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8153"/>
    <a:srgbClr val="033453"/>
    <a:srgbClr val="910C07"/>
    <a:srgbClr val="2D8183"/>
    <a:srgbClr val="F7E8D5"/>
    <a:srgbClr val="0DAFE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624" y="14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A92-000F-42EB-93A7-35858A6116E8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0E72A34-36B8-41AC-9120-CE2078366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71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A92-000F-42EB-93A7-35858A6116E8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2A34-36B8-41AC-9120-CE2078366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66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A92-000F-42EB-93A7-35858A6116E8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2A34-36B8-41AC-9120-CE2078366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90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" y="72010"/>
            <a:ext cx="12191999" cy="548679"/>
          </a:xfrm>
        </p:spPr>
        <p:txBody>
          <a:bodyPr lIns="0" tIns="0" rIns="0" bIns="0">
            <a:no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kumimoji="1" lang="en-US" altLang="ja-JP" dirty="0"/>
              <a:t>TITLE EXAMPLE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A92-000F-42EB-93A7-35858A6116E8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30E72A34-36B8-41AC-9120-CE2078366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9" name="グループ化 8"/>
          <p:cNvGrpSpPr/>
          <p:nvPr/>
        </p:nvGrpSpPr>
        <p:grpSpPr>
          <a:xfrm>
            <a:off x="331315" y="620696"/>
            <a:ext cx="11529372" cy="72001"/>
            <a:chOff x="262195" y="1268758"/>
            <a:chExt cx="8647029" cy="148522"/>
          </a:xfrm>
          <a:gradFill flip="none" rotWithShape="1">
            <a:gsLst>
              <a:gs pos="0">
                <a:schemeClr val="bg1">
                  <a:lumMod val="95000"/>
                </a:schemeClr>
              </a:gs>
              <a:gs pos="76000">
                <a:schemeClr val="accent1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93000">
                <a:schemeClr val="accent1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</p:grpSpPr>
        <p:sp>
          <p:nvSpPr>
            <p:cNvPr id="7" name="正方形/長方形 6"/>
            <p:cNvSpPr/>
            <p:nvPr/>
          </p:nvSpPr>
          <p:spPr>
            <a:xfrm>
              <a:off x="334203" y="1268758"/>
              <a:ext cx="8424936" cy="1485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262195" y="1268760"/>
              <a:ext cx="144016" cy="1485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sp>
          <p:nvSpPr>
            <p:cNvPr id="10" name="円/楕円 9"/>
            <p:cNvSpPr/>
            <p:nvPr/>
          </p:nvSpPr>
          <p:spPr>
            <a:xfrm>
              <a:off x="8687131" y="1268760"/>
              <a:ext cx="144016" cy="1485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sp>
          <p:nvSpPr>
            <p:cNvPr id="11" name="円/楕円 10"/>
            <p:cNvSpPr/>
            <p:nvPr/>
          </p:nvSpPr>
          <p:spPr>
            <a:xfrm>
              <a:off x="8765208" y="1268760"/>
              <a:ext cx="144016" cy="1485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60563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215681" y="404664"/>
            <a:ext cx="5760640" cy="548679"/>
          </a:xfrm>
        </p:spPr>
        <p:txBody>
          <a:bodyPr lIns="0" tIns="0" rIns="0" bIns="0">
            <a:noAutofit/>
          </a:bodyPr>
          <a:lstStyle>
            <a:lvl1pPr algn="ctr">
              <a:defRPr sz="32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TITLE EXAMPLE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EDC1A92-000F-42EB-93A7-35858A6116E8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E72A34-36B8-41AC-9120-CE2078366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71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EDC1A92-000F-42EB-93A7-35858A6116E8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E72A34-36B8-41AC-9120-CE2078366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09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A92-000F-42EB-93A7-35858A6116E8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2A34-36B8-41AC-9120-CE2078366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83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A92-000F-42EB-93A7-35858A6116E8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2A34-36B8-41AC-9120-CE2078366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83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A92-000F-42EB-93A7-35858A6116E8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2A34-36B8-41AC-9120-CE2078366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04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A92-000F-42EB-93A7-35858A6116E8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0E72A34-36B8-41AC-9120-CE2078366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2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A92-000F-42EB-93A7-35858A6116E8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2A34-36B8-41AC-9120-CE2078366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51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1A92-000F-42EB-93A7-35858A6116E8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72A34-36B8-41AC-9120-CE2078366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43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44624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DEDC1A92-000F-42EB-93A7-35858A6116E8}" type="datetimeFigureOut">
              <a:rPr kumimoji="1" lang="ja-JP" altLang="en-US" smtClean="0"/>
              <a:t>2024/8/27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184565" y="6453337"/>
            <a:ext cx="877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30E72A34-36B8-41AC-9120-CE2078366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569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n-lt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3B45A72-DC73-3000-A7A8-CC08CA1B2BB3}"/>
              </a:ext>
            </a:extLst>
          </p:cNvPr>
          <p:cNvGrpSpPr/>
          <p:nvPr/>
        </p:nvGrpSpPr>
        <p:grpSpPr>
          <a:xfrm>
            <a:off x="2579944" y="1492369"/>
            <a:ext cx="6098554" cy="3859110"/>
            <a:chOff x="2579944" y="1492369"/>
            <a:chExt cx="6098554" cy="3859110"/>
          </a:xfrm>
        </p:grpSpPr>
        <p:sp>
          <p:nvSpPr>
            <p:cNvPr id="4" name="円弧 3">
              <a:extLst>
                <a:ext uri="{FF2B5EF4-FFF2-40B4-BE49-F238E27FC236}">
                  <a16:creationId xmlns:a16="http://schemas.microsoft.com/office/drawing/2014/main" id="{058B1CC5-5A10-22AB-21FD-FBBAFE4BDB6B}"/>
                </a:ext>
              </a:extLst>
            </p:cNvPr>
            <p:cNvSpPr/>
            <p:nvPr/>
          </p:nvSpPr>
          <p:spPr>
            <a:xfrm>
              <a:off x="6861641" y="1492369"/>
              <a:ext cx="1241183" cy="1370900"/>
            </a:xfrm>
            <a:prstGeom prst="arc">
              <a:avLst>
                <a:gd name="adj1" fmla="val 2748828"/>
                <a:gd name="adj2" fmla="val 5619121"/>
              </a:avLst>
            </a:prstGeom>
            <a:ln w="38100">
              <a:solidFill>
                <a:srgbClr val="F4815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ea typeface="游ゴシック" panose="020B0400000000000000" pitchFamily="50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842AE33-1A5C-AD7D-C775-B21FC6BAAFD2}"/>
                </a:ext>
              </a:extLst>
            </p:cNvPr>
            <p:cNvSpPr txBox="1"/>
            <p:nvPr/>
          </p:nvSpPr>
          <p:spPr>
            <a:xfrm>
              <a:off x="3875656" y="2343492"/>
              <a:ext cx="1370900" cy="2770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US" altLang="ja-JP" b="1" dirty="0">
                  <a:solidFill>
                    <a:srgbClr val="F481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Deactivation</a:t>
              </a:r>
              <a:endParaRPr lang="ja-JP" altLang="en-US" b="1" dirty="0">
                <a:solidFill>
                  <a:srgbClr val="F48153"/>
                </a:solidFill>
                <a:ea typeface="游ゴシック" panose="020B0400000000000000" pitchFamily="50" charset="-128"/>
                <a:cs typeface="Arial" panose="020B0604020202020204" pitchFamily="34" charset="0"/>
              </a:endParaRP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60E1BFF-E670-0F0D-8A45-72EE84439D06}"/>
                </a:ext>
              </a:extLst>
            </p:cNvPr>
            <p:cNvGrpSpPr/>
            <p:nvPr/>
          </p:nvGrpSpPr>
          <p:grpSpPr>
            <a:xfrm>
              <a:off x="2579944" y="1542110"/>
              <a:ext cx="3979861" cy="3809369"/>
              <a:chOff x="635792" y="3328482"/>
              <a:chExt cx="3201264" cy="3064126"/>
            </a:xfrm>
          </p:grpSpPr>
          <p:sp>
            <p:nvSpPr>
              <p:cNvPr id="42" name="円弧 41">
                <a:extLst>
                  <a:ext uri="{FF2B5EF4-FFF2-40B4-BE49-F238E27FC236}">
                    <a16:creationId xmlns:a16="http://schemas.microsoft.com/office/drawing/2014/main" id="{846125DB-AA6D-1E99-8F59-673F794A9F03}"/>
                  </a:ext>
                </a:extLst>
              </p:cNvPr>
              <p:cNvSpPr/>
              <p:nvPr/>
            </p:nvSpPr>
            <p:spPr>
              <a:xfrm rot="20439484">
                <a:off x="635792" y="3996769"/>
                <a:ext cx="1102705" cy="1102705"/>
              </a:xfrm>
              <a:prstGeom prst="arc">
                <a:avLst>
                  <a:gd name="adj1" fmla="val 19713318"/>
                  <a:gd name="adj2" fmla="val 1654528"/>
                </a:avLst>
              </a:prstGeom>
              <a:ln w="38100">
                <a:solidFill>
                  <a:srgbClr val="F48153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43" name="円弧 42">
                <a:extLst>
                  <a:ext uri="{FF2B5EF4-FFF2-40B4-BE49-F238E27FC236}">
                    <a16:creationId xmlns:a16="http://schemas.microsoft.com/office/drawing/2014/main" id="{9F7395B5-7261-B118-14FF-F2E0000F6461}"/>
                  </a:ext>
                </a:extLst>
              </p:cNvPr>
              <p:cNvSpPr/>
              <p:nvPr/>
            </p:nvSpPr>
            <p:spPr>
              <a:xfrm>
                <a:off x="2734351" y="4242647"/>
                <a:ext cx="1102705" cy="1102705"/>
              </a:xfrm>
              <a:prstGeom prst="arc">
                <a:avLst>
                  <a:gd name="adj1" fmla="val 6716678"/>
                  <a:gd name="adj2" fmla="val 10109756"/>
                </a:avLst>
              </a:prstGeom>
              <a:ln w="38100">
                <a:solidFill>
                  <a:srgbClr val="F48153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44" name="円弧 43">
                <a:extLst>
                  <a:ext uri="{FF2B5EF4-FFF2-40B4-BE49-F238E27FC236}">
                    <a16:creationId xmlns:a16="http://schemas.microsoft.com/office/drawing/2014/main" id="{28A18AC3-233B-5B2F-4491-77C9E3DDDCCA}"/>
                  </a:ext>
                </a:extLst>
              </p:cNvPr>
              <p:cNvSpPr/>
              <p:nvPr/>
            </p:nvSpPr>
            <p:spPr>
              <a:xfrm>
                <a:off x="2261636" y="5289903"/>
                <a:ext cx="1102705" cy="1102705"/>
              </a:xfrm>
              <a:prstGeom prst="arc">
                <a:avLst>
                  <a:gd name="adj1" fmla="val 10384944"/>
                  <a:gd name="adj2" fmla="val 13882916"/>
                </a:avLst>
              </a:prstGeom>
              <a:ln w="38100">
                <a:solidFill>
                  <a:srgbClr val="F48153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45" name="円弧 44">
                <a:extLst>
                  <a:ext uri="{FF2B5EF4-FFF2-40B4-BE49-F238E27FC236}">
                    <a16:creationId xmlns:a16="http://schemas.microsoft.com/office/drawing/2014/main" id="{997984B0-3FC3-B68E-E016-0594BDA1B777}"/>
                  </a:ext>
                </a:extLst>
              </p:cNvPr>
              <p:cNvSpPr/>
              <p:nvPr/>
            </p:nvSpPr>
            <p:spPr>
              <a:xfrm rot="20439484">
                <a:off x="903331" y="5189528"/>
                <a:ext cx="1102705" cy="1102705"/>
              </a:xfrm>
              <a:prstGeom prst="arc">
                <a:avLst>
                  <a:gd name="adj1" fmla="val 15935009"/>
                  <a:gd name="adj2" fmla="val 19486096"/>
                </a:avLst>
              </a:prstGeom>
              <a:ln w="38100">
                <a:solidFill>
                  <a:srgbClr val="F48153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46" name="円弧 45">
                <a:extLst>
                  <a:ext uri="{FF2B5EF4-FFF2-40B4-BE49-F238E27FC236}">
                    <a16:creationId xmlns:a16="http://schemas.microsoft.com/office/drawing/2014/main" id="{7BC86F45-78D0-21F4-6B5D-D963771F4039}"/>
                  </a:ext>
                </a:extLst>
              </p:cNvPr>
              <p:cNvSpPr/>
              <p:nvPr/>
            </p:nvSpPr>
            <p:spPr>
              <a:xfrm>
                <a:off x="1985015" y="3328482"/>
                <a:ext cx="998365" cy="1102705"/>
              </a:xfrm>
              <a:prstGeom prst="arc">
                <a:avLst>
                  <a:gd name="adj1" fmla="val 2748828"/>
                  <a:gd name="adj2" fmla="val 6450103"/>
                </a:avLst>
              </a:prstGeom>
              <a:ln w="38100">
                <a:solidFill>
                  <a:srgbClr val="F48153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085E56A7-F84D-6E5F-AE26-33C92F52264F}"/>
                </a:ext>
              </a:extLst>
            </p:cNvPr>
            <p:cNvGrpSpPr/>
            <p:nvPr/>
          </p:nvGrpSpPr>
          <p:grpSpPr>
            <a:xfrm>
              <a:off x="3834449" y="2860728"/>
              <a:ext cx="1370900" cy="1370900"/>
              <a:chOff x="1644873" y="4389133"/>
              <a:chExt cx="1102705" cy="1102705"/>
            </a:xfrm>
          </p:grpSpPr>
          <p:sp>
            <p:nvSpPr>
              <p:cNvPr id="37" name="円弧 36">
                <a:extLst>
                  <a:ext uri="{FF2B5EF4-FFF2-40B4-BE49-F238E27FC236}">
                    <a16:creationId xmlns:a16="http://schemas.microsoft.com/office/drawing/2014/main" id="{6AE6DEDE-5B10-5ACE-C4AA-742413D0FCA8}"/>
                  </a:ext>
                </a:extLst>
              </p:cNvPr>
              <p:cNvSpPr/>
              <p:nvPr/>
            </p:nvSpPr>
            <p:spPr>
              <a:xfrm rot="3036775">
                <a:off x="1644873" y="4389133"/>
                <a:ext cx="1102705" cy="1102705"/>
              </a:xfrm>
              <a:prstGeom prst="arc">
                <a:avLst>
                  <a:gd name="adj1" fmla="val 18234785"/>
                  <a:gd name="adj2" fmla="val 20963355"/>
                </a:avLst>
              </a:prstGeom>
              <a:ln w="38100">
                <a:solidFill>
                  <a:srgbClr val="03345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38" name="円弧 37">
                <a:extLst>
                  <a:ext uri="{FF2B5EF4-FFF2-40B4-BE49-F238E27FC236}">
                    <a16:creationId xmlns:a16="http://schemas.microsoft.com/office/drawing/2014/main" id="{6A786EDC-1DDE-2FB2-B14C-9C469A9C76A1}"/>
                  </a:ext>
                </a:extLst>
              </p:cNvPr>
              <p:cNvSpPr/>
              <p:nvPr/>
            </p:nvSpPr>
            <p:spPr>
              <a:xfrm rot="3036775">
                <a:off x="1644873" y="4389133"/>
                <a:ext cx="1102705" cy="1102705"/>
              </a:xfrm>
              <a:prstGeom prst="arc">
                <a:avLst>
                  <a:gd name="adj1" fmla="val 13960208"/>
                  <a:gd name="adj2" fmla="val 16567947"/>
                </a:avLst>
              </a:prstGeom>
              <a:ln w="38100">
                <a:solidFill>
                  <a:srgbClr val="03345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39" name="円弧 38">
                <a:extLst>
                  <a:ext uri="{FF2B5EF4-FFF2-40B4-BE49-F238E27FC236}">
                    <a16:creationId xmlns:a16="http://schemas.microsoft.com/office/drawing/2014/main" id="{4D62E756-5C21-90CA-CF85-114D89A42A82}"/>
                  </a:ext>
                </a:extLst>
              </p:cNvPr>
              <p:cNvSpPr/>
              <p:nvPr/>
            </p:nvSpPr>
            <p:spPr>
              <a:xfrm rot="1964917">
                <a:off x="1644873" y="4389133"/>
                <a:ext cx="1102705" cy="1102705"/>
              </a:xfrm>
              <a:prstGeom prst="arc">
                <a:avLst>
                  <a:gd name="adj1" fmla="val 6393080"/>
                  <a:gd name="adj2" fmla="val 9397424"/>
                </a:avLst>
              </a:prstGeom>
              <a:ln w="38100">
                <a:solidFill>
                  <a:srgbClr val="033453"/>
                </a:solidFill>
                <a:prstDash val="sysDot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40" name="円弧 39">
                <a:extLst>
                  <a:ext uri="{FF2B5EF4-FFF2-40B4-BE49-F238E27FC236}">
                    <a16:creationId xmlns:a16="http://schemas.microsoft.com/office/drawing/2014/main" id="{4660CA2F-EB48-91C7-1574-40728EB883CF}"/>
                  </a:ext>
                </a:extLst>
              </p:cNvPr>
              <p:cNvSpPr/>
              <p:nvPr/>
            </p:nvSpPr>
            <p:spPr>
              <a:xfrm rot="2446631">
                <a:off x="1644873" y="4389133"/>
                <a:ext cx="1102705" cy="1102705"/>
              </a:xfrm>
              <a:prstGeom prst="arc">
                <a:avLst>
                  <a:gd name="adj1" fmla="val 1060883"/>
                  <a:gd name="adj2" fmla="val 4193964"/>
                </a:avLst>
              </a:prstGeom>
              <a:ln w="38100">
                <a:solidFill>
                  <a:srgbClr val="03345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E6302C04-42EB-B68F-7498-A75319013576}"/>
                  </a:ext>
                </a:extLst>
              </p:cNvPr>
              <p:cNvSpPr/>
              <p:nvPr/>
            </p:nvSpPr>
            <p:spPr>
              <a:xfrm rot="3036775">
                <a:off x="1644873" y="4389133"/>
                <a:ext cx="1102705" cy="1102705"/>
              </a:xfrm>
              <a:prstGeom prst="arc">
                <a:avLst>
                  <a:gd name="adj1" fmla="val 9774902"/>
                  <a:gd name="adj2" fmla="val 12541547"/>
                </a:avLst>
              </a:prstGeom>
              <a:ln w="38100">
                <a:solidFill>
                  <a:srgbClr val="033453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BA96D544-2B46-BC96-F2DE-9E24F155F940}"/>
                </a:ext>
              </a:extLst>
            </p:cNvPr>
            <p:cNvGrpSpPr/>
            <p:nvPr/>
          </p:nvGrpSpPr>
          <p:grpSpPr>
            <a:xfrm>
              <a:off x="3710690" y="2702128"/>
              <a:ext cx="1715287" cy="1597431"/>
              <a:chOff x="1547751" y="4261561"/>
              <a:chExt cx="1379718" cy="1284919"/>
            </a:xfrm>
          </p:grpSpPr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AE26C3C-6811-4AC3-353C-0E2083BF3817}"/>
                  </a:ext>
                </a:extLst>
              </p:cNvPr>
              <p:cNvSpPr txBox="1"/>
              <p:nvPr/>
            </p:nvSpPr>
            <p:spPr>
              <a:xfrm>
                <a:off x="2638830" y="4605453"/>
                <a:ext cx="2886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X</a:t>
                </a:r>
                <a:r>
                  <a:rPr lang="en-US" altLang="ja-JP" b="1" baseline="-25000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2</a:t>
                </a:r>
                <a:endParaRPr lang="ja-JP" altLang="en-US" b="1" baseline="-25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01FAEDA-AA02-514B-302D-BE845B7B1237}"/>
                  </a:ext>
                </a:extLst>
              </p:cNvPr>
              <p:cNvSpPr txBox="1"/>
              <p:nvPr/>
            </p:nvSpPr>
            <p:spPr>
              <a:xfrm>
                <a:off x="2465702" y="5257787"/>
                <a:ext cx="2886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X</a:t>
                </a:r>
                <a:r>
                  <a:rPr lang="en-US" altLang="ja-JP" b="1" baseline="-25000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3</a:t>
                </a:r>
                <a:endParaRPr lang="ja-JP" altLang="en-US" b="1" baseline="-25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7EAB3B1-27EA-B71E-22A0-832B8EAE5ED8}"/>
                  </a:ext>
                </a:extLst>
              </p:cNvPr>
              <p:cNvSpPr txBox="1"/>
              <p:nvPr/>
            </p:nvSpPr>
            <p:spPr>
              <a:xfrm>
                <a:off x="1720504" y="5269481"/>
                <a:ext cx="2886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X</a:t>
                </a:r>
                <a:r>
                  <a:rPr lang="en-US" altLang="ja-JP" b="1" baseline="-25000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4</a:t>
                </a:r>
                <a:endParaRPr lang="ja-JP" altLang="en-US" b="1" baseline="-25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2305CE6E-6626-CE5F-4302-03E5113F0D1C}"/>
                  </a:ext>
                </a:extLst>
              </p:cNvPr>
              <p:cNvSpPr txBox="1"/>
              <p:nvPr/>
            </p:nvSpPr>
            <p:spPr>
              <a:xfrm>
                <a:off x="1547751" y="4605453"/>
                <a:ext cx="2886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X</a:t>
                </a:r>
                <a:r>
                  <a:rPr lang="en-US" altLang="ja-JP" b="1" baseline="-25000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N</a:t>
                </a:r>
                <a:endParaRPr lang="ja-JP" altLang="en-US" b="1" baseline="-25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B779141A-BAAA-F891-70A1-9F89C04799E9}"/>
                  </a:ext>
                </a:extLst>
              </p:cNvPr>
              <p:cNvSpPr txBox="1"/>
              <p:nvPr/>
            </p:nvSpPr>
            <p:spPr>
              <a:xfrm>
                <a:off x="2058678" y="4261561"/>
                <a:ext cx="2886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X</a:t>
                </a:r>
                <a:r>
                  <a:rPr lang="en-US" altLang="ja-JP" b="1" baseline="-25000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1</a:t>
                </a:r>
                <a:endParaRPr lang="ja-JP" altLang="en-US" b="1" baseline="-25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E3D2DDB2-39EA-AFE3-F9AC-0C2497E936AC}"/>
                </a:ext>
              </a:extLst>
            </p:cNvPr>
            <p:cNvSpPr txBox="1"/>
            <p:nvPr/>
          </p:nvSpPr>
          <p:spPr>
            <a:xfrm>
              <a:off x="6280875" y="3008735"/>
              <a:ext cx="818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solidFill>
                    <a:srgbClr val="033453"/>
                  </a:solidFill>
                </a:rPr>
                <a:t>(fast)</a:t>
              </a:r>
              <a:endParaRPr kumimoji="1" lang="ja-JP" altLang="en-US" sz="1600" dirty="0">
                <a:solidFill>
                  <a:srgbClr val="033453"/>
                </a:solidFill>
              </a:endParaRPr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7875EECF-DF6D-A98D-8F21-97433BD93048}"/>
                </a:ext>
              </a:extLst>
            </p:cNvPr>
            <p:cNvGrpSpPr/>
            <p:nvPr/>
          </p:nvGrpSpPr>
          <p:grpSpPr>
            <a:xfrm>
              <a:off x="6812377" y="2860728"/>
              <a:ext cx="1370900" cy="1370900"/>
              <a:chOff x="1644873" y="4389133"/>
              <a:chExt cx="1102705" cy="1102705"/>
            </a:xfrm>
          </p:grpSpPr>
          <p:sp>
            <p:nvSpPr>
              <p:cNvPr id="29" name="円弧 28">
                <a:extLst>
                  <a:ext uri="{FF2B5EF4-FFF2-40B4-BE49-F238E27FC236}">
                    <a16:creationId xmlns:a16="http://schemas.microsoft.com/office/drawing/2014/main" id="{940CD232-849B-8519-A18F-42E245B6DAA6}"/>
                  </a:ext>
                </a:extLst>
              </p:cNvPr>
              <p:cNvSpPr/>
              <p:nvPr/>
            </p:nvSpPr>
            <p:spPr>
              <a:xfrm rot="3036775">
                <a:off x="1644873" y="4389133"/>
                <a:ext cx="1102705" cy="1102705"/>
              </a:xfrm>
              <a:prstGeom prst="arc">
                <a:avLst>
                  <a:gd name="adj1" fmla="val 19560616"/>
                  <a:gd name="adj2" fmla="val 3426153"/>
                </a:avLst>
              </a:prstGeom>
              <a:ln w="38100">
                <a:solidFill>
                  <a:srgbClr val="03345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30" name="円弧 29">
                <a:extLst>
                  <a:ext uri="{FF2B5EF4-FFF2-40B4-BE49-F238E27FC236}">
                    <a16:creationId xmlns:a16="http://schemas.microsoft.com/office/drawing/2014/main" id="{0F2C157D-D9CA-5EEC-CF6E-95E4277E1BD1}"/>
                  </a:ext>
                </a:extLst>
              </p:cNvPr>
              <p:cNvSpPr/>
              <p:nvPr/>
            </p:nvSpPr>
            <p:spPr>
              <a:xfrm rot="3036775">
                <a:off x="1644873" y="4389133"/>
                <a:ext cx="1102705" cy="1102705"/>
              </a:xfrm>
              <a:prstGeom prst="arc">
                <a:avLst>
                  <a:gd name="adj1" fmla="val 12824729"/>
                  <a:gd name="adj2" fmla="val 17972948"/>
                </a:avLst>
              </a:prstGeom>
              <a:ln w="38100">
                <a:solidFill>
                  <a:srgbClr val="03345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D06CFB49-B3B8-5617-CD60-539955EAB182}"/>
                  </a:ext>
                </a:extLst>
              </p:cNvPr>
              <p:cNvSpPr/>
              <p:nvPr/>
            </p:nvSpPr>
            <p:spPr>
              <a:xfrm rot="3036775">
                <a:off x="1644873" y="4389133"/>
                <a:ext cx="1102705" cy="1102705"/>
              </a:xfrm>
              <a:prstGeom prst="arc">
                <a:avLst>
                  <a:gd name="adj1" fmla="val 5257384"/>
                  <a:gd name="adj2" fmla="val 10707467"/>
                </a:avLst>
              </a:prstGeom>
              <a:ln w="38100">
                <a:solidFill>
                  <a:srgbClr val="033453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>
                  <a:ea typeface="游ゴシック" panose="020B0400000000000000" pitchFamily="50" charset="-128"/>
                </a:endParaRPr>
              </a:p>
            </p:txBody>
          </p:sp>
        </p:grp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69AC99CF-35D4-A939-25CE-420DB049C3F7}"/>
                </a:ext>
              </a:extLst>
            </p:cNvPr>
            <p:cNvSpPr txBox="1"/>
            <p:nvPr/>
          </p:nvSpPr>
          <p:spPr>
            <a:xfrm>
              <a:off x="7903351" y="3450961"/>
              <a:ext cx="655871" cy="2770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US" altLang="ja-JP" b="1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Mn</a:t>
              </a:r>
              <a:r>
                <a:rPr lang="en-US" altLang="ja-JP" b="1" baseline="30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2+</a:t>
              </a:r>
              <a:endParaRPr lang="ja-JP" altLang="en-US" b="1" baseline="30000" dirty="0">
                <a:solidFill>
                  <a:srgbClr val="033453"/>
                </a:solidFill>
                <a:ea typeface="游ゴシック" panose="020B04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E6271219-1A3E-4C9C-715E-E153454D19DE}"/>
                </a:ext>
              </a:extLst>
            </p:cNvPr>
            <p:cNvSpPr txBox="1"/>
            <p:nvPr/>
          </p:nvSpPr>
          <p:spPr>
            <a:xfrm>
              <a:off x="7099003" y="3304875"/>
              <a:ext cx="835596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US" altLang="ja-JP" b="1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OER</a:t>
              </a:r>
            </a:p>
            <a:p>
              <a:pPr algn="ctr"/>
              <a:r>
                <a:rPr lang="en-US" altLang="ja-JP" b="1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Cycle</a:t>
              </a:r>
              <a:endParaRPr lang="ja-JP" altLang="en-US" b="1" dirty="0">
                <a:solidFill>
                  <a:srgbClr val="033453"/>
                </a:solidFill>
                <a:ea typeface="游ゴシック" panose="020B04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4C3AC2FC-9115-A755-5852-E70B9B129D4B}"/>
                </a:ext>
              </a:extLst>
            </p:cNvPr>
            <p:cNvSpPr txBox="1"/>
            <p:nvPr/>
          </p:nvSpPr>
          <p:spPr>
            <a:xfrm>
              <a:off x="6845305" y="3966601"/>
              <a:ext cx="655871" cy="2770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US" altLang="ja-JP" b="1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Mn</a:t>
              </a:r>
              <a:r>
                <a:rPr lang="en-US" altLang="ja-JP" b="1" baseline="30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3+</a:t>
              </a:r>
              <a:endParaRPr lang="ja-JP" altLang="en-US" b="1" baseline="30000" dirty="0">
                <a:solidFill>
                  <a:srgbClr val="033453"/>
                </a:solidFill>
                <a:ea typeface="游ゴシック" panose="020B04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9CA5E2C-F001-AC6B-924B-E0873B7EE306}"/>
                </a:ext>
              </a:extLst>
            </p:cNvPr>
            <p:cNvSpPr txBox="1"/>
            <p:nvPr/>
          </p:nvSpPr>
          <p:spPr>
            <a:xfrm>
              <a:off x="6845305" y="2758465"/>
              <a:ext cx="655871" cy="2770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US" altLang="ja-JP" b="1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Mn</a:t>
              </a:r>
              <a:r>
                <a:rPr lang="en-US" altLang="ja-JP" b="1" baseline="30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4+</a:t>
              </a:r>
              <a:endParaRPr lang="ja-JP" altLang="en-US" b="1" baseline="30000" dirty="0">
                <a:solidFill>
                  <a:srgbClr val="033453"/>
                </a:solidFill>
                <a:ea typeface="游ゴシック" panose="020B04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960AB1A5-0A9D-D4EB-6915-55CE865D41C0}"/>
                </a:ext>
              </a:extLst>
            </p:cNvPr>
            <p:cNvSpPr txBox="1"/>
            <p:nvPr/>
          </p:nvSpPr>
          <p:spPr>
            <a:xfrm>
              <a:off x="7894664" y="2469010"/>
              <a:ext cx="783834" cy="27699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US" altLang="ja-JP" b="1" dirty="0">
                  <a:solidFill>
                    <a:srgbClr val="F481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MnO</a:t>
              </a:r>
              <a:r>
                <a:rPr lang="en-US" altLang="ja-JP" b="1" baseline="-25000" dirty="0">
                  <a:solidFill>
                    <a:srgbClr val="F481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4</a:t>
              </a:r>
              <a:r>
                <a:rPr lang="en-US" altLang="ja-JP" b="1" baseline="30000" dirty="0">
                  <a:solidFill>
                    <a:srgbClr val="F481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-</a:t>
              </a:r>
              <a:endParaRPr lang="ja-JP" altLang="en-US" b="1" baseline="30000" dirty="0">
                <a:solidFill>
                  <a:srgbClr val="F48153"/>
                </a:solidFill>
                <a:ea typeface="游ゴシック" panose="020B04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C4536C8B-96EC-9CB4-2538-0D731C6B75F9}"/>
                </a:ext>
              </a:extLst>
            </p:cNvPr>
            <p:cNvSpPr txBox="1"/>
            <p:nvPr/>
          </p:nvSpPr>
          <p:spPr>
            <a:xfrm>
              <a:off x="7825308" y="2858451"/>
              <a:ext cx="8181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ja-JP" sz="1600" i="1" dirty="0" err="1">
                  <a:solidFill>
                    <a:srgbClr val="033453"/>
                  </a:solidFill>
                </a:rPr>
                <a:t>k</a:t>
              </a:r>
              <a:r>
                <a:rPr lang="en-US" altLang="ja-JP" sz="1600" baseline="-25000" dirty="0" err="1">
                  <a:solidFill>
                    <a:srgbClr val="033453"/>
                  </a:solidFill>
                </a:rPr>
                <a:t>on</a:t>
              </a:r>
              <a:r>
                <a:rPr lang="en-US" altLang="ja-JP" sz="1600" baseline="-25000" dirty="0">
                  <a:solidFill>
                    <a:srgbClr val="033453"/>
                  </a:solidFill>
                </a:rPr>
                <a:t>-cycle</a:t>
              </a:r>
              <a:endParaRPr kumimoji="1" lang="ja-JP" altLang="en-US" sz="1600" baseline="-25000" dirty="0">
                <a:solidFill>
                  <a:srgbClr val="033453"/>
                </a:solidFill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A67A61CD-732B-73FA-9587-AF7274326A06}"/>
                </a:ext>
              </a:extLst>
            </p:cNvPr>
            <p:cNvSpPr txBox="1"/>
            <p:nvPr/>
          </p:nvSpPr>
          <p:spPr>
            <a:xfrm>
              <a:off x="7502270" y="2432169"/>
              <a:ext cx="5522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i="1" dirty="0" err="1">
                  <a:solidFill>
                    <a:srgbClr val="F48153"/>
                  </a:solidFill>
                </a:rPr>
                <a:t>k</a:t>
              </a:r>
              <a:r>
                <a:rPr lang="en-US" altLang="ja-JP" sz="1600" baseline="-25000" dirty="0" err="1">
                  <a:solidFill>
                    <a:srgbClr val="F48153"/>
                  </a:solidFill>
                </a:rPr>
                <a:t>d</a:t>
              </a:r>
              <a:endParaRPr kumimoji="1" lang="ja-JP" altLang="en-US" sz="1600" baseline="-25000" dirty="0">
                <a:solidFill>
                  <a:srgbClr val="F48153"/>
                </a:solidFill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D41621E7-7F08-8BBC-8D1A-F3C1D65879D7}"/>
                </a:ext>
              </a:extLst>
            </p:cNvPr>
            <p:cNvSpPr txBox="1"/>
            <p:nvPr/>
          </p:nvSpPr>
          <p:spPr>
            <a:xfrm>
              <a:off x="7936608" y="3952353"/>
              <a:ext cx="5334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i="1" dirty="0" err="1">
                  <a:solidFill>
                    <a:srgbClr val="033453"/>
                  </a:solidFill>
                </a:rPr>
                <a:t>k</a:t>
              </a:r>
              <a:r>
                <a:rPr lang="en-US" altLang="ja-JP" sz="1600" baseline="-25000" dirty="0" err="1">
                  <a:solidFill>
                    <a:srgbClr val="033453"/>
                  </a:solidFill>
                </a:rPr>
                <a:t>rds</a:t>
              </a:r>
              <a:endParaRPr kumimoji="1" lang="ja-JP" altLang="en-US" sz="1600" baseline="-25000" dirty="0">
                <a:solidFill>
                  <a:srgbClr val="033453"/>
                </a:solidFill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F5BB53F5-DB69-6044-BBDA-1D6146C2100E}"/>
                </a:ext>
              </a:extLst>
            </p:cNvPr>
            <p:cNvSpPr txBox="1"/>
            <p:nvPr/>
          </p:nvSpPr>
          <p:spPr>
            <a:xfrm>
              <a:off x="3190553" y="2347020"/>
              <a:ext cx="529892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メイリオ" panose="020B0604030504040204" pitchFamily="50" charset="-128"/>
                  <a:cs typeface="Arial" panose="020B0604020202020204" pitchFamily="34" charset="0"/>
                </a:rPr>
                <a:t>A</a:t>
              </a:r>
              <a:endParaRPr kumimoji="1" lang="ja-JP" altLang="en-US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F4171705-FAB3-4119-E7D6-3D0003FD3492}"/>
                </a:ext>
              </a:extLst>
            </p:cNvPr>
            <p:cNvSpPr txBox="1"/>
            <p:nvPr/>
          </p:nvSpPr>
          <p:spPr>
            <a:xfrm>
              <a:off x="6174511" y="2347020"/>
              <a:ext cx="506246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メイリオ" panose="020B0604030504040204" pitchFamily="50" charset="-128"/>
                  <a:cs typeface="Arial" panose="020B0604020202020204" pitchFamily="34" charset="0"/>
                </a:rPr>
                <a:t>B</a:t>
              </a:r>
              <a:endParaRPr kumimoji="1" lang="ja-JP" altLang="en-US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20E6B5B8-FD73-757E-082F-75516B43C8B7}"/>
                </a:ext>
              </a:extLst>
            </p:cNvPr>
            <p:cNvSpPr txBox="1"/>
            <p:nvPr/>
          </p:nvSpPr>
          <p:spPr>
            <a:xfrm>
              <a:off x="4052075" y="3447109"/>
              <a:ext cx="10203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US" altLang="ja-JP" b="1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Catalysis</a:t>
              </a:r>
              <a:endParaRPr lang="ja-JP" altLang="en-US" b="1" dirty="0">
                <a:solidFill>
                  <a:srgbClr val="033453"/>
                </a:solidFill>
                <a:ea typeface="游ゴシック" panose="020B0400000000000000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117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B57DF9-4DC7-5860-77E7-EC17E3D983C6}"/>
              </a:ext>
            </a:extLst>
          </p:cNvPr>
          <p:cNvSpPr/>
          <p:nvPr/>
        </p:nvSpPr>
        <p:spPr>
          <a:xfrm>
            <a:off x="3691763" y="5008276"/>
            <a:ext cx="2970000" cy="1602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783C9CF-68F5-2A84-AE08-CB6028336580}"/>
              </a:ext>
            </a:extLst>
          </p:cNvPr>
          <p:cNvGrpSpPr/>
          <p:nvPr/>
        </p:nvGrpSpPr>
        <p:grpSpPr>
          <a:xfrm>
            <a:off x="3305295" y="4560191"/>
            <a:ext cx="3571503" cy="2353804"/>
            <a:chOff x="3520041" y="1890453"/>
            <a:chExt cx="3571503" cy="23538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10121FC2-A11A-DB2C-97CE-06251632F313}"/>
                    </a:ext>
                  </a:extLst>
                </p:cNvPr>
                <p:cNvSpPr txBox="1"/>
                <p:nvPr/>
              </p:nvSpPr>
              <p:spPr>
                <a:xfrm>
                  <a:off x="5443806" y="2990902"/>
                  <a:ext cx="1520746" cy="380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1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Arial" panose="020B0604020202020204" pitchFamily="34" charset="0"/>
                          </a:rPr>
                          <m:t>𝜏</m:t>
                        </m:r>
                        <m:r>
                          <a:rPr kumimoji="1" lang="en-US" altLang="ja-JP" sz="11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Arial" panose="020B0604020202020204" pitchFamily="34" charset="0"/>
                          </a:rPr>
                          <m:t>=</m:t>
                        </m:r>
                        <m:d>
                          <m:dPr>
                            <m:ctrlPr>
                              <a:rPr kumimoji="1" lang="en-US" altLang="ja-JP" sz="11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ja-JP" sz="11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Arial" panose="020B0604020202020204" pitchFamily="34" charset="0"/>
                              </a:rPr>
                              <m:t>∑</m:t>
                            </m:r>
                            <m:f>
                              <m:fPr>
                                <m:ctrlPr>
                                  <a:rPr lang="en-US" altLang="ja-JP" sz="11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11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ja-JP" sz="11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1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ja-JP" sz="11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kumimoji="1" lang="en-US" altLang="ja-JP" sz="11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Arial" panose="020B0604020202020204" pitchFamily="34" charset="0"/>
                          </a:rPr>
                          <m:t>/</m:t>
                        </m:r>
                        <m:d>
                          <m:dPr>
                            <m:ctrlPr>
                              <a:rPr kumimoji="1" lang="en-US" altLang="ja-JP" sz="11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ja-JP" sz="11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Arial" panose="020B0604020202020204" pitchFamily="34" charset="0"/>
                              </a:rPr>
                              <m:t>∑</m:t>
                            </m:r>
                            <m:f>
                              <m:fPr>
                                <m:ctrlPr>
                                  <a:rPr lang="en-US" altLang="ja-JP" sz="11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ja-JP" sz="11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1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Arial" panose="020B0604020202020204" pitchFamily="34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ja-JP" sz="11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ja-JP" sz="11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1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ja-JP" sz="11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oMath>
                    </m:oMathPara>
                  </a14:m>
                  <a:endParaRPr kumimoji="1" lang="ja-JP" altLang="en-US" sz="11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メイリオ" panose="020B0604030504040204" pitchFamily="50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10121FC2-A11A-DB2C-97CE-06251632F3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806" y="2990902"/>
                  <a:ext cx="1520746" cy="380361"/>
                </a:xfrm>
                <a:prstGeom prst="rect">
                  <a:avLst/>
                </a:prstGeom>
                <a:blipFill>
                  <a:blip r:embed="rId2"/>
                  <a:stretch>
                    <a:fillRect b="-483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842AE33-1A5C-AD7D-C775-B21FC6BAAFD2}"/>
                </a:ext>
              </a:extLst>
            </p:cNvPr>
            <p:cNvSpPr txBox="1"/>
            <p:nvPr/>
          </p:nvSpPr>
          <p:spPr>
            <a:xfrm>
              <a:off x="4293187" y="2377914"/>
              <a:ext cx="847077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US" altLang="ja-JP" sz="1100" b="1" dirty="0">
                  <a:solidFill>
                    <a:srgbClr val="F481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Deactivation</a:t>
              </a:r>
              <a:endParaRPr lang="ja-JP" altLang="en-US" sz="1100" b="1" dirty="0">
                <a:solidFill>
                  <a:srgbClr val="F48153"/>
                </a:solidFill>
                <a:ea typeface="游ゴシック" panose="020B0400000000000000" pitchFamily="50" charset="-128"/>
                <a:cs typeface="Arial" panose="020B0604020202020204" pitchFamily="34" charset="0"/>
              </a:endParaRP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60E1BFF-E670-0F0D-8A45-72EE84439D06}"/>
                </a:ext>
              </a:extLst>
            </p:cNvPr>
            <p:cNvGrpSpPr/>
            <p:nvPr/>
          </p:nvGrpSpPr>
          <p:grpSpPr>
            <a:xfrm>
              <a:off x="3520041" y="1890453"/>
              <a:ext cx="2459151" cy="2353804"/>
              <a:chOff x="635792" y="3328482"/>
              <a:chExt cx="3201264" cy="3064126"/>
            </a:xfrm>
          </p:grpSpPr>
          <p:sp>
            <p:nvSpPr>
              <p:cNvPr id="42" name="円弧 41">
                <a:extLst>
                  <a:ext uri="{FF2B5EF4-FFF2-40B4-BE49-F238E27FC236}">
                    <a16:creationId xmlns:a16="http://schemas.microsoft.com/office/drawing/2014/main" id="{846125DB-AA6D-1E99-8F59-673F794A9F03}"/>
                  </a:ext>
                </a:extLst>
              </p:cNvPr>
              <p:cNvSpPr/>
              <p:nvPr/>
            </p:nvSpPr>
            <p:spPr>
              <a:xfrm rot="20439484">
                <a:off x="635792" y="3996769"/>
                <a:ext cx="1102705" cy="1102705"/>
              </a:xfrm>
              <a:prstGeom prst="arc">
                <a:avLst>
                  <a:gd name="adj1" fmla="val 19713318"/>
                  <a:gd name="adj2" fmla="val 1654528"/>
                </a:avLst>
              </a:prstGeom>
              <a:ln w="28575">
                <a:solidFill>
                  <a:srgbClr val="F48153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43" name="円弧 42">
                <a:extLst>
                  <a:ext uri="{FF2B5EF4-FFF2-40B4-BE49-F238E27FC236}">
                    <a16:creationId xmlns:a16="http://schemas.microsoft.com/office/drawing/2014/main" id="{9F7395B5-7261-B118-14FF-F2E0000F6461}"/>
                  </a:ext>
                </a:extLst>
              </p:cNvPr>
              <p:cNvSpPr/>
              <p:nvPr/>
            </p:nvSpPr>
            <p:spPr>
              <a:xfrm>
                <a:off x="2734351" y="4242647"/>
                <a:ext cx="1102705" cy="1102705"/>
              </a:xfrm>
              <a:prstGeom prst="arc">
                <a:avLst>
                  <a:gd name="adj1" fmla="val 6716678"/>
                  <a:gd name="adj2" fmla="val 10109756"/>
                </a:avLst>
              </a:prstGeom>
              <a:ln w="28575">
                <a:solidFill>
                  <a:srgbClr val="F48153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44" name="円弧 43">
                <a:extLst>
                  <a:ext uri="{FF2B5EF4-FFF2-40B4-BE49-F238E27FC236}">
                    <a16:creationId xmlns:a16="http://schemas.microsoft.com/office/drawing/2014/main" id="{28A18AC3-233B-5B2F-4491-77C9E3DDDCCA}"/>
                  </a:ext>
                </a:extLst>
              </p:cNvPr>
              <p:cNvSpPr/>
              <p:nvPr/>
            </p:nvSpPr>
            <p:spPr>
              <a:xfrm>
                <a:off x="2261636" y="5289903"/>
                <a:ext cx="1102705" cy="1102705"/>
              </a:xfrm>
              <a:prstGeom prst="arc">
                <a:avLst>
                  <a:gd name="adj1" fmla="val 10384944"/>
                  <a:gd name="adj2" fmla="val 13882916"/>
                </a:avLst>
              </a:prstGeom>
              <a:ln w="28575">
                <a:solidFill>
                  <a:srgbClr val="F48153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45" name="円弧 44">
                <a:extLst>
                  <a:ext uri="{FF2B5EF4-FFF2-40B4-BE49-F238E27FC236}">
                    <a16:creationId xmlns:a16="http://schemas.microsoft.com/office/drawing/2014/main" id="{997984B0-3FC3-B68E-E016-0594BDA1B777}"/>
                  </a:ext>
                </a:extLst>
              </p:cNvPr>
              <p:cNvSpPr/>
              <p:nvPr/>
            </p:nvSpPr>
            <p:spPr>
              <a:xfrm rot="20439484">
                <a:off x="903331" y="5189528"/>
                <a:ext cx="1102705" cy="1102705"/>
              </a:xfrm>
              <a:prstGeom prst="arc">
                <a:avLst>
                  <a:gd name="adj1" fmla="val 15935009"/>
                  <a:gd name="adj2" fmla="val 19486096"/>
                </a:avLst>
              </a:prstGeom>
              <a:ln w="28575">
                <a:solidFill>
                  <a:srgbClr val="F48153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46" name="円弧 45">
                <a:extLst>
                  <a:ext uri="{FF2B5EF4-FFF2-40B4-BE49-F238E27FC236}">
                    <a16:creationId xmlns:a16="http://schemas.microsoft.com/office/drawing/2014/main" id="{7BC86F45-78D0-21F4-6B5D-D963771F4039}"/>
                  </a:ext>
                </a:extLst>
              </p:cNvPr>
              <p:cNvSpPr/>
              <p:nvPr/>
            </p:nvSpPr>
            <p:spPr>
              <a:xfrm>
                <a:off x="1985015" y="3328482"/>
                <a:ext cx="998365" cy="1102705"/>
              </a:xfrm>
              <a:prstGeom prst="arc">
                <a:avLst>
                  <a:gd name="adj1" fmla="val 2748828"/>
                  <a:gd name="adj2" fmla="val 6450103"/>
                </a:avLst>
              </a:prstGeom>
              <a:ln w="28575">
                <a:solidFill>
                  <a:srgbClr val="F48153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085E56A7-F84D-6E5F-AE26-33C92F52264F}"/>
                </a:ext>
              </a:extLst>
            </p:cNvPr>
            <p:cNvGrpSpPr/>
            <p:nvPr/>
          </p:nvGrpSpPr>
          <p:grpSpPr>
            <a:xfrm>
              <a:off x="4295198" y="2705225"/>
              <a:ext cx="847077" cy="847077"/>
              <a:chOff x="1644873" y="4389133"/>
              <a:chExt cx="1102705" cy="1102705"/>
            </a:xfrm>
          </p:grpSpPr>
          <p:sp>
            <p:nvSpPr>
              <p:cNvPr id="37" name="円弧 36">
                <a:extLst>
                  <a:ext uri="{FF2B5EF4-FFF2-40B4-BE49-F238E27FC236}">
                    <a16:creationId xmlns:a16="http://schemas.microsoft.com/office/drawing/2014/main" id="{6AE6DEDE-5B10-5ACE-C4AA-742413D0FCA8}"/>
                  </a:ext>
                </a:extLst>
              </p:cNvPr>
              <p:cNvSpPr/>
              <p:nvPr/>
            </p:nvSpPr>
            <p:spPr>
              <a:xfrm rot="3036775">
                <a:off x="1644873" y="4389133"/>
                <a:ext cx="1102705" cy="1102705"/>
              </a:xfrm>
              <a:prstGeom prst="arc">
                <a:avLst>
                  <a:gd name="adj1" fmla="val 18234785"/>
                  <a:gd name="adj2" fmla="val 20963355"/>
                </a:avLst>
              </a:prstGeom>
              <a:ln w="28575">
                <a:solidFill>
                  <a:srgbClr val="03345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38" name="円弧 37">
                <a:extLst>
                  <a:ext uri="{FF2B5EF4-FFF2-40B4-BE49-F238E27FC236}">
                    <a16:creationId xmlns:a16="http://schemas.microsoft.com/office/drawing/2014/main" id="{6A786EDC-1DDE-2FB2-B14C-9C469A9C76A1}"/>
                  </a:ext>
                </a:extLst>
              </p:cNvPr>
              <p:cNvSpPr/>
              <p:nvPr/>
            </p:nvSpPr>
            <p:spPr>
              <a:xfrm rot="3036775">
                <a:off x="1644873" y="4389133"/>
                <a:ext cx="1102705" cy="1102705"/>
              </a:xfrm>
              <a:prstGeom prst="arc">
                <a:avLst>
                  <a:gd name="adj1" fmla="val 13960208"/>
                  <a:gd name="adj2" fmla="val 16567947"/>
                </a:avLst>
              </a:prstGeom>
              <a:ln w="28575">
                <a:solidFill>
                  <a:srgbClr val="03345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39" name="円弧 38">
                <a:extLst>
                  <a:ext uri="{FF2B5EF4-FFF2-40B4-BE49-F238E27FC236}">
                    <a16:creationId xmlns:a16="http://schemas.microsoft.com/office/drawing/2014/main" id="{4D62E756-5C21-90CA-CF85-114D89A42A82}"/>
                  </a:ext>
                </a:extLst>
              </p:cNvPr>
              <p:cNvSpPr/>
              <p:nvPr/>
            </p:nvSpPr>
            <p:spPr>
              <a:xfrm rot="1964917">
                <a:off x="1644873" y="4389133"/>
                <a:ext cx="1102705" cy="1102705"/>
              </a:xfrm>
              <a:prstGeom prst="arc">
                <a:avLst>
                  <a:gd name="adj1" fmla="val 6393080"/>
                  <a:gd name="adj2" fmla="val 9397424"/>
                </a:avLst>
              </a:prstGeom>
              <a:ln w="28575">
                <a:solidFill>
                  <a:srgbClr val="033453"/>
                </a:solidFill>
                <a:prstDash val="sysDot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40" name="円弧 39">
                <a:extLst>
                  <a:ext uri="{FF2B5EF4-FFF2-40B4-BE49-F238E27FC236}">
                    <a16:creationId xmlns:a16="http://schemas.microsoft.com/office/drawing/2014/main" id="{4660CA2F-EB48-91C7-1574-40728EB883CF}"/>
                  </a:ext>
                </a:extLst>
              </p:cNvPr>
              <p:cNvSpPr/>
              <p:nvPr/>
            </p:nvSpPr>
            <p:spPr>
              <a:xfrm rot="2446631">
                <a:off x="1644873" y="4389133"/>
                <a:ext cx="1102705" cy="1102705"/>
              </a:xfrm>
              <a:prstGeom prst="arc">
                <a:avLst>
                  <a:gd name="adj1" fmla="val 1060883"/>
                  <a:gd name="adj2" fmla="val 4193964"/>
                </a:avLst>
              </a:prstGeom>
              <a:ln w="28575">
                <a:solidFill>
                  <a:srgbClr val="03345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E6302C04-42EB-B68F-7498-A75319013576}"/>
                  </a:ext>
                </a:extLst>
              </p:cNvPr>
              <p:cNvSpPr/>
              <p:nvPr/>
            </p:nvSpPr>
            <p:spPr>
              <a:xfrm rot="3036775">
                <a:off x="1644873" y="4389133"/>
                <a:ext cx="1102705" cy="1102705"/>
              </a:xfrm>
              <a:prstGeom prst="arc">
                <a:avLst>
                  <a:gd name="adj1" fmla="val 9774902"/>
                  <a:gd name="adj2" fmla="val 12541547"/>
                </a:avLst>
              </a:prstGeom>
              <a:ln w="28575">
                <a:solidFill>
                  <a:srgbClr val="033453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BA96D544-2B46-BC96-F2DE-9E24F155F940}"/>
                </a:ext>
              </a:extLst>
            </p:cNvPr>
            <p:cNvGrpSpPr/>
            <p:nvPr/>
          </p:nvGrpSpPr>
          <p:grpSpPr>
            <a:xfrm>
              <a:off x="4218728" y="2607227"/>
              <a:ext cx="1059874" cy="943543"/>
              <a:chOff x="1547751" y="4261561"/>
              <a:chExt cx="1379718" cy="1228282"/>
            </a:xfrm>
          </p:grpSpPr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0AE26C3C-6811-4AC3-353C-0E2083BF3817}"/>
                  </a:ext>
                </a:extLst>
              </p:cNvPr>
              <p:cNvSpPr txBox="1"/>
              <p:nvPr/>
            </p:nvSpPr>
            <p:spPr>
              <a:xfrm>
                <a:off x="2638830" y="4605453"/>
                <a:ext cx="288639" cy="220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sz="1100" b="1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X</a:t>
                </a:r>
                <a:r>
                  <a:rPr lang="en-US" altLang="ja-JP" sz="1100" b="1" baseline="-25000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2</a:t>
                </a:r>
                <a:endParaRPr lang="ja-JP" altLang="en-US" sz="1100" b="1" baseline="-25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01FAEDA-AA02-514B-302D-BE845B7B1237}"/>
                  </a:ext>
                </a:extLst>
              </p:cNvPr>
              <p:cNvSpPr txBox="1"/>
              <p:nvPr/>
            </p:nvSpPr>
            <p:spPr>
              <a:xfrm>
                <a:off x="2465702" y="5257787"/>
                <a:ext cx="288639" cy="220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sz="1100" b="1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X</a:t>
                </a:r>
                <a:r>
                  <a:rPr lang="en-US" altLang="ja-JP" sz="1100" b="1" baseline="-25000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3</a:t>
                </a:r>
                <a:endParaRPr lang="ja-JP" altLang="en-US" sz="1100" b="1" baseline="-25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7EAB3B1-27EA-B71E-22A0-832B8EAE5ED8}"/>
                  </a:ext>
                </a:extLst>
              </p:cNvPr>
              <p:cNvSpPr txBox="1"/>
              <p:nvPr/>
            </p:nvSpPr>
            <p:spPr>
              <a:xfrm>
                <a:off x="1720503" y="5269482"/>
                <a:ext cx="288639" cy="220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sz="1100" b="1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X</a:t>
                </a:r>
                <a:r>
                  <a:rPr lang="en-US" altLang="ja-JP" sz="1100" b="1" baseline="-25000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4</a:t>
                </a:r>
                <a:endParaRPr lang="ja-JP" altLang="en-US" sz="1100" b="1" baseline="-25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2305CE6E-6626-CE5F-4302-03E5113F0D1C}"/>
                  </a:ext>
                </a:extLst>
              </p:cNvPr>
              <p:cNvSpPr txBox="1"/>
              <p:nvPr/>
            </p:nvSpPr>
            <p:spPr>
              <a:xfrm>
                <a:off x="1547751" y="4605453"/>
                <a:ext cx="288639" cy="220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sz="1100" b="1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X</a:t>
                </a:r>
                <a:r>
                  <a:rPr lang="en-US" altLang="ja-JP" sz="1100" b="1" baseline="-25000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N</a:t>
                </a:r>
                <a:endParaRPr lang="ja-JP" altLang="en-US" sz="1100" b="1" baseline="-25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B779141A-BAAA-F891-70A1-9F89C04799E9}"/>
                  </a:ext>
                </a:extLst>
              </p:cNvPr>
              <p:cNvSpPr txBox="1"/>
              <p:nvPr/>
            </p:nvSpPr>
            <p:spPr>
              <a:xfrm>
                <a:off x="2058678" y="4261561"/>
                <a:ext cx="288639" cy="220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sz="1100" b="1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X</a:t>
                </a:r>
                <a:r>
                  <a:rPr lang="en-US" altLang="ja-JP" sz="1100" b="1" baseline="-25000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1</a:t>
                </a:r>
                <a:endParaRPr lang="ja-JP" altLang="en-US" sz="1100" b="1" baseline="-25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C1A06F27-863A-E018-1CE7-4A43D0DF93F0}"/>
                </a:ext>
              </a:extLst>
            </p:cNvPr>
            <p:cNvSpPr txBox="1"/>
            <p:nvPr/>
          </p:nvSpPr>
          <p:spPr>
            <a:xfrm>
              <a:off x="5008241" y="2702573"/>
              <a:ext cx="174509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ja-JP" sz="1050" i="1" dirty="0">
                  <a:solidFill>
                    <a:srgbClr val="033453"/>
                  </a:solidFill>
                </a:rPr>
                <a:t>k</a:t>
              </a:r>
              <a:r>
                <a:rPr lang="en-US" altLang="ja-JP" sz="1050" baseline="-25000" dirty="0">
                  <a:solidFill>
                    <a:srgbClr val="033453"/>
                  </a:solidFill>
                </a:rPr>
                <a:t>1</a:t>
              </a:r>
              <a:endParaRPr kumimoji="1" lang="ja-JP" altLang="en-US" sz="1050" baseline="-25000" dirty="0">
                <a:solidFill>
                  <a:srgbClr val="033453"/>
                </a:solidFill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EC55C21-EB97-596A-B475-02234BD2DD8F}"/>
                </a:ext>
              </a:extLst>
            </p:cNvPr>
            <p:cNvSpPr txBox="1"/>
            <p:nvPr/>
          </p:nvSpPr>
          <p:spPr>
            <a:xfrm>
              <a:off x="5056874" y="3271630"/>
              <a:ext cx="174509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ja-JP" sz="1050" i="1" dirty="0">
                  <a:solidFill>
                    <a:srgbClr val="033453"/>
                  </a:solidFill>
                </a:rPr>
                <a:t>k</a:t>
              </a:r>
              <a:r>
                <a:rPr lang="en-US" altLang="ja-JP" sz="1050" baseline="-25000" dirty="0">
                  <a:solidFill>
                    <a:srgbClr val="033453"/>
                  </a:solidFill>
                </a:rPr>
                <a:t>2</a:t>
              </a:r>
              <a:endParaRPr kumimoji="1" lang="ja-JP" altLang="en-US" sz="1050" baseline="-25000" dirty="0">
                <a:solidFill>
                  <a:srgbClr val="033453"/>
                </a:solidFill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0FFFA12C-0990-EE8A-082F-7896356D03D9}"/>
                </a:ext>
              </a:extLst>
            </p:cNvPr>
            <p:cNvSpPr txBox="1"/>
            <p:nvPr/>
          </p:nvSpPr>
          <p:spPr>
            <a:xfrm>
              <a:off x="4553549" y="3561654"/>
              <a:ext cx="174509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ja-JP" sz="1050" i="1" dirty="0">
                  <a:solidFill>
                    <a:srgbClr val="033453"/>
                  </a:solidFill>
                </a:rPr>
                <a:t>k</a:t>
              </a:r>
              <a:r>
                <a:rPr lang="en-US" altLang="ja-JP" sz="1050" baseline="-25000" dirty="0">
                  <a:solidFill>
                    <a:srgbClr val="033453"/>
                  </a:solidFill>
                </a:rPr>
                <a:t>3</a:t>
              </a:r>
              <a:endParaRPr kumimoji="1" lang="ja-JP" altLang="en-US" sz="1050" baseline="-25000" dirty="0">
                <a:solidFill>
                  <a:srgbClr val="033453"/>
                </a:solidFill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0ADD8539-DD6B-F1BD-7219-36F98102B3E6}"/>
                </a:ext>
              </a:extLst>
            </p:cNvPr>
            <p:cNvSpPr txBox="1"/>
            <p:nvPr/>
          </p:nvSpPr>
          <p:spPr>
            <a:xfrm>
              <a:off x="5176763" y="2471578"/>
              <a:ext cx="163547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ja-JP" sz="1050" i="1" dirty="0">
                  <a:solidFill>
                    <a:srgbClr val="F48153"/>
                  </a:solidFill>
                </a:rPr>
                <a:t>d</a:t>
              </a:r>
              <a:r>
                <a:rPr lang="en-US" altLang="ja-JP" sz="1050" baseline="-25000" dirty="0">
                  <a:solidFill>
                    <a:srgbClr val="F48153"/>
                  </a:solidFill>
                </a:rPr>
                <a:t>1</a:t>
              </a:r>
              <a:endParaRPr kumimoji="1" lang="ja-JP" altLang="en-US" sz="1050" baseline="-25000" dirty="0">
                <a:solidFill>
                  <a:srgbClr val="F48153"/>
                </a:solidFill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78DE40AA-6C8F-7211-0D5F-E1A44596168A}"/>
                </a:ext>
              </a:extLst>
            </p:cNvPr>
            <p:cNvSpPr txBox="1"/>
            <p:nvPr/>
          </p:nvSpPr>
          <p:spPr>
            <a:xfrm>
              <a:off x="5264636" y="3397180"/>
              <a:ext cx="163547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ja-JP" sz="1050" i="1" dirty="0">
                  <a:solidFill>
                    <a:srgbClr val="F48153"/>
                  </a:solidFill>
                </a:rPr>
                <a:t>d</a:t>
              </a:r>
              <a:r>
                <a:rPr lang="en-US" altLang="ja-JP" sz="1050" baseline="-25000" dirty="0">
                  <a:solidFill>
                    <a:srgbClr val="F48153"/>
                  </a:solidFill>
                </a:rPr>
                <a:t>2</a:t>
              </a:r>
              <a:endParaRPr kumimoji="1" lang="ja-JP" altLang="en-US" sz="1050" baseline="-25000" dirty="0">
                <a:solidFill>
                  <a:srgbClr val="F48153"/>
                </a:solidFill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EB235222-3CD2-68B9-5A45-7E573952B9B5}"/>
                </a:ext>
              </a:extLst>
            </p:cNvPr>
            <p:cNvSpPr txBox="1"/>
            <p:nvPr/>
          </p:nvSpPr>
          <p:spPr>
            <a:xfrm>
              <a:off x="4768983" y="3725105"/>
              <a:ext cx="163547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ja-JP" sz="1050" i="1" dirty="0">
                  <a:solidFill>
                    <a:srgbClr val="F48153"/>
                  </a:solidFill>
                </a:rPr>
                <a:t>d</a:t>
              </a:r>
              <a:r>
                <a:rPr lang="en-US" altLang="ja-JP" sz="1050" baseline="-25000" dirty="0">
                  <a:solidFill>
                    <a:srgbClr val="F48153"/>
                  </a:solidFill>
                </a:rPr>
                <a:t>3</a:t>
              </a:r>
              <a:endParaRPr kumimoji="1" lang="ja-JP" altLang="en-US" sz="1050" baseline="-25000" dirty="0">
                <a:solidFill>
                  <a:srgbClr val="F48153"/>
                </a:solidFill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EFC937A0-10B2-B76E-3BB4-4F4741852E11}"/>
                </a:ext>
              </a:extLst>
            </p:cNvPr>
            <p:cNvSpPr txBox="1"/>
            <p:nvPr/>
          </p:nvSpPr>
          <p:spPr>
            <a:xfrm>
              <a:off x="4320660" y="3058442"/>
              <a:ext cx="847077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US" altLang="ja-JP" sz="1100" b="1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Catalysis</a:t>
              </a:r>
              <a:endParaRPr lang="ja-JP" altLang="en-US" sz="1100" b="1" dirty="0">
                <a:solidFill>
                  <a:srgbClr val="033453"/>
                </a:solidFill>
                <a:ea typeface="游ゴシック" panose="020B04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9A63274E-5B4F-1E14-6234-5E88E0849C36}"/>
                </a:ext>
              </a:extLst>
            </p:cNvPr>
            <p:cNvSpPr txBox="1"/>
            <p:nvPr/>
          </p:nvSpPr>
          <p:spPr>
            <a:xfrm>
              <a:off x="5602096" y="2753380"/>
              <a:ext cx="1489448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altLang="ja-JP" sz="11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Catalytic Lifetime:</a:t>
              </a:r>
              <a:endParaRPr lang="ja-JP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游ゴシック" panose="020B04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8AA35C7-530D-5001-E87C-BB08D3E38007}"/>
              </a:ext>
            </a:extLst>
          </p:cNvPr>
          <p:cNvSpPr/>
          <p:nvPr/>
        </p:nvSpPr>
        <p:spPr>
          <a:xfrm>
            <a:off x="3536303" y="644123"/>
            <a:ext cx="1800000" cy="180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D6EFB6B4-0E03-4565-2D2D-2DC0D6379422}"/>
              </a:ext>
            </a:extLst>
          </p:cNvPr>
          <p:cNvGrpSpPr/>
          <p:nvPr/>
        </p:nvGrpSpPr>
        <p:grpSpPr>
          <a:xfrm>
            <a:off x="3281528" y="244553"/>
            <a:ext cx="2206018" cy="2165284"/>
            <a:chOff x="3281528" y="244553"/>
            <a:chExt cx="2206018" cy="21652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E83B386E-847C-E75E-12FD-97E7834FA051}"/>
                    </a:ext>
                  </a:extLst>
                </p:cNvPr>
                <p:cNvSpPr txBox="1"/>
                <p:nvPr/>
              </p:nvSpPr>
              <p:spPr>
                <a:xfrm>
                  <a:off x="3966800" y="2029476"/>
                  <a:ext cx="1520746" cy="3803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1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Arial" panose="020B0604020202020204" pitchFamily="34" charset="0"/>
                          </a:rPr>
                          <m:t>𝜏</m:t>
                        </m:r>
                        <m:r>
                          <a:rPr kumimoji="1" lang="en-US" altLang="ja-JP" sz="11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Arial" panose="020B0604020202020204" pitchFamily="34" charset="0"/>
                          </a:rPr>
                          <m:t>=</m:t>
                        </m:r>
                        <m:d>
                          <m:dPr>
                            <m:ctrlPr>
                              <a:rPr kumimoji="1" lang="en-US" altLang="ja-JP" sz="11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ja-JP" sz="11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Arial" panose="020B0604020202020204" pitchFamily="34" charset="0"/>
                              </a:rPr>
                              <m:t>∑</m:t>
                            </m:r>
                            <m:f>
                              <m:fPr>
                                <m:ctrlPr>
                                  <a:rPr lang="en-US" altLang="ja-JP" sz="11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sz="11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ja-JP" sz="11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1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ja-JP" sz="11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kumimoji="1" lang="en-US" altLang="ja-JP" sz="11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  <a:cs typeface="Arial" panose="020B0604020202020204" pitchFamily="34" charset="0"/>
                          </a:rPr>
                          <m:t>/</m:t>
                        </m:r>
                        <m:d>
                          <m:dPr>
                            <m:ctrlPr>
                              <a:rPr kumimoji="1" lang="en-US" altLang="ja-JP" sz="11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ja-JP" sz="11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  <a:cs typeface="Arial" panose="020B0604020202020204" pitchFamily="34" charset="0"/>
                              </a:rPr>
                              <m:t>∑</m:t>
                            </m:r>
                            <m:f>
                              <m:fPr>
                                <m:ctrlPr>
                                  <a:rPr lang="en-US" altLang="ja-JP" sz="11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メイリオ" panose="020B0604030504040204" pitchFamily="50" charset="-128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ja-JP" sz="11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1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Arial" panose="020B0604020202020204" pitchFamily="34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ja-JP" sz="11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ja-JP" sz="11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1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ja-JP" sz="1100" i="1">
                                        <a:solidFill>
                                          <a:schemeClr val="tx1">
                                            <a:lumMod val="85000"/>
                                            <a:lumOff val="1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メイリオ" panose="020B0604030504040204" pitchFamily="50" charset="-128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oMath>
                    </m:oMathPara>
                  </a14:m>
                  <a:endParaRPr kumimoji="1" lang="ja-JP" altLang="en-US" sz="11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メイリオ" panose="020B0604030504040204" pitchFamily="50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E83B386E-847C-E75E-12FD-97E7834FA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6800" y="2029476"/>
                  <a:ext cx="1520746" cy="380361"/>
                </a:xfrm>
                <a:prstGeom prst="rect">
                  <a:avLst/>
                </a:prstGeom>
                <a:blipFill>
                  <a:blip r:embed="rId3"/>
                  <a:stretch>
                    <a:fillRect b="-483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01DFDB7C-78D2-5944-C05C-D788D51A6A0E}"/>
                </a:ext>
              </a:extLst>
            </p:cNvPr>
            <p:cNvSpPr txBox="1"/>
            <p:nvPr/>
          </p:nvSpPr>
          <p:spPr>
            <a:xfrm>
              <a:off x="3591096" y="644837"/>
              <a:ext cx="847077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US" altLang="ja-JP" sz="1100" b="1" dirty="0">
                  <a:solidFill>
                    <a:srgbClr val="F481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Deactivation</a:t>
              </a:r>
              <a:endParaRPr lang="ja-JP" altLang="en-US" sz="1100" b="1" dirty="0">
                <a:solidFill>
                  <a:srgbClr val="F48153"/>
                </a:solidFill>
                <a:ea typeface="游ゴシック" panose="020B0400000000000000" pitchFamily="50" charset="-128"/>
                <a:cs typeface="Arial" panose="020B0604020202020204" pitchFamily="34" charset="0"/>
              </a:endParaRPr>
            </a:p>
          </p:txBody>
        </p: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B8FF42F9-252D-CE79-FB83-3EC63117AD63}"/>
                </a:ext>
              </a:extLst>
            </p:cNvPr>
            <p:cNvGrpSpPr/>
            <p:nvPr/>
          </p:nvGrpSpPr>
          <p:grpSpPr>
            <a:xfrm>
              <a:off x="3281528" y="244553"/>
              <a:ext cx="2153772" cy="2061506"/>
              <a:chOff x="3167239" y="175860"/>
              <a:chExt cx="2459151" cy="2353804"/>
            </a:xfrm>
          </p:grpSpPr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D2670410-00F0-819B-EC8E-B5681FD4F1E1}"/>
                  </a:ext>
                </a:extLst>
              </p:cNvPr>
              <p:cNvGrpSpPr/>
              <p:nvPr/>
            </p:nvGrpSpPr>
            <p:grpSpPr>
              <a:xfrm>
                <a:off x="3167239" y="175860"/>
                <a:ext cx="2459151" cy="2353804"/>
                <a:chOff x="635792" y="3328482"/>
                <a:chExt cx="3201264" cy="3064126"/>
              </a:xfrm>
            </p:grpSpPr>
            <p:sp>
              <p:nvSpPr>
                <p:cNvPr id="57" name="円弧 56">
                  <a:extLst>
                    <a:ext uri="{FF2B5EF4-FFF2-40B4-BE49-F238E27FC236}">
                      <a16:creationId xmlns:a16="http://schemas.microsoft.com/office/drawing/2014/main" id="{51ED4D88-B6E1-DEDB-B5C2-6B131A825B09}"/>
                    </a:ext>
                  </a:extLst>
                </p:cNvPr>
                <p:cNvSpPr/>
                <p:nvPr/>
              </p:nvSpPr>
              <p:spPr>
                <a:xfrm rot="20439484">
                  <a:off x="635792" y="3996769"/>
                  <a:ext cx="1102705" cy="1102705"/>
                </a:xfrm>
                <a:prstGeom prst="arc">
                  <a:avLst>
                    <a:gd name="adj1" fmla="val 20242545"/>
                    <a:gd name="adj2" fmla="val 1654528"/>
                  </a:avLst>
                </a:prstGeom>
                <a:ln w="28575">
                  <a:solidFill>
                    <a:srgbClr val="F48153"/>
                  </a:solidFill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0" dirty="0">
                    <a:ea typeface="游ゴシック" panose="020B0400000000000000" pitchFamily="50" charset="-128"/>
                  </a:endParaRPr>
                </a:p>
              </p:txBody>
            </p:sp>
            <p:sp>
              <p:nvSpPr>
                <p:cNvPr id="58" name="円弧 57">
                  <a:extLst>
                    <a:ext uri="{FF2B5EF4-FFF2-40B4-BE49-F238E27FC236}">
                      <a16:creationId xmlns:a16="http://schemas.microsoft.com/office/drawing/2014/main" id="{EE37A385-91A7-4BD7-6132-37C722B3613B}"/>
                    </a:ext>
                  </a:extLst>
                </p:cNvPr>
                <p:cNvSpPr/>
                <p:nvPr/>
              </p:nvSpPr>
              <p:spPr>
                <a:xfrm>
                  <a:off x="2734351" y="4242647"/>
                  <a:ext cx="1102705" cy="1102705"/>
                </a:xfrm>
                <a:prstGeom prst="arc">
                  <a:avLst>
                    <a:gd name="adj1" fmla="val 6716678"/>
                    <a:gd name="adj2" fmla="val 10109756"/>
                  </a:avLst>
                </a:prstGeom>
                <a:ln w="28575">
                  <a:solidFill>
                    <a:srgbClr val="F48153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0" dirty="0">
                    <a:ea typeface="游ゴシック" panose="020B0400000000000000" pitchFamily="50" charset="-128"/>
                  </a:endParaRPr>
                </a:p>
              </p:txBody>
            </p:sp>
            <p:sp>
              <p:nvSpPr>
                <p:cNvPr id="59" name="円弧 58">
                  <a:extLst>
                    <a:ext uri="{FF2B5EF4-FFF2-40B4-BE49-F238E27FC236}">
                      <a16:creationId xmlns:a16="http://schemas.microsoft.com/office/drawing/2014/main" id="{B28EBA30-10E2-1A13-D87C-64A60BFD893B}"/>
                    </a:ext>
                  </a:extLst>
                </p:cNvPr>
                <p:cNvSpPr/>
                <p:nvPr/>
              </p:nvSpPr>
              <p:spPr>
                <a:xfrm>
                  <a:off x="2261636" y="5289903"/>
                  <a:ext cx="1102705" cy="1102705"/>
                </a:xfrm>
                <a:prstGeom prst="arc">
                  <a:avLst>
                    <a:gd name="adj1" fmla="val 10384944"/>
                    <a:gd name="adj2" fmla="val 13882916"/>
                  </a:avLst>
                </a:prstGeom>
                <a:ln w="28575">
                  <a:solidFill>
                    <a:srgbClr val="F48153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0" dirty="0">
                    <a:ea typeface="游ゴシック" panose="020B0400000000000000" pitchFamily="50" charset="-128"/>
                  </a:endParaRPr>
                </a:p>
              </p:txBody>
            </p:sp>
            <p:sp>
              <p:nvSpPr>
                <p:cNvPr id="60" name="円弧 59">
                  <a:extLst>
                    <a:ext uri="{FF2B5EF4-FFF2-40B4-BE49-F238E27FC236}">
                      <a16:creationId xmlns:a16="http://schemas.microsoft.com/office/drawing/2014/main" id="{6D6579F1-06E2-2771-6167-A16A0D862B0B}"/>
                    </a:ext>
                  </a:extLst>
                </p:cNvPr>
                <p:cNvSpPr/>
                <p:nvPr/>
              </p:nvSpPr>
              <p:spPr>
                <a:xfrm rot="20439484">
                  <a:off x="903331" y="5189528"/>
                  <a:ext cx="1102705" cy="1102705"/>
                </a:xfrm>
                <a:prstGeom prst="arc">
                  <a:avLst>
                    <a:gd name="adj1" fmla="val 15935009"/>
                    <a:gd name="adj2" fmla="val 19486096"/>
                  </a:avLst>
                </a:prstGeom>
                <a:ln w="28575">
                  <a:solidFill>
                    <a:srgbClr val="F48153"/>
                  </a:solidFill>
                  <a:prstDash val="sysDot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0" dirty="0">
                    <a:ea typeface="游ゴシック" panose="020B0400000000000000" pitchFamily="50" charset="-128"/>
                  </a:endParaRPr>
                </a:p>
              </p:txBody>
            </p:sp>
            <p:sp>
              <p:nvSpPr>
                <p:cNvPr id="61" name="円弧 60">
                  <a:extLst>
                    <a:ext uri="{FF2B5EF4-FFF2-40B4-BE49-F238E27FC236}">
                      <a16:creationId xmlns:a16="http://schemas.microsoft.com/office/drawing/2014/main" id="{2F5A4970-096B-0F6C-6CDE-BC73B2D145EF}"/>
                    </a:ext>
                  </a:extLst>
                </p:cNvPr>
                <p:cNvSpPr/>
                <p:nvPr/>
              </p:nvSpPr>
              <p:spPr>
                <a:xfrm>
                  <a:off x="1985015" y="3328482"/>
                  <a:ext cx="998365" cy="1102705"/>
                </a:xfrm>
                <a:prstGeom prst="arc">
                  <a:avLst>
                    <a:gd name="adj1" fmla="val 2748828"/>
                    <a:gd name="adj2" fmla="val 6450103"/>
                  </a:avLst>
                </a:prstGeom>
                <a:ln w="28575">
                  <a:solidFill>
                    <a:srgbClr val="F48153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0" dirty="0">
                    <a:ea typeface="游ゴシック" panose="020B0400000000000000" pitchFamily="50" charset="-128"/>
                  </a:endParaRPr>
                </a:p>
              </p:txBody>
            </p:sp>
          </p:grpSp>
          <p:grpSp>
            <p:nvGrpSpPr>
              <p:cNvPr id="21" name="グループ化 20">
                <a:extLst>
                  <a:ext uri="{FF2B5EF4-FFF2-40B4-BE49-F238E27FC236}">
                    <a16:creationId xmlns:a16="http://schemas.microsoft.com/office/drawing/2014/main" id="{6F5BFDC7-E18B-1319-0AA3-16A33EED3B7F}"/>
                  </a:ext>
                </a:extLst>
              </p:cNvPr>
              <p:cNvGrpSpPr/>
              <p:nvPr/>
            </p:nvGrpSpPr>
            <p:grpSpPr>
              <a:xfrm>
                <a:off x="3942396" y="990632"/>
                <a:ext cx="847077" cy="847077"/>
                <a:chOff x="1644873" y="4389133"/>
                <a:chExt cx="1102705" cy="1102705"/>
              </a:xfrm>
            </p:grpSpPr>
            <p:sp>
              <p:nvSpPr>
                <p:cNvPr id="52" name="円弧 51">
                  <a:extLst>
                    <a:ext uri="{FF2B5EF4-FFF2-40B4-BE49-F238E27FC236}">
                      <a16:creationId xmlns:a16="http://schemas.microsoft.com/office/drawing/2014/main" id="{E9FC36ED-A4F4-DAAF-3BD5-325360C20ED2}"/>
                    </a:ext>
                  </a:extLst>
                </p:cNvPr>
                <p:cNvSpPr/>
                <p:nvPr/>
              </p:nvSpPr>
              <p:spPr>
                <a:xfrm rot="3036775">
                  <a:off x="1644873" y="4389133"/>
                  <a:ext cx="1102705" cy="1102705"/>
                </a:xfrm>
                <a:prstGeom prst="arc">
                  <a:avLst>
                    <a:gd name="adj1" fmla="val 18234785"/>
                    <a:gd name="adj2" fmla="val 20963355"/>
                  </a:avLst>
                </a:prstGeom>
                <a:ln w="28575">
                  <a:solidFill>
                    <a:srgbClr val="033453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0">
                    <a:ea typeface="游ゴシック" panose="020B0400000000000000" pitchFamily="50" charset="-128"/>
                  </a:endParaRPr>
                </a:p>
              </p:txBody>
            </p:sp>
            <p:sp>
              <p:nvSpPr>
                <p:cNvPr id="53" name="円弧 52">
                  <a:extLst>
                    <a:ext uri="{FF2B5EF4-FFF2-40B4-BE49-F238E27FC236}">
                      <a16:creationId xmlns:a16="http://schemas.microsoft.com/office/drawing/2014/main" id="{B0AC8A5D-B746-F50A-B678-986CB3AA4BD4}"/>
                    </a:ext>
                  </a:extLst>
                </p:cNvPr>
                <p:cNvSpPr/>
                <p:nvPr/>
              </p:nvSpPr>
              <p:spPr>
                <a:xfrm rot="3036775">
                  <a:off x="1644873" y="4389133"/>
                  <a:ext cx="1102705" cy="1102705"/>
                </a:xfrm>
                <a:prstGeom prst="arc">
                  <a:avLst>
                    <a:gd name="adj1" fmla="val 13960208"/>
                    <a:gd name="adj2" fmla="val 16567947"/>
                  </a:avLst>
                </a:prstGeom>
                <a:ln w="28575">
                  <a:solidFill>
                    <a:srgbClr val="033453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0">
                    <a:ea typeface="游ゴシック" panose="020B0400000000000000" pitchFamily="50" charset="-128"/>
                  </a:endParaRPr>
                </a:p>
              </p:txBody>
            </p:sp>
            <p:sp>
              <p:nvSpPr>
                <p:cNvPr id="54" name="円弧 53">
                  <a:extLst>
                    <a:ext uri="{FF2B5EF4-FFF2-40B4-BE49-F238E27FC236}">
                      <a16:creationId xmlns:a16="http://schemas.microsoft.com/office/drawing/2014/main" id="{C1496157-51F6-78D8-9ECB-AE46F4612026}"/>
                    </a:ext>
                  </a:extLst>
                </p:cNvPr>
                <p:cNvSpPr/>
                <p:nvPr/>
              </p:nvSpPr>
              <p:spPr>
                <a:xfrm rot="1964917">
                  <a:off x="1644873" y="4389133"/>
                  <a:ext cx="1102705" cy="1102705"/>
                </a:xfrm>
                <a:prstGeom prst="arc">
                  <a:avLst>
                    <a:gd name="adj1" fmla="val 6393080"/>
                    <a:gd name="adj2" fmla="val 9397424"/>
                  </a:avLst>
                </a:prstGeom>
                <a:ln w="28575">
                  <a:solidFill>
                    <a:srgbClr val="033453"/>
                  </a:solidFill>
                  <a:prstDash val="sysDot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0">
                    <a:ea typeface="游ゴシック" panose="020B0400000000000000" pitchFamily="50" charset="-128"/>
                  </a:endParaRPr>
                </a:p>
              </p:txBody>
            </p:sp>
            <p:sp>
              <p:nvSpPr>
                <p:cNvPr id="55" name="円弧 54">
                  <a:extLst>
                    <a:ext uri="{FF2B5EF4-FFF2-40B4-BE49-F238E27FC236}">
                      <a16:creationId xmlns:a16="http://schemas.microsoft.com/office/drawing/2014/main" id="{0B0FA77A-FDDB-252D-BB1D-4F43CB8EFB2E}"/>
                    </a:ext>
                  </a:extLst>
                </p:cNvPr>
                <p:cNvSpPr/>
                <p:nvPr/>
              </p:nvSpPr>
              <p:spPr>
                <a:xfrm rot="2446631">
                  <a:off x="1644873" y="4389133"/>
                  <a:ext cx="1102705" cy="1102705"/>
                </a:xfrm>
                <a:prstGeom prst="arc">
                  <a:avLst>
                    <a:gd name="adj1" fmla="val 1060883"/>
                    <a:gd name="adj2" fmla="val 4193964"/>
                  </a:avLst>
                </a:prstGeom>
                <a:ln w="28575">
                  <a:solidFill>
                    <a:srgbClr val="033453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0" dirty="0">
                    <a:ea typeface="游ゴシック" panose="020B0400000000000000" pitchFamily="50" charset="-128"/>
                  </a:endParaRPr>
                </a:p>
              </p:txBody>
            </p:sp>
            <p:sp>
              <p:nvSpPr>
                <p:cNvPr id="56" name="円弧 55">
                  <a:extLst>
                    <a:ext uri="{FF2B5EF4-FFF2-40B4-BE49-F238E27FC236}">
                      <a16:creationId xmlns:a16="http://schemas.microsoft.com/office/drawing/2014/main" id="{49222E5B-659F-32C0-07F0-51CCC72B4858}"/>
                    </a:ext>
                  </a:extLst>
                </p:cNvPr>
                <p:cNvSpPr/>
                <p:nvPr/>
              </p:nvSpPr>
              <p:spPr>
                <a:xfrm rot="3036775">
                  <a:off x="1644873" y="4389133"/>
                  <a:ext cx="1102705" cy="1102705"/>
                </a:xfrm>
                <a:prstGeom prst="arc">
                  <a:avLst>
                    <a:gd name="adj1" fmla="val 9774902"/>
                    <a:gd name="adj2" fmla="val 12541547"/>
                  </a:avLst>
                </a:prstGeom>
                <a:ln w="28575">
                  <a:solidFill>
                    <a:srgbClr val="033453"/>
                  </a:solidFill>
                  <a:prstDash val="solid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00">
                    <a:ea typeface="游ゴシック" panose="020B0400000000000000" pitchFamily="50" charset="-128"/>
                  </a:endParaRPr>
                </a:p>
              </p:txBody>
            </p:sp>
          </p:grpSp>
        </p:grpSp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D8F98A50-00C6-699A-77A6-37B636114301}"/>
                </a:ext>
              </a:extLst>
            </p:cNvPr>
            <p:cNvGrpSpPr/>
            <p:nvPr/>
          </p:nvGrpSpPr>
          <p:grpSpPr>
            <a:xfrm>
              <a:off x="3827525" y="815178"/>
              <a:ext cx="999683" cy="943543"/>
              <a:chOff x="1547751" y="4261561"/>
              <a:chExt cx="1301363" cy="1228282"/>
            </a:xfrm>
          </p:grpSpPr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C71C999-B3B4-C156-4E36-640A0D5C4D6D}"/>
                  </a:ext>
                </a:extLst>
              </p:cNvPr>
              <p:cNvSpPr txBox="1"/>
              <p:nvPr/>
            </p:nvSpPr>
            <p:spPr>
              <a:xfrm>
                <a:off x="2560475" y="4651021"/>
                <a:ext cx="288639" cy="220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sz="1100" b="1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X</a:t>
                </a:r>
                <a:r>
                  <a:rPr lang="en-US" altLang="ja-JP" sz="1100" b="1" baseline="-25000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2</a:t>
                </a:r>
                <a:endParaRPr lang="ja-JP" altLang="en-US" sz="1100" b="1" baseline="-25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8C8F1B79-9FF8-0A72-097D-33953DFE4084}"/>
                  </a:ext>
                </a:extLst>
              </p:cNvPr>
              <p:cNvSpPr txBox="1"/>
              <p:nvPr/>
            </p:nvSpPr>
            <p:spPr>
              <a:xfrm>
                <a:off x="2436770" y="5212322"/>
                <a:ext cx="288639" cy="220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sz="1100" b="1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X</a:t>
                </a:r>
                <a:r>
                  <a:rPr lang="en-US" altLang="ja-JP" sz="1100" b="1" baseline="-25000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3</a:t>
                </a:r>
                <a:endParaRPr lang="ja-JP" altLang="en-US" sz="1100" b="1" baseline="-25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53D2139-5DB9-BA6D-D7B3-2628FDE0D259}"/>
                  </a:ext>
                </a:extLst>
              </p:cNvPr>
              <p:cNvSpPr txBox="1"/>
              <p:nvPr/>
            </p:nvSpPr>
            <p:spPr>
              <a:xfrm>
                <a:off x="1720503" y="5269482"/>
                <a:ext cx="288639" cy="220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sz="1100" b="1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X</a:t>
                </a:r>
                <a:r>
                  <a:rPr lang="en-US" altLang="ja-JP" sz="1100" b="1" baseline="-25000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4</a:t>
                </a:r>
                <a:endParaRPr lang="ja-JP" altLang="en-US" sz="1100" b="1" baseline="-25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4AB7C696-F4C0-FD87-58E4-359C00921FCC}"/>
                  </a:ext>
                </a:extLst>
              </p:cNvPr>
              <p:cNvSpPr txBox="1"/>
              <p:nvPr/>
            </p:nvSpPr>
            <p:spPr>
              <a:xfrm>
                <a:off x="1547751" y="4605453"/>
                <a:ext cx="288639" cy="220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sz="1100" b="1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X</a:t>
                </a:r>
                <a:r>
                  <a:rPr lang="en-US" altLang="ja-JP" sz="1100" b="1" baseline="-25000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N</a:t>
                </a:r>
                <a:endParaRPr lang="ja-JP" altLang="en-US" sz="1100" b="1" baseline="-25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66595783-6D5D-1B20-63E3-662D6BDF41E0}"/>
                  </a:ext>
                </a:extLst>
              </p:cNvPr>
              <p:cNvSpPr txBox="1"/>
              <p:nvPr/>
            </p:nvSpPr>
            <p:spPr>
              <a:xfrm>
                <a:off x="2058678" y="4261561"/>
                <a:ext cx="288639" cy="220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sz="1100" b="1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X</a:t>
                </a:r>
                <a:r>
                  <a:rPr lang="en-US" altLang="ja-JP" sz="1100" b="1" baseline="-25000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1</a:t>
                </a:r>
                <a:endParaRPr lang="ja-JP" altLang="en-US" sz="1100" b="1" baseline="-25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B2E2914B-E987-7D3B-F21C-5A6B10DD6275}"/>
                </a:ext>
              </a:extLst>
            </p:cNvPr>
            <p:cNvSpPr txBox="1"/>
            <p:nvPr/>
          </p:nvSpPr>
          <p:spPr>
            <a:xfrm>
              <a:off x="4568157" y="942266"/>
              <a:ext cx="174509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ja-JP" sz="1050" i="1" dirty="0">
                  <a:solidFill>
                    <a:srgbClr val="033453"/>
                  </a:solidFill>
                </a:rPr>
                <a:t>k</a:t>
              </a:r>
              <a:r>
                <a:rPr lang="en-US" altLang="ja-JP" sz="1050" baseline="-25000" dirty="0">
                  <a:solidFill>
                    <a:srgbClr val="033453"/>
                  </a:solidFill>
                </a:rPr>
                <a:t>1</a:t>
              </a:r>
              <a:endParaRPr kumimoji="1" lang="ja-JP" altLang="en-US" sz="1050" baseline="-25000" dirty="0">
                <a:solidFill>
                  <a:srgbClr val="033453"/>
                </a:solidFill>
              </a:endParaRP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289897C8-F715-AC1C-2B6D-B9C701FF8AFC}"/>
                </a:ext>
              </a:extLst>
            </p:cNvPr>
            <p:cNvSpPr txBox="1"/>
            <p:nvPr/>
          </p:nvSpPr>
          <p:spPr>
            <a:xfrm>
              <a:off x="4649796" y="1470056"/>
              <a:ext cx="174509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ja-JP" sz="1050" i="1" dirty="0">
                  <a:solidFill>
                    <a:srgbClr val="033453"/>
                  </a:solidFill>
                </a:rPr>
                <a:t>k</a:t>
              </a:r>
              <a:r>
                <a:rPr lang="en-US" altLang="ja-JP" sz="1050" baseline="-25000" dirty="0">
                  <a:solidFill>
                    <a:srgbClr val="033453"/>
                  </a:solidFill>
                </a:rPr>
                <a:t>2</a:t>
              </a:r>
              <a:endParaRPr kumimoji="1" lang="ja-JP" altLang="en-US" sz="1050" baseline="-25000" dirty="0">
                <a:solidFill>
                  <a:srgbClr val="033453"/>
                </a:solidFill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DC0A9A27-EAB8-9117-CA01-3A1E37E84197}"/>
                </a:ext>
              </a:extLst>
            </p:cNvPr>
            <p:cNvSpPr txBox="1"/>
            <p:nvPr/>
          </p:nvSpPr>
          <p:spPr>
            <a:xfrm>
              <a:off x="4133829" y="1710065"/>
              <a:ext cx="174509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ja-JP" sz="1050" i="1" dirty="0">
                  <a:solidFill>
                    <a:srgbClr val="033453"/>
                  </a:solidFill>
                </a:rPr>
                <a:t>k</a:t>
              </a:r>
              <a:r>
                <a:rPr lang="en-US" altLang="ja-JP" sz="1050" baseline="-25000" dirty="0">
                  <a:solidFill>
                    <a:srgbClr val="033453"/>
                  </a:solidFill>
                </a:rPr>
                <a:t>3</a:t>
              </a:r>
              <a:endParaRPr kumimoji="1" lang="ja-JP" altLang="en-US" sz="1050" baseline="-25000" dirty="0">
                <a:solidFill>
                  <a:srgbClr val="033453"/>
                </a:solidFill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4D1EE8BE-4814-A85B-106B-5A2D50344F60}"/>
                </a:ext>
              </a:extLst>
            </p:cNvPr>
            <p:cNvSpPr txBox="1"/>
            <p:nvPr/>
          </p:nvSpPr>
          <p:spPr>
            <a:xfrm>
              <a:off x="4726115" y="692624"/>
              <a:ext cx="163547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ja-JP" sz="1050" i="1" dirty="0">
                  <a:solidFill>
                    <a:srgbClr val="F48153"/>
                  </a:solidFill>
                </a:rPr>
                <a:t>d</a:t>
              </a:r>
              <a:r>
                <a:rPr lang="en-US" altLang="ja-JP" sz="1050" baseline="-25000" dirty="0">
                  <a:solidFill>
                    <a:srgbClr val="F48153"/>
                  </a:solidFill>
                </a:rPr>
                <a:t>1</a:t>
              </a:r>
              <a:endParaRPr kumimoji="1" lang="ja-JP" altLang="en-US" sz="1050" baseline="-25000" dirty="0">
                <a:solidFill>
                  <a:srgbClr val="F48153"/>
                </a:solidFill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8D19F679-1EF0-A1EF-ECD4-EAF058463236}"/>
                </a:ext>
              </a:extLst>
            </p:cNvPr>
            <p:cNvSpPr txBox="1"/>
            <p:nvPr/>
          </p:nvSpPr>
          <p:spPr>
            <a:xfrm>
              <a:off x="4893702" y="1474581"/>
              <a:ext cx="163547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ja-JP" sz="1050" i="1" dirty="0">
                  <a:solidFill>
                    <a:srgbClr val="F48153"/>
                  </a:solidFill>
                </a:rPr>
                <a:t>d</a:t>
              </a:r>
              <a:r>
                <a:rPr lang="en-US" altLang="ja-JP" sz="1050" baseline="-25000" dirty="0">
                  <a:solidFill>
                    <a:srgbClr val="F48153"/>
                  </a:solidFill>
                </a:rPr>
                <a:t>2</a:t>
              </a:r>
              <a:endParaRPr kumimoji="1" lang="ja-JP" altLang="en-US" sz="1050" baseline="-25000" dirty="0">
                <a:solidFill>
                  <a:srgbClr val="F48153"/>
                </a:solidFill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B3E92C7A-2C5F-8E76-0D8B-C349C6E739A4}"/>
                </a:ext>
              </a:extLst>
            </p:cNvPr>
            <p:cNvSpPr txBox="1"/>
            <p:nvPr/>
          </p:nvSpPr>
          <p:spPr>
            <a:xfrm>
              <a:off x="4215855" y="1901306"/>
              <a:ext cx="163547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ja-JP" sz="1050" i="1" dirty="0">
                  <a:solidFill>
                    <a:srgbClr val="F48153"/>
                  </a:solidFill>
                </a:rPr>
                <a:t>d</a:t>
              </a:r>
              <a:r>
                <a:rPr lang="en-US" altLang="ja-JP" sz="1050" baseline="-25000" dirty="0">
                  <a:solidFill>
                    <a:srgbClr val="F48153"/>
                  </a:solidFill>
                </a:rPr>
                <a:t>3</a:t>
              </a:r>
              <a:endParaRPr kumimoji="1" lang="ja-JP" altLang="en-US" sz="1050" baseline="-25000" dirty="0">
                <a:solidFill>
                  <a:srgbClr val="F48153"/>
                </a:solidFill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BE8930BB-1CE4-E206-FD11-A75AD8A1AE71}"/>
                </a:ext>
              </a:extLst>
            </p:cNvPr>
            <p:cNvSpPr txBox="1"/>
            <p:nvPr/>
          </p:nvSpPr>
          <p:spPr>
            <a:xfrm>
              <a:off x="3929457" y="1266393"/>
              <a:ext cx="847077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US" altLang="ja-JP" sz="1100" b="1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Catalysis</a:t>
              </a:r>
              <a:endParaRPr lang="ja-JP" altLang="en-US" sz="1100" b="1" dirty="0">
                <a:solidFill>
                  <a:srgbClr val="033453"/>
                </a:solidFill>
                <a:ea typeface="游ゴシック" panose="020B04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CE00F293-89AB-D9BC-2AA8-F9DA1723178D}"/>
                </a:ext>
              </a:extLst>
            </p:cNvPr>
            <p:cNvSpPr txBox="1"/>
            <p:nvPr/>
          </p:nvSpPr>
          <p:spPr>
            <a:xfrm>
              <a:off x="3610645" y="2151247"/>
              <a:ext cx="1489448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r>
                <a:rPr lang="en-US" altLang="ja-JP" sz="1000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Lifetime:</a:t>
              </a:r>
              <a:endParaRPr lang="ja-JP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ea typeface="游ゴシック" panose="020B0400000000000000" pitchFamily="50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A7FDA66C-98BC-E9E2-90CB-8876E422AF41}"/>
              </a:ext>
            </a:extLst>
          </p:cNvPr>
          <p:cNvGrpSpPr/>
          <p:nvPr/>
        </p:nvGrpSpPr>
        <p:grpSpPr>
          <a:xfrm>
            <a:off x="1152149" y="2356228"/>
            <a:ext cx="2459151" cy="2353804"/>
            <a:chOff x="3520041" y="1890453"/>
            <a:chExt cx="2459151" cy="2353804"/>
          </a:xfrm>
        </p:grpSpPr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8750E271-34CB-6262-0B2A-2D8CCACAE177}"/>
                </a:ext>
              </a:extLst>
            </p:cNvPr>
            <p:cNvSpPr txBox="1"/>
            <p:nvPr/>
          </p:nvSpPr>
          <p:spPr>
            <a:xfrm>
              <a:off x="3764136" y="2318227"/>
              <a:ext cx="847077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ja-JP" altLang="en-US" sz="1100" b="1" dirty="0">
                  <a:solidFill>
                    <a:srgbClr val="F481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溶出</a:t>
              </a:r>
            </a:p>
          </p:txBody>
        </p: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18C706AA-30C3-3D94-14BA-A3EF55033B16}"/>
                </a:ext>
              </a:extLst>
            </p:cNvPr>
            <p:cNvGrpSpPr/>
            <p:nvPr/>
          </p:nvGrpSpPr>
          <p:grpSpPr>
            <a:xfrm>
              <a:off x="3520041" y="1890453"/>
              <a:ext cx="2459151" cy="2353804"/>
              <a:chOff x="635792" y="3328482"/>
              <a:chExt cx="3201264" cy="3064126"/>
            </a:xfrm>
          </p:grpSpPr>
          <p:sp>
            <p:nvSpPr>
              <p:cNvPr id="87" name="円弧 86">
                <a:extLst>
                  <a:ext uri="{FF2B5EF4-FFF2-40B4-BE49-F238E27FC236}">
                    <a16:creationId xmlns:a16="http://schemas.microsoft.com/office/drawing/2014/main" id="{0173017F-AF0B-C098-6598-6CEEC1339CE0}"/>
                  </a:ext>
                </a:extLst>
              </p:cNvPr>
              <p:cNvSpPr/>
              <p:nvPr/>
            </p:nvSpPr>
            <p:spPr>
              <a:xfrm rot="20439484">
                <a:off x="635792" y="3996769"/>
                <a:ext cx="1102705" cy="1102705"/>
              </a:xfrm>
              <a:prstGeom prst="arc">
                <a:avLst>
                  <a:gd name="adj1" fmla="val 19713318"/>
                  <a:gd name="adj2" fmla="val 1654528"/>
                </a:avLst>
              </a:prstGeom>
              <a:ln w="28575">
                <a:solidFill>
                  <a:srgbClr val="F48153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88" name="円弧 87">
                <a:extLst>
                  <a:ext uri="{FF2B5EF4-FFF2-40B4-BE49-F238E27FC236}">
                    <a16:creationId xmlns:a16="http://schemas.microsoft.com/office/drawing/2014/main" id="{6E48A4B6-E22C-732F-4487-D57C2A807960}"/>
                  </a:ext>
                </a:extLst>
              </p:cNvPr>
              <p:cNvSpPr/>
              <p:nvPr/>
            </p:nvSpPr>
            <p:spPr>
              <a:xfrm>
                <a:off x="2734351" y="4242647"/>
                <a:ext cx="1102705" cy="1102705"/>
              </a:xfrm>
              <a:prstGeom prst="arc">
                <a:avLst>
                  <a:gd name="adj1" fmla="val 6716678"/>
                  <a:gd name="adj2" fmla="val 10109756"/>
                </a:avLst>
              </a:prstGeom>
              <a:ln w="28575">
                <a:solidFill>
                  <a:srgbClr val="F48153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89" name="円弧 88">
                <a:extLst>
                  <a:ext uri="{FF2B5EF4-FFF2-40B4-BE49-F238E27FC236}">
                    <a16:creationId xmlns:a16="http://schemas.microsoft.com/office/drawing/2014/main" id="{33A35EB4-FE7E-F586-C69C-9DB25DACF090}"/>
                  </a:ext>
                </a:extLst>
              </p:cNvPr>
              <p:cNvSpPr/>
              <p:nvPr/>
            </p:nvSpPr>
            <p:spPr>
              <a:xfrm>
                <a:off x="2261636" y="5289903"/>
                <a:ext cx="1102705" cy="1102705"/>
              </a:xfrm>
              <a:prstGeom prst="arc">
                <a:avLst>
                  <a:gd name="adj1" fmla="val 10384944"/>
                  <a:gd name="adj2" fmla="val 13882916"/>
                </a:avLst>
              </a:prstGeom>
              <a:ln w="28575">
                <a:solidFill>
                  <a:srgbClr val="F48153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90" name="円弧 89">
                <a:extLst>
                  <a:ext uri="{FF2B5EF4-FFF2-40B4-BE49-F238E27FC236}">
                    <a16:creationId xmlns:a16="http://schemas.microsoft.com/office/drawing/2014/main" id="{807FFBCF-85AA-9E22-6BFE-8983E9DBB57B}"/>
                  </a:ext>
                </a:extLst>
              </p:cNvPr>
              <p:cNvSpPr/>
              <p:nvPr/>
            </p:nvSpPr>
            <p:spPr>
              <a:xfrm rot="20439484">
                <a:off x="903331" y="5189528"/>
                <a:ext cx="1102705" cy="1102705"/>
              </a:xfrm>
              <a:prstGeom prst="arc">
                <a:avLst>
                  <a:gd name="adj1" fmla="val 15935009"/>
                  <a:gd name="adj2" fmla="val 19486096"/>
                </a:avLst>
              </a:prstGeom>
              <a:ln w="28575">
                <a:solidFill>
                  <a:srgbClr val="F48153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91" name="円弧 90">
                <a:extLst>
                  <a:ext uri="{FF2B5EF4-FFF2-40B4-BE49-F238E27FC236}">
                    <a16:creationId xmlns:a16="http://schemas.microsoft.com/office/drawing/2014/main" id="{1E149D27-1433-E7FB-216B-194867F3F9A5}"/>
                  </a:ext>
                </a:extLst>
              </p:cNvPr>
              <p:cNvSpPr/>
              <p:nvPr/>
            </p:nvSpPr>
            <p:spPr>
              <a:xfrm>
                <a:off x="1985015" y="3328482"/>
                <a:ext cx="998365" cy="1102705"/>
              </a:xfrm>
              <a:prstGeom prst="arc">
                <a:avLst>
                  <a:gd name="adj1" fmla="val 2748828"/>
                  <a:gd name="adj2" fmla="val 6450103"/>
                </a:avLst>
              </a:prstGeom>
              <a:ln w="28575">
                <a:solidFill>
                  <a:srgbClr val="F48153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67" name="グループ化 66">
              <a:extLst>
                <a:ext uri="{FF2B5EF4-FFF2-40B4-BE49-F238E27FC236}">
                  <a16:creationId xmlns:a16="http://schemas.microsoft.com/office/drawing/2014/main" id="{2D37A085-080C-1B87-521C-6161225ADAE1}"/>
                </a:ext>
              </a:extLst>
            </p:cNvPr>
            <p:cNvGrpSpPr/>
            <p:nvPr/>
          </p:nvGrpSpPr>
          <p:grpSpPr>
            <a:xfrm>
              <a:off x="4295198" y="2705225"/>
              <a:ext cx="847077" cy="847077"/>
              <a:chOff x="1644873" y="4389133"/>
              <a:chExt cx="1102705" cy="1102705"/>
            </a:xfrm>
          </p:grpSpPr>
          <p:sp>
            <p:nvSpPr>
              <p:cNvPr id="82" name="円弧 81">
                <a:extLst>
                  <a:ext uri="{FF2B5EF4-FFF2-40B4-BE49-F238E27FC236}">
                    <a16:creationId xmlns:a16="http://schemas.microsoft.com/office/drawing/2014/main" id="{7AA40150-136B-F82C-2041-9C672FD75AEB}"/>
                  </a:ext>
                </a:extLst>
              </p:cNvPr>
              <p:cNvSpPr/>
              <p:nvPr/>
            </p:nvSpPr>
            <p:spPr>
              <a:xfrm rot="3036775">
                <a:off x="1644873" y="4389133"/>
                <a:ext cx="1102705" cy="1102705"/>
              </a:xfrm>
              <a:prstGeom prst="arc">
                <a:avLst>
                  <a:gd name="adj1" fmla="val 18234785"/>
                  <a:gd name="adj2" fmla="val 20963355"/>
                </a:avLst>
              </a:prstGeom>
              <a:ln w="28575">
                <a:solidFill>
                  <a:srgbClr val="03345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83" name="円弧 82">
                <a:extLst>
                  <a:ext uri="{FF2B5EF4-FFF2-40B4-BE49-F238E27FC236}">
                    <a16:creationId xmlns:a16="http://schemas.microsoft.com/office/drawing/2014/main" id="{6A766E09-A5FB-660F-BD32-E4C630981047}"/>
                  </a:ext>
                </a:extLst>
              </p:cNvPr>
              <p:cNvSpPr/>
              <p:nvPr/>
            </p:nvSpPr>
            <p:spPr>
              <a:xfrm rot="3036775">
                <a:off x="1644873" y="4389133"/>
                <a:ext cx="1102705" cy="1102705"/>
              </a:xfrm>
              <a:prstGeom prst="arc">
                <a:avLst>
                  <a:gd name="adj1" fmla="val 13960208"/>
                  <a:gd name="adj2" fmla="val 16567947"/>
                </a:avLst>
              </a:prstGeom>
              <a:ln w="28575">
                <a:solidFill>
                  <a:srgbClr val="03345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84" name="円弧 83">
                <a:extLst>
                  <a:ext uri="{FF2B5EF4-FFF2-40B4-BE49-F238E27FC236}">
                    <a16:creationId xmlns:a16="http://schemas.microsoft.com/office/drawing/2014/main" id="{695E8A31-82BF-2728-E041-53B9259CF502}"/>
                  </a:ext>
                </a:extLst>
              </p:cNvPr>
              <p:cNvSpPr/>
              <p:nvPr/>
            </p:nvSpPr>
            <p:spPr>
              <a:xfrm rot="1964917">
                <a:off x="1644873" y="4389133"/>
                <a:ext cx="1102705" cy="1102705"/>
              </a:xfrm>
              <a:prstGeom prst="arc">
                <a:avLst>
                  <a:gd name="adj1" fmla="val 6393080"/>
                  <a:gd name="adj2" fmla="val 9397424"/>
                </a:avLst>
              </a:prstGeom>
              <a:ln w="28575">
                <a:solidFill>
                  <a:srgbClr val="033453"/>
                </a:solidFill>
                <a:prstDash val="sysDot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85" name="円弧 84">
                <a:extLst>
                  <a:ext uri="{FF2B5EF4-FFF2-40B4-BE49-F238E27FC236}">
                    <a16:creationId xmlns:a16="http://schemas.microsoft.com/office/drawing/2014/main" id="{6DE1A67A-4B4E-030D-8D3F-4179A0DB88A0}"/>
                  </a:ext>
                </a:extLst>
              </p:cNvPr>
              <p:cNvSpPr/>
              <p:nvPr/>
            </p:nvSpPr>
            <p:spPr>
              <a:xfrm rot="2446631">
                <a:off x="1644873" y="4389133"/>
                <a:ext cx="1102705" cy="1102705"/>
              </a:xfrm>
              <a:prstGeom prst="arc">
                <a:avLst>
                  <a:gd name="adj1" fmla="val 1060883"/>
                  <a:gd name="adj2" fmla="val 4193964"/>
                </a:avLst>
              </a:prstGeom>
              <a:ln w="28575">
                <a:solidFill>
                  <a:srgbClr val="03345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dirty="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86" name="円弧 85">
                <a:extLst>
                  <a:ext uri="{FF2B5EF4-FFF2-40B4-BE49-F238E27FC236}">
                    <a16:creationId xmlns:a16="http://schemas.microsoft.com/office/drawing/2014/main" id="{31B2F7BB-493F-BE43-86DE-CB364FC3BBFF}"/>
                  </a:ext>
                </a:extLst>
              </p:cNvPr>
              <p:cNvSpPr/>
              <p:nvPr/>
            </p:nvSpPr>
            <p:spPr>
              <a:xfrm rot="3036775">
                <a:off x="1644873" y="4389133"/>
                <a:ext cx="1102705" cy="1102705"/>
              </a:xfrm>
              <a:prstGeom prst="arc">
                <a:avLst>
                  <a:gd name="adj1" fmla="val 9774902"/>
                  <a:gd name="adj2" fmla="val 12541547"/>
                </a:avLst>
              </a:prstGeom>
              <a:ln w="28575">
                <a:solidFill>
                  <a:srgbClr val="033453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8B1C0B45-E2AF-AC46-1B3A-936ABD2981F4}"/>
                </a:ext>
              </a:extLst>
            </p:cNvPr>
            <p:cNvGrpSpPr/>
            <p:nvPr/>
          </p:nvGrpSpPr>
          <p:grpSpPr>
            <a:xfrm>
              <a:off x="4218728" y="2607227"/>
              <a:ext cx="1059874" cy="943543"/>
              <a:chOff x="1547751" y="4261561"/>
              <a:chExt cx="1379718" cy="1228282"/>
            </a:xfrm>
          </p:grpSpPr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702C0E13-9386-37BA-52AA-F8E94D3122EC}"/>
                  </a:ext>
                </a:extLst>
              </p:cNvPr>
              <p:cNvSpPr txBox="1"/>
              <p:nvPr/>
            </p:nvSpPr>
            <p:spPr>
              <a:xfrm>
                <a:off x="2638830" y="4605453"/>
                <a:ext cx="288639" cy="220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sz="1100" b="1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X</a:t>
                </a:r>
                <a:r>
                  <a:rPr lang="en-US" altLang="ja-JP" sz="1100" b="1" baseline="-25000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2</a:t>
                </a:r>
                <a:endParaRPr lang="ja-JP" altLang="en-US" sz="1100" b="1" baseline="-25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DAAEAC39-F600-29EC-D2CE-0B36B86B456F}"/>
                  </a:ext>
                </a:extLst>
              </p:cNvPr>
              <p:cNvSpPr txBox="1"/>
              <p:nvPr/>
            </p:nvSpPr>
            <p:spPr>
              <a:xfrm>
                <a:off x="2465702" y="5257787"/>
                <a:ext cx="288639" cy="220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sz="1100" b="1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X</a:t>
                </a:r>
                <a:r>
                  <a:rPr lang="en-US" altLang="ja-JP" sz="1100" b="1" baseline="-25000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3</a:t>
                </a:r>
                <a:endParaRPr lang="ja-JP" altLang="en-US" sz="1100" b="1" baseline="-25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FB237A3C-C81C-21AC-C641-12C2E9F5A934}"/>
                  </a:ext>
                </a:extLst>
              </p:cNvPr>
              <p:cNvSpPr txBox="1"/>
              <p:nvPr/>
            </p:nvSpPr>
            <p:spPr>
              <a:xfrm>
                <a:off x="1720503" y="5269482"/>
                <a:ext cx="288639" cy="220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sz="1100" b="1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X</a:t>
                </a:r>
                <a:r>
                  <a:rPr lang="en-US" altLang="ja-JP" sz="1100" b="1" baseline="-25000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4</a:t>
                </a:r>
                <a:endParaRPr lang="ja-JP" altLang="en-US" sz="1100" b="1" baseline="-25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CBFDCA17-4FC1-061A-447B-2F7B973C3896}"/>
                  </a:ext>
                </a:extLst>
              </p:cNvPr>
              <p:cNvSpPr txBox="1"/>
              <p:nvPr/>
            </p:nvSpPr>
            <p:spPr>
              <a:xfrm>
                <a:off x="1547751" y="4605453"/>
                <a:ext cx="288639" cy="220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sz="1100" b="1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X</a:t>
                </a:r>
                <a:r>
                  <a:rPr lang="en-US" altLang="ja-JP" sz="1100" b="1" baseline="-25000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N</a:t>
                </a:r>
                <a:endParaRPr lang="ja-JP" altLang="en-US" sz="1100" b="1" baseline="-25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1C00F1F6-548E-A8B5-90FA-F96F24E799E2}"/>
                  </a:ext>
                </a:extLst>
              </p:cNvPr>
              <p:cNvSpPr txBox="1"/>
              <p:nvPr/>
            </p:nvSpPr>
            <p:spPr>
              <a:xfrm>
                <a:off x="2058678" y="4261561"/>
                <a:ext cx="288639" cy="220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sz="1100" b="1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X</a:t>
                </a:r>
                <a:r>
                  <a:rPr lang="en-US" altLang="ja-JP" sz="1100" b="1" baseline="-25000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1</a:t>
                </a:r>
                <a:endParaRPr lang="ja-JP" altLang="en-US" sz="1100" b="1" baseline="-25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3F858BF6-BA53-36F8-B03C-9C19ED63A6D0}"/>
                </a:ext>
              </a:extLst>
            </p:cNvPr>
            <p:cNvSpPr txBox="1"/>
            <p:nvPr/>
          </p:nvSpPr>
          <p:spPr>
            <a:xfrm>
              <a:off x="5008241" y="2702573"/>
              <a:ext cx="174509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ja-JP" sz="1050" i="1" dirty="0">
                  <a:solidFill>
                    <a:srgbClr val="033453"/>
                  </a:solidFill>
                </a:rPr>
                <a:t>k</a:t>
              </a:r>
              <a:r>
                <a:rPr lang="en-US" altLang="ja-JP" sz="1050" baseline="-25000" dirty="0">
                  <a:solidFill>
                    <a:srgbClr val="033453"/>
                  </a:solidFill>
                </a:rPr>
                <a:t>1</a:t>
              </a:r>
              <a:endParaRPr kumimoji="1" lang="ja-JP" altLang="en-US" sz="1050" baseline="-25000" dirty="0">
                <a:solidFill>
                  <a:srgbClr val="033453"/>
                </a:solidFill>
              </a:endParaRP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58D297E8-8A2B-303C-2729-79D28BF795C8}"/>
                </a:ext>
              </a:extLst>
            </p:cNvPr>
            <p:cNvSpPr txBox="1"/>
            <p:nvPr/>
          </p:nvSpPr>
          <p:spPr>
            <a:xfrm>
              <a:off x="5056874" y="3271630"/>
              <a:ext cx="174509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ja-JP" sz="1050" i="1" dirty="0">
                  <a:solidFill>
                    <a:srgbClr val="033453"/>
                  </a:solidFill>
                </a:rPr>
                <a:t>k</a:t>
              </a:r>
              <a:r>
                <a:rPr lang="en-US" altLang="ja-JP" sz="1050" baseline="-25000" dirty="0">
                  <a:solidFill>
                    <a:srgbClr val="033453"/>
                  </a:solidFill>
                </a:rPr>
                <a:t>2</a:t>
              </a:r>
              <a:endParaRPr kumimoji="1" lang="ja-JP" altLang="en-US" sz="1050" baseline="-25000" dirty="0">
                <a:solidFill>
                  <a:srgbClr val="033453"/>
                </a:solidFill>
              </a:endParaRPr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AC88F670-709E-7F02-9144-4DCE049A77CA}"/>
                </a:ext>
              </a:extLst>
            </p:cNvPr>
            <p:cNvSpPr txBox="1"/>
            <p:nvPr/>
          </p:nvSpPr>
          <p:spPr>
            <a:xfrm>
              <a:off x="4553549" y="3561654"/>
              <a:ext cx="174509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ja-JP" sz="1050" i="1" dirty="0">
                  <a:solidFill>
                    <a:srgbClr val="033453"/>
                  </a:solidFill>
                </a:rPr>
                <a:t>k</a:t>
              </a:r>
              <a:r>
                <a:rPr lang="en-US" altLang="ja-JP" sz="1050" baseline="-25000" dirty="0">
                  <a:solidFill>
                    <a:srgbClr val="033453"/>
                  </a:solidFill>
                </a:rPr>
                <a:t>3</a:t>
              </a:r>
              <a:endParaRPr kumimoji="1" lang="ja-JP" altLang="en-US" sz="1050" baseline="-25000" dirty="0">
                <a:solidFill>
                  <a:srgbClr val="033453"/>
                </a:solidFill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4AE649B0-19C4-0E9F-204E-55402B8F0205}"/>
                </a:ext>
              </a:extLst>
            </p:cNvPr>
            <p:cNvSpPr txBox="1"/>
            <p:nvPr/>
          </p:nvSpPr>
          <p:spPr>
            <a:xfrm>
              <a:off x="5176763" y="2471578"/>
              <a:ext cx="163547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ja-JP" sz="1050" i="1" dirty="0">
                  <a:solidFill>
                    <a:srgbClr val="F48153"/>
                  </a:solidFill>
                </a:rPr>
                <a:t>d</a:t>
              </a:r>
              <a:r>
                <a:rPr lang="en-US" altLang="ja-JP" sz="1050" baseline="-25000" dirty="0">
                  <a:solidFill>
                    <a:srgbClr val="F48153"/>
                  </a:solidFill>
                </a:rPr>
                <a:t>1</a:t>
              </a:r>
              <a:endParaRPr kumimoji="1" lang="ja-JP" altLang="en-US" sz="1050" baseline="-25000" dirty="0">
                <a:solidFill>
                  <a:srgbClr val="F48153"/>
                </a:solidFill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0F86D812-8E0A-F87A-66AC-8264AC1FF3ED}"/>
                </a:ext>
              </a:extLst>
            </p:cNvPr>
            <p:cNvSpPr txBox="1"/>
            <p:nvPr/>
          </p:nvSpPr>
          <p:spPr>
            <a:xfrm>
              <a:off x="5264636" y="3397180"/>
              <a:ext cx="163547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ja-JP" sz="1050" i="1" dirty="0">
                  <a:solidFill>
                    <a:srgbClr val="F48153"/>
                  </a:solidFill>
                </a:rPr>
                <a:t>d</a:t>
              </a:r>
              <a:r>
                <a:rPr lang="en-US" altLang="ja-JP" sz="1050" baseline="-25000" dirty="0">
                  <a:solidFill>
                    <a:srgbClr val="F48153"/>
                  </a:solidFill>
                </a:rPr>
                <a:t>2</a:t>
              </a:r>
              <a:endParaRPr kumimoji="1" lang="ja-JP" altLang="en-US" sz="1050" baseline="-25000" dirty="0">
                <a:solidFill>
                  <a:srgbClr val="F48153"/>
                </a:solidFill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283D899A-5663-B819-0AF3-24BA9A3AD4E9}"/>
                </a:ext>
              </a:extLst>
            </p:cNvPr>
            <p:cNvSpPr txBox="1"/>
            <p:nvPr/>
          </p:nvSpPr>
          <p:spPr>
            <a:xfrm>
              <a:off x="4768983" y="3725105"/>
              <a:ext cx="163547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ja-JP" sz="1050" i="1" dirty="0">
                  <a:solidFill>
                    <a:srgbClr val="F48153"/>
                  </a:solidFill>
                </a:rPr>
                <a:t>d</a:t>
              </a:r>
              <a:r>
                <a:rPr lang="en-US" altLang="ja-JP" sz="1050" baseline="-25000" dirty="0">
                  <a:solidFill>
                    <a:srgbClr val="F48153"/>
                  </a:solidFill>
                </a:rPr>
                <a:t>3</a:t>
              </a:r>
              <a:endParaRPr kumimoji="1" lang="ja-JP" altLang="en-US" sz="1050" baseline="-25000" dirty="0">
                <a:solidFill>
                  <a:srgbClr val="F48153"/>
                </a:solidFill>
              </a:endParaRP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F9C4A6E6-817A-4666-FCC5-7AB016068752}"/>
                </a:ext>
              </a:extLst>
            </p:cNvPr>
            <p:cNvSpPr txBox="1"/>
            <p:nvPr/>
          </p:nvSpPr>
          <p:spPr>
            <a:xfrm>
              <a:off x="4320660" y="3058442"/>
              <a:ext cx="847077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ja-JP" altLang="en-US" sz="1100" b="1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触媒反応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54B4ED4-0BC2-102F-E869-8DADA38C6807}"/>
                  </a:ext>
                </a:extLst>
              </p:cNvPr>
              <p:cNvSpPr txBox="1"/>
              <p:nvPr/>
            </p:nvSpPr>
            <p:spPr>
              <a:xfrm>
                <a:off x="5004073" y="3693494"/>
                <a:ext cx="1520746" cy="38036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1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Arial" panose="020B0604020202020204" pitchFamily="34" charset="0"/>
                        </a:rPr>
                        <m:t>𝜏</m:t>
                      </m:r>
                      <m:r>
                        <a:rPr kumimoji="1" lang="en-US" altLang="ja-JP" sz="11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ja-JP" sz="11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Arial" panose="020B0604020202020204" pitchFamily="34" charset="0"/>
                            </a:rPr>
                            <m:t>∑</m:t>
                          </m:r>
                          <m:f>
                            <m:fPr>
                              <m:ctrlPr>
                                <a:rPr lang="en-US" altLang="ja-JP" sz="11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11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Arial" panose="020B0604020202020204" pitchFamily="34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11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1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ja-JP" sz="11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1" lang="en-US" altLang="ja-JP" sz="11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メイリオ" panose="020B0604030504040204" pitchFamily="50" charset="-128"/>
                          <a:cs typeface="Arial" panose="020B0604020202020204" pitchFamily="34" charset="0"/>
                        </a:rPr>
                        <m:t>/</m:t>
                      </m:r>
                      <m:d>
                        <m:dPr>
                          <m:ctrlPr>
                            <a:rPr kumimoji="1" lang="en-US" altLang="ja-JP" sz="11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ja-JP" sz="11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メイリオ" panose="020B0604030504040204" pitchFamily="50" charset="-128"/>
                              <a:cs typeface="Arial" panose="020B0604020202020204" pitchFamily="34" charset="0"/>
                            </a:rPr>
                            <m:t>∑</m:t>
                          </m:r>
                          <m:f>
                            <m:fPr>
                              <m:ctrlPr>
                                <a:rPr lang="en-US" altLang="ja-JP" sz="11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メイリオ" panose="020B0604030504040204" pitchFamily="50" charset="-128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11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1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ja-JP" sz="11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11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1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ja-JP" sz="11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メイリオ" panose="020B0604030504040204" pitchFamily="50" charset="-128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11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054B4ED4-0BC2-102F-E869-8DADA38C6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73" y="3693494"/>
                <a:ext cx="1520746" cy="380361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6DA30B2C-DB68-E9FC-469E-4CC56A81C501}"/>
              </a:ext>
            </a:extLst>
          </p:cNvPr>
          <p:cNvSpPr txBox="1"/>
          <p:nvPr/>
        </p:nvSpPr>
        <p:spPr>
          <a:xfrm>
            <a:off x="5162363" y="3455972"/>
            <a:ext cx="1489448" cy="1692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altLang="ja-JP" sz="1100" b="1" dirty="0">
                <a:solidFill>
                  <a:schemeClr val="tx1">
                    <a:lumMod val="85000"/>
                    <a:lumOff val="15000"/>
                  </a:schemeClr>
                </a:solidFill>
                <a:ea typeface="游ゴシック" panose="020B0400000000000000" pitchFamily="50" charset="-128"/>
                <a:cs typeface="Arial" panose="020B0604020202020204" pitchFamily="34" charset="0"/>
              </a:rPr>
              <a:t>Catalytic Lifetime:</a:t>
            </a:r>
            <a:endParaRPr lang="ja-JP" altLang="en-US" sz="1100" b="1" dirty="0">
              <a:solidFill>
                <a:schemeClr val="tx1">
                  <a:lumMod val="85000"/>
                  <a:lumOff val="15000"/>
                </a:schemeClr>
              </a:solidFill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12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FFADEC1-290A-3DDA-3E48-1B076D736888}"/>
              </a:ext>
            </a:extLst>
          </p:cNvPr>
          <p:cNvGrpSpPr/>
          <p:nvPr/>
        </p:nvGrpSpPr>
        <p:grpSpPr>
          <a:xfrm>
            <a:off x="2552940" y="1507609"/>
            <a:ext cx="7622530" cy="4861266"/>
            <a:chOff x="2552940" y="1507609"/>
            <a:chExt cx="7622530" cy="4861266"/>
          </a:xfrm>
        </p:grpSpPr>
        <p:sp>
          <p:nvSpPr>
            <p:cNvPr id="198" name="円弧 197">
              <a:extLst>
                <a:ext uri="{FF2B5EF4-FFF2-40B4-BE49-F238E27FC236}">
                  <a16:creationId xmlns:a16="http://schemas.microsoft.com/office/drawing/2014/main" id="{2BF144CF-3F8B-7C0C-6083-F639FD078475}"/>
                </a:ext>
              </a:extLst>
            </p:cNvPr>
            <p:cNvSpPr/>
            <p:nvPr/>
          </p:nvSpPr>
          <p:spPr>
            <a:xfrm>
              <a:off x="8168384" y="1507609"/>
              <a:ext cx="1241183" cy="1370900"/>
            </a:xfrm>
            <a:prstGeom prst="arc">
              <a:avLst>
                <a:gd name="adj1" fmla="val 2748828"/>
                <a:gd name="adj2" fmla="val 5619121"/>
              </a:avLst>
            </a:prstGeom>
            <a:ln w="38100">
              <a:solidFill>
                <a:srgbClr val="F4815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ea typeface="游ゴシック" panose="020B0400000000000000" pitchFamily="50" charset="-128"/>
              </a:endParaRPr>
            </a:p>
          </p:txBody>
        </p:sp>
        <p:grpSp>
          <p:nvGrpSpPr>
            <p:cNvPr id="102" name="グループ化 101">
              <a:extLst>
                <a:ext uri="{FF2B5EF4-FFF2-40B4-BE49-F238E27FC236}">
                  <a16:creationId xmlns:a16="http://schemas.microsoft.com/office/drawing/2014/main" id="{7DC0B055-33E5-6457-EB12-622F55D35280}"/>
                </a:ext>
              </a:extLst>
            </p:cNvPr>
            <p:cNvGrpSpPr/>
            <p:nvPr/>
          </p:nvGrpSpPr>
          <p:grpSpPr>
            <a:xfrm>
              <a:off x="3224436" y="2883042"/>
              <a:ext cx="901160" cy="1253062"/>
              <a:chOff x="2961358" y="2883042"/>
              <a:chExt cx="1111188" cy="1253062"/>
            </a:xfrm>
          </p:grpSpPr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24EAA911-3E45-CF50-E1A6-45D274749CDC}"/>
                  </a:ext>
                </a:extLst>
              </p:cNvPr>
              <p:cNvCxnSpPr>
                <a:cxnSpLocks/>
                <a:endCxn id="94" idx="1"/>
              </p:cNvCxnSpPr>
              <p:nvPr/>
            </p:nvCxnSpPr>
            <p:spPr>
              <a:xfrm flipV="1">
                <a:off x="2961358" y="3317085"/>
                <a:ext cx="599582" cy="0"/>
              </a:xfrm>
              <a:prstGeom prst="straightConnector1">
                <a:avLst/>
              </a:prstGeom>
              <a:ln w="19050">
                <a:solidFill>
                  <a:srgbClr val="2D8183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矢印コネクタ 97">
                <a:extLst>
                  <a:ext uri="{FF2B5EF4-FFF2-40B4-BE49-F238E27FC236}">
                    <a16:creationId xmlns:a16="http://schemas.microsoft.com/office/drawing/2014/main" id="{1B8E9990-D620-7859-DAAC-4D99E9558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358" y="2883042"/>
                <a:ext cx="1111188" cy="0"/>
              </a:xfrm>
              <a:prstGeom prst="straightConnector1">
                <a:avLst/>
              </a:prstGeom>
              <a:ln w="19050">
                <a:solidFill>
                  <a:srgbClr val="2D8183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矢印コネクタ 98">
                <a:extLst>
                  <a:ext uri="{FF2B5EF4-FFF2-40B4-BE49-F238E27FC236}">
                    <a16:creationId xmlns:a16="http://schemas.microsoft.com/office/drawing/2014/main" id="{1B3D9B7B-63B3-7994-EFDA-08283F3DB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358" y="4136104"/>
                <a:ext cx="887781" cy="0"/>
              </a:xfrm>
              <a:prstGeom prst="straightConnector1">
                <a:avLst/>
              </a:prstGeom>
              <a:ln w="19050">
                <a:solidFill>
                  <a:srgbClr val="2D8183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DB3BDC80-4AB6-75CC-FAF8-CFBCABB7D7C2}"/>
                </a:ext>
              </a:extLst>
            </p:cNvPr>
            <p:cNvSpPr/>
            <p:nvPr/>
          </p:nvSpPr>
          <p:spPr>
            <a:xfrm>
              <a:off x="2681756" y="2693854"/>
              <a:ext cx="508719" cy="1514876"/>
            </a:xfrm>
            <a:prstGeom prst="rect">
              <a:avLst/>
            </a:prstGeom>
            <a:solidFill>
              <a:srgbClr val="2D8183">
                <a:alpha val="14902"/>
              </a:srgbClr>
            </a:solidFill>
            <a:ln>
              <a:solidFill>
                <a:srgbClr val="2D8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ED27EAFD-404A-C0FF-9231-888A9D45001A}"/>
                </a:ext>
              </a:extLst>
            </p:cNvPr>
            <p:cNvSpPr txBox="1"/>
            <p:nvPr/>
          </p:nvSpPr>
          <p:spPr>
            <a:xfrm>
              <a:off x="3852417" y="2209425"/>
              <a:ext cx="1370900" cy="2770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US" altLang="ja-JP" b="1" dirty="0">
                  <a:solidFill>
                    <a:srgbClr val="F481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Dissipation</a:t>
              </a:r>
              <a:endParaRPr lang="ja-JP" altLang="en-US" b="1" dirty="0">
                <a:solidFill>
                  <a:srgbClr val="F48153"/>
                </a:solidFill>
                <a:ea typeface="游ゴシック" panose="020B0400000000000000" pitchFamily="50" charset="-128"/>
                <a:cs typeface="Arial" panose="020B0604020202020204" pitchFamily="34" charset="0"/>
              </a:endParaRPr>
            </a:p>
          </p:txBody>
        </p:sp>
        <p:grpSp>
          <p:nvGrpSpPr>
            <p:cNvPr id="124" name="グループ化 123">
              <a:extLst>
                <a:ext uri="{FF2B5EF4-FFF2-40B4-BE49-F238E27FC236}">
                  <a16:creationId xmlns:a16="http://schemas.microsoft.com/office/drawing/2014/main" id="{DE6C7DFC-B36B-9342-CD70-CE258F820BDA}"/>
                </a:ext>
              </a:extLst>
            </p:cNvPr>
            <p:cNvGrpSpPr/>
            <p:nvPr/>
          </p:nvGrpSpPr>
          <p:grpSpPr>
            <a:xfrm>
              <a:off x="2579944" y="1557350"/>
              <a:ext cx="3979861" cy="3809369"/>
              <a:chOff x="635792" y="3328482"/>
              <a:chExt cx="3201264" cy="3064126"/>
            </a:xfrm>
          </p:grpSpPr>
          <p:sp>
            <p:nvSpPr>
              <p:cNvPr id="67" name="円弧 66">
                <a:extLst>
                  <a:ext uri="{FF2B5EF4-FFF2-40B4-BE49-F238E27FC236}">
                    <a16:creationId xmlns:a16="http://schemas.microsoft.com/office/drawing/2014/main" id="{CEDE1D45-040D-C369-6BCE-C7D692C1351D}"/>
                  </a:ext>
                </a:extLst>
              </p:cNvPr>
              <p:cNvSpPr/>
              <p:nvPr/>
            </p:nvSpPr>
            <p:spPr>
              <a:xfrm rot="20439484">
                <a:off x="635792" y="3996769"/>
                <a:ext cx="1102705" cy="1102705"/>
              </a:xfrm>
              <a:prstGeom prst="arc">
                <a:avLst>
                  <a:gd name="adj1" fmla="val 19713318"/>
                  <a:gd name="adj2" fmla="val 1654528"/>
                </a:avLst>
              </a:prstGeom>
              <a:ln w="38100">
                <a:solidFill>
                  <a:srgbClr val="F48153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68" name="円弧 67">
                <a:extLst>
                  <a:ext uri="{FF2B5EF4-FFF2-40B4-BE49-F238E27FC236}">
                    <a16:creationId xmlns:a16="http://schemas.microsoft.com/office/drawing/2014/main" id="{C2B149EA-E085-CC65-4B83-1F070D4B1E83}"/>
                  </a:ext>
                </a:extLst>
              </p:cNvPr>
              <p:cNvSpPr/>
              <p:nvPr/>
            </p:nvSpPr>
            <p:spPr>
              <a:xfrm>
                <a:off x="2734351" y="4242647"/>
                <a:ext cx="1102705" cy="1102705"/>
              </a:xfrm>
              <a:prstGeom prst="arc">
                <a:avLst>
                  <a:gd name="adj1" fmla="val 6716678"/>
                  <a:gd name="adj2" fmla="val 10109756"/>
                </a:avLst>
              </a:prstGeom>
              <a:ln w="38100">
                <a:solidFill>
                  <a:srgbClr val="F48153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69" name="円弧 68">
                <a:extLst>
                  <a:ext uri="{FF2B5EF4-FFF2-40B4-BE49-F238E27FC236}">
                    <a16:creationId xmlns:a16="http://schemas.microsoft.com/office/drawing/2014/main" id="{B3857A18-760E-F8BF-CB65-26115E547C75}"/>
                  </a:ext>
                </a:extLst>
              </p:cNvPr>
              <p:cNvSpPr/>
              <p:nvPr/>
            </p:nvSpPr>
            <p:spPr>
              <a:xfrm>
                <a:off x="2261636" y="5289903"/>
                <a:ext cx="1102705" cy="1102705"/>
              </a:xfrm>
              <a:prstGeom prst="arc">
                <a:avLst>
                  <a:gd name="adj1" fmla="val 10384944"/>
                  <a:gd name="adj2" fmla="val 13882916"/>
                </a:avLst>
              </a:prstGeom>
              <a:ln w="38100">
                <a:solidFill>
                  <a:srgbClr val="F48153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71" name="円弧 70">
                <a:extLst>
                  <a:ext uri="{FF2B5EF4-FFF2-40B4-BE49-F238E27FC236}">
                    <a16:creationId xmlns:a16="http://schemas.microsoft.com/office/drawing/2014/main" id="{DFA5046F-3C0A-F35A-FF7A-1E77AFE1D177}"/>
                  </a:ext>
                </a:extLst>
              </p:cNvPr>
              <p:cNvSpPr/>
              <p:nvPr/>
            </p:nvSpPr>
            <p:spPr>
              <a:xfrm rot="20439484">
                <a:off x="903331" y="5189528"/>
                <a:ext cx="1102705" cy="1102705"/>
              </a:xfrm>
              <a:prstGeom prst="arc">
                <a:avLst>
                  <a:gd name="adj1" fmla="val 15935009"/>
                  <a:gd name="adj2" fmla="val 19486096"/>
                </a:avLst>
              </a:prstGeom>
              <a:ln w="38100">
                <a:solidFill>
                  <a:srgbClr val="F48153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73" name="円弧 72">
                <a:extLst>
                  <a:ext uri="{FF2B5EF4-FFF2-40B4-BE49-F238E27FC236}">
                    <a16:creationId xmlns:a16="http://schemas.microsoft.com/office/drawing/2014/main" id="{AB97B7F6-5B42-56FA-6320-CC1E324499D8}"/>
                  </a:ext>
                </a:extLst>
              </p:cNvPr>
              <p:cNvSpPr/>
              <p:nvPr/>
            </p:nvSpPr>
            <p:spPr>
              <a:xfrm>
                <a:off x="1985015" y="3328482"/>
                <a:ext cx="998365" cy="1102705"/>
              </a:xfrm>
              <a:prstGeom prst="arc">
                <a:avLst>
                  <a:gd name="adj1" fmla="val 2748828"/>
                  <a:gd name="adj2" fmla="val 6450103"/>
                </a:avLst>
              </a:prstGeom>
              <a:ln w="38100">
                <a:solidFill>
                  <a:srgbClr val="F48153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31" name="グループ化 130">
              <a:extLst>
                <a:ext uri="{FF2B5EF4-FFF2-40B4-BE49-F238E27FC236}">
                  <a16:creationId xmlns:a16="http://schemas.microsoft.com/office/drawing/2014/main" id="{588A95F4-F886-F06F-7955-049496A8480A}"/>
                </a:ext>
              </a:extLst>
            </p:cNvPr>
            <p:cNvGrpSpPr/>
            <p:nvPr/>
          </p:nvGrpSpPr>
          <p:grpSpPr>
            <a:xfrm>
              <a:off x="3834449" y="2875968"/>
              <a:ext cx="1370900" cy="1370900"/>
              <a:chOff x="1644873" y="4389133"/>
              <a:chExt cx="1102705" cy="1102705"/>
            </a:xfrm>
          </p:grpSpPr>
          <p:sp>
            <p:nvSpPr>
              <p:cNvPr id="76" name="円弧 75">
                <a:extLst>
                  <a:ext uri="{FF2B5EF4-FFF2-40B4-BE49-F238E27FC236}">
                    <a16:creationId xmlns:a16="http://schemas.microsoft.com/office/drawing/2014/main" id="{AC08D092-7C2C-A141-3553-E444B494BD88}"/>
                  </a:ext>
                </a:extLst>
              </p:cNvPr>
              <p:cNvSpPr/>
              <p:nvPr/>
            </p:nvSpPr>
            <p:spPr>
              <a:xfrm rot="3036775">
                <a:off x="1644873" y="4389133"/>
                <a:ext cx="1102705" cy="1102705"/>
              </a:xfrm>
              <a:prstGeom prst="arc">
                <a:avLst>
                  <a:gd name="adj1" fmla="val 18234785"/>
                  <a:gd name="adj2" fmla="val 20963355"/>
                </a:avLst>
              </a:prstGeom>
              <a:ln w="38100">
                <a:solidFill>
                  <a:srgbClr val="03345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79" name="円弧 78">
                <a:extLst>
                  <a:ext uri="{FF2B5EF4-FFF2-40B4-BE49-F238E27FC236}">
                    <a16:creationId xmlns:a16="http://schemas.microsoft.com/office/drawing/2014/main" id="{EE3F2CEC-8C6B-8CDA-4604-6E8BED62DACF}"/>
                  </a:ext>
                </a:extLst>
              </p:cNvPr>
              <p:cNvSpPr/>
              <p:nvPr/>
            </p:nvSpPr>
            <p:spPr>
              <a:xfrm rot="3036775">
                <a:off x="1644873" y="4389133"/>
                <a:ext cx="1102705" cy="1102705"/>
              </a:xfrm>
              <a:prstGeom prst="arc">
                <a:avLst>
                  <a:gd name="adj1" fmla="val 13960208"/>
                  <a:gd name="adj2" fmla="val 16567947"/>
                </a:avLst>
              </a:prstGeom>
              <a:ln w="38100">
                <a:solidFill>
                  <a:srgbClr val="03345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88" name="円弧 87">
                <a:extLst>
                  <a:ext uri="{FF2B5EF4-FFF2-40B4-BE49-F238E27FC236}">
                    <a16:creationId xmlns:a16="http://schemas.microsoft.com/office/drawing/2014/main" id="{E908B258-857C-4D0A-A26B-87D54E73BD08}"/>
                  </a:ext>
                </a:extLst>
              </p:cNvPr>
              <p:cNvSpPr/>
              <p:nvPr/>
            </p:nvSpPr>
            <p:spPr>
              <a:xfrm rot="1964917">
                <a:off x="1644873" y="4389133"/>
                <a:ext cx="1102705" cy="1102705"/>
              </a:xfrm>
              <a:prstGeom prst="arc">
                <a:avLst>
                  <a:gd name="adj1" fmla="val 6393080"/>
                  <a:gd name="adj2" fmla="val 9397424"/>
                </a:avLst>
              </a:prstGeom>
              <a:ln w="38100">
                <a:solidFill>
                  <a:srgbClr val="033453"/>
                </a:solidFill>
                <a:prstDash val="sysDot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89" name="円弧 88">
                <a:extLst>
                  <a:ext uri="{FF2B5EF4-FFF2-40B4-BE49-F238E27FC236}">
                    <a16:creationId xmlns:a16="http://schemas.microsoft.com/office/drawing/2014/main" id="{490603D8-2EB3-3C38-1007-0472550D9D1E}"/>
                  </a:ext>
                </a:extLst>
              </p:cNvPr>
              <p:cNvSpPr/>
              <p:nvPr/>
            </p:nvSpPr>
            <p:spPr>
              <a:xfrm rot="2446631">
                <a:off x="1644873" y="4389133"/>
                <a:ext cx="1102705" cy="1102705"/>
              </a:xfrm>
              <a:prstGeom prst="arc">
                <a:avLst>
                  <a:gd name="adj1" fmla="val 1060883"/>
                  <a:gd name="adj2" fmla="val 4193964"/>
                </a:avLst>
              </a:prstGeom>
              <a:ln w="38100">
                <a:solidFill>
                  <a:srgbClr val="03345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90" name="円弧 89">
                <a:extLst>
                  <a:ext uri="{FF2B5EF4-FFF2-40B4-BE49-F238E27FC236}">
                    <a16:creationId xmlns:a16="http://schemas.microsoft.com/office/drawing/2014/main" id="{0DB4ECE0-E73B-B9A2-098C-7D305CD94CC1}"/>
                  </a:ext>
                </a:extLst>
              </p:cNvPr>
              <p:cNvSpPr/>
              <p:nvPr/>
            </p:nvSpPr>
            <p:spPr>
              <a:xfrm rot="3036775">
                <a:off x="1644873" y="4389133"/>
                <a:ext cx="1102705" cy="1102705"/>
              </a:xfrm>
              <a:prstGeom prst="arc">
                <a:avLst>
                  <a:gd name="adj1" fmla="val 9774902"/>
                  <a:gd name="adj2" fmla="val 12541547"/>
                </a:avLst>
              </a:prstGeom>
              <a:ln w="38100">
                <a:solidFill>
                  <a:srgbClr val="033453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FE89C188-3738-5E66-350D-C22994D9B5DB}"/>
                </a:ext>
              </a:extLst>
            </p:cNvPr>
            <p:cNvGrpSpPr/>
            <p:nvPr/>
          </p:nvGrpSpPr>
          <p:grpSpPr>
            <a:xfrm>
              <a:off x="3710690" y="2717368"/>
              <a:ext cx="1715287" cy="1597431"/>
              <a:chOff x="1547751" y="4261561"/>
              <a:chExt cx="1379718" cy="1284919"/>
            </a:xfrm>
          </p:grpSpPr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E5E308E1-D637-9441-82CA-A06D317781D1}"/>
                  </a:ext>
                </a:extLst>
              </p:cNvPr>
              <p:cNvSpPr txBox="1"/>
              <p:nvPr/>
            </p:nvSpPr>
            <p:spPr>
              <a:xfrm>
                <a:off x="2638830" y="4605453"/>
                <a:ext cx="2886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X</a:t>
                </a:r>
                <a:r>
                  <a:rPr lang="en-US" altLang="ja-JP" b="1" baseline="-25000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2</a:t>
                </a:r>
                <a:endParaRPr lang="ja-JP" altLang="en-US" b="1" baseline="-25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D4800424-926A-0460-7B7F-A8779616561D}"/>
                  </a:ext>
                </a:extLst>
              </p:cNvPr>
              <p:cNvSpPr txBox="1"/>
              <p:nvPr/>
            </p:nvSpPr>
            <p:spPr>
              <a:xfrm>
                <a:off x="2465702" y="5257787"/>
                <a:ext cx="2886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X</a:t>
                </a:r>
                <a:r>
                  <a:rPr lang="en-US" altLang="ja-JP" b="1" baseline="-25000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3</a:t>
                </a:r>
                <a:endParaRPr lang="ja-JP" altLang="en-US" b="1" baseline="-25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17B21444-D4F0-E244-CCED-89D3F218C84F}"/>
                  </a:ext>
                </a:extLst>
              </p:cNvPr>
              <p:cNvSpPr txBox="1"/>
              <p:nvPr/>
            </p:nvSpPr>
            <p:spPr>
              <a:xfrm>
                <a:off x="1720504" y="5269481"/>
                <a:ext cx="2886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X</a:t>
                </a:r>
                <a:r>
                  <a:rPr lang="en-US" altLang="ja-JP" b="1" baseline="-25000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4</a:t>
                </a:r>
                <a:endParaRPr lang="ja-JP" altLang="en-US" b="1" baseline="-25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02FB792E-95B1-D36F-5026-815D31F99C6B}"/>
                  </a:ext>
                </a:extLst>
              </p:cNvPr>
              <p:cNvSpPr txBox="1"/>
              <p:nvPr/>
            </p:nvSpPr>
            <p:spPr>
              <a:xfrm>
                <a:off x="1547751" y="4605453"/>
                <a:ext cx="2886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X</a:t>
                </a:r>
                <a:r>
                  <a:rPr lang="en-US" altLang="ja-JP" b="1" baseline="-25000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N</a:t>
                </a:r>
                <a:endParaRPr lang="ja-JP" altLang="en-US" b="1" baseline="-25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DDAB829A-13F1-AA70-B00A-7254B354EA3B}"/>
                  </a:ext>
                </a:extLst>
              </p:cNvPr>
              <p:cNvSpPr txBox="1"/>
              <p:nvPr/>
            </p:nvSpPr>
            <p:spPr>
              <a:xfrm>
                <a:off x="2058678" y="4261561"/>
                <a:ext cx="2886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X</a:t>
                </a:r>
                <a:r>
                  <a:rPr lang="en-US" altLang="ja-JP" b="1" baseline="-25000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1</a:t>
                </a:r>
                <a:endParaRPr lang="ja-JP" altLang="en-US" b="1" baseline="-25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3" name="テキスト ボックス 142">
              <a:extLst>
                <a:ext uri="{FF2B5EF4-FFF2-40B4-BE49-F238E27FC236}">
                  <a16:creationId xmlns:a16="http://schemas.microsoft.com/office/drawing/2014/main" id="{2193C197-A8C5-F2E5-2AB1-CFA5A1B4DE0D}"/>
                </a:ext>
              </a:extLst>
            </p:cNvPr>
            <p:cNvSpPr txBox="1"/>
            <p:nvPr/>
          </p:nvSpPr>
          <p:spPr>
            <a:xfrm>
              <a:off x="2552940" y="2370544"/>
              <a:ext cx="766350" cy="2770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US" altLang="ja-JP" b="1" dirty="0">
                  <a:solidFill>
                    <a:srgbClr val="2D818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Supply</a:t>
              </a:r>
              <a:endParaRPr lang="ja-JP" altLang="en-US" b="1" dirty="0">
                <a:solidFill>
                  <a:srgbClr val="2D8183"/>
                </a:solidFill>
                <a:ea typeface="游ゴシック" panose="020B04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AED0C94F-110B-DDCA-EE2D-EDC4636D8F7A}"/>
                </a:ext>
              </a:extLst>
            </p:cNvPr>
            <p:cNvSpPr/>
            <p:nvPr/>
          </p:nvSpPr>
          <p:spPr>
            <a:xfrm>
              <a:off x="6960634" y="2693854"/>
              <a:ext cx="508719" cy="1514876"/>
            </a:xfrm>
            <a:prstGeom prst="rect">
              <a:avLst/>
            </a:prstGeom>
            <a:solidFill>
              <a:srgbClr val="2D8183">
                <a:alpha val="14902"/>
              </a:srgbClr>
            </a:solidFill>
            <a:ln>
              <a:solidFill>
                <a:srgbClr val="2D8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テキスト ボックス 155">
              <a:extLst>
                <a:ext uri="{FF2B5EF4-FFF2-40B4-BE49-F238E27FC236}">
                  <a16:creationId xmlns:a16="http://schemas.microsoft.com/office/drawing/2014/main" id="{2D8D1712-51F2-5D0A-1999-A0F64C5C840B}"/>
                </a:ext>
              </a:extLst>
            </p:cNvPr>
            <p:cNvSpPr txBox="1"/>
            <p:nvPr/>
          </p:nvSpPr>
          <p:spPr>
            <a:xfrm>
              <a:off x="7587618" y="3023975"/>
              <a:ext cx="818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solidFill>
                    <a:srgbClr val="033453"/>
                  </a:solidFill>
                </a:rPr>
                <a:t>(fast)</a:t>
              </a:r>
              <a:endParaRPr kumimoji="1" lang="ja-JP" altLang="en-US" sz="1600" dirty="0">
                <a:solidFill>
                  <a:srgbClr val="033453"/>
                </a:solidFill>
              </a:endParaRPr>
            </a:p>
          </p:txBody>
        </p:sp>
        <p:sp>
          <p:nvSpPr>
            <p:cNvPr id="157" name="テキスト ボックス 156">
              <a:extLst>
                <a:ext uri="{FF2B5EF4-FFF2-40B4-BE49-F238E27FC236}">
                  <a16:creationId xmlns:a16="http://schemas.microsoft.com/office/drawing/2014/main" id="{12DB40F3-623B-7FCA-7E5D-A3300AE4F86C}"/>
                </a:ext>
              </a:extLst>
            </p:cNvPr>
            <p:cNvSpPr txBox="1"/>
            <p:nvPr/>
          </p:nvSpPr>
          <p:spPr>
            <a:xfrm>
              <a:off x="8804570" y="2208808"/>
              <a:ext cx="137090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US" altLang="ja-JP" b="1" dirty="0">
                  <a:solidFill>
                    <a:srgbClr val="F481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Dissipation</a:t>
              </a:r>
              <a:endParaRPr lang="ja-JP" altLang="en-US" b="1" dirty="0">
                <a:solidFill>
                  <a:srgbClr val="F48153"/>
                </a:solidFill>
                <a:ea typeface="游ゴシック" panose="020B0400000000000000" pitchFamily="50" charset="-128"/>
                <a:cs typeface="Arial" panose="020B0604020202020204" pitchFamily="34" charset="0"/>
              </a:endParaRPr>
            </a:p>
          </p:txBody>
        </p: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A1AE1D64-19E9-5D61-6DC9-DE0C6178EC51}"/>
                </a:ext>
              </a:extLst>
            </p:cNvPr>
            <p:cNvGrpSpPr/>
            <p:nvPr/>
          </p:nvGrpSpPr>
          <p:grpSpPr>
            <a:xfrm>
              <a:off x="8119120" y="2875968"/>
              <a:ext cx="1370900" cy="1370900"/>
              <a:chOff x="1644873" y="4389133"/>
              <a:chExt cx="1102705" cy="1102705"/>
            </a:xfrm>
          </p:grpSpPr>
          <p:sp>
            <p:nvSpPr>
              <p:cNvPr id="159" name="円弧 158">
                <a:extLst>
                  <a:ext uri="{FF2B5EF4-FFF2-40B4-BE49-F238E27FC236}">
                    <a16:creationId xmlns:a16="http://schemas.microsoft.com/office/drawing/2014/main" id="{4C0E116C-81C5-C389-2EE9-ED6576D3DDB8}"/>
                  </a:ext>
                </a:extLst>
              </p:cNvPr>
              <p:cNvSpPr/>
              <p:nvPr/>
            </p:nvSpPr>
            <p:spPr>
              <a:xfrm rot="3036775">
                <a:off x="1644873" y="4389133"/>
                <a:ext cx="1102705" cy="1102705"/>
              </a:xfrm>
              <a:prstGeom prst="arc">
                <a:avLst>
                  <a:gd name="adj1" fmla="val 19560616"/>
                  <a:gd name="adj2" fmla="val 3426153"/>
                </a:avLst>
              </a:prstGeom>
              <a:ln w="38100">
                <a:solidFill>
                  <a:srgbClr val="03345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160" name="円弧 159">
                <a:extLst>
                  <a:ext uri="{FF2B5EF4-FFF2-40B4-BE49-F238E27FC236}">
                    <a16:creationId xmlns:a16="http://schemas.microsoft.com/office/drawing/2014/main" id="{C17E8F95-167B-B697-CDD6-7DBD15A55872}"/>
                  </a:ext>
                </a:extLst>
              </p:cNvPr>
              <p:cNvSpPr/>
              <p:nvPr/>
            </p:nvSpPr>
            <p:spPr>
              <a:xfrm rot="3036775">
                <a:off x="1644873" y="4389133"/>
                <a:ext cx="1102705" cy="1102705"/>
              </a:xfrm>
              <a:prstGeom prst="arc">
                <a:avLst>
                  <a:gd name="adj1" fmla="val 12824729"/>
                  <a:gd name="adj2" fmla="val 17972948"/>
                </a:avLst>
              </a:prstGeom>
              <a:ln w="38100">
                <a:solidFill>
                  <a:srgbClr val="03345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163" name="円弧 162">
                <a:extLst>
                  <a:ext uri="{FF2B5EF4-FFF2-40B4-BE49-F238E27FC236}">
                    <a16:creationId xmlns:a16="http://schemas.microsoft.com/office/drawing/2014/main" id="{6BB4F9A2-4778-D984-E1B8-7B5807891191}"/>
                  </a:ext>
                </a:extLst>
              </p:cNvPr>
              <p:cNvSpPr/>
              <p:nvPr/>
            </p:nvSpPr>
            <p:spPr>
              <a:xfrm rot="3036775">
                <a:off x="1644873" y="4389133"/>
                <a:ext cx="1102705" cy="1102705"/>
              </a:xfrm>
              <a:prstGeom prst="arc">
                <a:avLst>
                  <a:gd name="adj1" fmla="val 5257384"/>
                  <a:gd name="adj2" fmla="val 10707467"/>
                </a:avLst>
              </a:prstGeom>
              <a:ln w="38100">
                <a:solidFill>
                  <a:srgbClr val="033453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64" name="グループ化 163">
              <a:extLst>
                <a:ext uri="{FF2B5EF4-FFF2-40B4-BE49-F238E27FC236}">
                  <a16:creationId xmlns:a16="http://schemas.microsoft.com/office/drawing/2014/main" id="{C80097A2-1179-E34F-1C02-745961F6D3DC}"/>
                </a:ext>
              </a:extLst>
            </p:cNvPr>
            <p:cNvGrpSpPr/>
            <p:nvPr/>
          </p:nvGrpSpPr>
          <p:grpSpPr>
            <a:xfrm>
              <a:off x="8152048" y="2484250"/>
              <a:ext cx="1833193" cy="1774591"/>
              <a:chOff x="1671360" y="4074048"/>
              <a:chExt cx="1474558" cy="1427420"/>
            </a:xfrm>
          </p:grpSpPr>
          <p:sp>
            <p:nvSpPr>
              <p:cNvPr id="167" name="テキスト ボックス 166">
                <a:extLst>
                  <a:ext uri="{FF2B5EF4-FFF2-40B4-BE49-F238E27FC236}">
                    <a16:creationId xmlns:a16="http://schemas.microsoft.com/office/drawing/2014/main" id="{C23290B8-C367-BFD8-F542-728993C6445B}"/>
                  </a:ext>
                </a:extLst>
              </p:cNvPr>
              <p:cNvSpPr txBox="1"/>
              <p:nvPr/>
            </p:nvSpPr>
            <p:spPr>
              <a:xfrm>
                <a:off x="2522416" y="4863896"/>
                <a:ext cx="527560" cy="2228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Mn</a:t>
                </a:r>
                <a:r>
                  <a:rPr lang="en-US" altLang="ja-JP" b="1" baseline="30000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2+</a:t>
                </a:r>
                <a:endParaRPr lang="ja-JP" altLang="en-US" b="1" baseline="30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F912321A-F080-C9E1-8C81-14D09FD8C4AB}"/>
                  </a:ext>
                </a:extLst>
              </p:cNvPr>
              <p:cNvSpPr txBox="1"/>
              <p:nvPr/>
            </p:nvSpPr>
            <p:spPr>
              <a:xfrm>
                <a:off x="1875426" y="4746389"/>
                <a:ext cx="672125" cy="4456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OER</a:t>
                </a:r>
              </a:p>
              <a:p>
                <a:pPr algn="ctr"/>
                <a:r>
                  <a:rPr lang="en-US" altLang="ja-JP" b="1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Cycle</a:t>
                </a:r>
                <a:endParaRPr lang="ja-JP" altLang="en-US" b="1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38BFBB2-B35D-F6DC-BA7F-D3326DA0069B}"/>
                  </a:ext>
                </a:extLst>
              </p:cNvPr>
              <p:cNvSpPr txBox="1"/>
              <p:nvPr/>
            </p:nvSpPr>
            <p:spPr>
              <a:xfrm>
                <a:off x="1671360" y="5278659"/>
                <a:ext cx="527560" cy="2228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Mn</a:t>
                </a:r>
                <a:r>
                  <a:rPr lang="en-US" altLang="ja-JP" b="1" baseline="30000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3+</a:t>
                </a:r>
                <a:endParaRPr lang="ja-JP" altLang="en-US" b="1" baseline="30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AC59E7D-86FA-01DC-B2CC-7684B39FA948}"/>
                  </a:ext>
                </a:extLst>
              </p:cNvPr>
              <p:cNvSpPr txBox="1"/>
              <p:nvPr/>
            </p:nvSpPr>
            <p:spPr>
              <a:xfrm>
                <a:off x="1671360" y="4306876"/>
                <a:ext cx="527560" cy="2228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Mn</a:t>
                </a:r>
                <a:r>
                  <a:rPr lang="en-US" altLang="ja-JP" b="1" baseline="30000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4+</a:t>
                </a:r>
                <a:endParaRPr lang="ja-JP" altLang="en-US" b="1" baseline="30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BE1D813-4C49-E24C-D2DE-2AD65B0AF65E}"/>
                  </a:ext>
                </a:extLst>
              </p:cNvPr>
              <p:cNvSpPr txBox="1"/>
              <p:nvPr/>
            </p:nvSpPr>
            <p:spPr>
              <a:xfrm>
                <a:off x="2515429" y="4074048"/>
                <a:ext cx="630489" cy="222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F481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MnO</a:t>
                </a:r>
                <a:r>
                  <a:rPr lang="en-US" altLang="ja-JP" b="1" baseline="-25000" dirty="0">
                    <a:solidFill>
                      <a:srgbClr val="F481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4</a:t>
                </a:r>
                <a:r>
                  <a:rPr lang="en-US" altLang="ja-JP" b="1" baseline="30000" dirty="0">
                    <a:solidFill>
                      <a:srgbClr val="F481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-</a:t>
                </a:r>
                <a:endParaRPr lang="ja-JP" altLang="en-US" b="1" baseline="30000" dirty="0">
                  <a:solidFill>
                    <a:srgbClr val="F48153"/>
                  </a:solidFill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2" name="テキスト ボックス 171">
              <a:extLst>
                <a:ext uri="{FF2B5EF4-FFF2-40B4-BE49-F238E27FC236}">
                  <a16:creationId xmlns:a16="http://schemas.microsoft.com/office/drawing/2014/main" id="{2700C48C-E779-3800-6E7D-983B871F9A2E}"/>
                </a:ext>
              </a:extLst>
            </p:cNvPr>
            <p:cNvSpPr txBox="1"/>
            <p:nvPr/>
          </p:nvSpPr>
          <p:spPr>
            <a:xfrm>
              <a:off x="9132051" y="2873691"/>
              <a:ext cx="8181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ja-JP" sz="1600" i="1" dirty="0" err="1">
                  <a:solidFill>
                    <a:srgbClr val="033453"/>
                  </a:solidFill>
                </a:rPr>
                <a:t>k</a:t>
              </a:r>
              <a:r>
                <a:rPr lang="en-US" altLang="ja-JP" sz="1600" baseline="-25000" dirty="0" err="1">
                  <a:solidFill>
                    <a:srgbClr val="033453"/>
                  </a:solidFill>
                </a:rPr>
                <a:t>on</a:t>
              </a:r>
              <a:r>
                <a:rPr lang="en-US" altLang="ja-JP" sz="1600" baseline="-25000" dirty="0">
                  <a:solidFill>
                    <a:srgbClr val="033453"/>
                  </a:solidFill>
                </a:rPr>
                <a:t>-cycle</a:t>
              </a:r>
              <a:endParaRPr kumimoji="1" lang="ja-JP" altLang="en-US" sz="1600" baseline="-25000" dirty="0">
                <a:solidFill>
                  <a:srgbClr val="033453"/>
                </a:solidFill>
              </a:endParaRPr>
            </a:p>
          </p:txBody>
        </p:sp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2EADE790-6C88-5FD5-C6C1-A07754C81963}"/>
                </a:ext>
              </a:extLst>
            </p:cNvPr>
            <p:cNvSpPr txBox="1"/>
            <p:nvPr/>
          </p:nvSpPr>
          <p:spPr>
            <a:xfrm>
              <a:off x="8809013" y="2447409"/>
              <a:ext cx="5522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i="1" dirty="0" err="1">
                  <a:solidFill>
                    <a:srgbClr val="F48153"/>
                  </a:solidFill>
                </a:rPr>
                <a:t>k</a:t>
              </a:r>
              <a:r>
                <a:rPr lang="en-US" altLang="ja-JP" sz="1600" baseline="-25000" dirty="0" err="1">
                  <a:solidFill>
                    <a:srgbClr val="F48153"/>
                  </a:solidFill>
                </a:rPr>
                <a:t>d</a:t>
              </a:r>
              <a:endParaRPr kumimoji="1" lang="ja-JP" altLang="en-US" sz="1600" baseline="-25000" dirty="0">
                <a:solidFill>
                  <a:srgbClr val="F48153"/>
                </a:solidFill>
              </a:endParaRPr>
            </a:p>
          </p:txBody>
        </p:sp>
        <p:sp>
          <p:nvSpPr>
            <p:cNvPr id="178" name="テキスト ボックス 177">
              <a:extLst>
                <a:ext uri="{FF2B5EF4-FFF2-40B4-BE49-F238E27FC236}">
                  <a16:creationId xmlns:a16="http://schemas.microsoft.com/office/drawing/2014/main" id="{9CF10011-A7F7-E610-2A79-BCAA85B00E09}"/>
                </a:ext>
              </a:extLst>
            </p:cNvPr>
            <p:cNvSpPr txBox="1"/>
            <p:nvPr/>
          </p:nvSpPr>
          <p:spPr>
            <a:xfrm>
              <a:off x="6529543" y="2370544"/>
              <a:ext cx="1370900" cy="2770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US" altLang="ja-JP" b="1" dirty="0">
                  <a:solidFill>
                    <a:srgbClr val="2D818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Supply</a:t>
              </a:r>
              <a:endParaRPr lang="ja-JP" altLang="en-US" b="1" dirty="0">
                <a:solidFill>
                  <a:srgbClr val="2D8183"/>
                </a:solidFill>
                <a:ea typeface="游ゴシック" panose="020B04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93" name="テキスト ボックス 192">
              <a:extLst>
                <a:ext uri="{FF2B5EF4-FFF2-40B4-BE49-F238E27FC236}">
                  <a16:creationId xmlns:a16="http://schemas.microsoft.com/office/drawing/2014/main" id="{24C703F3-5F23-3445-3C5E-5724A954D62B}"/>
                </a:ext>
              </a:extLst>
            </p:cNvPr>
            <p:cNvSpPr txBox="1"/>
            <p:nvPr/>
          </p:nvSpPr>
          <p:spPr>
            <a:xfrm>
              <a:off x="9243351" y="3967593"/>
              <a:ext cx="5334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i="1" dirty="0" err="1">
                  <a:solidFill>
                    <a:srgbClr val="033453"/>
                  </a:solidFill>
                </a:rPr>
                <a:t>k</a:t>
              </a:r>
              <a:r>
                <a:rPr lang="en-US" altLang="ja-JP" sz="1600" baseline="-25000" dirty="0" err="1">
                  <a:solidFill>
                    <a:srgbClr val="033453"/>
                  </a:solidFill>
                </a:rPr>
                <a:t>rds</a:t>
              </a:r>
              <a:endParaRPr kumimoji="1" lang="ja-JP" altLang="en-US" sz="1600" baseline="-25000" dirty="0">
                <a:solidFill>
                  <a:srgbClr val="033453"/>
                </a:solidFill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9CF8B1F0-C9AF-CC31-C885-AC4350454745}"/>
                </a:ext>
              </a:extLst>
            </p:cNvPr>
            <p:cNvSpPr txBox="1"/>
            <p:nvPr/>
          </p:nvSpPr>
          <p:spPr>
            <a:xfrm>
              <a:off x="2671169" y="1910103"/>
              <a:ext cx="529892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メイリオ" panose="020B0604030504040204" pitchFamily="50" charset="-128"/>
                  <a:cs typeface="Arial" panose="020B0604020202020204" pitchFamily="34" charset="0"/>
                </a:rPr>
                <a:t>A</a:t>
              </a:r>
              <a:r>
                <a:rPr lang="en-US" altLang="ja-JP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メイリオ" panose="020B0604030504040204" pitchFamily="50" charset="-128"/>
                  <a:cs typeface="Arial" panose="020B0604020202020204" pitchFamily="34" charset="0"/>
                </a:rPr>
                <a:t>-1</a:t>
              </a:r>
              <a:endParaRPr kumimoji="1" lang="ja-JP" altLang="en-US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2B1D1DE4-8350-76EA-E5CB-50A5E6C5D566}"/>
                </a:ext>
              </a:extLst>
            </p:cNvPr>
            <p:cNvSpPr txBox="1"/>
            <p:nvPr/>
          </p:nvSpPr>
          <p:spPr>
            <a:xfrm>
              <a:off x="6961870" y="1910103"/>
              <a:ext cx="506246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メイリオ" panose="020B0604030504040204" pitchFamily="50" charset="-128"/>
                  <a:cs typeface="Arial" panose="020B0604020202020204" pitchFamily="34" charset="0"/>
                </a:rPr>
                <a:t>B-1</a:t>
              </a:r>
              <a:endParaRPr kumimoji="1" lang="ja-JP" altLang="en-US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AFA9227F-329A-E706-B91D-BACF02856DB3}"/>
                </a:ext>
              </a:extLst>
            </p:cNvPr>
            <p:cNvSpPr txBox="1"/>
            <p:nvPr/>
          </p:nvSpPr>
          <p:spPr>
            <a:xfrm>
              <a:off x="8077810" y="4967749"/>
              <a:ext cx="655871" cy="2770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US" altLang="ja-JP" b="1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Mn</a:t>
              </a:r>
              <a:r>
                <a:rPr lang="en-US" altLang="ja-JP" b="1" baseline="30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2+</a:t>
              </a:r>
              <a:endParaRPr lang="ja-JP" altLang="en-US" b="1" baseline="30000" dirty="0">
                <a:solidFill>
                  <a:srgbClr val="033453"/>
                </a:solidFill>
                <a:ea typeface="游ゴシック" panose="020B04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3EA6D78-6E10-16A3-20E3-A846D0A5FF54}"/>
                </a:ext>
              </a:extLst>
            </p:cNvPr>
            <p:cNvSpPr txBox="1"/>
            <p:nvPr/>
          </p:nvSpPr>
          <p:spPr>
            <a:xfrm>
              <a:off x="9324053" y="4949707"/>
              <a:ext cx="655871" cy="2770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US" altLang="ja-JP" b="1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Mn</a:t>
              </a:r>
              <a:r>
                <a:rPr lang="en-US" altLang="ja-JP" b="1" baseline="30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3+</a:t>
              </a:r>
              <a:endParaRPr lang="ja-JP" altLang="en-US" b="1" baseline="30000" dirty="0">
                <a:solidFill>
                  <a:srgbClr val="033453"/>
                </a:solidFill>
                <a:ea typeface="游ゴシック" panose="020B04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24CFC099-BB1E-4A26-D986-4EC9608F8584}"/>
                </a:ext>
              </a:extLst>
            </p:cNvPr>
            <p:cNvSpPr txBox="1"/>
            <p:nvPr/>
          </p:nvSpPr>
          <p:spPr>
            <a:xfrm>
              <a:off x="8683511" y="5529813"/>
              <a:ext cx="655871" cy="2770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US" altLang="ja-JP" b="1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Mn</a:t>
              </a:r>
              <a:r>
                <a:rPr lang="en-US" altLang="ja-JP" b="1" baseline="30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4+</a:t>
              </a:r>
              <a:endParaRPr lang="ja-JP" altLang="en-US" b="1" baseline="30000" dirty="0">
                <a:solidFill>
                  <a:srgbClr val="033453"/>
                </a:solidFill>
                <a:ea typeface="游ゴシック" panose="020B04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1552B713-EE2F-3F39-375A-155C3714BD94}"/>
                </a:ext>
              </a:extLst>
            </p:cNvPr>
            <p:cNvSpPr txBox="1"/>
            <p:nvPr/>
          </p:nvSpPr>
          <p:spPr>
            <a:xfrm>
              <a:off x="8590383" y="6091877"/>
              <a:ext cx="783834" cy="27699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US" altLang="ja-JP" b="1" i="1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Φ</a:t>
              </a:r>
              <a:endParaRPr lang="ja-JP" altLang="en-US" b="1" i="1" baseline="30000" dirty="0">
                <a:solidFill>
                  <a:srgbClr val="033453"/>
                </a:solidFill>
                <a:ea typeface="游ゴシック" panose="020B0400000000000000" pitchFamily="50" charset="-128"/>
                <a:cs typeface="Arial" panose="020B0604020202020204" pitchFamily="34" charset="0"/>
              </a:endParaRPr>
            </a:p>
          </p:txBody>
        </p: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39722AAD-DC50-7B15-DD63-255F3F94F4A8}"/>
                </a:ext>
              </a:extLst>
            </p:cNvPr>
            <p:cNvCxnSpPr>
              <a:cxnSpLocks/>
            </p:cNvCxnSpPr>
            <p:nvPr/>
          </p:nvCxnSpPr>
          <p:spPr>
            <a:xfrm>
              <a:off x="8712444" y="5106249"/>
              <a:ext cx="629798" cy="0"/>
            </a:xfrm>
            <a:prstGeom prst="straightConnector1">
              <a:avLst/>
            </a:prstGeom>
            <a:ln w="38100">
              <a:solidFill>
                <a:srgbClr val="0334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A0494101-DCBD-AC7B-6780-BA5D3CA4AF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05140" y="5262792"/>
              <a:ext cx="325287" cy="370644"/>
            </a:xfrm>
            <a:prstGeom prst="straightConnector1">
              <a:avLst/>
            </a:prstGeom>
            <a:ln w="38100">
              <a:solidFill>
                <a:srgbClr val="0334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53F15A71-6AAB-5769-40BC-C6FC8F7199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48307" y="5244749"/>
              <a:ext cx="324000" cy="370800"/>
            </a:xfrm>
            <a:prstGeom prst="straightConnector1">
              <a:avLst/>
            </a:prstGeom>
            <a:ln w="38100">
              <a:solidFill>
                <a:srgbClr val="0334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1FDBC2FB-37EC-6954-AEDE-8936E2210278}"/>
                </a:ext>
              </a:extLst>
            </p:cNvPr>
            <p:cNvCxnSpPr>
              <a:cxnSpLocks/>
            </p:cNvCxnSpPr>
            <p:nvPr/>
          </p:nvCxnSpPr>
          <p:spPr>
            <a:xfrm>
              <a:off x="9041414" y="5850149"/>
              <a:ext cx="0" cy="269010"/>
            </a:xfrm>
            <a:prstGeom prst="straightConnector1">
              <a:avLst/>
            </a:prstGeom>
            <a:ln w="38100">
              <a:solidFill>
                <a:srgbClr val="F481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DB5BA5A3-1015-A213-EFBB-7C98B30969C1}"/>
                </a:ext>
              </a:extLst>
            </p:cNvPr>
            <p:cNvSpPr txBox="1"/>
            <p:nvPr/>
          </p:nvSpPr>
          <p:spPr>
            <a:xfrm>
              <a:off x="2671169" y="4895395"/>
              <a:ext cx="529892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メイリオ" panose="020B0604030504040204" pitchFamily="50" charset="-128"/>
                  <a:cs typeface="Arial" panose="020B0604020202020204" pitchFamily="34" charset="0"/>
                </a:rPr>
                <a:t>A</a:t>
              </a:r>
              <a:r>
                <a:rPr lang="en-US" altLang="ja-JP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メイリオ" panose="020B0604030504040204" pitchFamily="50" charset="-128"/>
                  <a:cs typeface="Arial" panose="020B0604020202020204" pitchFamily="34" charset="0"/>
                </a:rPr>
                <a:t>-2</a:t>
              </a:r>
              <a:endParaRPr kumimoji="1" lang="ja-JP" altLang="en-US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8F4BC21E-9210-4C8B-D5C3-6749171AEAAF}"/>
                </a:ext>
              </a:extLst>
            </p:cNvPr>
            <p:cNvSpPr txBox="1"/>
            <p:nvPr/>
          </p:nvSpPr>
          <p:spPr>
            <a:xfrm>
              <a:off x="6961870" y="4895395"/>
              <a:ext cx="506246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メイリオ" panose="020B0604030504040204" pitchFamily="50" charset="-128"/>
                  <a:cs typeface="Arial" panose="020B0604020202020204" pitchFamily="34" charset="0"/>
                </a:rPr>
                <a:t>B-2</a:t>
              </a:r>
              <a:endParaRPr kumimoji="1" lang="ja-JP" altLang="en-US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45A82B1F-C5FA-3D3E-B3A9-D4C4D03781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0555" y="3461449"/>
              <a:ext cx="789334" cy="699927"/>
            </a:xfrm>
            <a:prstGeom prst="straightConnector1">
              <a:avLst/>
            </a:prstGeom>
            <a:ln w="38100">
              <a:solidFill>
                <a:srgbClr val="0334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AED56AFC-D853-FB43-525D-A2E4C1DA93B4}"/>
                </a:ext>
              </a:extLst>
            </p:cNvPr>
            <p:cNvSpPr txBox="1"/>
            <p:nvPr/>
          </p:nvSpPr>
          <p:spPr>
            <a:xfrm>
              <a:off x="4015107" y="5453478"/>
              <a:ext cx="358841" cy="34436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US" altLang="ja-JP" b="1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X</a:t>
              </a:r>
              <a:r>
                <a:rPr lang="en-US" altLang="ja-JP" b="1" baseline="-25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2</a:t>
              </a:r>
              <a:endParaRPr lang="ja-JP" altLang="en-US" b="1" baseline="-25000" dirty="0">
                <a:solidFill>
                  <a:srgbClr val="033453"/>
                </a:solidFill>
                <a:ea typeface="游ゴシック" panose="020B04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952273CA-AE6D-1F4A-04C4-87A4886B74D4}"/>
                </a:ext>
              </a:extLst>
            </p:cNvPr>
            <p:cNvSpPr txBox="1"/>
            <p:nvPr/>
          </p:nvSpPr>
          <p:spPr>
            <a:xfrm>
              <a:off x="3405241" y="5427626"/>
              <a:ext cx="358841" cy="34436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US" altLang="ja-JP" b="1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X</a:t>
              </a:r>
              <a:r>
                <a:rPr lang="en-US" altLang="ja-JP" b="1" baseline="-25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1</a:t>
              </a:r>
              <a:endParaRPr lang="ja-JP" altLang="en-US" b="1" baseline="-25000" dirty="0">
                <a:solidFill>
                  <a:srgbClr val="033453"/>
                </a:solidFill>
                <a:ea typeface="游ゴシック" panose="020B0400000000000000" pitchFamily="50" charset="-128"/>
                <a:cs typeface="Arial" panose="020B0604020202020204" pitchFamily="34" charset="0"/>
              </a:endParaRPr>
            </a:p>
          </p:txBody>
        </p: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D01DF1E5-9945-C1C7-BA48-C41C3E9F4974}"/>
                </a:ext>
              </a:extLst>
            </p:cNvPr>
            <p:cNvCxnSpPr>
              <a:cxnSpLocks/>
            </p:cNvCxnSpPr>
            <p:nvPr/>
          </p:nvCxnSpPr>
          <p:spPr>
            <a:xfrm>
              <a:off x="3763742" y="5582441"/>
              <a:ext cx="251705" cy="0"/>
            </a:xfrm>
            <a:prstGeom prst="straightConnector1">
              <a:avLst/>
            </a:prstGeom>
            <a:ln w="38100">
              <a:solidFill>
                <a:srgbClr val="0334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EB0978FD-EED5-1510-DCDE-13C1CA0D9387}"/>
                </a:ext>
              </a:extLst>
            </p:cNvPr>
            <p:cNvSpPr txBox="1"/>
            <p:nvPr/>
          </p:nvSpPr>
          <p:spPr>
            <a:xfrm>
              <a:off x="4624973" y="5453478"/>
              <a:ext cx="35884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US" altLang="ja-JP" b="1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X</a:t>
              </a:r>
              <a:r>
                <a:rPr lang="en-US" altLang="ja-JP" b="1" baseline="-25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3</a:t>
              </a:r>
              <a:endParaRPr lang="ja-JP" altLang="en-US" b="1" baseline="-25000" dirty="0">
                <a:solidFill>
                  <a:srgbClr val="033453"/>
                </a:solidFill>
                <a:ea typeface="游ゴシック" panose="020B04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1C645838-74C4-CB92-4AED-567A2A102ABD}"/>
                </a:ext>
              </a:extLst>
            </p:cNvPr>
            <p:cNvSpPr txBox="1"/>
            <p:nvPr/>
          </p:nvSpPr>
          <p:spPr>
            <a:xfrm>
              <a:off x="5234839" y="5453478"/>
              <a:ext cx="35884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US" altLang="ja-JP" b="1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X</a:t>
              </a:r>
              <a:r>
                <a:rPr lang="en-US" altLang="ja-JP" b="1" baseline="-25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4</a:t>
              </a:r>
              <a:endParaRPr lang="ja-JP" altLang="en-US" b="1" baseline="-25000" dirty="0">
                <a:solidFill>
                  <a:srgbClr val="033453"/>
                </a:solidFill>
                <a:ea typeface="游ゴシック" panose="020B04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E2EF4FF2-4B86-87CD-103E-E0BBC7349BA5}"/>
                </a:ext>
              </a:extLst>
            </p:cNvPr>
            <p:cNvSpPr txBox="1"/>
            <p:nvPr/>
          </p:nvSpPr>
          <p:spPr>
            <a:xfrm>
              <a:off x="5830728" y="5453478"/>
              <a:ext cx="35884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US" altLang="ja-JP" b="1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X</a:t>
              </a:r>
              <a:r>
                <a:rPr lang="en-US" altLang="ja-JP" b="1" baseline="-25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N</a:t>
              </a:r>
              <a:endParaRPr lang="ja-JP" altLang="en-US" b="1" baseline="-25000" dirty="0">
                <a:solidFill>
                  <a:srgbClr val="033453"/>
                </a:solidFill>
                <a:ea typeface="游ゴシック" panose="020B0400000000000000" pitchFamily="50" charset="-128"/>
                <a:cs typeface="Arial" panose="020B0604020202020204" pitchFamily="34" charset="0"/>
              </a:endParaRPr>
            </a:p>
          </p:txBody>
        </p: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13019097-3DA9-FBD4-61FB-A5C748C9D93D}"/>
                </a:ext>
              </a:extLst>
            </p:cNvPr>
            <p:cNvCxnSpPr>
              <a:cxnSpLocks/>
            </p:cNvCxnSpPr>
            <p:nvPr/>
          </p:nvCxnSpPr>
          <p:spPr>
            <a:xfrm>
              <a:off x="5593340" y="5582441"/>
              <a:ext cx="251705" cy="0"/>
            </a:xfrm>
            <a:prstGeom prst="straightConnector1">
              <a:avLst/>
            </a:prstGeom>
            <a:ln w="38100">
              <a:solidFill>
                <a:srgbClr val="03345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C832E5FE-AAC2-DED6-64B4-CAB2918827C1}"/>
                </a:ext>
              </a:extLst>
            </p:cNvPr>
            <p:cNvCxnSpPr>
              <a:cxnSpLocks/>
            </p:cNvCxnSpPr>
            <p:nvPr/>
          </p:nvCxnSpPr>
          <p:spPr>
            <a:xfrm>
              <a:off x="4753785" y="5730477"/>
              <a:ext cx="0" cy="359767"/>
            </a:xfrm>
            <a:prstGeom prst="straightConnector1">
              <a:avLst/>
            </a:prstGeom>
            <a:ln w="38100">
              <a:solidFill>
                <a:srgbClr val="F4815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261FDE2E-7F94-4772-FA41-66E3A8F0F616}"/>
                </a:ext>
              </a:extLst>
            </p:cNvPr>
            <p:cNvSpPr txBox="1"/>
            <p:nvPr/>
          </p:nvSpPr>
          <p:spPr>
            <a:xfrm>
              <a:off x="4381628" y="6090244"/>
              <a:ext cx="783834" cy="276998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US" altLang="ja-JP" b="1" i="1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Φ</a:t>
              </a:r>
              <a:endParaRPr lang="ja-JP" altLang="en-US" b="1" i="1" baseline="30000" dirty="0">
                <a:solidFill>
                  <a:srgbClr val="033453"/>
                </a:solidFill>
                <a:ea typeface="游ゴシック" panose="020B0400000000000000" pitchFamily="50" charset="-128"/>
                <a:cs typeface="Arial" panose="020B0604020202020204" pitchFamily="34" charset="0"/>
              </a:endParaRPr>
            </a:p>
          </p:txBody>
        </p: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999B2B45-8EDB-1E98-6283-8562D82CC2C8}"/>
                </a:ext>
              </a:extLst>
            </p:cNvPr>
            <p:cNvCxnSpPr>
              <a:cxnSpLocks/>
            </p:cNvCxnSpPr>
            <p:nvPr/>
          </p:nvCxnSpPr>
          <p:spPr>
            <a:xfrm>
              <a:off x="3545471" y="5730477"/>
              <a:ext cx="1069019" cy="491033"/>
            </a:xfrm>
            <a:prstGeom prst="straightConnector1">
              <a:avLst/>
            </a:prstGeom>
            <a:ln w="38100">
              <a:solidFill>
                <a:srgbClr val="F4815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FEB6F19D-2E85-F884-72FB-6A0B371B47ED}"/>
                </a:ext>
              </a:extLst>
            </p:cNvPr>
            <p:cNvCxnSpPr>
              <a:cxnSpLocks/>
            </p:cNvCxnSpPr>
            <p:nvPr/>
          </p:nvCxnSpPr>
          <p:spPr>
            <a:xfrm>
              <a:off x="4149628" y="5730477"/>
              <a:ext cx="525187" cy="379908"/>
            </a:xfrm>
            <a:prstGeom prst="straightConnector1">
              <a:avLst/>
            </a:prstGeom>
            <a:ln w="38100">
              <a:solidFill>
                <a:srgbClr val="F4815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C49D4110-A778-E7B2-60FE-8B269440EE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0077" y="5730477"/>
              <a:ext cx="487865" cy="395783"/>
            </a:xfrm>
            <a:prstGeom prst="straightConnector1">
              <a:avLst/>
            </a:prstGeom>
            <a:ln w="38100">
              <a:solidFill>
                <a:srgbClr val="F4815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20C04A66-B102-F796-C141-1ADC11427C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3102" y="5730477"/>
              <a:ext cx="1018996" cy="486270"/>
            </a:xfrm>
            <a:prstGeom prst="straightConnector1">
              <a:avLst/>
            </a:prstGeom>
            <a:ln w="38100">
              <a:solidFill>
                <a:srgbClr val="F4815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232F6FFE-41DC-B9A0-4872-BEE550D40765}"/>
                </a:ext>
              </a:extLst>
            </p:cNvPr>
            <p:cNvSpPr txBox="1"/>
            <p:nvPr/>
          </p:nvSpPr>
          <p:spPr>
            <a:xfrm>
              <a:off x="4958342" y="4965002"/>
              <a:ext cx="827774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US" altLang="ja-JP" b="1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X</a:t>
              </a:r>
              <a:r>
                <a:rPr lang="en-US" altLang="ja-JP" b="1" baseline="-25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2</a:t>
              </a:r>
              <a:r>
                <a:rPr lang="en-US" altLang="ja-JP" b="1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 + X</a:t>
              </a:r>
              <a:r>
                <a:rPr lang="en-US" altLang="ja-JP" b="1" baseline="-25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3</a:t>
              </a:r>
              <a:endParaRPr lang="ja-JP" altLang="en-US" b="1" baseline="-25000" dirty="0">
                <a:solidFill>
                  <a:srgbClr val="033453"/>
                </a:solidFill>
                <a:ea typeface="游ゴシック" panose="020B0400000000000000" pitchFamily="50" charset="-128"/>
                <a:cs typeface="Arial" panose="020B0604020202020204" pitchFamily="34" charset="0"/>
              </a:endParaRPr>
            </a:p>
          </p:txBody>
        </p: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106D9255-C5DE-49A2-CC31-6ADC9C077DC3}"/>
                </a:ext>
              </a:extLst>
            </p:cNvPr>
            <p:cNvCxnSpPr>
              <a:cxnSpLocks/>
            </p:cNvCxnSpPr>
            <p:nvPr/>
          </p:nvCxnSpPr>
          <p:spPr>
            <a:xfrm>
              <a:off x="5376709" y="5201258"/>
              <a:ext cx="0" cy="284207"/>
            </a:xfrm>
            <a:prstGeom prst="straightConnector1">
              <a:avLst/>
            </a:prstGeom>
            <a:ln w="38100">
              <a:solidFill>
                <a:srgbClr val="0334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線矢印コネクタ 1">
              <a:extLst>
                <a:ext uri="{FF2B5EF4-FFF2-40B4-BE49-F238E27FC236}">
                  <a16:creationId xmlns:a16="http://schemas.microsoft.com/office/drawing/2014/main" id="{805418C3-4738-A4E5-59E0-C3E6C96559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14458" y="5816231"/>
              <a:ext cx="998467" cy="457569"/>
            </a:xfrm>
            <a:prstGeom prst="straightConnector1">
              <a:avLst/>
            </a:prstGeom>
            <a:ln w="19050">
              <a:solidFill>
                <a:srgbClr val="2D818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E94B127D-C2D8-7B4C-B3D5-71CB91C0F4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01984" y="5790035"/>
              <a:ext cx="499234" cy="364586"/>
            </a:xfrm>
            <a:prstGeom prst="straightConnector1">
              <a:avLst/>
            </a:prstGeom>
            <a:ln w="19050">
              <a:solidFill>
                <a:srgbClr val="2D818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065833AC-F371-F93D-FC69-D217D0E923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4243" y="5728987"/>
              <a:ext cx="9935" cy="331030"/>
            </a:xfrm>
            <a:prstGeom prst="straightConnector1">
              <a:avLst/>
            </a:prstGeom>
            <a:ln w="19050">
              <a:solidFill>
                <a:srgbClr val="2D818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2863C17E-9BBF-323E-444B-073F8A734C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1538" y="5699656"/>
              <a:ext cx="406511" cy="331030"/>
            </a:xfrm>
            <a:prstGeom prst="straightConnector1">
              <a:avLst/>
            </a:prstGeom>
            <a:ln w="19050">
              <a:solidFill>
                <a:srgbClr val="2D818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8A90700F-807C-D440-3152-9984A9CED7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4568" y="5816231"/>
              <a:ext cx="1017051" cy="487127"/>
            </a:xfrm>
            <a:prstGeom prst="straightConnector1">
              <a:avLst/>
            </a:prstGeom>
            <a:ln w="19050">
              <a:solidFill>
                <a:srgbClr val="2D818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6CDA1872-FEFA-EF1C-FB57-6C07C5EBD9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8242" y="5839067"/>
              <a:ext cx="8194" cy="273020"/>
            </a:xfrm>
            <a:prstGeom prst="straightConnector1">
              <a:avLst/>
            </a:prstGeom>
            <a:ln w="19050">
              <a:solidFill>
                <a:srgbClr val="2D818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412F009A-0D94-9B22-823F-65B39E4FE65E}"/>
                </a:ext>
              </a:extLst>
            </p:cNvPr>
            <p:cNvCxnSpPr>
              <a:cxnSpLocks/>
            </p:cNvCxnSpPr>
            <p:nvPr/>
          </p:nvCxnSpPr>
          <p:spPr>
            <a:xfrm>
              <a:off x="4362785" y="5582441"/>
              <a:ext cx="251705" cy="0"/>
            </a:xfrm>
            <a:prstGeom prst="straightConnector1">
              <a:avLst/>
            </a:prstGeom>
            <a:ln w="38100">
              <a:solidFill>
                <a:srgbClr val="0334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456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7903F83-AD40-9A4E-99D2-33E28D64C28B}"/>
              </a:ext>
            </a:extLst>
          </p:cNvPr>
          <p:cNvGrpSpPr/>
          <p:nvPr/>
        </p:nvGrpSpPr>
        <p:grpSpPr>
          <a:xfrm>
            <a:off x="2552940" y="1492369"/>
            <a:ext cx="7622530" cy="3859110"/>
            <a:chOff x="2552940" y="1492369"/>
            <a:chExt cx="7622530" cy="3859110"/>
          </a:xfrm>
        </p:grpSpPr>
        <p:sp>
          <p:nvSpPr>
            <p:cNvPr id="198" name="円弧 197">
              <a:extLst>
                <a:ext uri="{FF2B5EF4-FFF2-40B4-BE49-F238E27FC236}">
                  <a16:creationId xmlns:a16="http://schemas.microsoft.com/office/drawing/2014/main" id="{2BF144CF-3F8B-7C0C-6083-F639FD078475}"/>
                </a:ext>
              </a:extLst>
            </p:cNvPr>
            <p:cNvSpPr/>
            <p:nvPr/>
          </p:nvSpPr>
          <p:spPr>
            <a:xfrm>
              <a:off x="8168384" y="1492369"/>
              <a:ext cx="1241183" cy="1370900"/>
            </a:xfrm>
            <a:prstGeom prst="arc">
              <a:avLst>
                <a:gd name="adj1" fmla="val 2748828"/>
                <a:gd name="adj2" fmla="val 5619121"/>
              </a:avLst>
            </a:prstGeom>
            <a:ln w="38100">
              <a:solidFill>
                <a:srgbClr val="F4815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>
                <a:ea typeface="游ゴシック" panose="020B0400000000000000" pitchFamily="50" charset="-128"/>
              </a:endParaRPr>
            </a:p>
          </p:txBody>
        </p:sp>
        <p:grpSp>
          <p:nvGrpSpPr>
            <p:cNvPr id="102" name="グループ化 101">
              <a:extLst>
                <a:ext uri="{FF2B5EF4-FFF2-40B4-BE49-F238E27FC236}">
                  <a16:creationId xmlns:a16="http://schemas.microsoft.com/office/drawing/2014/main" id="{7DC0B055-33E5-6457-EB12-622F55D35280}"/>
                </a:ext>
              </a:extLst>
            </p:cNvPr>
            <p:cNvGrpSpPr/>
            <p:nvPr/>
          </p:nvGrpSpPr>
          <p:grpSpPr>
            <a:xfrm>
              <a:off x="3224436" y="2867802"/>
              <a:ext cx="901160" cy="1253062"/>
              <a:chOff x="2961358" y="2883042"/>
              <a:chExt cx="1111188" cy="1253062"/>
            </a:xfrm>
          </p:grpSpPr>
          <p:cxnSp>
            <p:nvCxnSpPr>
              <p:cNvPr id="97" name="直線矢印コネクタ 96">
                <a:extLst>
                  <a:ext uri="{FF2B5EF4-FFF2-40B4-BE49-F238E27FC236}">
                    <a16:creationId xmlns:a16="http://schemas.microsoft.com/office/drawing/2014/main" id="{24EAA911-3E45-CF50-E1A6-45D274749CDC}"/>
                  </a:ext>
                </a:extLst>
              </p:cNvPr>
              <p:cNvCxnSpPr>
                <a:cxnSpLocks/>
                <a:endCxn id="94" idx="1"/>
              </p:cNvCxnSpPr>
              <p:nvPr/>
            </p:nvCxnSpPr>
            <p:spPr>
              <a:xfrm flipV="1">
                <a:off x="2961358" y="3317085"/>
                <a:ext cx="599582" cy="0"/>
              </a:xfrm>
              <a:prstGeom prst="straightConnector1">
                <a:avLst/>
              </a:prstGeom>
              <a:ln w="19050">
                <a:solidFill>
                  <a:srgbClr val="2D8183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矢印コネクタ 97">
                <a:extLst>
                  <a:ext uri="{FF2B5EF4-FFF2-40B4-BE49-F238E27FC236}">
                    <a16:creationId xmlns:a16="http://schemas.microsoft.com/office/drawing/2014/main" id="{1B8E9990-D620-7859-DAAC-4D99E9558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358" y="2883042"/>
                <a:ext cx="1111188" cy="0"/>
              </a:xfrm>
              <a:prstGeom prst="straightConnector1">
                <a:avLst/>
              </a:prstGeom>
              <a:ln w="19050">
                <a:solidFill>
                  <a:srgbClr val="2D8183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矢印コネクタ 98">
                <a:extLst>
                  <a:ext uri="{FF2B5EF4-FFF2-40B4-BE49-F238E27FC236}">
                    <a16:creationId xmlns:a16="http://schemas.microsoft.com/office/drawing/2014/main" id="{1B3D9B7B-63B3-7994-EFDA-08283F3DB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358" y="4136104"/>
                <a:ext cx="887781" cy="0"/>
              </a:xfrm>
              <a:prstGeom prst="straightConnector1">
                <a:avLst/>
              </a:prstGeom>
              <a:ln w="19050">
                <a:solidFill>
                  <a:srgbClr val="2D8183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DB3BDC80-4AB6-75CC-FAF8-CFBCABB7D7C2}"/>
                </a:ext>
              </a:extLst>
            </p:cNvPr>
            <p:cNvSpPr/>
            <p:nvPr/>
          </p:nvSpPr>
          <p:spPr>
            <a:xfrm>
              <a:off x="2681756" y="2678614"/>
              <a:ext cx="508719" cy="1514876"/>
            </a:xfrm>
            <a:prstGeom prst="rect">
              <a:avLst/>
            </a:prstGeom>
            <a:solidFill>
              <a:srgbClr val="2D8183">
                <a:alpha val="14902"/>
              </a:srgbClr>
            </a:solidFill>
            <a:ln>
              <a:solidFill>
                <a:srgbClr val="2D8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ED27EAFD-404A-C0FF-9231-888A9D45001A}"/>
                </a:ext>
              </a:extLst>
            </p:cNvPr>
            <p:cNvSpPr txBox="1"/>
            <p:nvPr/>
          </p:nvSpPr>
          <p:spPr>
            <a:xfrm>
              <a:off x="3852417" y="2194185"/>
              <a:ext cx="1370900" cy="2770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US" altLang="ja-JP" b="1" dirty="0">
                  <a:solidFill>
                    <a:srgbClr val="F481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Dissipation</a:t>
              </a:r>
              <a:endParaRPr lang="ja-JP" altLang="en-US" b="1" dirty="0">
                <a:solidFill>
                  <a:srgbClr val="F48153"/>
                </a:solidFill>
                <a:ea typeface="游ゴシック" panose="020B0400000000000000" pitchFamily="50" charset="-128"/>
                <a:cs typeface="Arial" panose="020B0604020202020204" pitchFamily="34" charset="0"/>
              </a:endParaRPr>
            </a:p>
          </p:txBody>
        </p:sp>
        <p:grpSp>
          <p:nvGrpSpPr>
            <p:cNvPr id="124" name="グループ化 123">
              <a:extLst>
                <a:ext uri="{FF2B5EF4-FFF2-40B4-BE49-F238E27FC236}">
                  <a16:creationId xmlns:a16="http://schemas.microsoft.com/office/drawing/2014/main" id="{DE6C7DFC-B36B-9342-CD70-CE258F820BDA}"/>
                </a:ext>
              </a:extLst>
            </p:cNvPr>
            <p:cNvGrpSpPr/>
            <p:nvPr/>
          </p:nvGrpSpPr>
          <p:grpSpPr>
            <a:xfrm>
              <a:off x="2579944" y="1542110"/>
              <a:ext cx="3979861" cy="3809369"/>
              <a:chOff x="635792" y="3328482"/>
              <a:chExt cx="3201264" cy="3064126"/>
            </a:xfrm>
          </p:grpSpPr>
          <p:sp>
            <p:nvSpPr>
              <p:cNvPr id="67" name="円弧 66">
                <a:extLst>
                  <a:ext uri="{FF2B5EF4-FFF2-40B4-BE49-F238E27FC236}">
                    <a16:creationId xmlns:a16="http://schemas.microsoft.com/office/drawing/2014/main" id="{CEDE1D45-040D-C369-6BCE-C7D692C1351D}"/>
                  </a:ext>
                </a:extLst>
              </p:cNvPr>
              <p:cNvSpPr/>
              <p:nvPr/>
            </p:nvSpPr>
            <p:spPr>
              <a:xfrm rot="20439484">
                <a:off x="635792" y="3996769"/>
                <a:ext cx="1102705" cy="1102705"/>
              </a:xfrm>
              <a:prstGeom prst="arc">
                <a:avLst>
                  <a:gd name="adj1" fmla="val 19713318"/>
                  <a:gd name="adj2" fmla="val 1654528"/>
                </a:avLst>
              </a:prstGeom>
              <a:ln w="38100">
                <a:solidFill>
                  <a:srgbClr val="F48153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68" name="円弧 67">
                <a:extLst>
                  <a:ext uri="{FF2B5EF4-FFF2-40B4-BE49-F238E27FC236}">
                    <a16:creationId xmlns:a16="http://schemas.microsoft.com/office/drawing/2014/main" id="{C2B149EA-E085-CC65-4B83-1F070D4B1E83}"/>
                  </a:ext>
                </a:extLst>
              </p:cNvPr>
              <p:cNvSpPr/>
              <p:nvPr/>
            </p:nvSpPr>
            <p:spPr>
              <a:xfrm>
                <a:off x="2734351" y="4242647"/>
                <a:ext cx="1102705" cy="1102705"/>
              </a:xfrm>
              <a:prstGeom prst="arc">
                <a:avLst>
                  <a:gd name="adj1" fmla="val 6716678"/>
                  <a:gd name="adj2" fmla="val 10109756"/>
                </a:avLst>
              </a:prstGeom>
              <a:ln w="38100">
                <a:solidFill>
                  <a:srgbClr val="F48153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69" name="円弧 68">
                <a:extLst>
                  <a:ext uri="{FF2B5EF4-FFF2-40B4-BE49-F238E27FC236}">
                    <a16:creationId xmlns:a16="http://schemas.microsoft.com/office/drawing/2014/main" id="{B3857A18-760E-F8BF-CB65-26115E547C75}"/>
                  </a:ext>
                </a:extLst>
              </p:cNvPr>
              <p:cNvSpPr/>
              <p:nvPr/>
            </p:nvSpPr>
            <p:spPr>
              <a:xfrm>
                <a:off x="2261636" y="5289903"/>
                <a:ext cx="1102705" cy="1102705"/>
              </a:xfrm>
              <a:prstGeom prst="arc">
                <a:avLst>
                  <a:gd name="adj1" fmla="val 10384944"/>
                  <a:gd name="adj2" fmla="val 13882916"/>
                </a:avLst>
              </a:prstGeom>
              <a:ln w="38100">
                <a:solidFill>
                  <a:srgbClr val="F48153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71" name="円弧 70">
                <a:extLst>
                  <a:ext uri="{FF2B5EF4-FFF2-40B4-BE49-F238E27FC236}">
                    <a16:creationId xmlns:a16="http://schemas.microsoft.com/office/drawing/2014/main" id="{DFA5046F-3C0A-F35A-FF7A-1E77AFE1D177}"/>
                  </a:ext>
                </a:extLst>
              </p:cNvPr>
              <p:cNvSpPr/>
              <p:nvPr/>
            </p:nvSpPr>
            <p:spPr>
              <a:xfrm rot="20439484">
                <a:off x="903331" y="5189528"/>
                <a:ext cx="1102705" cy="1102705"/>
              </a:xfrm>
              <a:prstGeom prst="arc">
                <a:avLst>
                  <a:gd name="adj1" fmla="val 15935009"/>
                  <a:gd name="adj2" fmla="val 19486096"/>
                </a:avLst>
              </a:prstGeom>
              <a:ln w="38100">
                <a:solidFill>
                  <a:srgbClr val="F48153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73" name="円弧 72">
                <a:extLst>
                  <a:ext uri="{FF2B5EF4-FFF2-40B4-BE49-F238E27FC236}">
                    <a16:creationId xmlns:a16="http://schemas.microsoft.com/office/drawing/2014/main" id="{AB97B7F6-5B42-56FA-6320-CC1E324499D8}"/>
                  </a:ext>
                </a:extLst>
              </p:cNvPr>
              <p:cNvSpPr/>
              <p:nvPr/>
            </p:nvSpPr>
            <p:spPr>
              <a:xfrm>
                <a:off x="1985015" y="3328482"/>
                <a:ext cx="998365" cy="1102705"/>
              </a:xfrm>
              <a:prstGeom prst="arc">
                <a:avLst>
                  <a:gd name="adj1" fmla="val 2748828"/>
                  <a:gd name="adj2" fmla="val 6450103"/>
                </a:avLst>
              </a:prstGeom>
              <a:ln w="38100">
                <a:solidFill>
                  <a:srgbClr val="F48153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31" name="グループ化 130">
              <a:extLst>
                <a:ext uri="{FF2B5EF4-FFF2-40B4-BE49-F238E27FC236}">
                  <a16:creationId xmlns:a16="http://schemas.microsoft.com/office/drawing/2014/main" id="{588A95F4-F886-F06F-7955-049496A8480A}"/>
                </a:ext>
              </a:extLst>
            </p:cNvPr>
            <p:cNvGrpSpPr/>
            <p:nvPr/>
          </p:nvGrpSpPr>
          <p:grpSpPr>
            <a:xfrm>
              <a:off x="3834449" y="2860728"/>
              <a:ext cx="1370900" cy="1370900"/>
              <a:chOff x="1644873" y="4389133"/>
              <a:chExt cx="1102705" cy="1102705"/>
            </a:xfrm>
          </p:grpSpPr>
          <p:sp>
            <p:nvSpPr>
              <p:cNvPr id="76" name="円弧 75">
                <a:extLst>
                  <a:ext uri="{FF2B5EF4-FFF2-40B4-BE49-F238E27FC236}">
                    <a16:creationId xmlns:a16="http://schemas.microsoft.com/office/drawing/2014/main" id="{AC08D092-7C2C-A141-3553-E444B494BD88}"/>
                  </a:ext>
                </a:extLst>
              </p:cNvPr>
              <p:cNvSpPr/>
              <p:nvPr/>
            </p:nvSpPr>
            <p:spPr>
              <a:xfrm rot="3036775">
                <a:off x="1644873" y="4389133"/>
                <a:ext cx="1102705" cy="1102705"/>
              </a:xfrm>
              <a:prstGeom prst="arc">
                <a:avLst>
                  <a:gd name="adj1" fmla="val 18234785"/>
                  <a:gd name="adj2" fmla="val 20963355"/>
                </a:avLst>
              </a:prstGeom>
              <a:ln w="38100">
                <a:solidFill>
                  <a:srgbClr val="03345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79" name="円弧 78">
                <a:extLst>
                  <a:ext uri="{FF2B5EF4-FFF2-40B4-BE49-F238E27FC236}">
                    <a16:creationId xmlns:a16="http://schemas.microsoft.com/office/drawing/2014/main" id="{EE3F2CEC-8C6B-8CDA-4604-6E8BED62DACF}"/>
                  </a:ext>
                </a:extLst>
              </p:cNvPr>
              <p:cNvSpPr/>
              <p:nvPr/>
            </p:nvSpPr>
            <p:spPr>
              <a:xfrm rot="3036775">
                <a:off x="1644873" y="4389133"/>
                <a:ext cx="1102705" cy="1102705"/>
              </a:xfrm>
              <a:prstGeom prst="arc">
                <a:avLst>
                  <a:gd name="adj1" fmla="val 13960208"/>
                  <a:gd name="adj2" fmla="val 16567947"/>
                </a:avLst>
              </a:prstGeom>
              <a:ln w="38100">
                <a:solidFill>
                  <a:srgbClr val="03345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88" name="円弧 87">
                <a:extLst>
                  <a:ext uri="{FF2B5EF4-FFF2-40B4-BE49-F238E27FC236}">
                    <a16:creationId xmlns:a16="http://schemas.microsoft.com/office/drawing/2014/main" id="{E908B258-857C-4D0A-A26B-87D54E73BD08}"/>
                  </a:ext>
                </a:extLst>
              </p:cNvPr>
              <p:cNvSpPr/>
              <p:nvPr/>
            </p:nvSpPr>
            <p:spPr>
              <a:xfrm rot="1964917">
                <a:off x="1644873" y="4389133"/>
                <a:ext cx="1102705" cy="1102705"/>
              </a:xfrm>
              <a:prstGeom prst="arc">
                <a:avLst>
                  <a:gd name="adj1" fmla="val 6393080"/>
                  <a:gd name="adj2" fmla="val 9397424"/>
                </a:avLst>
              </a:prstGeom>
              <a:ln w="38100">
                <a:solidFill>
                  <a:srgbClr val="033453"/>
                </a:solidFill>
                <a:prstDash val="sysDot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89" name="円弧 88">
                <a:extLst>
                  <a:ext uri="{FF2B5EF4-FFF2-40B4-BE49-F238E27FC236}">
                    <a16:creationId xmlns:a16="http://schemas.microsoft.com/office/drawing/2014/main" id="{490603D8-2EB3-3C38-1007-0472550D9D1E}"/>
                  </a:ext>
                </a:extLst>
              </p:cNvPr>
              <p:cNvSpPr/>
              <p:nvPr/>
            </p:nvSpPr>
            <p:spPr>
              <a:xfrm rot="2446631">
                <a:off x="1644873" y="4389133"/>
                <a:ext cx="1102705" cy="1102705"/>
              </a:xfrm>
              <a:prstGeom prst="arc">
                <a:avLst>
                  <a:gd name="adj1" fmla="val 1060883"/>
                  <a:gd name="adj2" fmla="val 4193964"/>
                </a:avLst>
              </a:prstGeom>
              <a:ln w="38100">
                <a:solidFill>
                  <a:srgbClr val="03345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90" name="円弧 89">
                <a:extLst>
                  <a:ext uri="{FF2B5EF4-FFF2-40B4-BE49-F238E27FC236}">
                    <a16:creationId xmlns:a16="http://schemas.microsoft.com/office/drawing/2014/main" id="{0DB4ECE0-E73B-B9A2-098C-7D305CD94CC1}"/>
                  </a:ext>
                </a:extLst>
              </p:cNvPr>
              <p:cNvSpPr/>
              <p:nvPr/>
            </p:nvSpPr>
            <p:spPr>
              <a:xfrm rot="3036775">
                <a:off x="1644873" y="4389133"/>
                <a:ext cx="1102705" cy="1102705"/>
              </a:xfrm>
              <a:prstGeom prst="arc">
                <a:avLst>
                  <a:gd name="adj1" fmla="val 9774902"/>
                  <a:gd name="adj2" fmla="val 12541547"/>
                </a:avLst>
              </a:prstGeom>
              <a:ln w="38100">
                <a:solidFill>
                  <a:srgbClr val="033453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30" name="グループ化 129">
              <a:extLst>
                <a:ext uri="{FF2B5EF4-FFF2-40B4-BE49-F238E27FC236}">
                  <a16:creationId xmlns:a16="http://schemas.microsoft.com/office/drawing/2014/main" id="{FE89C188-3738-5E66-350D-C22994D9B5DB}"/>
                </a:ext>
              </a:extLst>
            </p:cNvPr>
            <p:cNvGrpSpPr/>
            <p:nvPr/>
          </p:nvGrpSpPr>
          <p:grpSpPr>
            <a:xfrm>
              <a:off x="3710690" y="2702128"/>
              <a:ext cx="1715287" cy="1597431"/>
              <a:chOff x="1547751" y="4261561"/>
              <a:chExt cx="1379718" cy="1284919"/>
            </a:xfrm>
          </p:grpSpPr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E5E308E1-D637-9441-82CA-A06D317781D1}"/>
                  </a:ext>
                </a:extLst>
              </p:cNvPr>
              <p:cNvSpPr txBox="1"/>
              <p:nvPr/>
            </p:nvSpPr>
            <p:spPr>
              <a:xfrm>
                <a:off x="2638830" y="4605453"/>
                <a:ext cx="2886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X</a:t>
                </a:r>
                <a:r>
                  <a:rPr lang="en-US" altLang="ja-JP" b="1" baseline="-25000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2</a:t>
                </a:r>
                <a:endParaRPr lang="ja-JP" altLang="en-US" b="1" baseline="-25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D4800424-926A-0460-7B7F-A8779616561D}"/>
                  </a:ext>
                </a:extLst>
              </p:cNvPr>
              <p:cNvSpPr txBox="1"/>
              <p:nvPr/>
            </p:nvSpPr>
            <p:spPr>
              <a:xfrm>
                <a:off x="2465702" y="5257787"/>
                <a:ext cx="2886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X</a:t>
                </a:r>
                <a:r>
                  <a:rPr lang="en-US" altLang="ja-JP" b="1" baseline="-25000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3</a:t>
                </a:r>
                <a:endParaRPr lang="ja-JP" altLang="en-US" b="1" baseline="-25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17B21444-D4F0-E244-CCED-89D3F218C84F}"/>
                  </a:ext>
                </a:extLst>
              </p:cNvPr>
              <p:cNvSpPr txBox="1"/>
              <p:nvPr/>
            </p:nvSpPr>
            <p:spPr>
              <a:xfrm>
                <a:off x="1720504" y="5269481"/>
                <a:ext cx="2886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X</a:t>
                </a:r>
                <a:r>
                  <a:rPr lang="en-US" altLang="ja-JP" b="1" baseline="-25000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4</a:t>
                </a:r>
                <a:endParaRPr lang="ja-JP" altLang="en-US" b="1" baseline="-25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02FB792E-95B1-D36F-5026-815D31F99C6B}"/>
                  </a:ext>
                </a:extLst>
              </p:cNvPr>
              <p:cNvSpPr txBox="1"/>
              <p:nvPr/>
            </p:nvSpPr>
            <p:spPr>
              <a:xfrm>
                <a:off x="1547751" y="4605453"/>
                <a:ext cx="2886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X</a:t>
                </a:r>
                <a:r>
                  <a:rPr lang="en-US" altLang="ja-JP" b="1" baseline="-25000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N</a:t>
                </a:r>
                <a:endParaRPr lang="ja-JP" altLang="en-US" b="1" baseline="-25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DDAB829A-13F1-AA70-B00A-7254B354EA3B}"/>
                  </a:ext>
                </a:extLst>
              </p:cNvPr>
              <p:cNvSpPr txBox="1"/>
              <p:nvPr/>
            </p:nvSpPr>
            <p:spPr>
              <a:xfrm>
                <a:off x="2058678" y="4261561"/>
                <a:ext cx="28863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X</a:t>
                </a:r>
                <a:r>
                  <a:rPr lang="en-US" altLang="ja-JP" b="1" baseline="-25000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1</a:t>
                </a:r>
                <a:endParaRPr lang="ja-JP" altLang="en-US" b="1" baseline="-25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3" name="テキスト ボックス 142">
              <a:extLst>
                <a:ext uri="{FF2B5EF4-FFF2-40B4-BE49-F238E27FC236}">
                  <a16:creationId xmlns:a16="http://schemas.microsoft.com/office/drawing/2014/main" id="{2193C197-A8C5-F2E5-2AB1-CFA5A1B4DE0D}"/>
                </a:ext>
              </a:extLst>
            </p:cNvPr>
            <p:cNvSpPr txBox="1"/>
            <p:nvPr/>
          </p:nvSpPr>
          <p:spPr>
            <a:xfrm>
              <a:off x="2552940" y="2355304"/>
              <a:ext cx="766350" cy="2770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US" altLang="ja-JP" b="1" dirty="0">
                  <a:solidFill>
                    <a:srgbClr val="2D818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Supply</a:t>
              </a:r>
              <a:endParaRPr lang="ja-JP" altLang="en-US" b="1" dirty="0">
                <a:solidFill>
                  <a:srgbClr val="2D8183"/>
                </a:solidFill>
                <a:ea typeface="游ゴシック" panose="020B04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AED0C94F-110B-DDCA-EE2D-EDC4636D8F7A}"/>
                </a:ext>
              </a:extLst>
            </p:cNvPr>
            <p:cNvSpPr/>
            <p:nvPr/>
          </p:nvSpPr>
          <p:spPr>
            <a:xfrm>
              <a:off x="6960634" y="2678614"/>
              <a:ext cx="508719" cy="1514876"/>
            </a:xfrm>
            <a:prstGeom prst="rect">
              <a:avLst/>
            </a:prstGeom>
            <a:solidFill>
              <a:srgbClr val="2D8183">
                <a:alpha val="14902"/>
              </a:srgbClr>
            </a:solidFill>
            <a:ln>
              <a:solidFill>
                <a:srgbClr val="2D8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テキスト ボックス 155">
              <a:extLst>
                <a:ext uri="{FF2B5EF4-FFF2-40B4-BE49-F238E27FC236}">
                  <a16:creationId xmlns:a16="http://schemas.microsoft.com/office/drawing/2014/main" id="{2D8D1712-51F2-5D0A-1999-A0F64C5C840B}"/>
                </a:ext>
              </a:extLst>
            </p:cNvPr>
            <p:cNvSpPr txBox="1"/>
            <p:nvPr/>
          </p:nvSpPr>
          <p:spPr>
            <a:xfrm>
              <a:off x="7587618" y="3008735"/>
              <a:ext cx="8181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solidFill>
                    <a:srgbClr val="033453"/>
                  </a:solidFill>
                </a:rPr>
                <a:t>(fast)</a:t>
              </a:r>
              <a:endParaRPr kumimoji="1" lang="ja-JP" altLang="en-US" sz="1600" dirty="0">
                <a:solidFill>
                  <a:srgbClr val="033453"/>
                </a:solidFill>
              </a:endParaRPr>
            </a:p>
          </p:txBody>
        </p:sp>
        <p:sp>
          <p:nvSpPr>
            <p:cNvPr id="157" name="テキスト ボックス 156">
              <a:extLst>
                <a:ext uri="{FF2B5EF4-FFF2-40B4-BE49-F238E27FC236}">
                  <a16:creationId xmlns:a16="http://schemas.microsoft.com/office/drawing/2014/main" id="{12DB40F3-623B-7FCA-7E5D-A3300AE4F86C}"/>
                </a:ext>
              </a:extLst>
            </p:cNvPr>
            <p:cNvSpPr txBox="1"/>
            <p:nvPr/>
          </p:nvSpPr>
          <p:spPr>
            <a:xfrm>
              <a:off x="8804570" y="2193568"/>
              <a:ext cx="1370900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US" altLang="ja-JP" b="1" dirty="0">
                  <a:solidFill>
                    <a:srgbClr val="F4815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Dissipation</a:t>
              </a:r>
              <a:endParaRPr lang="ja-JP" altLang="en-US" b="1" dirty="0">
                <a:solidFill>
                  <a:srgbClr val="F48153"/>
                </a:solidFill>
                <a:ea typeface="游ゴシック" panose="020B0400000000000000" pitchFamily="50" charset="-128"/>
                <a:cs typeface="Arial" panose="020B0604020202020204" pitchFamily="34" charset="0"/>
              </a:endParaRPr>
            </a:p>
          </p:txBody>
        </p:sp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A1AE1D64-19E9-5D61-6DC9-DE0C6178EC51}"/>
                </a:ext>
              </a:extLst>
            </p:cNvPr>
            <p:cNvGrpSpPr/>
            <p:nvPr/>
          </p:nvGrpSpPr>
          <p:grpSpPr>
            <a:xfrm>
              <a:off x="8119120" y="2860728"/>
              <a:ext cx="1370900" cy="1370900"/>
              <a:chOff x="1644873" y="4389133"/>
              <a:chExt cx="1102705" cy="1102705"/>
            </a:xfrm>
          </p:grpSpPr>
          <p:sp>
            <p:nvSpPr>
              <p:cNvPr id="159" name="円弧 158">
                <a:extLst>
                  <a:ext uri="{FF2B5EF4-FFF2-40B4-BE49-F238E27FC236}">
                    <a16:creationId xmlns:a16="http://schemas.microsoft.com/office/drawing/2014/main" id="{4C0E116C-81C5-C389-2EE9-ED6576D3DDB8}"/>
                  </a:ext>
                </a:extLst>
              </p:cNvPr>
              <p:cNvSpPr/>
              <p:nvPr/>
            </p:nvSpPr>
            <p:spPr>
              <a:xfrm rot="3036775">
                <a:off x="1644873" y="4389133"/>
                <a:ext cx="1102705" cy="1102705"/>
              </a:xfrm>
              <a:prstGeom prst="arc">
                <a:avLst>
                  <a:gd name="adj1" fmla="val 19560616"/>
                  <a:gd name="adj2" fmla="val 3426153"/>
                </a:avLst>
              </a:prstGeom>
              <a:ln w="38100">
                <a:solidFill>
                  <a:srgbClr val="03345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160" name="円弧 159">
                <a:extLst>
                  <a:ext uri="{FF2B5EF4-FFF2-40B4-BE49-F238E27FC236}">
                    <a16:creationId xmlns:a16="http://schemas.microsoft.com/office/drawing/2014/main" id="{C17E8F95-167B-B697-CDD6-7DBD15A55872}"/>
                  </a:ext>
                </a:extLst>
              </p:cNvPr>
              <p:cNvSpPr/>
              <p:nvPr/>
            </p:nvSpPr>
            <p:spPr>
              <a:xfrm rot="3036775">
                <a:off x="1644873" y="4389133"/>
                <a:ext cx="1102705" cy="1102705"/>
              </a:xfrm>
              <a:prstGeom prst="arc">
                <a:avLst>
                  <a:gd name="adj1" fmla="val 12824729"/>
                  <a:gd name="adj2" fmla="val 17972948"/>
                </a:avLst>
              </a:prstGeom>
              <a:ln w="38100">
                <a:solidFill>
                  <a:srgbClr val="033453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>
                  <a:ea typeface="游ゴシック" panose="020B0400000000000000" pitchFamily="50" charset="-128"/>
                </a:endParaRPr>
              </a:p>
            </p:txBody>
          </p:sp>
          <p:sp>
            <p:nvSpPr>
              <p:cNvPr id="163" name="円弧 162">
                <a:extLst>
                  <a:ext uri="{FF2B5EF4-FFF2-40B4-BE49-F238E27FC236}">
                    <a16:creationId xmlns:a16="http://schemas.microsoft.com/office/drawing/2014/main" id="{6BB4F9A2-4778-D984-E1B8-7B5807891191}"/>
                  </a:ext>
                </a:extLst>
              </p:cNvPr>
              <p:cNvSpPr/>
              <p:nvPr/>
            </p:nvSpPr>
            <p:spPr>
              <a:xfrm rot="3036775">
                <a:off x="1644873" y="4389133"/>
                <a:ext cx="1102705" cy="1102705"/>
              </a:xfrm>
              <a:prstGeom prst="arc">
                <a:avLst>
                  <a:gd name="adj1" fmla="val 5257384"/>
                  <a:gd name="adj2" fmla="val 10707467"/>
                </a:avLst>
              </a:prstGeom>
              <a:ln w="38100">
                <a:solidFill>
                  <a:srgbClr val="033453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 dirty="0"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164" name="グループ化 163">
              <a:extLst>
                <a:ext uri="{FF2B5EF4-FFF2-40B4-BE49-F238E27FC236}">
                  <a16:creationId xmlns:a16="http://schemas.microsoft.com/office/drawing/2014/main" id="{C80097A2-1179-E34F-1C02-745961F6D3DC}"/>
                </a:ext>
              </a:extLst>
            </p:cNvPr>
            <p:cNvGrpSpPr/>
            <p:nvPr/>
          </p:nvGrpSpPr>
          <p:grpSpPr>
            <a:xfrm>
              <a:off x="8152048" y="2469010"/>
              <a:ext cx="1833193" cy="1774591"/>
              <a:chOff x="1671360" y="4074048"/>
              <a:chExt cx="1474558" cy="1427420"/>
            </a:xfrm>
          </p:grpSpPr>
          <p:sp>
            <p:nvSpPr>
              <p:cNvPr id="167" name="テキスト ボックス 166">
                <a:extLst>
                  <a:ext uri="{FF2B5EF4-FFF2-40B4-BE49-F238E27FC236}">
                    <a16:creationId xmlns:a16="http://schemas.microsoft.com/office/drawing/2014/main" id="{C23290B8-C367-BFD8-F542-728993C6445B}"/>
                  </a:ext>
                </a:extLst>
              </p:cNvPr>
              <p:cNvSpPr txBox="1"/>
              <p:nvPr/>
            </p:nvSpPr>
            <p:spPr>
              <a:xfrm>
                <a:off x="2522416" y="4863896"/>
                <a:ext cx="527560" cy="2228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Mn</a:t>
                </a:r>
                <a:r>
                  <a:rPr lang="en-US" altLang="ja-JP" b="1" baseline="30000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2+</a:t>
                </a:r>
                <a:endParaRPr lang="ja-JP" altLang="en-US" b="1" baseline="30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F912321A-F080-C9E1-8C81-14D09FD8C4AB}"/>
                  </a:ext>
                </a:extLst>
              </p:cNvPr>
              <p:cNvSpPr txBox="1"/>
              <p:nvPr/>
            </p:nvSpPr>
            <p:spPr>
              <a:xfrm>
                <a:off x="1875426" y="4746389"/>
                <a:ext cx="672125" cy="4456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OER</a:t>
                </a:r>
              </a:p>
              <a:p>
                <a:pPr algn="ctr"/>
                <a:r>
                  <a:rPr lang="en-US" altLang="ja-JP" b="1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Cycle</a:t>
                </a:r>
                <a:endParaRPr lang="ja-JP" altLang="en-US" b="1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38BFBB2-B35D-F6DC-BA7F-D3326DA0069B}"/>
                  </a:ext>
                </a:extLst>
              </p:cNvPr>
              <p:cNvSpPr txBox="1"/>
              <p:nvPr/>
            </p:nvSpPr>
            <p:spPr>
              <a:xfrm>
                <a:off x="1671360" y="5278659"/>
                <a:ext cx="527560" cy="2228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Mn</a:t>
                </a:r>
                <a:r>
                  <a:rPr lang="en-US" altLang="ja-JP" b="1" baseline="30000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3+</a:t>
                </a:r>
                <a:endParaRPr lang="ja-JP" altLang="en-US" b="1" baseline="30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AC59E7D-86FA-01DC-B2CC-7684B39FA948}"/>
                  </a:ext>
                </a:extLst>
              </p:cNvPr>
              <p:cNvSpPr txBox="1"/>
              <p:nvPr/>
            </p:nvSpPr>
            <p:spPr>
              <a:xfrm>
                <a:off x="1671360" y="4306876"/>
                <a:ext cx="527560" cy="2228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Mn</a:t>
                </a:r>
                <a:r>
                  <a:rPr lang="en-US" altLang="ja-JP" b="1" baseline="30000" dirty="0">
                    <a:solidFill>
                      <a:srgbClr val="0334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4+</a:t>
                </a:r>
                <a:endParaRPr lang="ja-JP" altLang="en-US" b="1" baseline="30000" dirty="0">
                  <a:solidFill>
                    <a:srgbClr val="033453"/>
                  </a:solidFill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BE1D813-4C49-E24C-D2DE-2AD65B0AF65E}"/>
                  </a:ext>
                </a:extLst>
              </p:cNvPr>
              <p:cNvSpPr txBox="1"/>
              <p:nvPr/>
            </p:nvSpPr>
            <p:spPr>
              <a:xfrm>
                <a:off x="2515429" y="4074048"/>
                <a:ext cx="630489" cy="222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F481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MnO</a:t>
                </a:r>
                <a:r>
                  <a:rPr lang="en-US" altLang="ja-JP" b="1" baseline="-25000" dirty="0">
                    <a:solidFill>
                      <a:srgbClr val="F481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4</a:t>
                </a:r>
                <a:r>
                  <a:rPr lang="en-US" altLang="ja-JP" b="1" baseline="30000" dirty="0">
                    <a:solidFill>
                      <a:srgbClr val="F48153"/>
                    </a:solidFill>
                    <a:ea typeface="游ゴシック" panose="020B0400000000000000" pitchFamily="50" charset="-128"/>
                    <a:cs typeface="Arial" panose="020B0604020202020204" pitchFamily="34" charset="0"/>
                  </a:rPr>
                  <a:t>-</a:t>
                </a:r>
                <a:endParaRPr lang="ja-JP" altLang="en-US" b="1" baseline="30000" dirty="0">
                  <a:solidFill>
                    <a:srgbClr val="F48153"/>
                  </a:solidFill>
                  <a:ea typeface="游ゴシック" panose="020B0400000000000000" pitchFamily="50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2" name="テキスト ボックス 171">
              <a:extLst>
                <a:ext uri="{FF2B5EF4-FFF2-40B4-BE49-F238E27FC236}">
                  <a16:creationId xmlns:a16="http://schemas.microsoft.com/office/drawing/2014/main" id="{2700C48C-E779-3800-6E7D-983B871F9A2E}"/>
                </a:ext>
              </a:extLst>
            </p:cNvPr>
            <p:cNvSpPr txBox="1"/>
            <p:nvPr/>
          </p:nvSpPr>
          <p:spPr>
            <a:xfrm>
              <a:off x="9132051" y="2858451"/>
              <a:ext cx="81812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ja-JP" sz="1600" i="1" dirty="0" err="1">
                  <a:solidFill>
                    <a:srgbClr val="033453"/>
                  </a:solidFill>
                </a:rPr>
                <a:t>k</a:t>
              </a:r>
              <a:r>
                <a:rPr lang="en-US" altLang="ja-JP" sz="1600" baseline="-25000" dirty="0" err="1">
                  <a:solidFill>
                    <a:srgbClr val="033453"/>
                  </a:solidFill>
                </a:rPr>
                <a:t>on</a:t>
              </a:r>
              <a:r>
                <a:rPr lang="en-US" altLang="ja-JP" sz="1600" baseline="-25000" dirty="0">
                  <a:solidFill>
                    <a:srgbClr val="033453"/>
                  </a:solidFill>
                </a:rPr>
                <a:t>-cycle</a:t>
              </a:r>
              <a:endParaRPr kumimoji="1" lang="ja-JP" altLang="en-US" sz="1600" baseline="-25000" dirty="0">
                <a:solidFill>
                  <a:srgbClr val="033453"/>
                </a:solidFill>
              </a:endParaRPr>
            </a:p>
          </p:txBody>
        </p:sp>
        <p:sp>
          <p:nvSpPr>
            <p:cNvPr id="175" name="テキスト ボックス 174">
              <a:extLst>
                <a:ext uri="{FF2B5EF4-FFF2-40B4-BE49-F238E27FC236}">
                  <a16:creationId xmlns:a16="http://schemas.microsoft.com/office/drawing/2014/main" id="{2EADE790-6C88-5FD5-C6C1-A07754C81963}"/>
                </a:ext>
              </a:extLst>
            </p:cNvPr>
            <p:cNvSpPr txBox="1"/>
            <p:nvPr/>
          </p:nvSpPr>
          <p:spPr>
            <a:xfrm>
              <a:off x="8809013" y="2432169"/>
              <a:ext cx="5522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i="1" dirty="0" err="1">
                  <a:solidFill>
                    <a:srgbClr val="F48153"/>
                  </a:solidFill>
                </a:rPr>
                <a:t>k</a:t>
              </a:r>
              <a:r>
                <a:rPr lang="en-US" altLang="ja-JP" sz="1600" baseline="-25000" dirty="0" err="1">
                  <a:solidFill>
                    <a:srgbClr val="F48153"/>
                  </a:solidFill>
                </a:rPr>
                <a:t>d</a:t>
              </a:r>
              <a:endParaRPr kumimoji="1" lang="ja-JP" altLang="en-US" sz="1600" baseline="-25000" dirty="0">
                <a:solidFill>
                  <a:srgbClr val="F48153"/>
                </a:solidFill>
              </a:endParaRPr>
            </a:p>
          </p:txBody>
        </p:sp>
        <p:sp>
          <p:nvSpPr>
            <p:cNvPr id="178" name="テキスト ボックス 177">
              <a:extLst>
                <a:ext uri="{FF2B5EF4-FFF2-40B4-BE49-F238E27FC236}">
                  <a16:creationId xmlns:a16="http://schemas.microsoft.com/office/drawing/2014/main" id="{9CF10011-A7F7-E610-2A79-BCAA85B00E09}"/>
                </a:ext>
              </a:extLst>
            </p:cNvPr>
            <p:cNvSpPr txBox="1"/>
            <p:nvPr/>
          </p:nvSpPr>
          <p:spPr>
            <a:xfrm>
              <a:off x="6529543" y="2355304"/>
              <a:ext cx="1370900" cy="277000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lang="en-US" altLang="ja-JP" b="1" dirty="0">
                  <a:solidFill>
                    <a:srgbClr val="2D8183"/>
                  </a:solidFill>
                  <a:ea typeface="游ゴシック" panose="020B0400000000000000" pitchFamily="50" charset="-128"/>
                  <a:cs typeface="Arial" panose="020B0604020202020204" pitchFamily="34" charset="0"/>
                </a:rPr>
                <a:t>Supply</a:t>
              </a:r>
              <a:endParaRPr lang="ja-JP" altLang="en-US" b="1" dirty="0">
                <a:solidFill>
                  <a:srgbClr val="2D8183"/>
                </a:solidFill>
                <a:ea typeface="游ゴシック" panose="020B04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193" name="テキスト ボックス 192">
              <a:extLst>
                <a:ext uri="{FF2B5EF4-FFF2-40B4-BE49-F238E27FC236}">
                  <a16:creationId xmlns:a16="http://schemas.microsoft.com/office/drawing/2014/main" id="{24C703F3-5F23-3445-3C5E-5724A954D62B}"/>
                </a:ext>
              </a:extLst>
            </p:cNvPr>
            <p:cNvSpPr txBox="1"/>
            <p:nvPr/>
          </p:nvSpPr>
          <p:spPr>
            <a:xfrm>
              <a:off x="9243351" y="3952353"/>
              <a:ext cx="5334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i="1" dirty="0" err="1">
                  <a:solidFill>
                    <a:srgbClr val="033453"/>
                  </a:solidFill>
                </a:rPr>
                <a:t>k</a:t>
              </a:r>
              <a:r>
                <a:rPr lang="en-US" altLang="ja-JP" sz="1600" baseline="-25000" dirty="0" err="1">
                  <a:solidFill>
                    <a:srgbClr val="033453"/>
                  </a:solidFill>
                </a:rPr>
                <a:t>rds</a:t>
              </a:r>
              <a:endParaRPr kumimoji="1" lang="ja-JP" altLang="en-US" sz="1600" baseline="-25000" dirty="0">
                <a:solidFill>
                  <a:srgbClr val="033453"/>
                </a:solidFill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9CF8B1F0-C9AF-CC31-C885-AC4350454745}"/>
                </a:ext>
              </a:extLst>
            </p:cNvPr>
            <p:cNvSpPr txBox="1"/>
            <p:nvPr/>
          </p:nvSpPr>
          <p:spPr>
            <a:xfrm>
              <a:off x="2671169" y="1894863"/>
              <a:ext cx="529892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メイリオ" panose="020B0604030504040204" pitchFamily="50" charset="-128"/>
                  <a:cs typeface="Arial" panose="020B0604020202020204" pitchFamily="34" charset="0"/>
                </a:rPr>
                <a:t>A</a:t>
              </a:r>
              <a:endParaRPr kumimoji="1" lang="ja-JP" altLang="en-US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2B1D1DE4-8350-76EA-E5CB-50A5E6C5D566}"/>
                </a:ext>
              </a:extLst>
            </p:cNvPr>
            <p:cNvSpPr txBox="1"/>
            <p:nvPr/>
          </p:nvSpPr>
          <p:spPr>
            <a:xfrm>
              <a:off x="6961870" y="1894863"/>
              <a:ext cx="506246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/>
            <a:p>
              <a:pPr algn="ctr"/>
              <a:r>
                <a:rPr kumimoji="1" lang="en-US" altLang="ja-JP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メイリオ" panose="020B0604030504040204" pitchFamily="50" charset="-128"/>
                  <a:cs typeface="Arial" panose="020B0604020202020204" pitchFamily="34" charset="0"/>
                </a:rPr>
                <a:t>B</a:t>
              </a:r>
              <a:endParaRPr kumimoji="1" lang="ja-JP" altLang="en-US" b="1" baseline="-25000" dirty="0" err="1">
                <a:solidFill>
                  <a:schemeClr val="tx1">
                    <a:lumMod val="95000"/>
                    <a:lumOff val="5000"/>
                  </a:schemeClr>
                </a:solidFill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45A82B1F-C5FA-3D3E-B3A9-D4C4D03781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0555" y="3446209"/>
              <a:ext cx="789334" cy="699927"/>
            </a:xfrm>
            <a:prstGeom prst="straightConnector1">
              <a:avLst/>
            </a:prstGeom>
            <a:ln w="38100">
              <a:solidFill>
                <a:srgbClr val="0334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782166"/>
      </p:ext>
    </p:extLst>
  </p:cSld>
  <p:clrMapOvr>
    <a:masterClrMapping/>
  </p:clrMapOvr>
</p:sld>
</file>

<file path=ppt/theme/theme1.xml><?xml version="1.0" encoding="utf-8"?>
<a:theme xmlns:a="http://schemas.openxmlformats.org/drawingml/2006/main" name="Ooka_Blue">
  <a:themeElements>
    <a:clrScheme name="Ooka">
      <a:dk1>
        <a:sysClr val="windowText" lastClr="000000"/>
      </a:dk1>
      <a:lt1>
        <a:sysClr val="window" lastClr="FFFFFF"/>
      </a:lt1>
      <a:dk2>
        <a:srgbClr val="170CAC"/>
      </a:dk2>
      <a:lt2>
        <a:srgbClr val="FFB7FF"/>
      </a:lt2>
      <a:accent1>
        <a:srgbClr val="90B1FA"/>
      </a:accent1>
      <a:accent2>
        <a:srgbClr val="464EF0"/>
      </a:accent2>
      <a:accent3>
        <a:srgbClr val="39A139"/>
      </a:accent3>
      <a:accent4>
        <a:srgbClr val="FABE00"/>
      </a:accent4>
      <a:accent5>
        <a:srgbClr val="FF8021"/>
      </a:accent5>
      <a:accent6>
        <a:srgbClr val="FC1C04"/>
      </a:accent6>
      <a:hlink>
        <a:srgbClr val="FCF60C"/>
      </a:hlink>
      <a:folHlink>
        <a:srgbClr val="59A8D1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1">
              <a:lumMod val="95000"/>
              <a:lumOff val="5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>
          <a:defRPr kumimoji="1" sz="2400" dirty="0" err="1" smtClean="0">
            <a:solidFill>
              <a:schemeClr val="tx1">
                <a:lumMod val="85000"/>
                <a:lumOff val="15000"/>
              </a:schemeClr>
            </a:solidFill>
            <a:latin typeface="Arial" panose="020B0604020202020204" pitchFamily="34" charset="0"/>
            <a:ea typeface="メイリオ" panose="020B0604030504040204" pitchFamily="50" charset="-128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oka_Blue" id="{58078F02-A1F9-43B4-B990-9FA2AEE53B48}" vid="{E5A040E8-B12B-4781-9948-508CBA2B36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Ooka_Blue</Template>
  <TotalTime>1140</TotalTime>
  <Words>157</Words>
  <Application>Microsoft Office PowerPoint</Application>
  <PresentationFormat>ワイド画面</PresentationFormat>
  <Paragraphs>119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メイリオ</vt:lpstr>
      <vt:lpstr>游ゴシック</vt:lpstr>
      <vt:lpstr>Arial</vt:lpstr>
      <vt:lpstr>Cambria Math</vt:lpstr>
      <vt:lpstr>Ooka_Blue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Hideshi Ooka</dc:creator>
  <cp:lastModifiedBy>Hideshi Ooka</cp:lastModifiedBy>
  <cp:revision>18</cp:revision>
  <dcterms:created xsi:type="dcterms:W3CDTF">2022-09-14T11:17:51Z</dcterms:created>
  <dcterms:modified xsi:type="dcterms:W3CDTF">2024-08-27T05:06:36Z</dcterms:modified>
</cp:coreProperties>
</file>