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76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31" autoAdjust="0"/>
  </p:normalViewPr>
  <p:slideViewPr>
    <p:cSldViewPr snapToGrid="0">
      <p:cViewPr varScale="1">
        <p:scale>
          <a:sx n="78" d="100"/>
          <a:sy n="78" d="100"/>
        </p:scale>
        <p:origin x="80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9F6B-554F-41AF-AEB6-EA3A87C48F4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EB7E-4DA5-4ACA-8F3D-DA8D7029E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D2004e</a:t>
            </a:r>
          </a:p>
          <a:p>
            <a:r>
              <a:rPr lang="en-US" dirty="0"/>
              <a:t>26019e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EB7E-4DA5-4ACA-8F3D-DA8D7029E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8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E8B-D9E9-2774-ACD7-66DDBD63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601C7-1F6E-7221-A2A8-36287497E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6B40-5B5A-8B73-9C5F-BDBC77DC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2EE9-ADED-CF13-24DA-D5341E50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63FBB-E4D7-A59C-ADAB-1812008C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055-9B81-CA59-F343-74B2E56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22C9F-2531-E6BC-A64E-FC96234B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30FC-F05B-1232-715F-676D7521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9B4C-8C47-0891-B3CD-1A87FDDD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8DE9-2213-CD98-0F74-9AFBA0B5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77B4F-14AE-DA7D-9FC5-F8CE516CE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27AC5-6BA4-AF2C-763B-A4591EC8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A87C-8FFF-8348-05A2-FD37F3A7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AFCAE-319D-F46B-12BF-50C1E90A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6A3C-ABD3-8EB2-F490-E452815B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4E4C-C5FE-65B3-43A5-A0B7D24E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3588-436D-DFC3-69BD-E45CBCB5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D978-CFDE-1353-50EF-B9A04E4C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43157-301F-5DC7-0E13-752A95B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1C27-D418-7053-DB5A-91FDC02C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9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4614-139A-BC31-288E-53ED2D40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31CA-5F27-B8FC-467D-469EF565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8EFA-C71A-2A87-B56F-76AF597D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85F7-50B0-6ED4-6B2A-CC0E01F6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EBA7-DAB3-F90A-A941-2933B4A9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5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2099-C238-C8C7-ABDA-1FD6E920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DA5F-B9B8-E5C5-F614-812374CC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06FA-889D-C87E-25F8-240AB35DC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954BC-95D0-8BAD-E07C-7051AB81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7EF5-2C80-E1F1-909B-BC07FDE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8944-2D99-1415-41B6-CEE8ADA7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881-FAB1-0EEE-667A-E64C4D84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44D4-4868-3750-5E33-388740E6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F2E6-D9EC-1655-D2CA-BB205AAE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B3EE-3107-6E3D-243D-A420564B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F37AF-D44E-3463-BC01-C78798D15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E4BFE-AF84-92FF-C555-ABF3C6B6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F0F7D-8836-FB8C-AA1A-AB4FB4C7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FE62-5433-E78C-09D8-5AD161CF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6560-2C21-EFB5-CD42-E35A32A2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F77B6-461D-5A63-C518-57B64DFD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33446-C389-D316-E9A8-3F38D021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D5FE0-09DC-5506-3C89-BA277972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91FA5-7EB9-C42C-8A8F-C9929D9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E3AC1-C8D5-746B-7CE3-E922DCDD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BB7F0-8234-BCDE-1DE4-C2E4FFA5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9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FBE2-778E-F796-FD75-449A48CB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5CF0-F19A-0E4A-2655-747417C9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7BEC6-F979-422E-9C9A-32BAFDE3B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22D9-60E7-D923-C6A6-2659211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D182-7D79-6853-0F32-CAAC03E7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72BD-0AA1-7F34-F3D8-1C7BD13F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9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68A4-3CEC-8169-8AA2-509F66F3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AD017-1814-FFD9-BCF7-693368065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47A1-74D9-49A9-A96A-98D60E75D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8BE4-C6AD-E2E4-86E6-0D483B4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9C90B-598A-CD38-D6F7-640BE3F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47623-AC49-DAB6-134A-9C20107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3E065-424C-5F1C-82C4-A48034CD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A230C-4EDA-EA25-3924-7DD1C8A7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4639-A9C3-882E-553D-05BEF3194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2477C-7A05-4663-BC6A-C10F9567655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639F-0FAE-6301-609A-ABB1610A8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E785-E7F4-E688-AE85-8E159025F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2A894-F8D9-48C0-9AC0-C1E0EB39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3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6F675A-9959-9B0F-CE5C-3B23C11F2988}"/>
              </a:ext>
            </a:extLst>
          </p:cNvPr>
          <p:cNvSpPr/>
          <p:nvPr/>
        </p:nvSpPr>
        <p:spPr>
          <a:xfrm>
            <a:off x="3083108" y="655879"/>
            <a:ext cx="6788581" cy="2398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1" descr="A blue and tan bubbles&#10;&#10;Description automatically generated with medium confidence">
            <a:extLst>
              <a:ext uri="{FF2B5EF4-FFF2-40B4-BE49-F238E27FC236}">
                <a16:creationId xmlns:a16="http://schemas.microsoft.com/office/drawing/2014/main" id="{2DFD2378-DD64-FA4D-7F12-79D7A9DA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4" y="1034168"/>
            <a:ext cx="2195674" cy="1440000"/>
          </a:xfrm>
          <a:prstGeom prst="rect">
            <a:avLst/>
          </a:prstGeom>
        </p:spPr>
      </p:pic>
      <p:pic>
        <p:nvPicPr>
          <p:cNvPr id="3" name="Picture 2" descr="A cloud of white dots&#10;&#10;Description automatically generated with medium confidence">
            <a:extLst>
              <a:ext uri="{FF2B5EF4-FFF2-40B4-BE49-F238E27FC236}">
                <a16:creationId xmlns:a16="http://schemas.microsoft.com/office/drawing/2014/main" id="{0FD226B5-BD7A-466C-3AB5-83537FCEB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79" y="1072452"/>
            <a:ext cx="2195673" cy="1440000"/>
          </a:xfrm>
          <a:prstGeom prst="rect">
            <a:avLst/>
          </a:prstGeom>
        </p:spPr>
      </p:pic>
      <p:pic>
        <p:nvPicPr>
          <p:cNvPr id="4" name="Picture 3" descr="A cloud of white dots&#10;&#10;Description automatically generated with medium confidence">
            <a:extLst>
              <a:ext uri="{FF2B5EF4-FFF2-40B4-BE49-F238E27FC236}">
                <a16:creationId xmlns:a16="http://schemas.microsoft.com/office/drawing/2014/main" id="{C9634D08-5E0D-EFF1-27A4-6772CF468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12" y="1053193"/>
            <a:ext cx="2195673" cy="1440000"/>
          </a:xfrm>
          <a:prstGeom prst="rect">
            <a:avLst/>
          </a:prstGeom>
        </p:spPr>
      </p:pic>
      <p:pic>
        <p:nvPicPr>
          <p:cNvPr id="5" name="Content Placeholder 9" descr="A blue bubbles in a black background&#10;&#10;Description automatically generated">
            <a:extLst>
              <a:ext uri="{FF2B5EF4-FFF2-40B4-BE49-F238E27FC236}">
                <a16:creationId xmlns:a16="http://schemas.microsoft.com/office/drawing/2014/main" id="{4CA93022-D732-22B8-9FD2-FDC244C2B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8615">
            <a:off x="3498651" y="446080"/>
            <a:ext cx="1735026" cy="1137892"/>
          </a:xfrm>
        </p:spPr>
      </p:pic>
      <p:pic>
        <p:nvPicPr>
          <p:cNvPr id="6" name="Content Placeholder 9" descr="A blue bubbles in a black background&#10;&#10;Description automatically generated">
            <a:extLst>
              <a:ext uri="{FF2B5EF4-FFF2-40B4-BE49-F238E27FC236}">
                <a16:creationId xmlns:a16="http://schemas.microsoft.com/office/drawing/2014/main" id="{D267EE44-D15D-F8AE-B22E-431F2EB041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2" t="35122" r="46503" b="34935"/>
          <a:stretch/>
        </p:blipFill>
        <p:spPr>
          <a:xfrm rot="3532104">
            <a:off x="8110463" y="1140901"/>
            <a:ext cx="331483" cy="340709"/>
          </a:xfrm>
          <a:prstGeom prst="ellipse">
            <a:avLst/>
          </a:prstGeom>
        </p:spPr>
      </p:pic>
      <p:pic>
        <p:nvPicPr>
          <p:cNvPr id="10" name="Content Placeholder 9" descr="A blue bubbles in a black background&#10;&#10;Description automatically generated">
            <a:extLst>
              <a:ext uri="{FF2B5EF4-FFF2-40B4-BE49-F238E27FC236}">
                <a16:creationId xmlns:a16="http://schemas.microsoft.com/office/drawing/2014/main" id="{81EAEB54-3A50-0BD9-F1F8-AF0B25067E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t="18559" r="46818" b="63549"/>
          <a:stretch/>
        </p:blipFill>
        <p:spPr>
          <a:xfrm rot="1238327">
            <a:off x="8535168" y="1209458"/>
            <a:ext cx="262606" cy="203594"/>
          </a:xfrm>
          <a:prstGeom prst="ellipse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0F09ED3E-5ADF-86CC-C1F2-E346885C9376}"/>
              </a:ext>
            </a:extLst>
          </p:cNvPr>
          <p:cNvSpPr/>
          <p:nvPr/>
        </p:nvSpPr>
        <p:spPr>
          <a:xfrm rot="17987172" flipH="1">
            <a:off x="4028172" y="683280"/>
            <a:ext cx="585026" cy="1400075"/>
          </a:xfrm>
          <a:prstGeom prst="arc">
            <a:avLst>
              <a:gd name="adj1" fmla="val 14453877"/>
              <a:gd name="adj2" fmla="val 0"/>
            </a:avLst>
          </a:prstGeom>
          <a:ln w="76200">
            <a:solidFill>
              <a:schemeClr val="bg1">
                <a:alpha val="90000"/>
              </a:schemeClr>
            </a:solidFill>
            <a:headEnd type="none" w="med" len="med"/>
            <a:tailEnd type="triangle" w="med" len="med"/>
          </a:ln>
          <a:effectLst>
            <a:glow rad="889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0C79114-36EA-FA76-8A05-1C3BF88D3D21}"/>
              </a:ext>
            </a:extLst>
          </p:cNvPr>
          <p:cNvSpPr/>
          <p:nvPr/>
        </p:nvSpPr>
        <p:spPr>
          <a:xfrm rot="12414513" flipH="1">
            <a:off x="7635547" y="880089"/>
            <a:ext cx="720889" cy="1193338"/>
          </a:xfrm>
          <a:prstGeom prst="arc">
            <a:avLst>
              <a:gd name="adj1" fmla="val 14975615"/>
              <a:gd name="adj2" fmla="val 1313159"/>
            </a:avLst>
          </a:prstGeom>
          <a:ln w="76200">
            <a:solidFill>
              <a:schemeClr val="bg1">
                <a:alpha val="90000"/>
              </a:schemeClr>
            </a:solidFill>
            <a:headEnd type="none" w="med" len="med"/>
            <a:tailEnd type="triangle" w="med" len="med"/>
          </a:ln>
          <a:effectLst>
            <a:glow rad="88900">
              <a:schemeClr val="tx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1789206B-FE1C-FFC3-D76A-94AC3008B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83" y="2411481"/>
            <a:ext cx="5917055" cy="394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tan bubbles&#10;&#10;Description automatically generated with medium confidence">
            <a:extLst>
              <a:ext uri="{FF2B5EF4-FFF2-40B4-BE49-F238E27FC236}">
                <a16:creationId xmlns:a16="http://schemas.microsoft.com/office/drawing/2014/main" id="{12ED7AC5-5F30-CE6B-0367-2959C331E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10" y="1115296"/>
            <a:ext cx="3073944" cy="2016000"/>
          </a:xfrm>
          <a:prstGeom prst="rect">
            <a:avLst/>
          </a:prstGeom>
        </p:spPr>
      </p:pic>
      <p:pic>
        <p:nvPicPr>
          <p:cNvPr id="3" name="Picture 2" descr="A cloud of white dots&#10;&#10;Description automatically generated with medium confidence">
            <a:extLst>
              <a:ext uri="{FF2B5EF4-FFF2-40B4-BE49-F238E27FC236}">
                <a16:creationId xmlns:a16="http://schemas.microsoft.com/office/drawing/2014/main" id="{35D724A8-D979-0FD8-F39D-32D6F5A38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25" y="1113848"/>
            <a:ext cx="3073943" cy="2016000"/>
          </a:xfrm>
          <a:prstGeom prst="rect">
            <a:avLst/>
          </a:prstGeom>
        </p:spPr>
      </p:pic>
      <p:pic>
        <p:nvPicPr>
          <p:cNvPr id="4" name="Picture 3" descr="A blue and green object with dots&#10;&#10;Description automatically generated">
            <a:extLst>
              <a:ext uri="{FF2B5EF4-FFF2-40B4-BE49-F238E27FC236}">
                <a16:creationId xmlns:a16="http://schemas.microsoft.com/office/drawing/2014/main" id="{8E32FE2A-8317-2412-BDDC-2305F316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67" y="3471071"/>
            <a:ext cx="3073943" cy="2016000"/>
          </a:xfrm>
          <a:prstGeom prst="rect">
            <a:avLst/>
          </a:prstGeom>
        </p:spPr>
      </p:pic>
      <p:pic>
        <p:nvPicPr>
          <p:cNvPr id="5" name="Picture 4" descr="A green and black cloud&#10;&#10;Description automatically generated with medium confidence">
            <a:extLst>
              <a:ext uri="{FF2B5EF4-FFF2-40B4-BE49-F238E27FC236}">
                <a16:creationId xmlns:a16="http://schemas.microsoft.com/office/drawing/2014/main" id="{D9C994F9-246C-63CF-9AC3-2AE5E3652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94" y="3429262"/>
            <a:ext cx="3073943" cy="2016000"/>
          </a:xfrm>
          <a:prstGeom prst="rect">
            <a:avLst/>
          </a:prstGeom>
        </p:spPr>
      </p:pic>
      <p:pic>
        <p:nvPicPr>
          <p:cNvPr id="6" name="Content Placeholder 9" descr="A blue bubbles in a black background&#10;&#10;Description automatically generated">
            <a:extLst>
              <a:ext uri="{FF2B5EF4-FFF2-40B4-BE49-F238E27FC236}">
                <a16:creationId xmlns:a16="http://schemas.microsoft.com/office/drawing/2014/main" id="{535CAA53-EAC6-8FD7-B819-4360FD323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7" t="18353" r="47459" b="36005"/>
          <a:stretch/>
        </p:blipFill>
        <p:spPr>
          <a:xfrm>
            <a:off x="4851377" y="1529885"/>
            <a:ext cx="660435" cy="1080000"/>
          </a:xfrm>
          <a:prstGeom prst="rect">
            <a:avLst/>
          </a:prstGeom>
        </p:spPr>
      </p:pic>
      <p:pic>
        <p:nvPicPr>
          <p:cNvPr id="7" name="Content Placeholder 9" descr="A blue bubbles in a black background&#10;&#10;Description automatically generated">
            <a:extLst>
              <a:ext uri="{FF2B5EF4-FFF2-40B4-BE49-F238E27FC236}">
                <a16:creationId xmlns:a16="http://schemas.microsoft.com/office/drawing/2014/main" id="{2F42191A-08FF-AFA0-D9EC-DD92C54557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7" t="18353" r="47459" b="36005"/>
          <a:stretch/>
        </p:blipFill>
        <p:spPr>
          <a:xfrm>
            <a:off x="4872173" y="3888931"/>
            <a:ext cx="660435" cy="108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6033C0-87BE-EFC9-5A4C-46D8807A82C3}"/>
              </a:ext>
            </a:extLst>
          </p:cNvPr>
          <p:cNvCxnSpPr/>
          <p:nvPr/>
        </p:nvCxnSpPr>
        <p:spPr>
          <a:xfrm>
            <a:off x="5651169" y="1958114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9B9888-E643-BA7C-1A49-18BD0A9C1537}"/>
              </a:ext>
            </a:extLst>
          </p:cNvPr>
          <p:cNvCxnSpPr>
            <a:cxnSpLocks/>
          </p:cNvCxnSpPr>
          <p:nvPr/>
        </p:nvCxnSpPr>
        <p:spPr>
          <a:xfrm flipH="1">
            <a:off x="5564084" y="2154058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1E0417-6F5B-EB96-A43D-E6455AE0A6ED}"/>
              </a:ext>
            </a:extLst>
          </p:cNvPr>
          <p:cNvSpPr txBox="1"/>
          <p:nvPr/>
        </p:nvSpPr>
        <p:spPr>
          <a:xfrm>
            <a:off x="5413425" y="1345900"/>
            <a:ext cx="120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1,A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005BD-6611-8819-4956-079A0C9BE528}"/>
              </a:ext>
            </a:extLst>
          </p:cNvPr>
          <p:cNvSpPr txBox="1"/>
          <p:nvPr/>
        </p:nvSpPr>
        <p:spPr>
          <a:xfrm>
            <a:off x="4552519" y="1746720"/>
            <a:ext cx="1016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+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C02D29-1A75-832B-09CC-726C2115E2D3}"/>
              </a:ext>
            </a:extLst>
          </p:cNvPr>
          <p:cNvCxnSpPr/>
          <p:nvPr/>
        </p:nvCxnSpPr>
        <p:spPr>
          <a:xfrm>
            <a:off x="5645814" y="4299022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C19B0-2443-D6B8-8E52-0C45472A32CF}"/>
              </a:ext>
            </a:extLst>
          </p:cNvPr>
          <p:cNvCxnSpPr>
            <a:cxnSpLocks/>
          </p:cNvCxnSpPr>
          <p:nvPr/>
        </p:nvCxnSpPr>
        <p:spPr>
          <a:xfrm flipH="1">
            <a:off x="5558729" y="4494966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28A1AF-4674-3F20-CE1E-788F4DD746AD}"/>
              </a:ext>
            </a:extLst>
          </p:cNvPr>
          <p:cNvSpPr txBox="1"/>
          <p:nvPr/>
        </p:nvSpPr>
        <p:spPr>
          <a:xfrm>
            <a:off x="5408070" y="3686808"/>
            <a:ext cx="120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1,B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4B15E3-D632-B86B-50F2-BDE0CE194561}"/>
              </a:ext>
            </a:extLst>
          </p:cNvPr>
          <p:cNvSpPr txBox="1"/>
          <p:nvPr/>
        </p:nvSpPr>
        <p:spPr>
          <a:xfrm>
            <a:off x="4532650" y="4087628"/>
            <a:ext cx="1016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+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DE8508-9BC5-7453-711A-908AD96B221E}"/>
              </a:ext>
            </a:extLst>
          </p:cNvPr>
          <p:cNvCxnSpPr>
            <a:cxnSpLocks/>
          </p:cNvCxnSpPr>
          <p:nvPr/>
        </p:nvCxnSpPr>
        <p:spPr>
          <a:xfrm rot="5400000">
            <a:off x="7346634" y="3272769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373172-ADC7-D053-76A9-17989657B8E8}"/>
              </a:ext>
            </a:extLst>
          </p:cNvPr>
          <p:cNvCxnSpPr>
            <a:cxnSpLocks/>
          </p:cNvCxnSpPr>
          <p:nvPr/>
        </p:nvCxnSpPr>
        <p:spPr>
          <a:xfrm rot="5400000" flipH="1">
            <a:off x="7150690" y="3224759"/>
            <a:ext cx="72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0CE513-9926-2F82-BEED-6F323C8EFF4D}"/>
              </a:ext>
            </a:extLst>
          </p:cNvPr>
          <p:cNvSpPr txBox="1"/>
          <p:nvPr/>
        </p:nvSpPr>
        <p:spPr>
          <a:xfrm>
            <a:off x="7755404" y="2964522"/>
            <a:ext cx="1203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ΔΔ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A6001-09AD-B8E4-11C3-C797E4AC030C}"/>
                  </a:ext>
                </a:extLst>
              </p:cNvPr>
              <p:cNvSpPr txBox="1"/>
              <p:nvPr/>
            </p:nvSpPr>
            <p:spPr>
              <a:xfrm>
                <a:off x="6777812" y="-2450234"/>
                <a:ext cx="60907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47A6001-09AD-B8E4-11C3-C797E4AC0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812" y="-2450234"/>
                <a:ext cx="609076" cy="289182"/>
              </a:xfrm>
              <a:prstGeom prst="rect">
                <a:avLst/>
              </a:prstGeom>
              <a:blipFill>
                <a:blip r:embed="rId7"/>
                <a:stretch>
                  <a:fillRect l="-10000" r="-5000" b="-1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</Words>
  <Application>Microsoft Office PowerPoint</Application>
  <PresentationFormat>ワイド画面</PresentationFormat>
  <Paragraphs>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Cambria Math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Jeppe Kari</dc:creator>
  <cp:lastModifiedBy>Hideshi Ooka</cp:lastModifiedBy>
  <cp:revision>6</cp:revision>
  <dcterms:created xsi:type="dcterms:W3CDTF">2024-07-28T10:19:27Z</dcterms:created>
  <dcterms:modified xsi:type="dcterms:W3CDTF">2024-08-14T06:55:46Z</dcterms:modified>
</cp:coreProperties>
</file>