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8" r:id="rId9"/>
    <p:sldId id="256" r:id="rId10"/>
    <p:sldId id="25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630"/>
  </p:normalViewPr>
  <p:slideViewPr>
    <p:cSldViewPr snapToGrid="0">
      <p:cViewPr varScale="1">
        <p:scale>
          <a:sx n="113" d="100"/>
          <a:sy n="113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DFBE0-7396-BC93-3165-96E1925C4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FC184A-92DF-04CB-7D2C-52E8B0FD1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B03C3-F170-42B6-6A9A-43D71E79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7F0B4-43CB-B62C-77DE-116FB95A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2AE8D-257E-7514-E3F5-CADC60DF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CFD6F-837A-5762-D787-BA3D2A9A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5D8977-8082-5BB2-6AFB-9A3E06178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DB17C-1083-BC4F-8992-43446DD4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D1A59-2FDA-215D-CBD4-8AAB349F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1A12E-7C73-38FD-85E4-43934F60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1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4342B0-46D9-B40D-3E14-80EBD9291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803F0-B1DE-1FB3-1304-A74CD777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FF6A8-BF55-1B4C-CD93-28E06F40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A8FC5-89B0-C457-195A-A35DFED0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CA30A-CF8D-9D72-E28F-A597A820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2E3BB-DA8A-82CA-4C4E-97FE0A49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0B2A7-C140-F32C-13E4-7BED7685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8C3DD-4E04-976E-A27F-5786C83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746C6-D52E-C5FD-5EB1-23139F34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D470F-DF74-8AC0-9081-8B9BAFC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81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5F43A-FD3A-ADA7-2D8C-87C21976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08D43-1CD1-F50D-66B5-B6514140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A5921D-441E-CAFF-6C64-706B850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F51FC-32CB-974A-4A8F-57BB6272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CC26-597A-1CB6-62ED-8F32C9DF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0111E-8FD8-8E95-A5BB-A3A11C2A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642C1-24E1-D1BD-F005-72724F9E1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4C8D84-2691-2120-C835-0E7A0189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A20F5-4024-DAC8-C0B8-C647DC39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24D362-F150-2F55-0D95-53873508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AEBE97-AC32-2913-40A3-3424BBD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8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FBFC0-A357-1012-3DF5-E12844A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03CD3-3EF5-1EFF-F48C-C8A3DE11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6E34B-B09D-F734-D7D0-C89D38D1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BB2144-1E35-24A5-B656-1FF781F26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C035FD-7AC2-FD26-AA46-DFCA084A0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545DAB-0B2B-5F47-1370-8DD141E7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DA2BED-34E9-9861-B04F-22F50F37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D7E55A-5E7B-0425-D9AE-5612811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88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794EA-F20A-874B-ED9A-97C6B248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7CF20C-A383-671C-E416-4AF7D6C0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D2B2BD-DAC4-82E6-C93F-8C4A3A96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55A67C-97FF-553C-C675-1A78ECC0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1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C3DB17-6F3F-A3BB-5889-062B8A82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8944A2-0306-1591-F471-9AF29A59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564CC1-508E-2446-7474-374D13A9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5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C5725-955B-C6DC-C625-EF5A45E0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1CE61-DC56-F7DC-A580-2A50CE87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A95CBE-C486-D7EE-5A8B-21BE49D9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46EBA-8FD0-EF80-E2E1-F0F62876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DB8AF-DF44-D455-414F-69BC54CC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AD401-30D5-E6A2-670E-585308F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55BA8-F274-3BCE-8CF1-48CAD282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72FBCD-0F1C-5F78-2F01-1129074C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16CE7-DB4D-516E-90DE-C62B2A15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9900D-8B16-7711-054A-4C4C0DC0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C88561-06AB-50D2-8682-870C3464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3AE030-E22B-A967-56AC-9A137840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6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989F55-1AF2-A75F-9024-14059C41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AD0A3-4FB8-1D32-F83A-FAB7EE84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90644-F552-1C17-2C93-42EC5334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23D62-3330-9440-9E8C-E3C78E5E61BA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AD9B1-9649-55A3-1925-ECFB86E76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B973D-37FF-C199-7066-2E82160FB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A3DCD-30E0-5A41-A120-3C08876AF3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5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71E73A-69DA-3F2B-BBA1-20CCBACAFA4F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A4DCE9-E06A-7187-9841-DBB3F0324FDB}"/>
              </a:ext>
            </a:extLst>
          </p:cNvPr>
          <p:cNvSpPr txBox="1"/>
          <p:nvPr/>
        </p:nvSpPr>
        <p:spPr>
          <a:xfrm>
            <a:off x="3987854" y="1835186"/>
            <a:ext cx="4956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/>
              <a:t>Welcome to Reservation App</a:t>
            </a:r>
            <a:endParaRPr kumimoji="1" lang="ja-JP" altLang="en-US" sz="2800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19C771E-5B96-0E65-AC29-DFC79E40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54" y="1791996"/>
            <a:ext cx="609600" cy="609600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DBDEAD6-E8B1-5ED1-F8FB-6E10015AFF12}"/>
              </a:ext>
            </a:extLst>
          </p:cNvPr>
          <p:cNvSpPr/>
          <p:nvPr/>
        </p:nvSpPr>
        <p:spPr>
          <a:xfrm>
            <a:off x="4637734" y="3033659"/>
            <a:ext cx="291652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Sign up as a User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EEC7BC74-9F12-C1F7-27E8-5626FCF66AB0}"/>
              </a:ext>
            </a:extLst>
          </p:cNvPr>
          <p:cNvSpPr/>
          <p:nvPr/>
        </p:nvSpPr>
        <p:spPr>
          <a:xfrm>
            <a:off x="4637733" y="3875836"/>
            <a:ext cx="291652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Sign up as a FP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901FB5-0C58-4D19-F68D-C221311960FD}"/>
              </a:ext>
            </a:extLst>
          </p:cNvPr>
          <p:cNvSpPr txBox="1"/>
          <p:nvPr/>
        </p:nvSpPr>
        <p:spPr>
          <a:xfrm>
            <a:off x="7911548" y="486354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 as a User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2D6DBA-09AE-C7CB-8786-BCE7E9098054}"/>
              </a:ext>
            </a:extLst>
          </p:cNvPr>
          <p:cNvSpPr txBox="1"/>
          <p:nvPr/>
        </p:nvSpPr>
        <p:spPr>
          <a:xfrm>
            <a:off x="7911548" y="52328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 as a FP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0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7" y="3224552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62747" y="4177483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50" y="28084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62747" y="376312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371821" y="2162694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FP Login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6665321" y="5020810"/>
            <a:ext cx="1663409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Log in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0208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Sign up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8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0F9E9C66-DCE9-B6A3-F8ED-576A1B0E0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20620"/>
              </p:ext>
            </p:extLst>
          </p:nvPr>
        </p:nvGraphicFramePr>
        <p:xfrm>
          <a:off x="1679865" y="2744384"/>
          <a:ext cx="883226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3">
                  <a:extLst>
                    <a:ext uri="{9D8B030D-6E8A-4147-A177-3AD203B41FA5}">
                      <a16:colId xmlns:a16="http://schemas.microsoft.com/office/drawing/2014/main" val="210043946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38453209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42016598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1758361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15565854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20298484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98226090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876597644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68963717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Last</a:t>
                      </a:r>
                    </a:p>
                    <a:p>
                      <a:pPr algn="r"/>
                      <a:r>
                        <a:rPr kumimoji="1" lang="en-US" altLang="ja-JP" dirty="0"/>
                        <a:t>week</a:t>
                      </a:r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2024/08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Next week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29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01(Mo)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02(Tu)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03(We)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04(Th)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05(Fr)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06(Sa)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07(Su)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2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3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7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27680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400" i="0" dirty="0">
                <a:solidFill>
                  <a:srgbClr val="1F1F1F"/>
                </a:solidFill>
                <a:effectLst/>
              </a:rPr>
              <a:t>Schedule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C5A71EC4-3F2C-FEEB-DB8A-DDB080BB1593}"/>
              </a:ext>
            </a:extLst>
          </p:cNvPr>
          <p:cNvSpPr/>
          <p:nvPr/>
        </p:nvSpPr>
        <p:spPr>
          <a:xfrm rot="5400000">
            <a:off x="10283106" y="3021908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3A9E32AD-223E-04FB-3345-0F0EED255F9E}"/>
              </a:ext>
            </a:extLst>
          </p:cNvPr>
          <p:cNvSpPr/>
          <p:nvPr/>
        </p:nvSpPr>
        <p:spPr>
          <a:xfrm rot="16200000">
            <a:off x="1695023" y="3021908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B22383C-BBAC-4032-C216-4547D71838BB}"/>
              </a:ext>
            </a:extLst>
          </p:cNvPr>
          <p:cNvGrpSpPr/>
          <p:nvPr/>
        </p:nvGrpSpPr>
        <p:grpSpPr>
          <a:xfrm>
            <a:off x="6905107" y="1384884"/>
            <a:ext cx="3286477" cy="373060"/>
            <a:chOff x="6905107" y="1384884"/>
            <a:chExt cx="3286477" cy="373060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C90BFB3-C6C8-7957-D747-D205CF45B6BF}"/>
                </a:ext>
              </a:extLst>
            </p:cNvPr>
            <p:cNvSpPr txBox="1"/>
            <p:nvPr/>
          </p:nvSpPr>
          <p:spPr>
            <a:xfrm>
              <a:off x="8058818" y="138488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M</a:t>
              </a:r>
              <a:r>
                <a:rPr kumimoji="1" lang="en-US" altLang="ja-JP" dirty="0"/>
                <a:t>y page </a:t>
              </a:r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2C4EBB3-61A1-4E8C-0836-DACC0EDB2B07}"/>
                </a:ext>
              </a:extLst>
            </p:cNvPr>
            <p:cNvSpPr txBox="1"/>
            <p:nvPr/>
          </p:nvSpPr>
          <p:spPr>
            <a:xfrm>
              <a:off x="6905107" y="138861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Schedule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C9824F2-E1F7-E91A-A884-1926D6DF8CA0}"/>
                </a:ext>
              </a:extLst>
            </p:cNvPr>
            <p:cNvSpPr txBox="1"/>
            <p:nvPr/>
          </p:nvSpPr>
          <p:spPr>
            <a:xfrm>
              <a:off x="9134884" y="138488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Log out 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99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Reservation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684BA47-2D1E-ECD2-FCD7-69A00AFFEA7B}"/>
              </a:ext>
            </a:extLst>
          </p:cNvPr>
          <p:cNvSpPr/>
          <p:nvPr/>
        </p:nvSpPr>
        <p:spPr>
          <a:xfrm>
            <a:off x="2609595" y="2575213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8983DB7-8D73-AAA5-04C4-ED80B8F82099}"/>
              </a:ext>
            </a:extLst>
          </p:cNvPr>
          <p:cNvSpPr/>
          <p:nvPr/>
        </p:nvSpPr>
        <p:spPr>
          <a:xfrm>
            <a:off x="4131882" y="2570519"/>
            <a:ext cx="1272209" cy="331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FP2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BF0A74C-E4F8-0176-B346-B269DF7EFBCA}"/>
              </a:ext>
            </a:extLst>
          </p:cNvPr>
          <p:cNvSpPr/>
          <p:nvPr/>
        </p:nvSpPr>
        <p:spPr>
          <a:xfrm>
            <a:off x="5654169" y="2574735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5FE9063-5D6C-68B3-3544-C03E3D8FE64D}"/>
              </a:ext>
            </a:extLst>
          </p:cNvPr>
          <p:cNvSpPr/>
          <p:nvPr/>
        </p:nvSpPr>
        <p:spPr>
          <a:xfrm>
            <a:off x="7176456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A33252D-1DA2-E94B-AF4F-E240EB2E6933}"/>
              </a:ext>
            </a:extLst>
          </p:cNvPr>
          <p:cNvSpPr/>
          <p:nvPr/>
        </p:nvSpPr>
        <p:spPr>
          <a:xfrm>
            <a:off x="8698743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6CD838C-D469-596E-BC35-60C01041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84998"/>
              </p:ext>
            </p:extLst>
          </p:nvPr>
        </p:nvGraphicFramePr>
        <p:xfrm>
          <a:off x="1706136" y="2348871"/>
          <a:ext cx="87460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87">
                  <a:extLst>
                    <a:ext uri="{9D8B030D-6E8A-4147-A177-3AD203B41FA5}">
                      <a16:colId xmlns:a16="http://schemas.microsoft.com/office/drawing/2014/main" val="1240227288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89871096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098243461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659682454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4223898783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296050046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105704005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99172265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821629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22719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8865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65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0337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6990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90555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21348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54779"/>
                  </a:ext>
                </a:extLst>
              </a:tr>
            </a:tbl>
          </a:graphicData>
        </a:graphic>
      </p:graphicFrame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351CBE2-DE0D-0A0F-58D5-A5B59E64223D}"/>
              </a:ext>
            </a:extLst>
          </p:cNvPr>
          <p:cNvSpPr/>
          <p:nvPr/>
        </p:nvSpPr>
        <p:spPr>
          <a:xfrm>
            <a:off x="8443719" y="5413913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Save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D70F4F1-2D11-DCD8-4643-4FB76997A655}"/>
              </a:ext>
            </a:extLst>
          </p:cNvPr>
          <p:cNvGrpSpPr/>
          <p:nvPr/>
        </p:nvGrpSpPr>
        <p:grpSpPr>
          <a:xfrm>
            <a:off x="6905107" y="1384884"/>
            <a:ext cx="3286477" cy="373060"/>
            <a:chOff x="6905107" y="1384884"/>
            <a:chExt cx="3286477" cy="373060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C9F62DC-9CC1-58F6-C4FF-BD3E16FDA88D}"/>
                </a:ext>
              </a:extLst>
            </p:cNvPr>
            <p:cNvSpPr txBox="1"/>
            <p:nvPr/>
          </p:nvSpPr>
          <p:spPr>
            <a:xfrm>
              <a:off x="8058818" y="138488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M</a:t>
              </a:r>
              <a:r>
                <a:rPr kumimoji="1" lang="en-US" altLang="ja-JP" dirty="0"/>
                <a:t>y page </a:t>
              </a:r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89DF06-1B83-D9A3-8605-86C0032E1305}"/>
                </a:ext>
              </a:extLst>
            </p:cNvPr>
            <p:cNvSpPr txBox="1"/>
            <p:nvPr/>
          </p:nvSpPr>
          <p:spPr>
            <a:xfrm>
              <a:off x="6905107" y="138861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Schedule</a:t>
              </a:r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7F4D2EC-3013-8B4C-D18D-6B3A7169A74F}"/>
                </a:ext>
              </a:extLst>
            </p:cNvPr>
            <p:cNvSpPr txBox="1"/>
            <p:nvPr/>
          </p:nvSpPr>
          <p:spPr>
            <a:xfrm>
              <a:off x="9134884" y="138488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Log out 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7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git rm --cached </a:t>
            </a:r>
            <a:r>
              <a:rPr kumimoji="1" lang="en" altLang="ja-JP" dirty="0" err="1"/>
              <a:t>patctory</a:t>
            </a:r>
            <a:endParaRPr kumimoji="1" lang="en" altLang="ja-JP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My page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319005AB-6C9A-1998-2790-94F1D12A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32" y="2296105"/>
            <a:ext cx="1828800" cy="1828800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32B9494-A0F0-17D1-CF7C-CC45BC758931}"/>
              </a:ext>
            </a:extLst>
          </p:cNvPr>
          <p:cNvGrpSpPr/>
          <p:nvPr/>
        </p:nvGrpSpPr>
        <p:grpSpPr>
          <a:xfrm>
            <a:off x="5049078" y="2835966"/>
            <a:ext cx="5194852" cy="755374"/>
            <a:chOff x="5049078" y="2835966"/>
            <a:chExt cx="5194852" cy="755374"/>
          </a:xfrm>
        </p:grpSpPr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21A3FC59-F30C-7579-2452-F06E5A9A970A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2024/08/15	</a:t>
              </a:r>
              <a:r>
                <a:rPr lang="en-US" altLang="ja-JP" dirty="0">
                  <a:solidFill>
                    <a:schemeClr val="tx1"/>
                  </a:solidFill>
                </a:rPr>
                <a:t>User7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046CD8D0-0356-3B1F-C937-0DD779D3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DCA82C6-B0B1-5CF2-D5EC-925079951D9A}"/>
              </a:ext>
            </a:extLst>
          </p:cNvPr>
          <p:cNvGrpSpPr/>
          <p:nvPr/>
        </p:nvGrpSpPr>
        <p:grpSpPr>
          <a:xfrm>
            <a:off x="5049078" y="3809825"/>
            <a:ext cx="5194852" cy="755374"/>
            <a:chOff x="5049078" y="2835966"/>
            <a:chExt cx="5194852" cy="755374"/>
          </a:xfrm>
        </p:grpSpPr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1C4364D-3EEF-6FAA-1DE9-54AA3276886F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2024/07/10	</a:t>
              </a:r>
              <a:r>
                <a:rPr lang="en-US" altLang="ja-JP" dirty="0">
                  <a:solidFill>
                    <a:schemeClr val="tx1"/>
                  </a:solidFill>
                </a:rPr>
                <a:t>User5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5" name="図 44" descr="アイコン&#10;&#10;自動的に生成された説明">
              <a:extLst>
                <a:ext uri="{FF2B5EF4-FFF2-40B4-BE49-F238E27FC236}">
                  <a16:creationId xmlns:a16="http://schemas.microsoft.com/office/drawing/2014/main" id="{3FC543B1-0403-835A-1A13-BCDBD3552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332A4BE-3189-7AA6-0613-100F30EBC05F}"/>
              </a:ext>
            </a:extLst>
          </p:cNvPr>
          <p:cNvGrpSpPr/>
          <p:nvPr/>
        </p:nvGrpSpPr>
        <p:grpSpPr>
          <a:xfrm>
            <a:off x="5049078" y="4783685"/>
            <a:ext cx="5194852" cy="755374"/>
            <a:chOff x="5049078" y="2835966"/>
            <a:chExt cx="5194852" cy="755374"/>
          </a:xfrm>
        </p:grpSpPr>
        <p:sp>
          <p:nvSpPr>
            <p:cNvPr id="47" name="角丸四角形 46">
              <a:extLst>
                <a:ext uri="{FF2B5EF4-FFF2-40B4-BE49-F238E27FC236}">
                  <a16:creationId xmlns:a16="http://schemas.microsoft.com/office/drawing/2014/main" id="{5769F213-6872-E569-DDA6-11E464D34208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2024/06/05	</a:t>
              </a:r>
              <a:r>
                <a:rPr lang="en-US" altLang="ja-JP" dirty="0">
                  <a:solidFill>
                    <a:schemeClr val="tx1"/>
                  </a:solidFill>
                </a:rPr>
                <a:t>User8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8" name="図 47" descr="アイコン&#10;&#10;自動的に生成された説明">
              <a:extLst>
                <a:ext uri="{FF2B5EF4-FFF2-40B4-BE49-F238E27FC236}">
                  <a16:creationId xmlns:a16="http://schemas.microsoft.com/office/drawing/2014/main" id="{39FA2CD2-3313-6D83-D39D-C3AB6FC4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44D93F-5B5B-FEF1-2434-AF260F1C8819}"/>
              </a:ext>
            </a:extLst>
          </p:cNvPr>
          <p:cNvSpPr txBox="1"/>
          <p:nvPr/>
        </p:nvSpPr>
        <p:spPr>
          <a:xfrm>
            <a:off x="1853353" y="418751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Self Introduction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358AEF6-6865-B569-4DAD-4D21B42F109F}"/>
              </a:ext>
            </a:extLst>
          </p:cNvPr>
          <p:cNvSpPr/>
          <p:nvPr/>
        </p:nvSpPr>
        <p:spPr>
          <a:xfrm>
            <a:off x="1948070" y="4538293"/>
            <a:ext cx="2409793" cy="92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7C3E25-D9B0-6DA1-EDF8-266E3AD0CD13}"/>
              </a:ext>
            </a:extLst>
          </p:cNvPr>
          <p:cNvSpPr txBox="1"/>
          <p:nvPr/>
        </p:nvSpPr>
        <p:spPr>
          <a:xfrm>
            <a:off x="5049078" y="2172104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History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E2EB636-975A-8C1C-703E-CC5D2D062845}"/>
              </a:ext>
            </a:extLst>
          </p:cNvPr>
          <p:cNvSpPr txBox="1"/>
          <p:nvPr/>
        </p:nvSpPr>
        <p:spPr>
          <a:xfrm>
            <a:off x="3061904" y="388271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FP1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BEF07C3-327E-2493-2291-B90D18E6F6B0}"/>
              </a:ext>
            </a:extLst>
          </p:cNvPr>
          <p:cNvGrpSpPr/>
          <p:nvPr/>
        </p:nvGrpSpPr>
        <p:grpSpPr>
          <a:xfrm>
            <a:off x="6905107" y="1384884"/>
            <a:ext cx="3286477" cy="373060"/>
            <a:chOff x="6905107" y="1384884"/>
            <a:chExt cx="3286477" cy="37306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D632D20-6A81-33C3-C857-7E0D75862EF8}"/>
                </a:ext>
              </a:extLst>
            </p:cNvPr>
            <p:cNvSpPr txBox="1"/>
            <p:nvPr/>
          </p:nvSpPr>
          <p:spPr>
            <a:xfrm>
              <a:off x="8058818" y="1384884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M</a:t>
              </a:r>
              <a:r>
                <a:rPr kumimoji="1" lang="en-US" altLang="ja-JP" dirty="0"/>
                <a:t>y page </a:t>
              </a:r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0A4BEDA-597F-BDA5-D687-2E26C5A08CD0}"/>
                </a:ext>
              </a:extLst>
            </p:cNvPr>
            <p:cNvSpPr txBox="1"/>
            <p:nvPr/>
          </p:nvSpPr>
          <p:spPr>
            <a:xfrm>
              <a:off x="6905107" y="138861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Schedule</a:t>
              </a:r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E58F626-729C-6DA6-6CAB-5FB832568613}"/>
                </a:ext>
              </a:extLst>
            </p:cNvPr>
            <p:cNvSpPr txBox="1"/>
            <p:nvPr/>
          </p:nvSpPr>
          <p:spPr>
            <a:xfrm>
              <a:off x="9134884" y="138488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Log out </a:t>
              </a:r>
              <a:endParaRPr kumimoji="1" lang="ja-JP" altLang="en-US"/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D50BD33-3B29-CF6D-0F22-FE8B0B297F5E}"/>
              </a:ext>
            </a:extLst>
          </p:cNvPr>
          <p:cNvSpPr/>
          <p:nvPr/>
        </p:nvSpPr>
        <p:spPr>
          <a:xfrm>
            <a:off x="3068168" y="5562511"/>
            <a:ext cx="1289695" cy="316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Save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9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6" y="2986779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58768" y="3924197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47" y="26107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58768" y="35138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044035" y="2175086"/>
            <a:ext cx="209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/>
              <a:t>User Sign up 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5939359" y="5430763"/>
            <a:ext cx="2385391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Create my account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47138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D6519B8-8922-4923-53AC-DDBB82F578D3}"/>
              </a:ext>
            </a:extLst>
          </p:cNvPr>
          <p:cNvSpPr/>
          <p:nvPr/>
        </p:nvSpPr>
        <p:spPr>
          <a:xfrm>
            <a:off x="3858767" y="4861615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98A5C0-DCC9-89CA-E2CA-2F9CC5764CA8}"/>
              </a:ext>
            </a:extLst>
          </p:cNvPr>
          <p:cNvSpPr txBox="1"/>
          <p:nvPr/>
        </p:nvSpPr>
        <p:spPr>
          <a:xfrm>
            <a:off x="3858767" y="4528269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 confirmation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1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7" y="3224552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62747" y="4177483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50" y="28084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62747" y="376312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233162" y="2152571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/>
              <a:t>User</a:t>
            </a:r>
            <a:r>
              <a:rPr kumimoji="1" lang="en-US" altLang="ja-JP" sz="2400" dirty="0"/>
              <a:t> Login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6665321" y="5020810"/>
            <a:ext cx="1663409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Log in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0208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Sign up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9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B54917A-A9C7-7855-6980-CFF4451C57A5}"/>
              </a:ext>
            </a:extLst>
          </p:cNvPr>
          <p:cNvSpPr/>
          <p:nvPr/>
        </p:nvSpPr>
        <p:spPr>
          <a:xfrm>
            <a:off x="6865151" y="5741429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2AE4A1A-E037-3707-0D92-7574D5E1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5669041"/>
            <a:ext cx="609600" cy="6096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FP List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ACF3EEBE-C9DB-4446-BF81-C3D0CC3A5B65}"/>
              </a:ext>
            </a:extLst>
          </p:cNvPr>
          <p:cNvSpPr/>
          <p:nvPr/>
        </p:nvSpPr>
        <p:spPr>
          <a:xfrm>
            <a:off x="3047911" y="2434421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           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79402427-245E-E1CA-9E88-584FF431C6CB}"/>
              </a:ext>
            </a:extLst>
          </p:cNvPr>
          <p:cNvSpPr/>
          <p:nvPr/>
        </p:nvSpPr>
        <p:spPr>
          <a:xfrm>
            <a:off x="3047911" y="3489773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            FP2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53D9B53-AD85-0D6C-A60D-07B715846F41}"/>
              </a:ext>
            </a:extLst>
          </p:cNvPr>
          <p:cNvSpPr/>
          <p:nvPr/>
        </p:nvSpPr>
        <p:spPr>
          <a:xfrm>
            <a:off x="3047911" y="4545125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            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CAC78C88-A1D0-4C8E-F7DD-44EC2FBE2B17}"/>
              </a:ext>
            </a:extLst>
          </p:cNvPr>
          <p:cNvSpPr/>
          <p:nvPr/>
        </p:nvSpPr>
        <p:spPr>
          <a:xfrm>
            <a:off x="3047911" y="5583769"/>
            <a:ext cx="6135846" cy="765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07167308-436E-8B63-A673-22D956E9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2512277"/>
            <a:ext cx="609600" cy="609600"/>
          </a:xfrm>
          <a:prstGeom prst="rect">
            <a:avLst/>
          </a:prstGeom>
        </p:spPr>
      </p:pic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A245D7B8-E4BF-EED9-D952-52005F0C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4627954"/>
            <a:ext cx="609600" cy="609600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43D4960C-2F3D-A100-A327-1795A3D8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73" y="3587362"/>
            <a:ext cx="609600" cy="609600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57DFD77-18E0-B3B6-08A3-6B8FD63DAFD6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5BF8353-62FF-3EEA-38BF-033F70905839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666564F-6FCE-3ECB-5BB9-CF2FA7F635F6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1DB9826-9A79-3D4F-8FBD-9495DD2015F4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48D6FDB-1AA4-44C0-2B51-A599B2B4A795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97726B6D-856E-295F-868B-8FB0A6EE736C}"/>
              </a:ext>
            </a:extLst>
          </p:cNvPr>
          <p:cNvSpPr/>
          <p:nvPr/>
        </p:nvSpPr>
        <p:spPr>
          <a:xfrm>
            <a:off x="6865151" y="4702785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9BBD1620-1534-C878-F494-8A8A45E095F5}"/>
              </a:ext>
            </a:extLst>
          </p:cNvPr>
          <p:cNvSpPr/>
          <p:nvPr/>
        </p:nvSpPr>
        <p:spPr>
          <a:xfrm>
            <a:off x="6865151" y="3644598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227FB607-258E-D606-6CD4-483F3DC8C444}"/>
              </a:ext>
            </a:extLst>
          </p:cNvPr>
          <p:cNvSpPr/>
          <p:nvPr/>
        </p:nvSpPr>
        <p:spPr>
          <a:xfrm>
            <a:off x="6865151" y="2592081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5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26760" y="1834440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FP1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F062170C-B7F7-82EB-7C45-0162058E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32" y="2296105"/>
            <a:ext cx="1828800" cy="18288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60F189-5EB3-2CCA-74B3-195DD3279C75}"/>
              </a:ext>
            </a:extLst>
          </p:cNvPr>
          <p:cNvSpPr/>
          <p:nvPr/>
        </p:nvSpPr>
        <p:spPr>
          <a:xfrm>
            <a:off x="4545496" y="2597426"/>
            <a:ext cx="5375574" cy="2464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FP’s introduction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65A38CC-B44D-FE87-85FD-A424D4FA88FB}"/>
              </a:ext>
            </a:extLst>
          </p:cNvPr>
          <p:cNvSpPr/>
          <p:nvPr/>
        </p:nvSpPr>
        <p:spPr>
          <a:xfrm>
            <a:off x="7912570" y="5307602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AE07C4B-10B0-5A30-DED0-23835A0A80BD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7EE55E6-E9A0-8989-C7C9-E4CC9F6D23E9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9305D81-45F6-F207-704E-CCF3FF65B677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74A2068-0ADF-B1BF-BA25-AA177C9FC9D9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65D134A-0240-BDE8-EC00-C33CE72C2AEA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6093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My page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319005AB-6C9A-1998-2790-94F1D12A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32" y="2296105"/>
            <a:ext cx="1828800" cy="18288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01D06-1460-2A8D-263C-13A5DE112C89}"/>
              </a:ext>
            </a:extLst>
          </p:cNvPr>
          <p:cNvSpPr txBox="1"/>
          <p:nvPr/>
        </p:nvSpPr>
        <p:spPr>
          <a:xfrm>
            <a:off x="5049078" y="2172104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History</a:t>
            </a:r>
            <a:endParaRPr kumimoji="1" lang="ja-JP" altLang="en-US" sz="200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32B9494-A0F0-17D1-CF7C-CC45BC758931}"/>
              </a:ext>
            </a:extLst>
          </p:cNvPr>
          <p:cNvGrpSpPr/>
          <p:nvPr/>
        </p:nvGrpSpPr>
        <p:grpSpPr>
          <a:xfrm>
            <a:off x="5049078" y="2835966"/>
            <a:ext cx="5194852" cy="755374"/>
            <a:chOff x="5049078" y="2835966"/>
            <a:chExt cx="5194852" cy="755374"/>
          </a:xfrm>
        </p:grpSpPr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21A3FC59-F30C-7579-2452-F06E5A9A970A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2024/08/20	FP1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31" name="図 30" descr="アイコン&#10;&#10;自動的に生成された説明">
              <a:extLst>
                <a:ext uri="{FF2B5EF4-FFF2-40B4-BE49-F238E27FC236}">
                  <a16:creationId xmlns:a16="http://schemas.microsoft.com/office/drawing/2014/main" id="{046CD8D0-0356-3B1F-C937-0DD779D3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DCA82C6-B0B1-5CF2-D5EC-925079951D9A}"/>
              </a:ext>
            </a:extLst>
          </p:cNvPr>
          <p:cNvGrpSpPr/>
          <p:nvPr/>
        </p:nvGrpSpPr>
        <p:grpSpPr>
          <a:xfrm>
            <a:off x="5049078" y="3809825"/>
            <a:ext cx="5194852" cy="755374"/>
            <a:chOff x="5049078" y="2835966"/>
            <a:chExt cx="5194852" cy="755374"/>
          </a:xfrm>
        </p:grpSpPr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1C4364D-3EEF-6FAA-1DE9-54AA3276886F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2024/07/10	FP</a:t>
              </a:r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5" name="図 44" descr="アイコン&#10;&#10;自動的に生成された説明">
              <a:extLst>
                <a:ext uri="{FF2B5EF4-FFF2-40B4-BE49-F238E27FC236}">
                  <a16:creationId xmlns:a16="http://schemas.microsoft.com/office/drawing/2014/main" id="{3FC543B1-0403-835A-1A13-BCDBD3552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332A4BE-3189-7AA6-0613-100F30EBC05F}"/>
              </a:ext>
            </a:extLst>
          </p:cNvPr>
          <p:cNvGrpSpPr/>
          <p:nvPr/>
        </p:nvGrpSpPr>
        <p:grpSpPr>
          <a:xfrm>
            <a:off x="5049078" y="4783685"/>
            <a:ext cx="5194852" cy="755374"/>
            <a:chOff x="5049078" y="2835966"/>
            <a:chExt cx="5194852" cy="755374"/>
          </a:xfrm>
        </p:grpSpPr>
        <p:sp>
          <p:nvSpPr>
            <p:cNvPr id="47" name="角丸四角形 46">
              <a:extLst>
                <a:ext uri="{FF2B5EF4-FFF2-40B4-BE49-F238E27FC236}">
                  <a16:creationId xmlns:a16="http://schemas.microsoft.com/office/drawing/2014/main" id="{5769F213-6872-E569-DDA6-11E464D34208}"/>
                </a:ext>
              </a:extLst>
            </p:cNvPr>
            <p:cNvSpPr/>
            <p:nvPr/>
          </p:nvSpPr>
          <p:spPr>
            <a:xfrm>
              <a:off x="5049078" y="2835966"/>
              <a:ext cx="5194852" cy="755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	2024/06/05	FP</a:t>
              </a:r>
              <a:r>
                <a:rPr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48" name="図 47" descr="アイコン&#10;&#10;自動的に生成された説明">
              <a:extLst>
                <a:ext uri="{FF2B5EF4-FFF2-40B4-BE49-F238E27FC236}">
                  <a16:creationId xmlns:a16="http://schemas.microsoft.com/office/drawing/2014/main" id="{39FA2CD2-3313-6D83-D39D-C3AB6FC4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7509" y="2908853"/>
              <a:ext cx="609600" cy="609600"/>
            </a:xfrm>
            <a:prstGeom prst="rect">
              <a:avLst/>
            </a:prstGeom>
          </p:spPr>
        </p:pic>
      </p:grp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6CF31382-CE43-7C2B-18DC-73E554018A7B}"/>
              </a:ext>
            </a:extLst>
          </p:cNvPr>
          <p:cNvSpPr/>
          <p:nvPr/>
        </p:nvSpPr>
        <p:spPr>
          <a:xfrm>
            <a:off x="8736043" y="2981904"/>
            <a:ext cx="1298713" cy="45720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cancel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92D3FFB-A007-3092-6358-FB0CD0D25DB9}"/>
              </a:ext>
            </a:extLst>
          </p:cNvPr>
          <p:cNvSpPr txBox="1"/>
          <p:nvPr/>
        </p:nvSpPr>
        <p:spPr>
          <a:xfrm>
            <a:off x="2959311" y="391820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User1</a:t>
            </a:r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46479B3-7E47-983A-755A-D6C03296D6B9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7146552-AB94-6E77-F96E-EFE71FBB4807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AD52F31-748E-4C1B-5D9B-1ACC0AC6A12E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33DDED1-5D9F-00C5-1E1B-715CC10EF60C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0C56471-F9D7-69BB-40A1-8C53EB564BCC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8526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0F9E9C66-DCE9-B6A3-F8ED-576A1B0E0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05015"/>
              </p:ext>
            </p:extLst>
          </p:nvPr>
        </p:nvGraphicFramePr>
        <p:xfrm>
          <a:off x="1679865" y="3287855"/>
          <a:ext cx="883226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3">
                  <a:extLst>
                    <a:ext uri="{9D8B030D-6E8A-4147-A177-3AD203B41FA5}">
                      <a16:colId xmlns:a16="http://schemas.microsoft.com/office/drawing/2014/main" val="210043946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38453209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420165986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1758361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15565854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2029848488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3982260905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876597644"/>
                    </a:ext>
                  </a:extLst>
                </a:gridCol>
                <a:gridCol w="981363">
                  <a:extLst>
                    <a:ext uri="{9D8B030D-6E8A-4147-A177-3AD203B41FA5}">
                      <a16:colId xmlns:a16="http://schemas.microsoft.com/office/drawing/2014/main" val="168963717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Last</a:t>
                      </a:r>
                    </a:p>
                    <a:p>
                      <a:pPr algn="r"/>
                      <a:r>
                        <a:rPr kumimoji="1" lang="en-US" altLang="ja-JP" dirty="0"/>
                        <a:t>week</a:t>
                      </a:r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2024/08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Next week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29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01(Mo)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02(Tu)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03(We)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04(Th)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05(Fr)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06(Sa)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07(Su)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2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3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7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16153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Reservation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3E6A8F-9BD2-0BA8-AA2D-83E13BAD43A2}"/>
              </a:ext>
            </a:extLst>
          </p:cNvPr>
          <p:cNvSpPr/>
          <p:nvPr/>
        </p:nvSpPr>
        <p:spPr>
          <a:xfrm>
            <a:off x="1619955" y="6002866"/>
            <a:ext cx="8952089" cy="68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684BA47-2D1E-ECD2-FCD7-69A00AFFEA7B}"/>
              </a:ext>
            </a:extLst>
          </p:cNvPr>
          <p:cNvSpPr/>
          <p:nvPr/>
        </p:nvSpPr>
        <p:spPr>
          <a:xfrm>
            <a:off x="2609595" y="2575213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8983DB7-8D73-AAA5-04C4-ED80B8F82099}"/>
              </a:ext>
            </a:extLst>
          </p:cNvPr>
          <p:cNvSpPr/>
          <p:nvPr/>
        </p:nvSpPr>
        <p:spPr>
          <a:xfrm>
            <a:off x="4131882" y="2570519"/>
            <a:ext cx="1272209" cy="331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FP2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BF0A74C-E4F8-0176-B346-B269DF7EFBCA}"/>
              </a:ext>
            </a:extLst>
          </p:cNvPr>
          <p:cNvSpPr/>
          <p:nvPr/>
        </p:nvSpPr>
        <p:spPr>
          <a:xfrm>
            <a:off x="5654169" y="2574735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5FE9063-5D6C-68B3-3544-C03E3D8FE64D}"/>
              </a:ext>
            </a:extLst>
          </p:cNvPr>
          <p:cNvSpPr/>
          <p:nvPr/>
        </p:nvSpPr>
        <p:spPr>
          <a:xfrm>
            <a:off x="7176456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A33252D-1DA2-E94B-AF4F-E240EB2E6933}"/>
              </a:ext>
            </a:extLst>
          </p:cNvPr>
          <p:cNvSpPr/>
          <p:nvPr/>
        </p:nvSpPr>
        <p:spPr>
          <a:xfrm>
            <a:off x="8698743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C5A71EC4-3F2C-FEEB-DB8A-DDB080BB1593}"/>
              </a:ext>
            </a:extLst>
          </p:cNvPr>
          <p:cNvSpPr/>
          <p:nvPr/>
        </p:nvSpPr>
        <p:spPr>
          <a:xfrm rot="5400000">
            <a:off x="10257253" y="3566217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3A9E32AD-223E-04FB-3345-0F0EED255F9E}"/>
              </a:ext>
            </a:extLst>
          </p:cNvPr>
          <p:cNvSpPr/>
          <p:nvPr/>
        </p:nvSpPr>
        <p:spPr>
          <a:xfrm rot="16200000">
            <a:off x="1709151" y="3579469"/>
            <a:ext cx="208890" cy="15453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9B077DA-DAF9-DB13-BFFB-03D6EE24C8B4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B817126-1A88-490A-A323-DE980015101B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6709941-E47B-FE2D-26F1-684F3DFF36F0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58E734E-1477-5E53-81BD-D44E41EF9C02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C2BBF36-347C-C1A5-A183-6F1DBCC56BEF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400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AF775C-D2AE-F1D9-F832-CB990222DDE3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C6CA08-63AA-FF4E-FC62-0B1E6578D39C}"/>
              </a:ext>
            </a:extLst>
          </p:cNvPr>
          <p:cNvGrpSpPr/>
          <p:nvPr/>
        </p:nvGrpSpPr>
        <p:grpSpPr>
          <a:xfrm>
            <a:off x="1841032" y="1122071"/>
            <a:ext cx="3896077" cy="609600"/>
            <a:chOff x="1841032" y="1122071"/>
            <a:chExt cx="3896077" cy="609600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4625823-17FD-9759-BE97-508B7A2529E8}"/>
                </a:ext>
              </a:extLst>
            </p:cNvPr>
            <p:cNvSpPr txBox="1"/>
            <p:nvPr/>
          </p:nvSpPr>
          <p:spPr>
            <a:xfrm>
              <a:off x="2450632" y="1146896"/>
              <a:ext cx="3286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Reservation App</a:t>
              </a:r>
              <a:endParaRPr kumimoji="1" lang="ja-JP" altLang="en-US" sz="3200"/>
            </a:p>
          </p:txBody>
        </p:sp>
        <p:pic>
          <p:nvPicPr>
            <p:cNvPr id="6" name="図 5" descr="アイコン&#10;&#10;自動的に生成された説明">
              <a:extLst>
                <a:ext uri="{FF2B5EF4-FFF2-40B4-BE49-F238E27FC236}">
                  <a16:creationId xmlns:a16="http://schemas.microsoft.com/office/drawing/2014/main" id="{5F19F4F3-D526-84F7-485A-023DAF885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032" y="1122071"/>
              <a:ext cx="609600" cy="60960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6EEA4-D7FB-841B-4976-F018FDD8D886}"/>
              </a:ext>
            </a:extLst>
          </p:cNvPr>
          <p:cNvSpPr txBox="1"/>
          <p:nvPr/>
        </p:nvSpPr>
        <p:spPr>
          <a:xfrm>
            <a:off x="1853353" y="1848214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Reservation</a:t>
            </a:r>
            <a:endParaRPr kumimoji="1" lang="ja-JP" alt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5DA240D-3D52-983E-CFCB-D0EFFCA379ED}"/>
              </a:ext>
            </a:extLst>
          </p:cNvPr>
          <p:cNvCxnSpPr/>
          <p:nvPr/>
        </p:nvCxnSpPr>
        <p:spPr>
          <a:xfrm>
            <a:off x="1619955" y="1728387"/>
            <a:ext cx="89520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684BA47-2D1E-ECD2-FCD7-69A00AFFEA7B}"/>
              </a:ext>
            </a:extLst>
          </p:cNvPr>
          <p:cNvSpPr/>
          <p:nvPr/>
        </p:nvSpPr>
        <p:spPr>
          <a:xfrm>
            <a:off x="2609595" y="2575213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8983DB7-8D73-AAA5-04C4-ED80B8F82099}"/>
              </a:ext>
            </a:extLst>
          </p:cNvPr>
          <p:cNvSpPr/>
          <p:nvPr/>
        </p:nvSpPr>
        <p:spPr>
          <a:xfrm>
            <a:off x="4131882" y="2570519"/>
            <a:ext cx="1272209" cy="331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FP2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BF0A74C-E4F8-0176-B346-B269DF7EFBCA}"/>
              </a:ext>
            </a:extLst>
          </p:cNvPr>
          <p:cNvSpPr/>
          <p:nvPr/>
        </p:nvSpPr>
        <p:spPr>
          <a:xfrm>
            <a:off x="5654169" y="2574735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5FE9063-5D6C-68B3-3544-C03E3D8FE64D}"/>
              </a:ext>
            </a:extLst>
          </p:cNvPr>
          <p:cNvSpPr/>
          <p:nvPr/>
        </p:nvSpPr>
        <p:spPr>
          <a:xfrm>
            <a:off x="7176456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A33252D-1DA2-E94B-AF4F-E240EB2E6933}"/>
              </a:ext>
            </a:extLst>
          </p:cNvPr>
          <p:cNvSpPr/>
          <p:nvPr/>
        </p:nvSpPr>
        <p:spPr>
          <a:xfrm>
            <a:off x="8698743" y="2570519"/>
            <a:ext cx="1272209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FP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6CD838C-D469-596E-BC35-60C01041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23079"/>
              </p:ext>
            </p:extLst>
          </p:nvPr>
        </p:nvGraphicFramePr>
        <p:xfrm>
          <a:off x="1706136" y="2348871"/>
          <a:ext cx="87460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87">
                  <a:extLst>
                    <a:ext uri="{9D8B030D-6E8A-4147-A177-3AD203B41FA5}">
                      <a16:colId xmlns:a16="http://schemas.microsoft.com/office/drawing/2014/main" val="1240227288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89871096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3098243461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659682454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4223898783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296050046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105704005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991722650"/>
                    </a:ext>
                  </a:extLst>
                </a:gridCol>
                <a:gridCol w="971787">
                  <a:extLst>
                    <a:ext uri="{9D8B030D-6E8A-4147-A177-3AD203B41FA5}">
                      <a16:colId xmlns:a16="http://schemas.microsoft.com/office/drawing/2014/main" val="2821629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14:00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22719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8865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65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0337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6990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90555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21348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◯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✖️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54779"/>
                  </a:ext>
                </a:extLst>
              </a:tr>
            </a:tbl>
          </a:graphicData>
        </a:graphic>
      </p:graphicFrame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351CBE2-DE0D-0A0F-58D5-A5B59E64223D}"/>
              </a:ext>
            </a:extLst>
          </p:cNvPr>
          <p:cNvSpPr/>
          <p:nvPr/>
        </p:nvSpPr>
        <p:spPr>
          <a:xfrm>
            <a:off x="8443719" y="5413913"/>
            <a:ext cx="2008500" cy="4499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Reserve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F328502-4CE6-50FF-5F72-88A29289DC22}"/>
              </a:ext>
            </a:extLst>
          </p:cNvPr>
          <p:cNvGrpSpPr/>
          <p:nvPr/>
        </p:nvGrpSpPr>
        <p:grpSpPr>
          <a:xfrm>
            <a:off x="6650879" y="1387014"/>
            <a:ext cx="3801340" cy="347574"/>
            <a:chOff x="6650879" y="1387014"/>
            <a:chExt cx="3801340" cy="347574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0C5D6C1-9612-1794-0FBB-D7ACDE8876CE}"/>
                </a:ext>
              </a:extLst>
            </p:cNvPr>
            <p:cNvSpPr txBox="1"/>
            <p:nvPr/>
          </p:nvSpPr>
          <p:spPr>
            <a:xfrm>
              <a:off x="8460704" y="1387014"/>
              <a:ext cx="1051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M</a:t>
              </a:r>
              <a:r>
                <a:rPr kumimoji="1" lang="en-US" altLang="ja-JP" sz="1600" dirty="0"/>
                <a:t>y page </a:t>
              </a:r>
              <a:endParaRPr kumimoji="1" lang="ja-JP" altLang="en-US" sz="16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BC2DB4F-034B-E989-F94B-F56CED7F8396}"/>
                </a:ext>
              </a:extLst>
            </p:cNvPr>
            <p:cNvSpPr txBox="1"/>
            <p:nvPr/>
          </p:nvSpPr>
          <p:spPr>
            <a:xfrm>
              <a:off x="7630082" y="1391965"/>
              <a:ext cx="849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/>
                <a:t>FP list</a:t>
              </a:r>
              <a:r>
                <a:rPr kumimoji="1" lang="en-US" altLang="ja-JP" sz="1600" dirty="0"/>
                <a:t> </a:t>
              </a:r>
              <a:endParaRPr kumimoji="1" lang="ja-JP" altLang="en-US" sz="160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EA6C8F2-32F9-A853-A37F-0DDE47971A86}"/>
                </a:ext>
              </a:extLst>
            </p:cNvPr>
            <p:cNvSpPr txBox="1"/>
            <p:nvPr/>
          </p:nvSpPr>
          <p:spPr>
            <a:xfrm>
              <a:off x="6650879" y="1388612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Reserve</a:t>
              </a:r>
              <a:endParaRPr kumimoji="1" lang="ja-JP" altLang="en-US" sz="16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7284620-CC9F-3A1C-4E0A-7C6392A4BE8A}"/>
                </a:ext>
              </a:extLst>
            </p:cNvPr>
            <p:cNvSpPr txBox="1"/>
            <p:nvPr/>
          </p:nvSpPr>
          <p:spPr>
            <a:xfrm>
              <a:off x="9493303" y="1396034"/>
              <a:ext cx="9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/>
                <a:t>Log out </a:t>
              </a:r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1708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3146E2-D69E-60A2-34EB-432BF80B994C}"/>
              </a:ext>
            </a:extLst>
          </p:cNvPr>
          <p:cNvSpPr/>
          <p:nvPr/>
        </p:nvSpPr>
        <p:spPr>
          <a:xfrm>
            <a:off x="1619955" y="855133"/>
            <a:ext cx="8952089" cy="5147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5E6FFE9-195A-3D06-5AE0-7D5F0EB975F1}"/>
              </a:ext>
            </a:extLst>
          </p:cNvPr>
          <p:cNvSpPr/>
          <p:nvPr/>
        </p:nvSpPr>
        <p:spPr>
          <a:xfrm>
            <a:off x="3862746" y="2986779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CD06B56-D0ED-D7D8-2C81-3F19E4D7CF05}"/>
              </a:ext>
            </a:extLst>
          </p:cNvPr>
          <p:cNvSpPr/>
          <p:nvPr/>
        </p:nvSpPr>
        <p:spPr>
          <a:xfrm>
            <a:off x="3858768" y="3924197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3E4D-291F-2C4B-A571-9DB7D9F2FDDD}"/>
              </a:ext>
            </a:extLst>
          </p:cNvPr>
          <p:cNvSpPr txBox="1"/>
          <p:nvPr/>
        </p:nvSpPr>
        <p:spPr>
          <a:xfrm>
            <a:off x="3862747" y="26107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628395-EB15-4453-D6E2-995E29FC69C7}"/>
              </a:ext>
            </a:extLst>
          </p:cNvPr>
          <p:cNvSpPr txBox="1"/>
          <p:nvPr/>
        </p:nvSpPr>
        <p:spPr>
          <a:xfrm>
            <a:off x="3858768" y="35138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</a:t>
            </a:r>
            <a:endParaRPr kumimoji="1" lang="ja-JP" altLang="en-US"/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0D59339-F763-6A4E-8988-81F4693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71" y="1520475"/>
            <a:ext cx="609600" cy="6096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8E370A-91A0-16DC-02AB-D779917D3C99}"/>
              </a:ext>
            </a:extLst>
          </p:cNvPr>
          <p:cNvSpPr txBox="1"/>
          <p:nvPr/>
        </p:nvSpPr>
        <p:spPr>
          <a:xfrm>
            <a:off x="4753552" y="1532888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Reservation App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28D9B-D4F6-366D-F740-D807302E40A9}"/>
              </a:ext>
            </a:extLst>
          </p:cNvPr>
          <p:cNvSpPr txBox="1"/>
          <p:nvPr/>
        </p:nvSpPr>
        <p:spPr>
          <a:xfrm>
            <a:off x="5182695" y="2167757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/>
              <a:t>FP Sign up </a:t>
            </a:r>
            <a:endParaRPr kumimoji="1" lang="ja-JP" altLang="en-US" sz="240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43D5FD3-5FB6-C086-1C51-A08B8F7C5044}"/>
              </a:ext>
            </a:extLst>
          </p:cNvPr>
          <p:cNvSpPr/>
          <p:nvPr/>
        </p:nvSpPr>
        <p:spPr>
          <a:xfrm>
            <a:off x="5939359" y="5430763"/>
            <a:ext cx="2385391" cy="450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Create my account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7EC67-C7A0-D9DF-930A-CF859F62EFD0}"/>
              </a:ext>
            </a:extLst>
          </p:cNvPr>
          <p:cNvSpPr txBox="1"/>
          <p:nvPr/>
        </p:nvSpPr>
        <p:spPr>
          <a:xfrm>
            <a:off x="3862747" y="547138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 in</a:t>
            </a:r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D6519B8-8922-4923-53AC-DDBB82F578D3}"/>
              </a:ext>
            </a:extLst>
          </p:cNvPr>
          <p:cNvSpPr/>
          <p:nvPr/>
        </p:nvSpPr>
        <p:spPr>
          <a:xfrm>
            <a:off x="3858767" y="4861615"/>
            <a:ext cx="4465983" cy="436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98A5C0-DCC9-89CA-E2CA-2F9CC5764CA8}"/>
              </a:ext>
            </a:extLst>
          </p:cNvPr>
          <p:cNvSpPr txBox="1"/>
          <p:nvPr/>
        </p:nvSpPr>
        <p:spPr>
          <a:xfrm>
            <a:off x="3858767" y="4528269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Password confirmation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543</Words>
  <Application>Microsoft Macintosh PowerPoint</Application>
  <PresentationFormat>ワイド画面</PresentationFormat>
  <Paragraphs>399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成合 秀飛</dc:creator>
  <cp:lastModifiedBy>成合 秀飛</cp:lastModifiedBy>
  <cp:revision>18</cp:revision>
  <dcterms:created xsi:type="dcterms:W3CDTF">2024-08-15T01:25:57Z</dcterms:created>
  <dcterms:modified xsi:type="dcterms:W3CDTF">2024-08-27T05:17:46Z</dcterms:modified>
</cp:coreProperties>
</file>