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28" y="15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5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9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5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6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4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6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05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81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83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6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3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8CE8-D6F0-4C34-AA65-86856FBF5E1E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FB56-2F2E-4C0F-9CF3-C0A2F654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62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4"/>
            <a:ext cx="6858000" cy="97857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0688" y="2072680"/>
            <a:ext cx="6048672" cy="238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5"/>
              </a:lnSpc>
            </a:pPr>
            <a:r>
              <a:rPr kumimoji="1" lang="ja-JP" altLang="en-US" sz="1050" dirty="0" smtClean="0"/>
              <a:t>私は、大阪大学</a:t>
            </a:r>
            <a:endParaRPr kumimoji="1"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/>
              <a:t>ああ</a:t>
            </a:r>
            <a:r>
              <a:rPr lang="ja-JP" altLang="en-US" sz="1050" dirty="0" smtClean="0"/>
              <a:t>ああ</a:t>
            </a:r>
            <a:endParaRPr lang="en-US" altLang="ja-JP" sz="1050" dirty="0" smtClean="0"/>
          </a:p>
          <a:p>
            <a:pPr>
              <a:lnSpc>
                <a:spcPts val="1525"/>
              </a:lnSpc>
            </a:pPr>
            <a:r>
              <a:rPr kumimoji="1" lang="ja-JP" altLang="en-US" sz="1050" dirty="0"/>
              <a:t>あ</a:t>
            </a:r>
            <a:r>
              <a:rPr kumimoji="1" lang="ja-JP" altLang="en-US" sz="1050" dirty="0" smtClean="0"/>
              <a:t>ああ</a:t>
            </a:r>
            <a:endParaRPr kumimoji="1"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/>
              <a:t>あ</a:t>
            </a:r>
            <a:r>
              <a:rPr lang="ja-JP" altLang="en-US" sz="1050" dirty="0" smtClean="0"/>
              <a:t>ああ</a:t>
            </a:r>
            <a:endParaRPr lang="en-US" altLang="ja-JP" sz="1050" dirty="0" smtClean="0"/>
          </a:p>
          <a:p>
            <a:pPr>
              <a:lnSpc>
                <a:spcPts val="1525"/>
              </a:lnSpc>
            </a:pPr>
            <a:r>
              <a:rPr kumimoji="1" lang="ja-JP" altLang="en-US" sz="1050" dirty="0"/>
              <a:t>ああ</a:t>
            </a:r>
            <a:r>
              <a:rPr kumimoji="1" lang="ja-JP" altLang="en-US" sz="1050" dirty="0" smtClean="0"/>
              <a:t>ああ</a:t>
            </a:r>
            <a:endParaRPr kumimoji="1"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/>
              <a:t>ああ</a:t>
            </a:r>
            <a:r>
              <a:rPr lang="ja-JP" altLang="en-US" sz="1050" dirty="0" smtClean="0"/>
              <a:t>ああ</a:t>
            </a:r>
            <a:endParaRPr lang="en-US" altLang="ja-JP" sz="1050" dirty="0" smtClean="0"/>
          </a:p>
          <a:p>
            <a:pPr>
              <a:lnSpc>
                <a:spcPts val="1525"/>
              </a:lnSpc>
            </a:pPr>
            <a:r>
              <a:rPr kumimoji="1" lang="ja-JP" altLang="en-US" sz="1050" dirty="0"/>
              <a:t>ああ</a:t>
            </a:r>
            <a:r>
              <a:rPr kumimoji="1" lang="ja-JP" altLang="en-US" sz="1050" dirty="0" smtClean="0"/>
              <a:t>ああ</a:t>
            </a:r>
            <a:endParaRPr kumimoji="1"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 smtClean="0"/>
              <a:t>ああああ</a:t>
            </a:r>
            <a:endParaRPr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/>
              <a:t>ああ</a:t>
            </a:r>
            <a:r>
              <a:rPr lang="ja-JP" altLang="en-US" sz="1050" dirty="0" smtClean="0"/>
              <a:t>ああ</a:t>
            </a:r>
            <a:endParaRPr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/>
              <a:t>ああ</a:t>
            </a:r>
            <a:r>
              <a:rPr lang="ja-JP" altLang="en-US" sz="1050" dirty="0" smtClean="0"/>
              <a:t>ああ</a:t>
            </a:r>
            <a:endParaRPr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/>
              <a:t>ああ</a:t>
            </a:r>
            <a:r>
              <a:rPr lang="ja-JP" altLang="en-US" sz="1050" dirty="0" smtClean="0"/>
              <a:t>ああ</a:t>
            </a:r>
            <a:endParaRPr lang="en-US" altLang="ja-JP" sz="1050" dirty="0" smtClean="0"/>
          </a:p>
          <a:p>
            <a:pPr>
              <a:lnSpc>
                <a:spcPts val="1525"/>
              </a:lnSpc>
            </a:pPr>
            <a:r>
              <a:rPr lang="ja-JP" altLang="en-US" sz="1050" dirty="0"/>
              <a:t>ああああ</a:t>
            </a:r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50801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 Niwa</dc:creator>
  <cp:lastModifiedBy>Hideto Niwa</cp:lastModifiedBy>
  <cp:revision>1</cp:revision>
  <dcterms:created xsi:type="dcterms:W3CDTF">2019-07-10T05:28:21Z</dcterms:created>
  <dcterms:modified xsi:type="dcterms:W3CDTF">2019-07-10T05:36:04Z</dcterms:modified>
</cp:coreProperties>
</file>