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754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2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3" y="589241"/>
            <a:ext cx="51565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1891070"/>
            <a:ext cx="51565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191691"/>
            <a:ext cx="1482522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191691"/>
            <a:ext cx="4361622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3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897613"/>
            <a:ext cx="593008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2409468"/>
            <a:ext cx="593008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958453"/>
            <a:ext cx="2922072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958453"/>
            <a:ext cx="2922072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5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91691"/>
            <a:ext cx="5930087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882610"/>
            <a:ext cx="290864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1315164"/>
            <a:ext cx="2908643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3" y="882610"/>
            <a:ext cx="292296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3" y="1315164"/>
            <a:ext cx="2922967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70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40030"/>
            <a:ext cx="221751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518398"/>
            <a:ext cx="348070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080135"/>
            <a:ext cx="221751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56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40030"/>
            <a:ext cx="221751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518398"/>
            <a:ext cx="348070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080135"/>
            <a:ext cx="221751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1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191691"/>
            <a:ext cx="593008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958453"/>
            <a:ext cx="593008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3337084"/>
            <a:ext cx="15469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2095-ED39-46B4-9A89-A168353801DE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3337084"/>
            <a:ext cx="232046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3337084"/>
            <a:ext cx="15469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C0E4-EF31-49E2-BB03-41A06C4AE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4B7C71C5-0720-4765-AA53-B72F5965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9D8CBC-2667-4034-9EC3-C45C94A43F61}"/>
              </a:ext>
            </a:extLst>
          </p:cNvPr>
          <p:cNvSpPr txBox="1"/>
          <p:nvPr/>
        </p:nvSpPr>
        <p:spPr>
          <a:xfrm>
            <a:off x="3600450" y="1387114"/>
            <a:ext cx="32750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dirty="0">
                <a:latin typeface="Rounded Mplus 1c Medium" panose="020B0602020203020207" pitchFamily="50" charset="-128"/>
                <a:ea typeface="Rounded Mplus 1c Medium" panose="020B0602020203020207" pitchFamily="50" charset="-128"/>
                <a:cs typeface="Rounded Mplus 1c Medium" panose="020B0602020203020207" pitchFamily="50" charset="-128"/>
              </a:rPr>
              <a:t>どと～る☕ ブログ</a:t>
            </a:r>
            <a:endParaRPr kumimoji="1" lang="en-US" altLang="ja-JP" sz="2600" dirty="0">
              <a:latin typeface="Rounded Mplus 1c Medium" panose="020B0602020203020207" pitchFamily="50" charset="-128"/>
              <a:ea typeface="Rounded Mplus 1c Medium" panose="020B0602020203020207" pitchFamily="50" charset="-128"/>
              <a:cs typeface="Rounded Mplus 1c Medium" panose="020B0602020203020207" pitchFamily="50" charset="-128"/>
            </a:endParaRPr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>
                <a:latin typeface="Rounded Mplus 1c Light" panose="020B0403020203020207" pitchFamily="50" charset="-128"/>
                <a:ea typeface="Rounded Mplus 1c Light" panose="020B0403020203020207" pitchFamily="50" charset="-128"/>
                <a:cs typeface="Rounded Mplus 1c Light" panose="020B0403020203020207" pitchFamily="50" charset="-128"/>
              </a:rPr>
              <a:t>https://www.hahahahaha-nnn.work/</a:t>
            </a:r>
            <a:endParaRPr kumimoji="1" lang="ja-JP" altLang="en-US" sz="1400" dirty="0">
              <a:latin typeface="Rounded Mplus 1c Light" panose="020B0403020203020207" pitchFamily="50" charset="-128"/>
              <a:ea typeface="Rounded Mplus 1c Light" panose="020B0403020203020207" pitchFamily="50" charset="-128"/>
              <a:cs typeface="Rounded Mplus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5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14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Rounded Mplus 1c Light</vt:lpstr>
      <vt:lpstr>Rounded Mplus 1c Medium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丹羽　英人</dc:creator>
  <cp:lastModifiedBy>丹羽　英人</cp:lastModifiedBy>
  <cp:revision>5</cp:revision>
  <dcterms:created xsi:type="dcterms:W3CDTF">2021-05-04T07:41:58Z</dcterms:created>
  <dcterms:modified xsi:type="dcterms:W3CDTF">2021-05-05T07:48:19Z</dcterms:modified>
</cp:coreProperties>
</file>