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22" r:id="rId2"/>
    <p:sldId id="394" r:id="rId3"/>
    <p:sldId id="397" r:id="rId4"/>
    <p:sldId id="398" r:id="rId5"/>
    <p:sldId id="505" r:id="rId6"/>
    <p:sldId id="504" r:id="rId7"/>
    <p:sldId id="506" r:id="rId8"/>
    <p:sldId id="507" r:id="rId9"/>
    <p:sldId id="509" r:id="rId10"/>
    <p:sldId id="510" r:id="rId11"/>
    <p:sldId id="511" r:id="rId12"/>
    <p:sldId id="512" r:id="rId13"/>
    <p:sldId id="411" r:id="rId14"/>
    <p:sldId id="516" r:id="rId15"/>
    <p:sldId id="528" r:id="rId16"/>
    <p:sldId id="532" r:id="rId17"/>
    <p:sldId id="517" r:id="rId18"/>
    <p:sldId id="473" r:id="rId19"/>
    <p:sldId id="527" r:id="rId20"/>
    <p:sldId id="525" r:id="rId21"/>
    <p:sldId id="526" r:id="rId22"/>
    <p:sldId id="423" r:id="rId23"/>
    <p:sldId id="529" r:id="rId24"/>
    <p:sldId id="424" r:id="rId25"/>
    <p:sldId id="433" r:id="rId26"/>
    <p:sldId id="442" r:id="rId27"/>
    <p:sldId id="513" r:id="rId28"/>
    <p:sldId id="514" r:id="rId29"/>
    <p:sldId id="515" r:id="rId30"/>
    <p:sldId id="518" r:id="rId31"/>
    <p:sldId id="519" r:id="rId32"/>
    <p:sldId id="520" r:id="rId33"/>
    <p:sldId id="521" r:id="rId34"/>
    <p:sldId id="522" r:id="rId35"/>
    <p:sldId id="396" r:id="rId36"/>
    <p:sldId id="523" r:id="rId37"/>
    <p:sldId id="524" r:id="rId38"/>
    <p:sldId id="392" r:id="rId39"/>
    <p:sldId id="530" r:id="rId40"/>
    <p:sldId id="531" r:id="rId41"/>
    <p:sldId id="487" r:id="rId42"/>
    <p:sldId id="488" r:id="rId43"/>
    <p:sldId id="403" r:id="rId44"/>
    <p:sldId id="413" r:id="rId45"/>
  </p:sldIdLst>
  <p:sldSz cx="9144000" cy="6858000" type="screen4x3"/>
  <p:notesSz cx="6781800" cy="99187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50C"/>
    <a:srgbClr val="EA4806"/>
    <a:srgbClr val="780004"/>
    <a:srgbClr val="A3FF8C"/>
    <a:srgbClr val="FFB2E0"/>
    <a:srgbClr val="00CCCC"/>
    <a:srgbClr val="E56E00"/>
    <a:srgbClr val="008033"/>
    <a:srgbClr val="BF1313"/>
    <a:srgbClr val="170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84" autoAdjust="0"/>
  </p:normalViewPr>
  <p:slideViewPr>
    <p:cSldViewPr>
      <p:cViewPr>
        <p:scale>
          <a:sx n="232" d="100"/>
          <a:sy n="232" d="100"/>
        </p:scale>
        <p:origin x="-72" y="4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1752" y="0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/>
          <a:lstStyle>
            <a:lvl1pPr algn="r">
              <a:defRPr sz="1200"/>
            </a:lvl1pPr>
          </a:lstStyle>
          <a:p>
            <a:fld id="{DBDB2876-6B6A-40BA-A473-10C989CCA3D5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421813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1752" y="9421813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 anchor="b"/>
          <a:lstStyle>
            <a:lvl1pPr algn="r">
              <a:defRPr sz="1200"/>
            </a:lvl1pPr>
          </a:lstStyle>
          <a:p>
            <a:fld id="{D79C5CB5-D0B0-43DA-A71E-18DCE4E946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880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1752" y="0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/>
          <a:lstStyle>
            <a:lvl1pPr algn="r">
              <a:defRPr sz="1200"/>
            </a:lvl1pPr>
          </a:lstStyle>
          <a:p>
            <a:fld id="{6301671E-D79C-4C80-8C10-36323FACBE85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122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1" tIns="45695" rIns="91391" bIns="4569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7866" y="4711705"/>
            <a:ext cx="5426075" cy="4462463"/>
          </a:xfrm>
          <a:prstGeom prst="rect">
            <a:avLst/>
          </a:prstGeom>
        </p:spPr>
        <p:txBody>
          <a:bodyPr vert="horz" lIns="91391" tIns="45695" rIns="91391" bIns="4569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3" y="9421813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1752" y="9421813"/>
            <a:ext cx="2938463" cy="495300"/>
          </a:xfrm>
          <a:prstGeom prst="rect">
            <a:avLst/>
          </a:prstGeom>
        </p:spPr>
        <p:txBody>
          <a:bodyPr vert="horz" lIns="91391" tIns="45695" rIns="91391" bIns="45695" rtlCol="0" anchor="b"/>
          <a:lstStyle>
            <a:lvl1pPr algn="r">
              <a:defRPr sz="1200"/>
            </a:lvl1pPr>
          </a:lstStyle>
          <a:p>
            <a:fld id="{F9A967CC-0E2C-4A2F-846A-43F7CB7034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8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3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57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0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47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5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5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5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3223-3A2B-4BE8-9B53-CA7A8AB3B888}" type="datetimeFigureOut">
              <a:rPr kumimoji="1" lang="ja-JP" altLang="en-US" smtClean="0"/>
              <a:t>2014/9/22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D60C8-34BB-4FB8-9767-504DB0BE7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7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18" Type="http://schemas.openxmlformats.org/officeDocument/2006/relationships/image" Target="../media/image83.wmf"/><Relationship Id="rId26" Type="http://schemas.openxmlformats.org/officeDocument/2006/relationships/image" Target="../media/image91.wmf"/><Relationship Id="rId3" Type="http://schemas.openxmlformats.org/officeDocument/2006/relationships/image" Target="../media/image68.wmf"/><Relationship Id="rId21" Type="http://schemas.openxmlformats.org/officeDocument/2006/relationships/image" Target="../media/image86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17" Type="http://schemas.openxmlformats.org/officeDocument/2006/relationships/image" Target="../media/image82.wmf"/><Relationship Id="rId25" Type="http://schemas.openxmlformats.org/officeDocument/2006/relationships/image" Target="../media/image90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20" Type="http://schemas.openxmlformats.org/officeDocument/2006/relationships/image" Target="../media/image8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24" Type="http://schemas.openxmlformats.org/officeDocument/2006/relationships/image" Target="../media/image89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23" Type="http://schemas.openxmlformats.org/officeDocument/2006/relationships/image" Target="../media/image88.wmf"/><Relationship Id="rId10" Type="http://schemas.openxmlformats.org/officeDocument/2006/relationships/image" Target="../media/image75.wmf"/><Relationship Id="rId19" Type="http://schemas.openxmlformats.org/officeDocument/2006/relationships/image" Target="../media/image84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Relationship Id="rId22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04200" y="2813447"/>
            <a:ext cx="2335601" cy="123110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8000" dirty="0" err="1" smtClean="0">
                <a:latin typeface="Times New Roman" pitchFamily="18" charset="0"/>
                <a:cs typeface="Times New Roman" pitchFamily="18" charset="0"/>
              </a:rPr>
              <a:t>hishii</a:t>
            </a:r>
            <a:endParaRPr lang="ja-JP" altLang="en-US" sz="8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6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53044" y="2771080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-400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26968" y="2456645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94494" y="2514513"/>
            <a:ext cx="17154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sz="1050" i="1" baseline="-25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95336" y="3543369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33808" y="3053319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62236" y="3228985"/>
            <a:ext cx="31742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Force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 smtClean="0">
                <a:cs typeface="Times New Roman" pitchFamily="18" charset="0"/>
              </a:rPr>
              <a:t>[N]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2431" y="3286801"/>
            <a:ext cx="23566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-F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53043" y="4315657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7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26971" y="4001326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6515" y="4059090"/>
            <a:ext cx="14750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7170" name="Picture 2" descr="C:\Users\Administer\Documents\研究\semi\2014.09.26\graph\mechanical\hishii\torque\τ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er\Documents\研究\semi\2014.09.26\graph\mechanical\hishii\torque\τ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er\Documents\研究\semi\2014.09.26\graph\mechanical\hishii\torque\τ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795336" y="2771080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33808" y="2281030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1500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46205" y="2456645"/>
            <a:ext cx="349480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Power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[W]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70446" y="2514513"/>
            <a:ext cx="20521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050" i="1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853044" y="3543369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-900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91516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46206" y="3228985"/>
            <a:ext cx="34948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Power</a:t>
            </a:r>
          </a:p>
          <a:p>
            <a:r>
              <a:rPr lang="en-US" altLang="ja-JP" sz="900" dirty="0">
                <a:cs typeface="Times New Roman" pitchFamily="18" charset="0"/>
              </a:rPr>
              <a:t>[W]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77656" y="3286801"/>
            <a:ext cx="19078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33807" y="431565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33809" y="382560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1500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46207" y="4001326"/>
            <a:ext cx="349480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Power</a:t>
            </a:r>
          </a:p>
          <a:p>
            <a:r>
              <a:rPr lang="en-US" altLang="ja-JP" sz="900" dirty="0">
                <a:cs typeface="Times New Roman" pitchFamily="18" charset="0"/>
              </a:rPr>
              <a:t>[W]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82467" y="4059090"/>
            <a:ext cx="18116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8194" name="Picture 2" descr="C:\Users\Administer\Documents\研究\semi\2014.09.26\graph\mechanical\hishii\power\P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dminister\Documents\研究\semi\2014.09.26\graph\mechanical\hishii\power\P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Administer\Documents\研究\semi\2014.09.26\graph\mechanical\hishii\power\P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3360281" y="2357971"/>
            <a:ext cx="203607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Gen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60281" y="2724622"/>
            <a:ext cx="198798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Abs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60281" y="3898360"/>
            <a:ext cx="203607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Gen</a:t>
            </a:r>
            <a:endParaRPr lang="ja-JP" alt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60281" y="4265011"/>
            <a:ext cx="198798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Abs</a:t>
            </a:r>
            <a:endParaRPr lang="ja-JP" alt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360281" y="3131781"/>
            <a:ext cx="203607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Gen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60281" y="3498432"/>
            <a:ext cx="198798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Abs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91516" y="277108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461246" y="2456645"/>
            <a:ext cx="51939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Kinetic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energy [J]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30371" y="2514513"/>
            <a:ext cx="28536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1050" baseline="-25000" dirty="0" smtClean="0">
                <a:latin typeface="Times New Roman" pitchFamily="18" charset="0"/>
                <a:cs typeface="Times New Roman" pitchFamily="18" charset="0"/>
              </a:rPr>
              <a:t>KE</a:t>
            </a:r>
            <a:endParaRPr lang="en-US" altLang="ja-JP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891516" y="354336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91516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600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61248" y="3228985"/>
            <a:ext cx="51939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Potential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energy [J]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37581" y="3286801"/>
            <a:ext cx="270932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baseline="-25000" dirty="0" smtClean="0">
                <a:latin typeface="Times New Roman" pitchFamily="18" charset="0"/>
                <a:cs typeface="Times New Roman" pitchFamily="18" charset="0"/>
              </a:rPr>
              <a:t>PE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91515" y="431565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33809" y="382560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424380" y="4001326"/>
            <a:ext cx="593136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Mechanical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energy [J]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22355" y="4059090"/>
            <a:ext cx="30139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baseline="-25000" dirty="0" smtClean="0">
                <a:latin typeface="Times New Roman" pitchFamily="18" charset="0"/>
                <a:cs typeface="Times New Roman" pitchFamily="18" charset="0"/>
              </a:rPr>
              <a:t>ME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9218" name="Picture 2" descr="C:\Users\Administer\Documents\研究\semi\2014.09.26\graph\energy\hishii\KE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Administer\Documents\研究\semi\2014.09.26\graph\energy\hishii\ME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er\Documents\研究\semi\2014.09.26\graph\energy\hishii\PE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0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06931" y="2281030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491745" y="2456647"/>
            <a:ext cx="69893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EP tangential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velocity [m/s]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34893" y="2514513"/>
            <a:ext cx="28215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sz="105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1050" baseline="-25000" dirty="0" err="1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|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2916850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2863500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2863500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4" name="Picture 2" descr="C:\Users\Administer\Documents\研究\semi\2014.09.26\graph\submovement\hishii\EP tangential velocity(run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テキスト ボックス 124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0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06931" y="2281030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2916850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2863500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2863500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7" name="グループ化 186"/>
          <p:cNvGrpSpPr/>
          <p:nvPr/>
        </p:nvGrpSpPr>
        <p:grpSpPr>
          <a:xfrm>
            <a:off x="1403648" y="3200367"/>
            <a:ext cx="1963407" cy="138500"/>
            <a:chOff x="988700" y="5532143"/>
            <a:chExt cx="1963407" cy="138500"/>
          </a:xfrm>
        </p:grpSpPr>
        <p:cxnSp>
          <p:nvCxnSpPr>
            <p:cNvPr id="171" name="直線コネクタ 170"/>
            <p:cNvCxnSpPr/>
            <p:nvPr/>
          </p:nvCxnSpPr>
          <p:spPr>
            <a:xfrm>
              <a:off x="988700" y="5601395"/>
              <a:ext cx="162000" cy="0"/>
            </a:xfrm>
            <a:prstGeom prst="line">
              <a:avLst/>
            </a:prstGeom>
            <a:ln>
              <a:solidFill>
                <a:srgbClr val="A3FF8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>
              <a:off x="1402928" y="5601395"/>
              <a:ext cx="162000" cy="0"/>
            </a:xfrm>
            <a:prstGeom prst="line">
              <a:avLst/>
            </a:prstGeom>
            <a:ln>
              <a:solidFill>
                <a:srgbClr val="FFB2E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1817154" y="5601395"/>
              <a:ext cx="162000" cy="0"/>
            </a:xfrm>
            <a:prstGeom prst="line">
              <a:avLst/>
            </a:prstGeom>
            <a:ln>
              <a:solidFill>
                <a:srgbClr val="00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2231380" y="5601395"/>
              <a:ext cx="162000" cy="0"/>
            </a:xfrm>
            <a:prstGeom prst="line">
              <a:avLst/>
            </a:prstGeom>
            <a:ln>
              <a:solidFill>
                <a:srgbClr val="E56E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2645606" y="5601394"/>
              <a:ext cx="162000" cy="0"/>
            </a:xfrm>
            <a:prstGeom prst="line">
              <a:avLst/>
            </a:prstGeom>
            <a:ln>
              <a:solidFill>
                <a:srgbClr val="00803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/>
            <p:cNvSpPr txBox="1"/>
            <p:nvPr/>
          </p:nvSpPr>
          <p:spPr>
            <a:xfrm>
              <a:off x="1170144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ja-JP" sz="9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9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テキスト ボックス 137"/>
            <p:cNvSpPr txBox="1"/>
            <p:nvPr/>
          </p:nvSpPr>
          <p:spPr>
            <a:xfrm>
              <a:off x="1584370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2</a:t>
              </a:r>
              <a:endParaRPr lang="ja-JP" altLang="en-US" sz="900" baseline="-250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412822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4</a:t>
              </a:r>
              <a:endParaRPr lang="ja-JP" altLang="en-US" sz="900" baseline="-25000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998596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3</a:t>
              </a:r>
              <a:endParaRPr lang="ja-JP" altLang="en-US" sz="900" baseline="-25000" dirty="0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2827048" y="5532143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5</a:t>
              </a:r>
              <a:endParaRPr lang="ja-JP" altLang="en-US" sz="900" baseline="-25000" dirty="0"/>
            </a:p>
          </p:txBody>
        </p:sp>
      </p:grpSp>
      <p:pic>
        <p:nvPicPr>
          <p:cNvPr id="14339" name="Picture 3" descr="C:\Users\Administer\Documents\研究\semi\2014.09.26\graph\submovement\hishii\submovement(run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 rot="16200000">
            <a:off x="1491745" y="2456647"/>
            <a:ext cx="69893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EP tangential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velocity [m/s]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4893" y="2514513"/>
            <a:ext cx="28215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sz="105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1050" baseline="-25000" dirty="0" err="1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|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53044" y="2771080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-400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26968" y="2456645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94494" y="2514513"/>
            <a:ext cx="17154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sz="1050" i="1" baseline="-25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95336" y="3543369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33808" y="3053319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62236" y="3228985"/>
            <a:ext cx="31742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Force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 smtClean="0">
                <a:cs typeface="Times New Roman" pitchFamily="18" charset="0"/>
              </a:rPr>
              <a:t>[N]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2431" y="3286801"/>
            <a:ext cx="23566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-F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53043" y="4315657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7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26971" y="4001326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6515" y="4059090"/>
            <a:ext cx="14750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3930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67938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22530" name="Picture 2" descr="C:\Users\Administer\Documents\研究\semi\2014.09.26\graph\mechanical\hishii\torque\τR(walk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Administer\Documents\研究\semi\2014.09.26\graph\mechanical\hishii\torque\τθ(walk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C:\Users\Administer\Documents\研究\semi\2014.09.26\graph\mechanical\hishii\torque\τΦ(walk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5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53044" y="2771080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-200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26968" y="2456645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94494" y="2514513"/>
            <a:ext cx="17154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sz="1050" i="1" baseline="-25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853044" y="3543369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-400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91516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62236" y="3228985"/>
            <a:ext cx="31742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Force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 smtClean="0">
                <a:cs typeface="Times New Roman" pitchFamily="18" charset="0"/>
              </a:rPr>
              <a:t>[N]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2431" y="3286801"/>
            <a:ext cx="23566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-F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53043" y="4315657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-300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7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26971" y="4001326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6515" y="4059090"/>
            <a:ext cx="14750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3930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67938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24578" name="Picture 2" descr="C:\Users\Administer\Documents\研究\semi\2014.09.26\graph\mechanical\hishii\torque\τR(walk)_2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Administer\Documents\研究\semi\2014.09.26\graph\mechanical\hishii\torque\τθ(walk)_2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Administer\Documents\研究\semi\2014.09.26\graph\mechanical\hishii\torque\τΦ(walk)_2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0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06931" y="2281030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2916850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2863500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2863500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7" name="グループ化 186"/>
          <p:cNvGrpSpPr/>
          <p:nvPr/>
        </p:nvGrpSpPr>
        <p:grpSpPr>
          <a:xfrm>
            <a:off x="1403648" y="3200367"/>
            <a:ext cx="1963407" cy="138500"/>
            <a:chOff x="988700" y="5532143"/>
            <a:chExt cx="1963407" cy="138500"/>
          </a:xfrm>
        </p:grpSpPr>
        <p:cxnSp>
          <p:nvCxnSpPr>
            <p:cNvPr id="171" name="直線コネクタ 170"/>
            <p:cNvCxnSpPr/>
            <p:nvPr/>
          </p:nvCxnSpPr>
          <p:spPr>
            <a:xfrm>
              <a:off x="988700" y="5601395"/>
              <a:ext cx="162000" cy="0"/>
            </a:xfrm>
            <a:prstGeom prst="line">
              <a:avLst/>
            </a:prstGeom>
            <a:ln>
              <a:solidFill>
                <a:srgbClr val="A3FF8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/>
            <p:cNvCxnSpPr/>
            <p:nvPr/>
          </p:nvCxnSpPr>
          <p:spPr>
            <a:xfrm>
              <a:off x="1402928" y="5601395"/>
              <a:ext cx="162000" cy="0"/>
            </a:xfrm>
            <a:prstGeom prst="line">
              <a:avLst/>
            </a:prstGeom>
            <a:ln>
              <a:solidFill>
                <a:srgbClr val="FFB2E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>
              <a:off x="1817154" y="5601395"/>
              <a:ext cx="162000" cy="0"/>
            </a:xfrm>
            <a:prstGeom prst="line">
              <a:avLst/>
            </a:prstGeom>
            <a:ln>
              <a:solidFill>
                <a:srgbClr val="00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>
              <a:off x="2231380" y="5601395"/>
              <a:ext cx="162000" cy="0"/>
            </a:xfrm>
            <a:prstGeom prst="line">
              <a:avLst/>
            </a:prstGeom>
            <a:ln>
              <a:solidFill>
                <a:srgbClr val="E56E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>
              <a:off x="2645606" y="5601394"/>
              <a:ext cx="162000" cy="0"/>
            </a:xfrm>
            <a:prstGeom prst="line">
              <a:avLst/>
            </a:prstGeom>
            <a:ln>
              <a:solidFill>
                <a:srgbClr val="00803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/>
            <p:cNvSpPr txBox="1"/>
            <p:nvPr/>
          </p:nvSpPr>
          <p:spPr>
            <a:xfrm>
              <a:off x="1170144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ja-JP" sz="9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9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テキスト ボックス 137"/>
            <p:cNvSpPr txBox="1"/>
            <p:nvPr/>
          </p:nvSpPr>
          <p:spPr>
            <a:xfrm>
              <a:off x="1584370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2</a:t>
              </a:r>
              <a:endParaRPr lang="ja-JP" altLang="en-US" sz="900" baseline="-25000" dirty="0"/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2412822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4</a:t>
              </a:r>
              <a:endParaRPr lang="ja-JP" altLang="en-US" sz="900" baseline="-25000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1998596" y="5532144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3</a:t>
              </a:r>
              <a:endParaRPr lang="ja-JP" altLang="en-US" sz="900" baseline="-25000" dirty="0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2827048" y="5532143"/>
              <a:ext cx="125059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900" i="1" dirty="0" smtClean="0"/>
                <a:t>f</a:t>
              </a:r>
              <a:r>
                <a:rPr lang="en-US" altLang="ja-JP" sz="900" baseline="-25000" dirty="0" smtClean="0"/>
                <a:t>5</a:t>
              </a:r>
              <a:endParaRPr lang="ja-JP" altLang="en-US" sz="900" baseline="-25000" dirty="0"/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 rot="16200000">
            <a:off x="1491745" y="2456647"/>
            <a:ext cx="69893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EP tangential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velocity [m/s]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334893" y="2514513"/>
            <a:ext cx="28215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sz="105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1050" baseline="-25000" dirty="0" err="1">
                <a:latin typeface="Times New Roman" pitchFamily="18" charset="0"/>
                <a:cs typeface="Times New Roman" pitchFamily="18" charset="0"/>
              </a:rPr>
              <a:t>EP</a:t>
            </a:r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|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C:\Users\Administer\Documents\研究\semi\2014.09.26\graph\submovement\hishii\submovement(walk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2353930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67938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C:\Users\Administer\Documents\研究\semi\2014.09.26\graph\stick\hishii\stick(run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402886"/>
            <a:ext cx="1389680" cy="4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er\Documents\研究\semi\2014.09.26\graph\stick\hishii\stick&amp;submovement(run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2402886"/>
            <a:ext cx="1389680" cy="4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テキスト ボックス 147"/>
          <p:cNvSpPr txBox="1"/>
          <p:nvPr/>
        </p:nvSpPr>
        <p:spPr>
          <a:xfrm>
            <a:off x="3388626" y="2568164"/>
            <a:ext cx="400776" cy="61555"/>
          </a:xfrm>
          <a:prstGeom prst="rect">
            <a:avLst/>
          </a:prstGeom>
          <a:noFill/>
          <a:ln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ja-JP" sz="400" dirty="0" smtClean="0">
                <a:latin typeface="Times New Roman" pitchFamily="18" charset="0"/>
                <a:cs typeface="Times New Roman" pitchFamily="18" charset="0"/>
              </a:rPr>
              <a:t>ctual </a:t>
            </a:r>
            <a:r>
              <a:rPr lang="en-US" altLang="ja-JP" sz="400" dirty="0">
                <a:latin typeface="Times New Roman" pitchFamily="18" charset="0"/>
                <a:cs typeface="Times New Roman" pitchFamily="18" charset="0"/>
              </a:rPr>
              <a:t>trajectory</a:t>
            </a:r>
            <a:endParaRPr lang="ja-JP" altLang="en-US" sz="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388626" y="2657371"/>
            <a:ext cx="325435" cy="61555"/>
          </a:xfrm>
          <a:prstGeom prst="rect">
            <a:avLst/>
          </a:prstGeom>
          <a:noFill/>
          <a:ln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>
              <a:defRPr sz="7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ja-JP" sz="400" dirty="0" smtClean="0"/>
              <a:t>EP </a:t>
            </a:r>
            <a:r>
              <a:rPr lang="en-US" altLang="ja-JP" sz="400" dirty="0"/>
              <a:t>trajectory</a:t>
            </a:r>
            <a:endParaRPr lang="ja-JP" altLang="en-US" sz="4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315548" y="2657371"/>
            <a:ext cx="105823" cy="61555"/>
          </a:xfrm>
          <a:prstGeom prst="rect">
            <a:avLst/>
          </a:prstGeom>
          <a:noFill/>
          <a:ln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400" dirty="0" smtClean="0">
                <a:latin typeface="Times New Roman" pitchFamily="18" charset="0"/>
                <a:cs typeface="Times New Roman" pitchFamily="18" charset="0"/>
              </a:rPr>
              <a:t>△</a:t>
            </a:r>
            <a:endParaRPr lang="ja-JP" altLang="en-US" sz="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15548" y="2568164"/>
            <a:ext cx="105823" cy="61555"/>
          </a:xfrm>
          <a:prstGeom prst="rect">
            <a:avLst/>
          </a:prstGeom>
          <a:noFill/>
          <a:ln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400" dirty="0" smtClean="0">
                <a:latin typeface="Times New Roman" pitchFamily="18" charset="0"/>
                <a:cs typeface="Times New Roman" pitchFamily="18" charset="0"/>
              </a:rPr>
              <a:t>○</a:t>
            </a:r>
            <a:endParaRPr lang="ja-JP" altLang="en-US" sz="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47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0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30169" y="2525898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%MVC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36232" y="2433724"/>
            <a:ext cx="272536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dirty="0">
                <a:latin typeface="Times New Roman" pitchFamily="18" charset="0"/>
                <a:cs typeface="Times New Roman" pitchFamily="18" charset="0"/>
              </a:rPr>
              <a:t>GM</a:t>
            </a:r>
          </a:p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06930" y="354336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91516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30169" y="3298238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%MVC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10584" y="3206012"/>
            <a:ext cx="323832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ILIO</a:t>
            </a:r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006930" y="431565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6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30169" y="4070579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%MVC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80931" y="3978301"/>
            <a:ext cx="383143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 err="1">
                <a:latin typeface="Times New Roman" pitchFamily="18" charset="0"/>
                <a:cs typeface="Times New Roman" pitchFamily="18" charset="0"/>
              </a:rPr>
              <a:t>Vmed</a:t>
            </a: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006930" y="508794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891516" y="4597895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 rot="16200000">
            <a:off x="1530169" y="4842920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ea typeface="Arial Unicode MS" pitchFamily="50" charset="-128"/>
                <a:cs typeface="Times New Roman" pitchFamily="18" charset="0"/>
              </a:rPr>
              <a:t>%MVC [%]</a:t>
            </a:r>
            <a:endParaRPr lang="ja-JP" altLang="en-US" sz="900" baseline="-25000" dirty="0">
              <a:latin typeface="Times New Roman" pitchFamily="18" charset="0"/>
              <a:ea typeface="Arial Unicode MS" pitchFamily="50" charset="-128"/>
              <a:cs typeface="Times New Roman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462683" y="4750589"/>
            <a:ext cx="219637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RF</a:t>
            </a:r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5233715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5180365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5180365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234766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119352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 rot="16200000">
            <a:off x="3758005" y="2525898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%MVC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608766" y="2433724"/>
            <a:ext cx="383143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dirty="0" err="1">
                <a:latin typeface="Times New Roman" pitchFamily="18" charset="0"/>
                <a:cs typeface="Times New Roman" pitchFamily="18" charset="0"/>
              </a:rPr>
              <a:t>Vmed</a:t>
            </a:r>
            <a:endParaRPr lang="en-US" altLang="ja-JP" sz="105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endParaRPr lang="ja-JP" altLang="en-US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234766" y="354336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119352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 rot="16200000">
            <a:off x="3758005" y="3298238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%MVC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690518" y="3206012"/>
            <a:ext cx="219637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BF</a:t>
            </a:r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234766" y="431565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119352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 rot="16200000">
            <a:off x="3758005" y="4070579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%MVC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679298" y="3978301"/>
            <a:ext cx="242079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GC</a:t>
            </a:r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234766" y="508794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119352" y="4597895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16200000">
            <a:off x="3758005" y="4842920"/>
            <a:ext cx="615578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ea typeface="Arial Unicode MS" pitchFamily="50" charset="-128"/>
                <a:cs typeface="Times New Roman" pitchFamily="18" charset="0"/>
              </a:rPr>
              <a:t>%MVC [%]</a:t>
            </a:r>
            <a:endParaRPr lang="ja-JP" altLang="en-US" sz="900" baseline="-25000" dirty="0">
              <a:latin typeface="Times New Roman" pitchFamily="18" charset="0"/>
              <a:ea typeface="Arial Unicode MS" pitchFamily="50" charset="-128"/>
              <a:cs typeface="Times New Roman" pitchFamily="18" charset="0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683304" y="4750589"/>
            <a:ext cx="234065" cy="323165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TA</a:t>
            </a:r>
          </a:p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8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596864" y="5233715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306759" y="5180365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64049" y="5180365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0" descr="C:\Users\Administer\Documents\研究\semi\2014.09.26\graph\EMG\hishii\%MVC\m5(run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Administer\Documents\研究\semi\2014.09.26\graph\EMG\hishii\%MVC\m6(run)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122565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dminister\Documents\研究\semi\2014.09.26\graph\EMG\hishii\%MVC\m7(run)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894853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dminister\Documents\研究\semi\2014.09.26\graph\EMG\hishii\%MVC\m8(run)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4667142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dminister\Documents\研究\semi\2014.09.26\graph\EMG\hishii\%MVC\m1(run)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dminister\Documents\研究\semi\2014.09.26\graph\EMG\hishii\%MVC\m2(run).e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dminister\Documents\研究\semi\2014.09.26\graph\EMG\hishii\%MVC\m3(run).ep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3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dminister\Documents\研究\semi\2014.09.26\graph\EMG\hishii\%MVC\m4(run).ep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4667142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テキスト ボックス 93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451840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065975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ister\Documents\研究\semi\2014.09.26\graph\SV\hishii\SV(run_11km_2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3" y="3353990"/>
            <a:ext cx="48332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テキスト ボックス 146"/>
          <p:cNvSpPr txBox="1"/>
          <p:nvPr/>
        </p:nvSpPr>
        <p:spPr>
          <a:xfrm>
            <a:off x="2056069" y="3481040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056069" y="3273124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1827978" y="3470011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2038433" y="3685840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2296748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454674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6" name="グループ化 155"/>
          <p:cNvGrpSpPr/>
          <p:nvPr/>
        </p:nvGrpSpPr>
        <p:grpSpPr>
          <a:xfrm>
            <a:off x="2843808" y="3478162"/>
            <a:ext cx="237135" cy="123111"/>
            <a:chOff x="7380624" y="5943834"/>
            <a:chExt cx="237135" cy="123111"/>
          </a:xfrm>
        </p:grpSpPr>
        <p:sp>
          <p:nvSpPr>
            <p:cNvPr id="157" name="正方形/長方形 156"/>
            <p:cNvSpPr/>
            <p:nvPr/>
          </p:nvSpPr>
          <p:spPr>
            <a:xfrm>
              <a:off x="7380624" y="6005143"/>
              <a:ext cx="72000" cy="36000"/>
            </a:xfrm>
            <a:prstGeom prst="rect">
              <a:avLst/>
            </a:prstGeom>
            <a:solidFill>
              <a:srgbClr val="FF5959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>
              <a:off x="7452624" y="5943834"/>
              <a:ext cx="16513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800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ja-JP" sz="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ja-JP" altLang="en-US" sz="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2843808" y="3624901"/>
            <a:ext cx="237135" cy="123111"/>
            <a:chOff x="7850518" y="5943834"/>
            <a:chExt cx="237135" cy="123111"/>
          </a:xfrm>
        </p:grpSpPr>
        <p:sp>
          <p:nvSpPr>
            <p:cNvPr id="160" name="正方形/長方形 159"/>
            <p:cNvSpPr/>
            <p:nvPr/>
          </p:nvSpPr>
          <p:spPr>
            <a:xfrm>
              <a:off x="7850518" y="6005143"/>
              <a:ext cx="72000" cy="36000"/>
            </a:xfrm>
            <a:prstGeom prst="rect">
              <a:avLst/>
            </a:prstGeom>
            <a:solidFill>
              <a:srgbClr val="00CC52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>
              <a:off x="7922518" y="5943834"/>
              <a:ext cx="16513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800" i="1" dirty="0" smtClean="0"/>
                <a:t>u</a:t>
              </a:r>
              <a:r>
                <a:rPr lang="en-US" altLang="ja-JP" sz="800" dirty="0" smtClean="0"/>
                <a:t>.</a:t>
              </a:r>
              <a:r>
                <a:rPr lang="en-US" altLang="ja-JP" sz="800" baseline="-25000" dirty="0" smtClean="0"/>
                <a:t>3</a:t>
              </a:r>
              <a:endParaRPr lang="ja-JP" altLang="en-US" sz="800" baseline="-25000" dirty="0"/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2843808" y="3331423"/>
            <a:ext cx="237135" cy="123111"/>
            <a:chOff x="6865232" y="5943834"/>
            <a:chExt cx="237135" cy="123111"/>
          </a:xfrm>
        </p:grpSpPr>
        <p:sp>
          <p:nvSpPr>
            <p:cNvPr id="163" name="正方形/長方形 162"/>
            <p:cNvSpPr/>
            <p:nvPr/>
          </p:nvSpPr>
          <p:spPr>
            <a:xfrm>
              <a:off x="6865232" y="6005143"/>
              <a:ext cx="72000" cy="36000"/>
            </a:xfrm>
            <a:prstGeom prst="rect">
              <a:avLst/>
            </a:prstGeom>
            <a:solidFill>
              <a:srgbClr val="0D1880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937232" y="5943834"/>
              <a:ext cx="16513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800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ja-JP" sz="8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 rot="16200000">
            <a:off x="1659393" y="3469361"/>
            <a:ext cx="548227" cy="200055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700" dirty="0" smtClean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Synergy vector</a:t>
            </a:r>
            <a:endParaRPr lang="ja-JP" altLang="en-US" sz="700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2573326" y="3760863"/>
            <a:ext cx="16671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ister\Documents\研究\semi\2014.09.26\graph\SV\hishii\CR(run_11km_2).eps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5" y="3391486"/>
            <a:ext cx="900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363843" y="3545639"/>
            <a:ext cx="738985" cy="100027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50" dirty="0" smtClean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Contribution ratio [%]</a:t>
            </a:r>
            <a:endParaRPr kumimoji="1" lang="ja-JP" altLang="en-US" sz="650" dirty="0" smtClean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81705" y="3498399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dirty="0"/>
              <a:t>0</a:t>
            </a:r>
            <a:endParaRPr kumimoji="1" lang="ja-JP" altLang="en-US" sz="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6640" y="3498399"/>
            <a:ext cx="11541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dirty="0" smtClean="0"/>
              <a:t>100</a:t>
            </a:r>
            <a:endParaRPr kumimoji="1" lang="ja-JP" altLang="en-US" sz="600" dirty="0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2836" y="3305493"/>
            <a:ext cx="668342" cy="385811"/>
            <a:chOff x="2843808" y="3346811"/>
            <a:chExt cx="668342" cy="385811"/>
          </a:xfrm>
        </p:grpSpPr>
        <p:sp>
          <p:nvSpPr>
            <p:cNvPr id="96" name="正方形/長方形 95"/>
            <p:cNvSpPr/>
            <p:nvPr/>
          </p:nvSpPr>
          <p:spPr>
            <a:xfrm>
              <a:off x="2843808" y="3521717"/>
              <a:ext cx="72000" cy="36000"/>
            </a:xfrm>
            <a:prstGeom prst="rect">
              <a:avLst/>
            </a:prstGeom>
            <a:solidFill>
              <a:srgbClr val="EA4806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2915808" y="3493550"/>
              <a:ext cx="59634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600" dirty="0" smtClean="0">
                  <a:latin typeface="Times New Roman" pitchFamily="18" charset="0"/>
                  <a:cs typeface="Times New Roman" pitchFamily="18" charset="0"/>
                </a:rPr>
                <a:t>Angular direction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843808" y="3668456"/>
              <a:ext cx="72000" cy="36000"/>
            </a:xfrm>
            <a:prstGeom prst="rect">
              <a:avLst/>
            </a:prstGeom>
            <a:solidFill>
              <a:srgbClr val="FA750C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915808" y="3640289"/>
              <a:ext cx="379937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600" dirty="0" smtClean="0"/>
                <a:t>Null space</a:t>
              </a:r>
              <a:endParaRPr lang="ja-JP" altLang="en-US" sz="600" baseline="-250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843808" y="3374978"/>
              <a:ext cx="72000" cy="36000"/>
            </a:xfrm>
            <a:prstGeom prst="rect">
              <a:avLst/>
            </a:prstGeom>
            <a:solidFill>
              <a:srgbClr val="780004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2915808" y="3346811"/>
              <a:ext cx="543444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600" dirty="0" smtClean="0">
                  <a:latin typeface="Times New Roman" pitchFamily="18" charset="0"/>
                  <a:cs typeface="Times New Roman" pitchFamily="18" charset="0"/>
                </a:rPr>
                <a:t>Radial direction</a:t>
              </a:r>
              <a:endParaRPr lang="ja-JP" altLang="en-US" sz="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69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05428" y="2813447"/>
            <a:ext cx="2733146" cy="123110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8000" dirty="0" err="1" smtClean="0">
                <a:latin typeface="Times New Roman" pitchFamily="18" charset="0"/>
                <a:cs typeface="Times New Roman" pitchFamily="18" charset="0"/>
              </a:rPr>
              <a:t>iimura</a:t>
            </a:r>
            <a:endParaRPr lang="ja-JP" altLang="en-US" sz="8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1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53044" y="2771080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-400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26968" y="2456645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94494" y="2514513"/>
            <a:ext cx="17154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sz="1050" i="1" baseline="-25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95336" y="3543369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33808" y="3053319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62236" y="3228985"/>
            <a:ext cx="31742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Force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 smtClean="0">
                <a:cs typeface="Times New Roman" pitchFamily="18" charset="0"/>
              </a:rPr>
              <a:t>[N]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2431" y="3286801"/>
            <a:ext cx="23566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-F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53043" y="4315657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7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26971" y="4001326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6515" y="4059090"/>
            <a:ext cx="14750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62779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75694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23554" name="Picture 2" descr="C:\Users\Administer\Documents\研究\semi\2014.09.26\graph\mechanical\iimura\torque\τ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Administer\Documents\研究\semi\2014.09.26\graph\mechanical\iimura\torque\τ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Administer\Documents\研究\semi\2014.09.26\graph\mechanical\iimura\torque\τ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4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22978" y="2813447"/>
            <a:ext cx="4498051" cy="123110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8000" dirty="0" err="1" smtClean="0">
                <a:latin typeface="Times New Roman" pitchFamily="18" charset="0"/>
                <a:cs typeface="Times New Roman" pitchFamily="18" charset="0"/>
              </a:rPr>
              <a:t>kawaguchi</a:t>
            </a:r>
            <a:endParaRPr lang="ja-JP" altLang="en-US" sz="8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4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64845" y="2813447"/>
            <a:ext cx="4214320" cy="123110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8000" dirty="0" err="1" smtClean="0">
                <a:latin typeface="Times New Roman" pitchFamily="18" charset="0"/>
                <a:cs typeface="Times New Roman" pitchFamily="18" charset="0"/>
              </a:rPr>
              <a:t>yamashita</a:t>
            </a:r>
            <a:endParaRPr lang="ja-JP" altLang="en-US" sz="8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60686" y="2813447"/>
            <a:ext cx="1822640" cy="123110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8000" dirty="0" err="1" smtClean="0">
                <a:latin typeface="Times New Roman" pitchFamily="18" charset="0"/>
                <a:cs typeface="Times New Roman" pitchFamily="18" charset="0"/>
              </a:rPr>
              <a:t>tsuji</a:t>
            </a:r>
            <a:endParaRPr lang="ja-JP" altLang="en-US" sz="80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7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53044" y="2771080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-400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26968" y="2456645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94494" y="2514513"/>
            <a:ext cx="17154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sz="1050" i="1" baseline="-25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95336" y="3543369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33808" y="3053319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62236" y="3228985"/>
            <a:ext cx="31742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Force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 smtClean="0">
                <a:cs typeface="Times New Roman" pitchFamily="18" charset="0"/>
              </a:rPr>
              <a:t>[N]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2431" y="3286801"/>
            <a:ext cx="23566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-F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53043" y="4315657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7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26971" y="4001326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6515" y="4059090"/>
            <a:ext cx="14750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52023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66032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pic>
        <p:nvPicPr>
          <p:cNvPr id="10242" name="Picture 2" descr="C:\Users\Administer\Documents\研究\semi\2014.09.26\graph\mechanical\tsuji\torque\τ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dminister\Documents\研究\semi\2014.09.26\graph\mechanical\tsuji\torque\τ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:\Users\Administer\Documents\研究\semi\2014.09.26\graph\mechanical\tsuji\torque\τ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795336" y="2771080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33808" y="2281030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1500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46205" y="2456645"/>
            <a:ext cx="349480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Power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[W]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70446" y="2514513"/>
            <a:ext cx="20521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050" i="1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853044" y="3543369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-900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91516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46206" y="3228985"/>
            <a:ext cx="34948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Power</a:t>
            </a:r>
          </a:p>
          <a:p>
            <a:r>
              <a:rPr lang="en-US" altLang="ja-JP" sz="900" dirty="0">
                <a:cs typeface="Times New Roman" pitchFamily="18" charset="0"/>
              </a:rPr>
              <a:t>[W]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77656" y="3286801"/>
            <a:ext cx="19078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33807" y="431565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33809" y="382560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1500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46207" y="4001326"/>
            <a:ext cx="349480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Power</a:t>
            </a:r>
          </a:p>
          <a:p>
            <a:r>
              <a:rPr lang="en-US" altLang="ja-JP" sz="900" dirty="0">
                <a:cs typeface="Times New Roman" pitchFamily="18" charset="0"/>
              </a:rPr>
              <a:t>[W]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82467" y="4059090"/>
            <a:ext cx="18116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60281" y="2357971"/>
            <a:ext cx="203607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Gen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60281" y="2724622"/>
            <a:ext cx="198798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Abs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60281" y="3898360"/>
            <a:ext cx="203607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Gen</a:t>
            </a:r>
            <a:endParaRPr lang="ja-JP" alt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360281" y="4265011"/>
            <a:ext cx="198798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Abs</a:t>
            </a:r>
            <a:endParaRPr lang="ja-JP" alt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360281" y="3131781"/>
            <a:ext cx="203607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Gen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60281" y="3498432"/>
            <a:ext cx="198798" cy="107722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700" dirty="0" smtClean="0">
                <a:latin typeface="Times New Roman" pitchFamily="18" charset="0"/>
                <a:cs typeface="Times New Roman" pitchFamily="18" charset="0"/>
              </a:rPr>
              <a:t>Abs</a:t>
            </a:r>
            <a:endParaRPr lang="ja-JP" altLang="en-US" sz="7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C:\Users\Administer\Documents\研究\semi\2014.09.26\graph\mechanical\tsuji\power\P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Administer\Documents\研究\semi\2014.09.26\graph\mechanical\tsuji\power\P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Administer\Documents\研究\semi\2014.09.26\graph\mechanical\tsuji\power\P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2252023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866032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91516" y="277108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400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461246" y="2456645"/>
            <a:ext cx="51939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Kinetic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energy [J]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300903" y="2514513"/>
            <a:ext cx="144296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ja-JP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891516" y="354336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91516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600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61248" y="3228985"/>
            <a:ext cx="51939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Potential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energy [J]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96891" y="3286801"/>
            <a:ext cx="15231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91515" y="431565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33809" y="382560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424380" y="4001326"/>
            <a:ext cx="593136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Mechanical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energy [J]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4910" y="4059090"/>
            <a:ext cx="13628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altLang="ja-JP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7" name="Picture 5" descr="C:\Users\Administer\Documents\研究\semi\2014.09.26\graph\energy\tsuji\KE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Users\Administer\Documents\研究\semi\2014.09.26\graph\energy\tsuji\PE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C:\Users\Administer\Documents\研究\semi\2014.09.26\graph\energy\tsuji\ME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2252023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66032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0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06930" y="228103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632763" y="2456647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ratio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96346" y="2514513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10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06930" y="354336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006930" y="305331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632764" y="3228988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ratio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96345" y="3286801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006930" y="431565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06930" y="382560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632764" y="4001329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ratio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96346" y="4059090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006930" y="508794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06930" y="459789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 rot="16200000">
            <a:off x="1632764" y="4773670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ea typeface="Arial Unicode MS" pitchFamily="50" charset="-128"/>
                <a:cs typeface="Times New Roman" pitchFamily="18" charset="0"/>
              </a:rPr>
              <a:t>A-A</a:t>
            </a:r>
          </a:p>
          <a:p>
            <a:pPr algn="ctr"/>
            <a:r>
              <a:rPr lang="en-US" altLang="ja-JP" sz="900" dirty="0">
                <a:latin typeface="Times New Roman" pitchFamily="18" charset="0"/>
                <a:ea typeface="Arial Unicode MS" pitchFamily="50" charset="-128"/>
                <a:cs typeface="Times New Roman" pitchFamily="18" charset="0"/>
              </a:rPr>
              <a:t>ratio [-]</a:t>
            </a:r>
            <a:endParaRPr lang="ja-JP" altLang="en-US" sz="900" baseline="-25000" dirty="0">
              <a:latin typeface="Times New Roman" pitchFamily="18" charset="0"/>
              <a:ea typeface="Arial Unicode MS" pitchFamily="50" charset="-128"/>
              <a:cs typeface="Times New Roman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496347" y="4831378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5233715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5180365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5180365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234766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119352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 rot="16200000">
            <a:off x="3870217" y="2456647"/>
            <a:ext cx="3911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724181" y="2514513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sz="10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234766" y="354336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119352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 rot="16200000">
            <a:off x="3870217" y="3228988"/>
            <a:ext cx="3911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724182" y="3286801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234766" y="431565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119352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 rot="16200000">
            <a:off x="3870217" y="4001329"/>
            <a:ext cx="3911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724182" y="4059090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234766" y="508794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119352" y="4597895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16200000">
            <a:off x="3870216" y="4773670"/>
            <a:ext cx="39115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pPr algn="ctr"/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724181" y="4831378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596864" y="5233715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306759" y="5180365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64049" y="5180365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320757" y="1916832"/>
            <a:ext cx="843564" cy="3000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  <a:latin typeface="+mj-lt"/>
              </a:rPr>
              <a:t>A-A ratio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563020" y="1916832"/>
            <a:ext cx="814710" cy="3000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  <a:latin typeface="+mj-lt"/>
              </a:rPr>
              <a:t>A-A sum</a:t>
            </a:r>
          </a:p>
        </p:txBody>
      </p:sp>
      <p:pic>
        <p:nvPicPr>
          <p:cNvPr id="2058" name="Picture 10" descr="C:\Users\Administer\Documents\研究\semi\2014.09.26\graph\EMG\hishii\A-A ratio\r4(run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4667142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Administer\Documents\研究\semi\2014.09.26\graph\EMG\hishii\A-A ratio\r1(run)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Administer\Documents\研究\semi\2014.09.26\graph\EMG\hishii\A-A ratio\r2(run)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Administer\Documents\研究\semi\2014.09.26\graph\EMG\hishii\A-A ratio\r3(run)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3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:\Users\Administer\Documents\研究\semi\2014.09.26\graph\EMG\hishii\A-A sum\s2(run)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122565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Administer\Documents\研究\semi\2014.09.26\graph\EMG\hishii\A-A sum\s3(run).e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894853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:\Users\Administer\Documents\研究\semi\2014.09.26\graph\EMG\hishii\A-A sum\s4(run).ep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4667142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C:\Users\Administer\Documents\研究\semi\2014.09.26\graph\EMG\hishii\A-A sum\s1(run).ep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2350277"/>
            <a:ext cx="1216800" cy="4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テキスト ボックス 104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4451840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065975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85" y="1196752"/>
            <a:ext cx="41433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1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85" y="1196752"/>
            <a:ext cx="4181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5724495" y="842343"/>
            <a:ext cx="1871841" cy="15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3600076" y="850391"/>
            <a:ext cx="1944215" cy="154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1475657" y="855777"/>
            <a:ext cx="1944215" cy="153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709608" y="855777"/>
            <a:ext cx="1638256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515886" y="1052736"/>
            <a:ext cx="215561" cy="12384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24624" y="1114523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1220980" y="1606499"/>
            <a:ext cx="666874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 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82747" y="865629"/>
            <a:ext cx="1638256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689025" y="1038249"/>
            <a:ext cx="215561" cy="12384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40055" y="1138283"/>
            <a:ext cx="25105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0.75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 rot="16200000">
            <a:off x="3394119" y="1606499"/>
            <a:ext cx="666874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 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975465" y="869141"/>
            <a:ext cx="1638256" cy="314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781743" y="1041761"/>
            <a:ext cx="215561" cy="13550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90481" y="1141795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 rot="16200000">
            <a:off x="5486837" y="1606499"/>
            <a:ext cx="666874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 [Nm]</a:t>
            </a:r>
            <a:endParaRPr lang="ja-JP" altLang="en-US" sz="900" dirty="0">
              <a:cs typeface="Times New Roman" pitchFamily="18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709608" y="2238440"/>
            <a:ext cx="1593552" cy="260756"/>
            <a:chOff x="1709608" y="2252927"/>
            <a:chExt cx="1593552" cy="260756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2104017" y="2375184"/>
              <a:ext cx="747025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900" dirty="0">
                  <a:cs typeface="Times New Roman" pitchFamily="18" charset="0"/>
                </a:rPr>
                <a:t>Gait phase [%]</a:t>
              </a:r>
              <a:endParaRPr lang="ja-JP" altLang="en-US" sz="900" dirty="0">
                <a:cs typeface="Times New Roman" pitchFamily="18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709608" y="2298263"/>
              <a:ext cx="112235" cy="138499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075507" y="2252927"/>
              <a:ext cx="227653" cy="138499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90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9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486152" y="2174325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3882747" y="2238440"/>
            <a:ext cx="1593552" cy="260756"/>
            <a:chOff x="3882747" y="2238440"/>
            <a:chExt cx="1593552" cy="260756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4277156" y="2360697"/>
              <a:ext cx="747025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900" dirty="0">
                  <a:cs typeface="Times New Roman" pitchFamily="18" charset="0"/>
                </a:rPr>
                <a:t>Gait phase [%]</a:t>
              </a:r>
              <a:endParaRPr lang="ja-JP" altLang="en-US" sz="900" dirty="0">
                <a:cs typeface="Times New Roman" pitchFamily="18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882747" y="2283776"/>
              <a:ext cx="112235" cy="138499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248646" y="2238440"/>
              <a:ext cx="227653" cy="138499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90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9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3659291" y="2159838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-0.9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5975465" y="2238440"/>
            <a:ext cx="1593552" cy="260756"/>
            <a:chOff x="5975465" y="2241952"/>
            <a:chExt cx="1593552" cy="260756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6369874" y="2364209"/>
              <a:ext cx="747025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900" dirty="0">
                  <a:cs typeface="Times New Roman" pitchFamily="18" charset="0"/>
                </a:rPr>
                <a:t>Gait phase [%]</a:t>
              </a:r>
              <a:endParaRPr lang="ja-JP" altLang="en-US" sz="900" dirty="0">
                <a:cs typeface="Times New Roman" pitchFamily="18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975465" y="2287288"/>
              <a:ext cx="112235" cy="138499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341364" y="2241952"/>
              <a:ext cx="227653" cy="138499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90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9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5752009" y="2206904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1421655" y="2452125"/>
            <a:ext cx="6411266" cy="1915000"/>
            <a:chOff x="1421655" y="2452125"/>
            <a:chExt cx="6411266" cy="1915000"/>
          </a:xfrm>
        </p:grpSpPr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84082" y="2564904"/>
              <a:ext cx="6192000" cy="1756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正方形/長方形 51"/>
            <p:cNvSpPr/>
            <p:nvPr/>
          </p:nvSpPr>
          <p:spPr>
            <a:xfrm>
              <a:off x="1554417" y="4080566"/>
              <a:ext cx="2045659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3713793" y="4080566"/>
              <a:ext cx="2045659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787262" y="4080566"/>
              <a:ext cx="2045659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630194" y="2484252"/>
              <a:ext cx="2009861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1421655" y="2715464"/>
              <a:ext cx="2155681" cy="1577632"/>
              <a:chOff x="1421655" y="2715464"/>
              <a:chExt cx="2155681" cy="1577632"/>
            </a:xfrm>
          </p:grpSpPr>
          <p:sp>
            <p:nvSpPr>
              <p:cNvPr id="48" name="正方形/長方形 47"/>
              <p:cNvSpPr/>
              <p:nvPr/>
            </p:nvSpPr>
            <p:spPr>
              <a:xfrm>
                <a:off x="1436472" y="2738684"/>
                <a:ext cx="215561" cy="13629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1461112" y="2715464"/>
                <a:ext cx="193345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1.5</a:t>
                </a:r>
                <a:endParaRPr lang="ja-JP" altLang="en-US" sz="9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テキスト ボックス 49"/>
              <p:cNvSpPr txBox="1"/>
              <p:nvPr/>
            </p:nvSpPr>
            <p:spPr>
              <a:xfrm rot="16200000">
                <a:off x="1157468" y="3309243"/>
                <a:ext cx="666874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700">
                    <a:latin typeface="Times New Roman" pitchFamily="18" charset="0"/>
                    <a:ea typeface="Arial Unicode MS" pitchFamily="50" charset="-128"/>
                    <a:cs typeface="Arial Unicode MS" pitchFamily="50" charset="-128"/>
                  </a:defRPr>
                </a:lvl1pPr>
              </a:lstStyle>
              <a:p>
                <a:r>
                  <a:rPr lang="en-US" altLang="ja-JP" sz="900" dirty="0" smtClean="0">
                    <a:cs typeface="Times New Roman" pitchFamily="18" charset="0"/>
                  </a:rPr>
                  <a:t>Torque [Nm]</a:t>
                </a:r>
                <a:endParaRPr lang="ja-JP" altLang="en-US" sz="900" dirty="0">
                  <a:cs typeface="Times New Roman" pitchFamily="18" charset="0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1422640" y="3903022"/>
                <a:ext cx="231817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-2.0</a:t>
                </a:r>
                <a:endParaRPr lang="ja-JP" altLang="en-US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グループ化 5"/>
              <p:cNvGrpSpPr/>
              <p:nvPr/>
            </p:nvGrpSpPr>
            <p:grpSpPr>
              <a:xfrm>
                <a:off x="1630194" y="4032340"/>
                <a:ext cx="1947142" cy="260756"/>
                <a:chOff x="1630194" y="4032340"/>
                <a:chExt cx="1947142" cy="260756"/>
              </a:xfrm>
            </p:grpSpPr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2201399" y="4154597"/>
                  <a:ext cx="747025" cy="1384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27000" tIns="0" rIns="27000" bIns="0" rtlCol="0" anchor="ctr" anchorCtr="0">
                  <a:spAutoFit/>
                </a:bodyPr>
                <a:lstStyle>
                  <a:defPPr>
                    <a:defRPr lang="ja-JP"/>
                  </a:defPPr>
                  <a:lvl1pPr algn="ctr">
                    <a:defRPr sz="700">
                      <a:latin typeface="Times New Roman" pitchFamily="18" charset="0"/>
                      <a:ea typeface="Arial Unicode MS" pitchFamily="50" charset="-128"/>
                      <a:cs typeface="Arial Unicode MS" pitchFamily="50" charset="-128"/>
                    </a:defRPr>
                  </a:lvl1pPr>
                </a:lstStyle>
                <a:p>
                  <a:r>
                    <a:rPr lang="en-US" altLang="ja-JP" sz="900" dirty="0">
                      <a:cs typeface="Times New Roman" pitchFamily="18" charset="0"/>
                    </a:rPr>
                    <a:t>Gait phase [%]</a:t>
                  </a:r>
                  <a:endParaRPr lang="ja-JP" altLang="en-US" sz="900" dirty="0">
                    <a:cs typeface="Times New Roman" pitchFamily="18" charset="0"/>
                  </a:endParaRPr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1630194" y="4077676"/>
                  <a:ext cx="112235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/>
                <a:p>
                  <a:pPr algn="ctr"/>
                  <a:r>
                    <a:rPr lang="en-US" altLang="ja-JP" sz="9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3349683" y="4032340"/>
                  <a:ext cx="227653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>
                  <a:defPPr>
                    <a:defRPr lang="ja-JP"/>
                  </a:defPPr>
                  <a:lvl1pPr algn="ctr">
                    <a:defRPr sz="500"/>
                  </a:lvl1pPr>
                </a:lstStyle>
                <a:p>
                  <a:r>
                    <a:rPr lang="en-US" altLang="ja-JP" sz="900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55" name="正方形/長方形 54"/>
            <p:cNvSpPr/>
            <p:nvPr/>
          </p:nvSpPr>
          <p:spPr>
            <a:xfrm>
              <a:off x="3660536" y="2479257"/>
              <a:ext cx="2009861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722789" y="2452125"/>
              <a:ext cx="2009861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3557042" y="2715464"/>
              <a:ext cx="2155681" cy="1577632"/>
              <a:chOff x="3557042" y="2731771"/>
              <a:chExt cx="2155681" cy="1577632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3571859" y="2754991"/>
                <a:ext cx="215561" cy="13629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3596499" y="2731771"/>
                <a:ext cx="193345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1.5</a:t>
                </a:r>
                <a:endParaRPr lang="ja-JP" altLang="en-US" sz="9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 rot="16200000">
                <a:off x="3292855" y="3325550"/>
                <a:ext cx="666874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700">
                    <a:latin typeface="Times New Roman" pitchFamily="18" charset="0"/>
                    <a:ea typeface="Arial Unicode MS" pitchFamily="50" charset="-128"/>
                    <a:cs typeface="Arial Unicode MS" pitchFamily="50" charset="-128"/>
                  </a:defRPr>
                </a:lvl1pPr>
              </a:lstStyle>
              <a:p>
                <a:r>
                  <a:rPr lang="en-US" altLang="ja-JP" sz="900" dirty="0" smtClean="0">
                    <a:cs typeface="Times New Roman" pitchFamily="18" charset="0"/>
                  </a:rPr>
                  <a:t>Torque [Nm]</a:t>
                </a:r>
                <a:endParaRPr lang="ja-JP" altLang="en-US" sz="900" dirty="0">
                  <a:cs typeface="Times New Roman" pitchFamily="18" charset="0"/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3558027" y="3919329"/>
                <a:ext cx="231817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-2.0</a:t>
                </a:r>
                <a:endParaRPr lang="ja-JP" altLang="en-US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1" name="グループ化 60"/>
              <p:cNvGrpSpPr/>
              <p:nvPr/>
            </p:nvGrpSpPr>
            <p:grpSpPr>
              <a:xfrm>
                <a:off x="3765581" y="4048647"/>
                <a:ext cx="1947142" cy="260756"/>
                <a:chOff x="1630194" y="4032340"/>
                <a:chExt cx="1947142" cy="260756"/>
              </a:xfrm>
            </p:grpSpPr>
            <p:sp>
              <p:nvSpPr>
                <p:cNvPr id="62" name="テキスト ボックス 61"/>
                <p:cNvSpPr txBox="1"/>
                <p:nvPr/>
              </p:nvSpPr>
              <p:spPr>
                <a:xfrm>
                  <a:off x="2201399" y="4154597"/>
                  <a:ext cx="747025" cy="1384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27000" tIns="0" rIns="27000" bIns="0" rtlCol="0" anchor="ctr" anchorCtr="0">
                  <a:spAutoFit/>
                </a:bodyPr>
                <a:lstStyle>
                  <a:defPPr>
                    <a:defRPr lang="ja-JP"/>
                  </a:defPPr>
                  <a:lvl1pPr algn="ctr">
                    <a:defRPr sz="700">
                      <a:latin typeface="Times New Roman" pitchFamily="18" charset="0"/>
                      <a:ea typeface="Arial Unicode MS" pitchFamily="50" charset="-128"/>
                      <a:cs typeface="Arial Unicode MS" pitchFamily="50" charset="-128"/>
                    </a:defRPr>
                  </a:lvl1pPr>
                </a:lstStyle>
                <a:p>
                  <a:r>
                    <a:rPr lang="en-US" altLang="ja-JP" sz="900" dirty="0">
                      <a:cs typeface="Times New Roman" pitchFamily="18" charset="0"/>
                    </a:rPr>
                    <a:t>Gait phase [%]</a:t>
                  </a:r>
                  <a:endParaRPr lang="ja-JP" altLang="en-US" sz="900" dirty="0">
                    <a:cs typeface="Times New Roman" pitchFamily="18" charset="0"/>
                  </a:endParaRPr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1630194" y="4077676"/>
                  <a:ext cx="112235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/>
                <a:p>
                  <a:pPr algn="ctr"/>
                  <a:r>
                    <a:rPr lang="en-US" altLang="ja-JP" sz="9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3349683" y="4032340"/>
                  <a:ext cx="227653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>
                  <a:defPPr>
                    <a:defRPr lang="ja-JP"/>
                  </a:defPPr>
                  <a:lvl1pPr algn="ctr">
                    <a:defRPr sz="500"/>
                  </a:lvl1pPr>
                </a:lstStyle>
                <a:p>
                  <a:r>
                    <a:rPr lang="en-US" altLang="ja-JP" sz="900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67" name="グループ化 66"/>
            <p:cNvGrpSpPr/>
            <p:nvPr/>
          </p:nvGrpSpPr>
          <p:grpSpPr>
            <a:xfrm>
              <a:off x="5665545" y="2715464"/>
              <a:ext cx="2155681" cy="1577632"/>
              <a:chOff x="3557042" y="2731771"/>
              <a:chExt cx="2155681" cy="1577632"/>
            </a:xfrm>
          </p:grpSpPr>
          <p:sp>
            <p:nvSpPr>
              <p:cNvPr id="68" name="正方形/長方形 67"/>
              <p:cNvSpPr/>
              <p:nvPr/>
            </p:nvSpPr>
            <p:spPr>
              <a:xfrm>
                <a:off x="3571859" y="2754991"/>
                <a:ext cx="215561" cy="13629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3596499" y="2731771"/>
                <a:ext cx="193345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1.5</a:t>
                </a:r>
                <a:endParaRPr lang="ja-JP" altLang="en-US" sz="9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 rot="16200000">
                <a:off x="3292855" y="3325550"/>
                <a:ext cx="666874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700">
                    <a:latin typeface="Times New Roman" pitchFamily="18" charset="0"/>
                    <a:ea typeface="Arial Unicode MS" pitchFamily="50" charset="-128"/>
                    <a:cs typeface="Arial Unicode MS" pitchFamily="50" charset="-128"/>
                  </a:defRPr>
                </a:lvl1pPr>
              </a:lstStyle>
              <a:p>
                <a:r>
                  <a:rPr lang="en-US" altLang="ja-JP" sz="900" dirty="0" smtClean="0">
                    <a:cs typeface="Times New Roman" pitchFamily="18" charset="0"/>
                  </a:rPr>
                  <a:t>Torque [Nm]</a:t>
                </a:r>
                <a:endParaRPr lang="ja-JP" altLang="en-US" sz="900" dirty="0">
                  <a:cs typeface="Times New Roman" pitchFamily="18" charset="0"/>
                </a:endParaRPr>
              </a:p>
            </p:txBody>
          </p:sp>
          <p:sp>
            <p:nvSpPr>
              <p:cNvPr id="71" name="テキスト ボックス 70"/>
              <p:cNvSpPr txBox="1"/>
              <p:nvPr/>
            </p:nvSpPr>
            <p:spPr>
              <a:xfrm>
                <a:off x="3558027" y="3919329"/>
                <a:ext cx="231817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-2.0</a:t>
                </a:r>
                <a:endParaRPr lang="ja-JP" altLang="en-US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2" name="グループ化 71"/>
              <p:cNvGrpSpPr/>
              <p:nvPr/>
            </p:nvGrpSpPr>
            <p:grpSpPr>
              <a:xfrm>
                <a:off x="3765581" y="4048647"/>
                <a:ext cx="1947142" cy="260756"/>
                <a:chOff x="1630194" y="4032340"/>
                <a:chExt cx="1947142" cy="260756"/>
              </a:xfrm>
            </p:grpSpPr>
            <p:sp>
              <p:nvSpPr>
                <p:cNvPr id="73" name="テキスト ボックス 72"/>
                <p:cNvSpPr txBox="1"/>
                <p:nvPr/>
              </p:nvSpPr>
              <p:spPr>
                <a:xfrm>
                  <a:off x="2201399" y="4154597"/>
                  <a:ext cx="747025" cy="1384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27000" tIns="0" rIns="27000" bIns="0" rtlCol="0" anchor="ctr" anchorCtr="0">
                  <a:spAutoFit/>
                </a:bodyPr>
                <a:lstStyle>
                  <a:defPPr>
                    <a:defRPr lang="ja-JP"/>
                  </a:defPPr>
                  <a:lvl1pPr algn="ctr">
                    <a:defRPr sz="700">
                      <a:latin typeface="Times New Roman" pitchFamily="18" charset="0"/>
                      <a:ea typeface="Arial Unicode MS" pitchFamily="50" charset="-128"/>
                      <a:cs typeface="Arial Unicode MS" pitchFamily="50" charset="-128"/>
                    </a:defRPr>
                  </a:lvl1pPr>
                </a:lstStyle>
                <a:p>
                  <a:r>
                    <a:rPr lang="en-US" altLang="ja-JP" sz="900" dirty="0">
                      <a:cs typeface="Times New Roman" pitchFamily="18" charset="0"/>
                    </a:rPr>
                    <a:t>Gait phase [%]</a:t>
                  </a:r>
                  <a:endParaRPr lang="ja-JP" altLang="en-US" sz="900" dirty="0">
                    <a:cs typeface="Times New Roman" pitchFamily="18" charset="0"/>
                  </a:endParaRPr>
                </a:p>
              </p:txBody>
            </p:sp>
            <p:sp>
              <p:nvSpPr>
                <p:cNvPr id="74" name="テキスト ボックス 73"/>
                <p:cNvSpPr txBox="1"/>
                <p:nvPr/>
              </p:nvSpPr>
              <p:spPr>
                <a:xfrm>
                  <a:off x="1630194" y="4077676"/>
                  <a:ext cx="112235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/>
                <a:p>
                  <a:pPr algn="ctr"/>
                  <a:r>
                    <a:rPr lang="en-US" altLang="ja-JP" sz="9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テキスト ボックス 74"/>
                <p:cNvSpPr txBox="1"/>
                <p:nvPr/>
              </p:nvSpPr>
              <p:spPr>
                <a:xfrm>
                  <a:off x="3349683" y="4032340"/>
                  <a:ext cx="227653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>
                  <a:defPPr>
                    <a:defRPr lang="ja-JP"/>
                  </a:defPPr>
                  <a:lvl1pPr algn="ctr">
                    <a:defRPr sz="500"/>
                  </a:lvl1pPr>
                </a:lstStyle>
                <a:p>
                  <a:r>
                    <a:rPr lang="en-US" altLang="ja-JP" sz="900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81" name="グループ化 80"/>
          <p:cNvGrpSpPr/>
          <p:nvPr/>
        </p:nvGrpSpPr>
        <p:grpSpPr>
          <a:xfrm>
            <a:off x="1284438" y="4480169"/>
            <a:ext cx="6411266" cy="1915000"/>
            <a:chOff x="1421655" y="2452125"/>
            <a:chExt cx="6411266" cy="1915000"/>
          </a:xfrm>
        </p:grpSpPr>
        <p:pic>
          <p:nvPicPr>
            <p:cNvPr id="82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1484082" y="2564904"/>
              <a:ext cx="6192000" cy="1756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" name="正方形/長方形 82"/>
            <p:cNvSpPr/>
            <p:nvPr/>
          </p:nvSpPr>
          <p:spPr>
            <a:xfrm>
              <a:off x="1554417" y="4080566"/>
              <a:ext cx="2045659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3713793" y="4080566"/>
              <a:ext cx="2045659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5787262" y="4080566"/>
              <a:ext cx="2045659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1630194" y="2484252"/>
              <a:ext cx="2009861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7" name="グループ化 86"/>
            <p:cNvGrpSpPr/>
            <p:nvPr/>
          </p:nvGrpSpPr>
          <p:grpSpPr>
            <a:xfrm>
              <a:off x="1421655" y="2715464"/>
              <a:ext cx="2155681" cy="1577632"/>
              <a:chOff x="1421655" y="2715464"/>
              <a:chExt cx="2155681" cy="1577632"/>
            </a:xfrm>
          </p:grpSpPr>
          <p:sp>
            <p:nvSpPr>
              <p:cNvPr id="108" name="正方形/長方形 107"/>
              <p:cNvSpPr/>
              <p:nvPr/>
            </p:nvSpPr>
            <p:spPr>
              <a:xfrm>
                <a:off x="1436472" y="2738684"/>
                <a:ext cx="215561" cy="13629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テキスト ボックス 108"/>
              <p:cNvSpPr txBox="1"/>
              <p:nvPr/>
            </p:nvSpPr>
            <p:spPr>
              <a:xfrm>
                <a:off x="1461112" y="2715464"/>
                <a:ext cx="193345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1.5</a:t>
                </a:r>
                <a:endParaRPr lang="ja-JP" altLang="en-US" sz="9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テキスト ボックス 109"/>
              <p:cNvSpPr txBox="1"/>
              <p:nvPr/>
            </p:nvSpPr>
            <p:spPr>
              <a:xfrm rot="16200000">
                <a:off x="1157468" y="3309243"/>
                <a:ext cx="666874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700">
                    <a:latin typeface="Times New Roman" pitchFamily="18" charset="0"/>
                    <a:ea typeface="Arial Unicode MS" pitchFamily="50" charset="-128"/>
                    <a:cs typeface="Arial Unicode MS" pitchFamily="50" charset="-128"/>
                  </a:defRPr>
                </a:lvl1pPr>
              </a:lstStyle>
              <a:p>
                <a:r>
                  <a:rPr lang="en-US" altLang="ja-JP" sz="900" dirty="0" smtClean="0">
                    <a:cs typeface="Times New Roman" pitchFamily="18" charset="0"/>
                  </a:rPr>
                  <a:t>Torque [Nm]</a:t>
                </a:r>
                <a:endParaRPr lang="ja-JP" altLang="en-US" sz="900" dirty="0">
                  <a:cs typeface="Times New Roman" pitchFamily="18" charset="0"/>
                </a:endParaRPr>
              </a:p>
            </p:txBody>
          </p:sp>
          <p:sp>
            <p:nvSpPr>
              <p:cNvPr id="111" name="テキスト ボックス 110"/>
              <p:cNvSpPr txBox="1"/>
              <p:nvPr/>
            </p:nvSpPr>
            <p:spPr>
              <a:xfrm>
                <a:off x="1422640" y="3903022"/>
                <a:ext cx="231817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-2.0</a:t>
                </a:r>
                <a:endParaRPr lang="ja-JP" altLang="en-US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12" name="グループ化 111"/>
              <p:cNvGrpSpPr/>
              <p:nvPr/>
            </p:nvGrpSpPr>
            <p:grpSpPr>
              <a:xfrm>
                <a:off x="1630194" y="4032340"/>
                <a:ext cx="1947142" cy="260756"/>
                <a:chOff x="1630194" y="4032340"/>
                <a:chExt cx="1947142" cy="260756"/>
              </a:xfrm>
            </p:grpSpPr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2201399" y="4154597"/>
                  <a:ext cx="747025" cy="1384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27000" tIns="0" rIns="27000" bIns="0" rtlCol="0" anchor="ctr" anchorCtr="0">
                  <a:spAutoFit/>
                </a:bodyPr>
                <a:lstStyle>
                  <a:defPPr>
                    <a:defRPr lang="ja-JP"/>
                  </a:defPPr>
                  <a:lvl1pPr algn="ctr">
                    <a:defRPr sz="700">
                      <a:latin typeface="Times New Roman" pitchFamily="18" charset="0"/>
                      <a:ea typeface="Arial Unicode MS" pitchFamily="50" charset="-128"/>
                      <a:cs typeface="Arial Unicode MS" pitchFamily="50" charset="-128"/>
                    </a:defRPr>
                  </a:lvl1pPr>
                </a:lstStyle>
                <a:p>
                  <a:r>
                    <a:rPr lang="en-US" altLang="ja-JP" sz="900" dirty="0">
                      <a:cs typeface="Times New Roman" pitchFamily="18" charset="0"/>
                    </a:rPr>
                    <a:t>Gait phase [%]</a:t>
                  </a:r>
                  <a:endParaRPr lang="ja-JP" altLang="en-US" sz="900" dirty="0">
                    <a:cs typeface="Times New Roman" pitchFamily="18" charset="0"/>
                  </a:endParaRPr>
                </a:p>
              </p:txBody>
            </p:sp>
            <p:sp>
              <p:nvSpPr>
                <p:cNvPr id="114" name="テキスト ボックス 113"/>
                <p:cNvSpPr txBox="1"/>
                <p:nvPr/>
              </p:nvSpPr>
              <p:spPr>
                <a:xfrm>
                  <a:off x="1630194" y="4077676"/>
                  <a:ext cx="112235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/>
                <a:p>
                  <a:pPr algn="ctr"/>
                  <a:r>
                    <a:rPr lang="en-US" altLang="ja-JP" sz="9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5" name="テキスト ボックス 114"/>
                <p:cNvSpPr txBox="1"/>
                <p:nvPr/>
              </p:nvSpPr>
              <p:spPr>
                <a:xfrm>
                  <a:off x="3349683" y="4032340"/>
                  <a:ext cx="227653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>
                  <a:defPPr>
                    <a:defRPr lang="ja-JP"/>
                  </a:defPPr>
                  <a:lvl1pPr algn="ctr">
                    <a:defRPr sz="500"/>
                  </a:lvl1pPr>
                </a:lstStyle>
                <a:p>
                  <a:r>
                    <a:rPr lang="en-US" altLang="ja-JP" sz="900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88" name="正方形/長方形 87"/>
            <p:cNvSpPr/>
            <p:nvPr/>
          </p:nvSpPr>
          <p:spPr>
            <a:xfrm>
              <a:off x="3660536" y="2479257"/>
              <a:ext cx="2009861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722789" y="2452125"/>
              <a:ext cx="2009861" cy="286559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3557042" y="2715464"/>
              <a:ext cx="2155681" cy="1577632"/>
              <a:chOff x="3557042" y="2731771"/>
              <a:chExt cx="2155681" cy="1577632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571859" y="2754991"/>
                <a:ext cx="215561" cy="13629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3596499" y="2731771"/>
                <a:ext cx="193345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1.5</a:t>
                </a:r>
                <a:endParaRPr lang="ja-JP" altLang="en-US" sz="9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テキスト ボックス 101"/>
              <p:cNvSpPr txBox="1"/>
              <p:nvPr/>
            </p:nvSpPr>
            <p:spPr>
              <a:xfrm rot="16200000">
                <a:off x="3292855" y="3325550"/>
                <a:ext cx="666874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700">
                    <a:latin typeface="Times New Roman" pitchFamily="18" charset="0"/>
                    <a:ea typeface="Arial Unicode MS" pitchFamily="50" charset="-128"/>
                    <a:cs typeface="Arial Unicode MS" pitchFamily="50" charset="-128"/>
                  </a:defRPr>
                </a:lvl1pPr>
              </a:lstStyle>
              <a:p>
                <a:r>
                  <a:rPr lang="en-US" altLang="ja-JP" sz="900" dirty="0" smtClean="0">
                    <a:cs typeface="Times New Roman" pitchFamily="18" charset="0"/>
                  </a:rPr>
                  <a:t>Torque [Nm]</a:t>
                </a:r>
                <a:endParaRPr lang="ja-JP" altLang="en-US" sz="900" dirty="0">
                  <a:cs typeface="Times New Roman" pitchFamily="18" charset="0"/>
                </a:endParaRPr>
              </a:p>
            </p:txBody>
          </p:sp>
          <p:sp>
            <p:nvSpPr>
              <p:cNvPr id="103" name="テキスト ボックス 102"/>
              <p:cNvSpPr txBox="1"/>
              <p:nvPr/>
            </p:nvSpPr>
            <p:spPr>
              <a:xfrm>
                <a:off x="3558027" y="3919329"/>
                <a:ext cx="231817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-2.0</a:t>
                </a:r>
                <a:endParaRPr lang="ja-JP" altLang="en-US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4" name="グループ化 103"/>
              <p:cNvGrpSpPr/>
              <p:nvPr/>
            </p:nvGrpSpPr>
            <p:grpSpPr>
              <a:xfrm>
                <a:off x="3765581" y="4048647"/>
                <a:ext cx="1947142" cy="260756"/>
                <a:chOff x="1630194" y="4032340"/>
                <a:chExt cx="1947142" cy="260756"/>
              </a:xfrm>
            </p:grpSpPr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2201399" y="4154597"/>
                  <a:ext cx="747025" cy="1384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27000" tIns="0" rIns="27000" bIns="0" rtlCol="0" anchor="ctr" anchorCtr="0">
                  <a:spAutoFit/>
                </a:bodyPr>
                <a:lstStyle>
                  <a:defPPr>
                    <a:defRPr lang="ja-JP"/>
                  </a:defPPr>
                  <a:lvl1pPr algn="ctr">
                    <a:defRPr sz="700">
                      <a:latin typeface="Times New Roman" pitchFamily="18" charset="0"/>
                      <a:ea typeface="Arial Unicode MS" pitchFamily="50" charset="-128"/>
                      <a:cs typeface="Arial Unicode MS" pitchFamily="50" charset="-128"/>
                    </a:defRPr>
                  </a:lvl1pPr>
                </a:lstStyle>
                <a:p>
                  <a:r>
                    <a:rPr lang="en-US" altLang="ja-JP" sz="900" dirty="0">
                      <a:cs typeface="Times New Roman" pitchFamily="18" charset="0"/>
                    </a:rPr>
                    <a:t>Gait phase [%]</a:t>
                  </a:r>
                  <a:endParaRPr lang="ja-JP" altLang="en-US" sz="900" dirty="0">
                    <a:cs typeface="Times New Roman" pitchFamily="18" charset="0"/>
                  </a:endParaRPr>
                </a:p>
              </p:txBody>
            </p:sp>
            <p:sp>
              <p:nvSpPr>
                <p:cNvPr id="106" name="テキスト ボックス 105"/>
                <p:cNvSpPr txBox="1"/>
                <p:nvPr/>
              </p:nvSpPr>
              <p:spPr>
                <a:xfrm>
                  <a:off x="1630194" y="4077676"/>
                  <a:ext cx="112235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/>
                <a:p>
                  <a:pPr algn="ctr"/>
                  <a:r>
                    <a:rPr lang="en-US" altLang="ja-JP" sz="9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3349683" y="4032340"/>
                  <a:ext cx="227653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>
                  <a:defPPr>
                    <a:defRPr lang="ja-JP"/>
                  </a:defPPr>
                  <a:lvl1pPr algn="ctr">
                    <a:defRPr sz="500"/>
                  </a:lvl1pPr>
                </a:lstStyle>
                <a:p>
                  <a:r>
                    <a:rPr lang="en-US" altLang="ja-JP" sz="900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91" name="グループ化 90"/>
            <p:cNvGrpSpPr/>
            <p:nvPr/>
          </p:nvGrpSpPr>
          <p:grpSpPr>
            <a:xfrm>
              <a:off x="5665545" y="2715464"/>
              <a:ext cx="2155681" cy="1577632"/>
              <a:chOff x="3557042" y="2731771"/>
              <a:chExt cx="2155681" cy="1577632"/>
            </a:xfrm>
          </p:grpSpPr>
          <p:sp>
            <p:nvSpPr>
              <p:cNvPr id="92" name="正方形/長方形 91"/>
              <p:cNvSpPr/>
              <p:nvPr/>
            </p:nvSpPr>
            <p:spPr>
              <a:xfrm>
                <a:off x="3571859" y="2754991"/>
                <a:ext cx="215561" cy="136290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3596499" y="2731771"/>
                <a:ext cx="193345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1.5</a:t>
                </a:r>
                <a:endParaRPr lang="ja-JP" altLang="en-US" sz="900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 rot="16200000">
                <a:off x="3292855" y="3325550"/>
                <a:ext cx="666874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700">
                    <a:latin typeface="Times New Roman" pitchFamily="18" charset="0"/>
                    <a:ea typeface="Arial Unicode MS" pitchFamily="50" charset="-128"/>
                    <a:cs typeface="Arial Unicode MS" pitchFamily="50" charset="-128"/>
                  </a:defRPr>
                </a:lvl1pPr>
              </a:lstStyle>
              <a:p>
                <a:r>
                  <a:rPr lang="en-US" altLang="ja-JP" sz="900" dirty="0" smtClean="0">
                    <a:cs typeface="Times New Roman" pitchFamily="18" charset="0"/>
                  </a:rPr>
                  <a:t>Torque [Nm]</a:t>
                </a:r>
                <a:endParaRPr lang="ja-JP" altLang="en-US" sz="900" dirty="0">
                  <a:cs typeface="Times New Roman" pitchFamily="18" charset="0"/>
                </a:endParaRPr>
              </a:p>
            </p:txBody>
          </p:sp>
          <p:sp>
            <p:nvSpPr>
              <p:cNvPr id="95" name="テキスト ボックス 94"/>
              <p:cNvSpPr txBox="1"/>
              <p:nvPr/>
            </p:nvSpPr>
            <p:spPr>
              <a:xfrm>
                <a:off x="3558027" y="3919329"/>
                <a:ext cx="231817" cy="138499"/>
              </a:xfrm>
              <a:prstGeom prst="rect">
                <a:avLst/>
              </a:prstGeom>
              <a:noFill/>
            </p:spPr>
            <p:txBody>
              <a:bodyPr wrap="none" lIns="27000" tIns="0" rIns="21600" bIns="0" rtlCol="0" anchor="ctr">
                <a:spAutoFit/>
              </a:bodyPr>
              <a:lstStyle>
                <a:defPPr>
                  <a:defRPr lang="ja-JP"/>
                </a:defPPr>
                <a:lvl1pPr algn="r">
                  <a:defRPr sz="500"/>
                </a:lvl1pPr>
              </a:lstStyle>
              <a:p>
                <a:r>
                  <a:rPr lang="en-US" altLang="ja-JP" sz="900" dirty="0" smtClean="0">
                    <a:latin typeface="Times New Roman" pitchFamily="18" charset="0"/>
                    <a:cs typeface="Times New Roman" pitchFamily="18" charset="0"/>
                  </a:rPr>
                  <a:t>-2.0</a:t>
                </a:r>
                <a:endParaRPr lang="ja-JP" altLang="en-US" sz="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96" name="グループ化 95"/>
              <p:cNvGrpSpPr/>
              <p:nvPr/>
            </p:nvGrpSpPr>
            <p:grpSpPr>
              <a:xfrm>
                <a:off x="3765581" y="4048647"/>
                <a:ext cx="1947142" cy="260756"/>
                <a:chOff x="1630194" y="4032340"/>
                <a:chExt cx="1947142" cy="260756"/>
              </a:xfrm>
            </p:grpSpPr>
            <p:sp>
              <p:nvSpPr>
                <p:cNvPr id="97" name="テキスト ボックス 96"/>
                <p:cNvSpPr txBox="1"/>
                <p:nvPr/>
              </p:nvSpPr>
              <p:spPr>
                <a:xfrm>
                  <a:off x="2201399" y="4154597"/>
                  <a:ext cx="747025" cy="1384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27000" tIns="0" rIns="27000" bIns="0" rtlCol="0" anchor="ctr" anchorCtr="0">
                  <a:spAutoFit/>
                </a:bodyPr>
                <a:lstStyle>
                  <a:defPPr>
                    <a:defRPr lang="ja-JP"/>
                  </a:defPPr>
                  <a:lvl1pPr algn="ctr">
                    <a:defRPr sz="700">
                      <a:latin typeface="Times New Roman" pitchFamily="18" charset="0"/>
                      <a:ea typeface="Arial Unicode MS" pitchFamily="50" charset="-128"/>
                      <a:cs typeface="Arial Unicode MS" pitchFamily="50" charset="-128"/>
                    </a:defRPr>
                  </a:lvl1pPr>
                </a:lstStyle>
                <a:p>
                  <a:r>
                    <a:rPr lang="en-US" altLang="ja-JP" sz="900" dirty="0">
                      <a:cs typeface="Times New Roman" pitchFamily="18" charset="0"/>
                    </a:rPr>
                    <a:t>Gait phase [%]</a:t>
                  </a:r>
                  <a:endParaRPr lang="ja-JP" altLang="en-US" sz="900" dirty="0">
                    <a:cs typeface="Times New Roman" pitchFamily="18" charset="0"/>
                  </a:endParaRPr>
                </a:p>
              </p:txBody>
            </p:sp>
            <p:sp>
              <p:nvSpPr>
                <p:cNvPr id="98" name="テキスト ボックス 97"/>
                <p:cNvSpPr txBox="1"/>
                <p:nvPr/>
              </p:nvSpPr>
              <p:spPr>
                <a:xfrm>
                  <a:off x="1630194" y="4077676"/>
                  <a:ext cx="112235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/>
                <a:p>
                  <a:pPr algn="ctr"/>
                  <a:r>
                    <a:rPr lang="en-US" altLang="ja-JP" sz="900" dirty="0" smtClean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3349683" y="4032340"/>
                  <a:ext cx="227653" cy="138499"/>
                </a:xfrm>
                <a:prstGeom prst="rect">
                  <a:avLst/>
                </a:prstGeom>
                <a:noFill/>
              </p:spPr>
              <p:txBody>
                <a:bodyPr wrap="none" lIns="27000" tIns="0" rIns="27000" bIns="0" rtlCol="0" anchor="ctr">
                  <a:spAutoFit/>
                </a:bodyPr>
                <a:lstStyle>
                  <a:defPPr>
                    <a:defRPr lang="ja-JP"/>
                  </a:defPPr>
                  <a:lvl1pPr algn="ctr">
                    <a:defRPr sz="500"/>
                  </a:lvl1pPr>
                </a:lstStyle>
                <a:p>
                  <a:r>
                    <a:rPr lang="en-US" altLang="ja-JP" sz="900" dirty="0">
                      <a:latin typeface="Times New Roman" pitchFamily="18" charset="0"/>
                      <a:cs typeface="Times New Roman" pitchFamily="18" charset="0"/>
                    </a:rPr>
                    <a:t>100</a:t>
                  </a:r>
                  <a:endParaRPr lang="ja-JP" altLang="en-US" sz="9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85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662629" y="1086635"/>
            <a:ext cx="1944215" cy="153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896580" y="1086635"/>
            <a:ext cx="1638256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正方形/長方形 13"/>
          <p:cNvSpPr/>
          <p:nvPr/>
        </p:nvSpPr>
        <p:spPr>
          <a:xfrm>
            <a:off x="702858" y="1283594"/>
            <a:ext cx="215561" cy="12384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551" y="1333840"/>
            <a:ext cx="217390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05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 rot="16200000">
            <a:off x="376695" y="1745024"/>
            <a:ext cx="729392" cy="323165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dirty="0" smtClean="0">
                <a:cs typeface="Times New Roman" pitchFamily="18" charset="0"/>
              </a:rPr>
              <a:t>Hip moment</a:t>
            </a:r>
          </a:p>
          <a:p>
            <a:r>
              <a:rPr lang="en-US" altLang="ja-JP" sz="1050" dirty="0" smtClean="0">
                <a:cs typeface="Times New Roman" pitchFamily="18" charset="0"/>
              </a:rPr>
              <a:t>[Nm]</a:t>
            </a:r>
            <a:endParaRPr lang="ja-JP" altLang="en-US" sz="1050" dirty="0">
              <a:cs typeface="Times New Roman" pitchFamily="18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891771" y="2457757"/>
            <a:ext cx="1612788" cy="283840"/>
            <a:chOff x="1704799" y="2241386"/>
            <a:chExt cx="1612788" cy="283840"/>
          </a:xfrm>
        </p:grpSpPr>
        <p:sp>
          <p:nvSpPr>
            <p:cNvPr id="9" name="テキスト ボックス 8"/>
            <p:cNvSpPr txBox="1"/>
            <p:nvPr/>
          </p:nvSpPr>
          <p:spPr>
            <a:xfrm>
              <a:off x="2047111" y="2363643"/>
              <a:ext cx="860838" cy="1615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1050" dirty="0">
                  <a:cs typeface="Times New Roman" pitchFamily="18" charset="0"/>
                </a:rPr>
                <a:t>Gait phase [%]</a:t>
              </a:r>
              <a:endParaRPr lang="ja-JP" altLang="en-US" sz="1050" dirty="0">
                <a:cs typeface="Times New Roman" pitchFamily="18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704799" y="2286722"/>
              <a:ext cx="121854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061081" y="2241386"/>
              <a:ext cx="256506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105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42666" y="2393642"/>
            <a:ext cx="262275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正方形/長方形 185"/>
          <p:cNvSpPr/>
          <p:nvPr/>
        </p:nvSpPr>
        <p:spPr>
          <a:xfrm>
            <a:off x="1830617" y="2239960"/>
            <a:ext cx="550434" cy="22933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87" name="正方形/長方形 186"/>
          <p:cNvSpPr/>
          <p:nvPr/>
        </p:nvSpPr>
        <p:spPr>
          <a:xfrm>
            <a:off x="1984402" y="1342372"/>
            <a:ext cx="550434" cy="22933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617162" y="2743171"/>
            <a:ext cx="1944215" cy="154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899833" y="2758409"/>
            <a:ext cx="1638256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9" name="正方形/長方形 18"/>
          <p:cNvSpPr/>
          <p:nvPr/>
        </p:nvSpPr>
        <p:spPr>
          <a:xfrm>
            <a:off x="706111" y="2931029"/>
            <a:ext cx="215561" cy="123847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3477" y="3019522"/>
            <a:ext cx="284717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0.75</a:t>
            </a:r>
            <a:endParaRPr lang="ja-JP" altLang="en-US" sz="105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 rot="16200000">
            <a:off x="339073" y="3406946"/>
            <a:ext cx="811145" cy="323165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dirty="0" smtClean="0">
                <a:cs typeface="Times New Roman" pitchFamily="18" charset="0"/>
              </a:rPr>
              <a:t>Knee moment</a:t>
            </a:r>
          </a:p>
          <a:p>
            <a:r>
              <a:rPr lang="en-US" altLang="ja-JP" sz="1050" dirty="0" smtClean="0">
                <a:cs typeface="Times New Roman" pitchFamily="18" charset="0"/>
              </a:rPr>
              <a:t>[Nm]</a:t>
            </a:r>
            <a:endParaRPr lang="ja-JP" altLang="en-US" sz="1050" dirty="0">
              <a:cs typeface="Times New Roman" pitchFamily="18" charset="0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895024" y="4119679"/>
            <a:ext cx="1612788" cy="283840"/>
            <a:chOff x="3877938" y="2226899"/>
            <a:chExt cx="1612788" cy="283840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4220250" y="2349156"/>
              <a:ext cx="860838" cy="1615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1050" dirty="0">
                  <a:cs typeface="Times New Roman" pitchFamily="18" charset="0"/>
                </a:rPr>
                <a:t>Gait phase [%]</a:t>
              </a:r>
              <a:endParaRPr lang="ja-JP" altLang="en-US" sz="1050" dirty="0">
                <a:cs typeface="Times New Roman" pitchFamily="18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877938" y="2272235"/>
              <a:ext cx="121854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5234220" y="2226899"/>
              <a:ext cx="256506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105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645919" y="4041077"/>
            <a:ext cx="262275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-0.9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正方形/長方形 187"/>
          <p:cNvSpPr/>
          <p:nvPr/>
        </p:nvSpPr>
        <p:spPr>
          <a:xfrm>
            <a:off x="1715298" y="3837767"/>
            <a:ext cx="550434" cy="22933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89" name="正方形/長方形 188"/>
          <p:cNvSpPr/>
          <p:nvPr/>
        </p:nvSpPr>
        <p:spPr>
          <a:xfrm>
            <a:off x="1975541" y="2946931"/>
            <a:ext cx="550434" cy="22933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V="1">
            <a:off x="624142" y="4405093"/>
            <a:ext cx="1871841" cy="15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875112" y="4431891"/>
            <a:ext cx="1638256" cy="314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正方形/長方形 26"/>
          <p:cNvSpPr/>
          <p:nvPr/>
        </p:nvSpPr>
        <p:spPr>
          <a:xfrm>
            <a:off x="681390" y="4604511"/>
            <a:ext cx="215561" cy="135505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6083" y="4693004"/>
            <a:ext cx="217390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105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 rot="16200000">
            <a:off x="291909" y="5076916"/>
            <a:ext cx="856029" cy="323165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dirty="0" smtClean="0">
                <a:cs typeface="Times New Roman" pitchFamily="18" charset="0"/>
              </a:rPr>
              <a:t>Ankle moment</a:t>
            </a:r>
          </a:p>
          <a:p>
            <a:r>
              <a:rPr lang="en-US" altLang="ja-JP" sz="1050" dirty="0" smtClean="0">
                <a:cs typeface="Times New Roman" pitchFamily="18" charset="0"/>
              </a:rPr>
              <a:t>[Nm]</a:t>
            </a:r>
            <a:endParaRPr lang="ja-JP" altLang="en-US" sz="1050" dirty="0">
              <a:cs typeface="Times New Roman" pitchFamily="18" charset="0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870303" y="5789649"/>
            <a:ext cx="1612788" cy="283840"/>
            <a:chOff x="5970656" y="2230411"/>
            <a:chExt cx="1612788" cy="283840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6312968" y="2352668"/>
              <a:ext cx="860838" cy="1615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1050" dirty="0">
                  <a:cs typeface="Times New Roman" pitchFamily="18" charset="0"/>
                </a:rPr>
                <a:t>Gait phase [%]</a:t>
              </a:r>
              <a:endParaRPr lang="ja-JP" altLang="en-US" sz="1050" dirty="0">
                <a:cs typeface="Times New Roman" pitchFamily="18" charset="0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5970656" y="2275747"/>
              <a:ext cx="121854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326938" y="2230411"/>
              <a:ext cx="256506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105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621198" y="5758113"/>
            <a:ext cx="262275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1872288" y="4695675"/>
            <a:ext cx="550434" cy="22933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91" name="正方形/長方形 190"/>
          <p:cNvSpPr/>
          <p:nvPr/>
        </p:nvSpPr>
        <p:spPr>
          <a:xfrm>
            <a:off x="1801314" y="5521254"/>
            <a:ext cx="550434" cy="22933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95" name="テキスト ボックス 194"/>
          <p:cNvSpPr txBox="1"/>
          <p:nvPr/>
        </p:nvSpPr>
        <p:spPr>
          <a:xfrm>
            <a:off x="2518211" y="1329993"/>
            <a:ext cx="208416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Flx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2518211" y="2420572"/>
            <a:ext cx="214828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Ext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2518211" y="4689157"/>
            <a:ext cx="234064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Dor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2518211" y="5785043"/>
            <a:ext cx="202004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Pla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2518211" y="3015675"/>
            <a:ext cx="208416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Flx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2518211" y="4068007"/>
            <a:ext cx="214828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Ext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205160" y="1810500"/>
            <a:ext cx="234065" cy="18466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2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h</a:t>
            </a:r>
            <a:endParaRPr lang="en-US" altLang="ja-JP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205160" y="3457935"/>
            <a:ext cx="234064" cy="18466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2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ja-JP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208367" y="5189703"/>
            <a:ext cx="227652" cy="18466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2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ja-JP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6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149" r="31833"/>
          <a:stretch/>
        </p:blipFill>
        <p:spPr bwMode="auto">
          <a:xfrm flipV="1">
            <a:off x="835374" y="2765921"/>
            <a:ext cx="2044466" cy="175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正方形/長方形 118"/>
          <p:cNvSpPr/>
          <p:nvPr/>
        </p:nvSpPr>
        <p:spPr>
          <a:xfrm>
            <a:off x="888631" y="4281585"/>
            <a:ext cx="2045659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23" name="正方形/長方形 122"/>
          <p:cNvSpPr/>
          <p:nvPr/>
        </p:nvSpPr>
        <p:spPr>
          <a:xfrm>
            <a:off x="835374" y="2680276"/>
            <a:ext cx="2009861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5" name="正方形/長方形 134"/>
          <p:cNvSpPr/>
          <p:nvPr/>
        </p:nvSpPr>
        <p:spPr>
          <a:xfrm>
            <a:off x="746697" y="2939703"/>
            <a:ext cx="215561" cy="136290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747292" y="2904942"/>
            <a:ext cx="217390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05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 rot="16200000">
            <a:off x="395557" y="3417929"/>
            <a:ext cx="811145" cy="323165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dirty="0">
                <a:cs typeface="Times New Roman" pitchFamily="18" charset="0"/>
              </a:rPr>
              <a:t>Knee moment</a:t>
            </a:r>
          </a:p>
          <a:p>
            <a:r>
              <a:rPr lang="en-US" altLang="ja-JP" sz="1050" dirty="0">
                <a:cs typeface="Times New Roman" pitchFamily="18" charset="0"/>
              </a:rPr>
              <a:t>[Nm</a:t>
            </a:r>
            <a:r>
              <a:rPr lang="en-US" altLang="ja-JP" sz="1050" dirty="0" smtClean="0">
                <a:cs typeface="Times New Roman" pitchFamily="18" charset="0"/>
              </a:rPr>
              <a:t>]</a:t>
            </a:r>
            <a:endParaRPr lang="ja-JP" altLang="en-US" sz="1050" dirty="0">
              <a:cs typeface="Times New Roman" pitchFamily="18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702407" y="4092500"/>
            <a:ext cx="262275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2" name="Picture 6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5885"/>
          <a:stretch/>
        </p:blipFill>
        <p:spPr bwMode="auto">
          <a:xfrm flipV="1">
            <a:off x="794307" y="973168"/>
            <a:ext cx="2112417" cy="175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正方形/長方形 82"/>
          <p:cNvSpPr/>
          <p:nvPr/>
        </p:nvSpPr>
        <p:spPr>
          <a:xfrm>
            <a:off x="864642" y="2488831"/>
            <a:ext cx="2045659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86" name="正方形/長方形 85"/>
          <p:cNvSpPr/>
          <p:nvPr/>
        </p:nvSpPr>
        <p:spPr>
          <a:xfrm>
            <a:off x="861661" y="876292"/>
            <a:ext cx="2009861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8" name="正方形/長方形 107"/>
          <p:cNvSpPr/>
          <p:nvPr/>
        </p:nvSpPr>
        <p:spPr>
          <a:xfrm>
            <a:off x="746697" y="1146949"/>
            <a:ext cx="215561" cy="136290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7292" y="1112188"/>
            <a:ext cx="217390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05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 rot="16200000">
            <a:off x="436435" y="1625175"/>
            <a:ext cx="729392" cy="323165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dirty="0">
                <a:cs typeface="Times New Roman" pitchFamily="18" charset="0"/>
              </a:rPr>
              <a:t>Hip moment</a:t>
            </a:r>
          </a:p>
          <a:p>
            <a:r>
              <a:rPr lang="en-US" altLang="ja-JP" sz="1050" dirty="0">
                <a:cs typeface="Times New Roman" pitchFamily="18" charset="0"/>
              </a:rPr>
              <a:t>[Nm]</a:t>
            </a:r>
            <a:endParaRPr lang="ja-JP" altLang="en-US" sz="1050" dirty="0">
              <a:cs typeface="Times New Roman" pitchFamily="18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702407" y="2299746"/>
            <a:ext cx="262275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" name="グループ化 111"/>
          <p:cNvGrpSpPr/>
          <p:nvPr/>
        </p:nvGrpSpPr>
        <p:grpSpPr>
          <a:xfrm>
            <a:off x="935610" y="2429064"/>
            <a:ext cx="1966378" cy="283840"/>
            <a:chOff x="1625385" y="4020799"/>
            <a:chExt cx="1966378" cy="283840"/>
          </a:xfrm>
        </p:grpSpPr>
        <p:sp>
          <p:nvSpPr>
            <p:cNvPr id="113" name="テキスト ボックス 112"/>
            <p:cNvSpPr txBox="1"/>
            <p:nvPr/>
          </p:nvSpPr>
          <p:spPr>
            <a:xfrm>
              <a:off x="2144493" y="4143056"/>
              <a:ext cx="860838" cy="1615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1050" dirty="0">
                  <a:cs typeface="Times New Roman" pitchFamily="18" charset="0"/>
                </a:rPr>
                <a:t>Gait phase [%]</a:t>
              </a:r>
              <a:endParaRPr lang="ja-JP" altLang="en-US" sz="1050" dirty="0">
                <a:cs typeface="Times New Roman" pitchFamily="18" charset="0"/>
              </a:endParaRPr>
            </a:p>
          </p:txBody>
        </p:sp>
        <p:sp>
          <p:nvSpPr>
            <p:cNvPr id="114" name="テキスト ボックス 113"/>
            <p:cNvSpPr txBox="1"/>
            <p:nvPr/>
          </p:nvSpPr>
          <p:spPr>
            <a:xfrm>
              <a:off x="1625385" y="4066135"/>
              <a:ext cx="121854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335257" y="4020799"/>
              <a:ext cx="256506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105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52" name="Picture 6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649"/>
          <a:stretch/>
        </p:blipFill>
        <p:spPr bwMode="auto">
          <a:xfrm flipV="1">
            <a:off x="801129" y="4585807"/>
            <a:ext cx="1941287" cy="175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正方形/長方形 154"/>
          <p:cNvSpPr/>
          <p:nvPr/>
        </p:nvSpPr>
        <p:spPr>
          <a:xfrm>
            <a:off x="853597" y="6101470"/>
            <a:ext cx="2045659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59" name="正方形/長方形 158"/>
          <p:cNvSpPr/>
          <p:nvPr/>
        </p:nvSpPr>
        <p:spPr>
          <a:xfrm>
            <a:off x="789124" y="4473029"/>
            <a:ext cx="2009861" cy="2865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62" name="正方形/長方形 161"/>
          <p:cNvSpPr/>
          <p:nvPr/>
        </p:nvSpPr>
        <p:spPr>
          <a:xfrm>
            <a:off x="746697" y="4759588"/>
            <a:ext cx="215561" cy="136290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747292" y="4724827"/>
            <a:ext cx="217390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05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 rot="16200000">
            <a:off x="373116" y="5237814"/>
            <a:ext cx="856029" cy="323165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dirty="0">
                <a:cs typeface="Times New Roman" pitchFamily="18" charset="0"/>
              </a:rPr>
              <a:t>Ankle moment</a:t>
            </a:r>
          </a:p>
          <a:p>
            <a:r>
              <a:rPr lang="en-US" altLang="ja-JP" sz="1050" dirty="0">
                <a:cs typeface="Times New Roman" pitchFamily="18" charset="0"/>
              </a:rPr>
              <a:t>[Nm]</a:t>
            </a:r>
            <a:endParaRPr lang="ja-JP" altLang="en-US" sz="1050" dirty="0">
              <a:cs typeface="Times New Roman" pitchFamily="18" charset="0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702407" y="5912385"/>
            <a:ext cx="262275" cy="161583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1050" dirty="0" smtClean="0">
                <a:latin typeface="Times New Roman" pitchFamily="18" charset="0"/>
                <a:cs typeface="Times New Roman" pitchFamily="18" charset="0"/>
              </a:rPr>
              <a:t>-2.0</a:t>
            </a:r>
            <a:endParaRPr lang="ja-JP" alt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935610" y="6041703"/>
            <a:ext cx="1966378" cy="283840"/>
            <a:chOff x="1625385" y="4020799"/>
            <a:chExt cx="1966378" cy="283840"/>
          </a:xfrm>
        </p:grpSpPr>
        <p:sp>
          <p:nvSpPr>
            <p:cNvPr id="167" name="テキスト ボックス 166"/>
            <p:cNvSpPr txBox="1"/>
            <p:nvPr/>
          </p:nvSpPr>
          <p:spPr>
            <a:xfrm>
              <a:off x="2144493" y="4143056"/>
              <a:ext cx="860838" cy="1615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1050" dirty="0">
                  <a:cs typeface="Times New Roman" pitchFamily="18" charset="0"/>
                </a:rPr>
                <a:t>Gait phase [%]</a:t>
              </a:r>
              <a:endParaRPr lang="ja-JP" altLang="en-US" sz="1050" dirty="0">
                <a:cs typeface="Times New Roman" pitchFamily="18" charset="0"/>
              </a:endParaRPr>
            </a:p>
          </p:txBody>
        </p:sp>
        <p:sp>
          <p:nvSpPr>
            <p:cNvPr id="168" name="テキスト ボックス 167"/>
            <p:cNvSpPr txBox="1"/>
            <p:nvPr/>
          </p:nvSpPr>
          <p:spPr>
            <a:xfrm>
              <a:off x="1625385" y="4066135"/>
              <a:ext cx="121854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テキスト ボックス 168"/>
            <p:cNvSpPr txBox="1"/>
            <p:nvPr/>
          </p:nvSpPr>
          <p:spPr>
            <a:xfrm>
              <a:off x="3335257" y="4020799"/>
              <a:ext cx="256506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105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5" name="テキスト ボックス 194"/>
          <p:cNvSpPr txBox="1"/>
          <p:nvPr/>
        </p:nvSpPr>
        <p:spPr>
          <a:xfrm>
            <a:off x="2865843" y="1108341"/>
            <a:ext cx="208416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Flx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2865843" y="2326676"/>
            <a:ext cx="214828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Ext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2865843" y="4720980"/>
            <a:ext cx="234064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Dor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2865843" y="5939315"/>
            <a:ext cx="202004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Pla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2865843" y="2901095"/>
            <a:ext cx="208416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err="1" smtClean="0">
                <a:latin typeface="Times New Roman" pitchFamily="18" charset="0"/>
                <a:cs typeface="Times New Roman" pitchFamily="18" charset="0"/>
              </a:rPr>
              <a:t>Flx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2865843" y="4119430"/>
            <a:ext cx="214828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Ext</a:t>
            </a:r>
            <a:endParaRPr lang="ja-JP" altLang="en-US" sz="9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24" t="11478" r="9952"/>
          <a:stretch/>
        </p:blipFill>
        <p:spPr bwMode="auto">
          <a:xfrm>
            <a:off x="1470547" y="6409009"/>
            <a:ext cx="792087" cy="36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テキスト ボックス 84"/>
          <p:cNvSpPr txBox="1"/>
          <p:nvPr/>
        </p:nvSpPr>
        <p:spPr>
          <a:xfrm>
            <a:off x="233479" y="1736068"/>
            <a:ext cx="234065" cy="18466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2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200" baseline="-25000" dirty="0" err="1">
                <a:latin typeface="Times New Roman" pitchFamily="18" charset="0"/>
                <a:cs typeface="Times New Roman" pitchFamily="18" charset="0"/>
              </a:rPr>
              <a:t>h</a:t>
            </a:r>
            <a:endParaRPr lang="en-US" altLang="ja-JP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33479" y="3487179"/>
            <a:ext cx="234064" cy="18466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200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ja-JP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36686" y="5307063"/>
            <a:ext cx="227652" cy="184666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12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ja-JP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935610" y="4221818"/>
            <a:ext cx="1966378" cy="283840"/>
            <a:chOff x="1625385" y="4020799"/>
            <a:chExt cx="1966378" cy="283840"/>
          </a:xfrm>
        </p:grpSpPr>
        <p:sp>
          <p:nvSpPr>
            <p:cNvPr id="140" name="テキスト ボックス 139"/>
            <p:cNvSpPr txBox="1"/>
            <p:nvPr/>
          </p:nvSpPr>
          <p:spPr>
            <a:xfrm>
              <a:off x="2144493" y="4143056"/>
              <a:ext cx="860838" cy="16158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27000" tIns="0" rIns="27000" bIns="0" rtlCol="0" anchor="ctr" anchorCtr="0">
              <a:spAutoFit/>
            </a:bodyPr>
            <a:lstStyle>
              <a:defPPr>
                <a:defRPr lang="ja-JP"/>
              </a:defPPr>
              <a:lvl1pPr algn="ctr">
                <a:defRPr sz="700">
                  <a:latin typeface="Times New Roman" pitchFamily="18" charset="0"/>
                  <a:ea typeface="Arial Unicode MS" pitchFamily="50" charset="-128"/>
                  <a:cs typeface="Arial Unicode MS" pitchFamily="50" charset="-128"/>
                </a:defRPr>
              </a:lvl1pPr>
            </a:lstStyle>
            <a:p>
              <a:r>
                <a:rPr lang="en-US" altLang="ja-JP" sz="1050" dirty="0">
                  <a:cs typeface="Times New Roman" pitchFamily="18" charset="0"/>
                </a:rPr>
                <a:t>Gait phase [%]</a:t>
              </a:r>
              <a:endParaRPr lang="ja-JP" altLang="en-US" sz="1050" dirty="0">
                <a:cs typeface="Times New Roman" pitchFamily="18" charset="0"/>
              </a:endParaRPr>
            </a:p>
          </p:txBody>
        </p:sp>
        <p:sp>
          <p:nvSpPr>
            <p:cNvPr id="141" name="テキスト ボックス 140"/>
            <p:cNvSpPr txBox="1"/>
            <p:nvPr/>
          </p:nvSpPr>
          <p:spPr>
            <a:xfrm>
              <a:off x="1625385" y="4066135"/>
              <a:ext cx="121854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/>
            <a:p>
              <a:pPr algn="ctr"/>
              <a:r>
                <a:rPr lang="en-US" altLang="ja-JP" sz="105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3335257" y="4020799"/>
              <a:ext cx="256506" cy="16158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500"/>
              </a:lvl1pPr>
            </a:lstStyle>
            <a:p>
              <a:r>
                <a:rPr lang="en-US" altLang="ja-JP" sz="1050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ja-JP" altLang="en-US" sz="105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1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13" y="1568986"/>
            <a:ext cx="480000" cy="405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76" y="1568986"/>
            <a:ext cx="480000" cy="405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55" y="1568986"/>
            <a:ext cx="480000" cy="40500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2164587"/>
            <a:ext cx="480000" cy="40500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13" y="2164587"/>
            <a:ext cx="480000" cy="405000"/>
          </a:xfrm>
          <a:prstGeom prst="rect">
            <a:avLst/>
          </a:prstGeom>
        </p:spPr>
      </p:pic>
      <p:pic>
        <p:nvPicPr>
          <p:cNvPr id="193" name="図 19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76" y="2164587"/>
            <a:ext cx="480000" cy="405000"/>
          </a:xfrm>
          <a:prstGeom prst="rect">
            <a:avLst/>
          </a:prstGeom>
        </p:spPr>
      </p:pic>
      <p:pic>
        <p:nvPicPr>
          <p:cNvPr id="194" name="図 19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55" y="2164587"/>
            <a:ext cx="480000" cy="40500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2760188"/>
            <a:ext cx="480000" cy="405000"/>
          </a:xfrm>
          <a:prstGeom prst="rect">
            <a:avLst/>
          </a:prstGeom>
        </p:spPr>
      </p:pic>
      <p:pic>
        <p:nvPicPr>
          <p:cNvPr id="196" name="図 19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13" y="2760188"/>
            <a:ext cx="480000" cy="405000"/>
          </a:xfrm>
          <a:prstGeom prst="rect">
            <a:avLst/>
          </a:prstGeom>
        </p:spPr>
      </p:pic>
      <p:pic>
        <p:nvPicPr>
          <p:cNvPr id="197" name="図 19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76" y="2760188"/>
            <a:ext cx="480000" cy="405000"/>
          </a:xfrm>
          <a:prstGeom prst="rect">
            <a:avLst/>
          </a:prstGeom>
        </p:spPr>
      </p:pic>
      <p:pic>
        <p:nvPicPr>
          <p:cNvPr id="198" name="図 19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55" y="2760188"/>
            <a:ext cx="480000" cy="405000"/>
          </a:xfrm>
          <a:prstGeom prst="rect">
            <a:avLst/>
          </a:prstGeom>
        </p:spPr>
      </p:pic>
      <p:pic>
        <p:nvPicPr>
          <p:cNvPr id="199" name="図 19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9" y="2760188"/>
            <a:ext cx="480000" cy="405000"/>
          </a:xfrm>
          <a:prstGeom prst="rect">
            <a:avLst/>
          </a:prstGeom>
        </p:spPr>
      </p:pic>
      <p:pic>
        <p:nvPicPr>
          <p:cNvPr id="200" name="図 19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3355790"/>
            <a:ext cx="480000" cy="405000"/>
          </a:xfrm>
          <a:prstGeom prst="rect">
            <a:avLst/>
          </a:prstGeom>
        </p:spPr>
      </p:pic>
      <p:pic>
        <p:nvPicPr>
          <p:cNvPr id="201" name="図 20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13" y="3355790"/>
            <a:ext cx="480000" cy="405000"/>
          </a:xfrm>
          <a:prstGeom prst="rect">
            <a:avLst/>
          </a:prstGeom>
        </p:spPr>
      </p:pic>
      <p:pic>
        <p:nvPicPr>
          <p:cNvPr id="202" name="図 20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76" y="3355790"/>
            <a:ext cx="480000" cy="405000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55" y="3355790"/>
            <a:ext cx="480000" cy="40500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9" y="3355790"/>
            <a:ext cx="480000" cy="40500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2" y="3951391"/>
            <a:ext cx="480000" cy="40500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3951391"/>
            <a:ext cx="480000" cy="40500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13" y="3951391"/>
            <a:ext cx="480000" cy="40500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76" y="3951391"/>
            <a:ext cx="480000" cy="40500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55" y="3951391"/>
            <a:ext cx="480000" cy="40500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9" y="3951391"/>
            <a:ext cx="480000" cy="40500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807744" y="1345675"/>
            <a:ext cx="0" cy="31155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27036" y="1313197"/>
            <a:ext cx="469680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Speed [km/h]</a:t>
            </a:r>
            <a:endParaRPr lang="ja-JP" altLang="en-US" sz="67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485621" y="1313197"/>
            <a:ext cx="43282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5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3082209" y="1313197"/>
            <a:ext cx="43282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7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685572" y="1313197"/>
            <a:ext cx="43282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9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34" name="直線コネクタ 133"/>
          <p:cNvCxnSpPr/>
          <p:nvPr/>
        </p:nvCxnSpPr>
        <p:spPr>
          <a:xfrm>
            <a:off x="3411107" y="1345675"/>
            <a:ext cx="0" cy="31155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/>
          <p:cNvSpPr txBox="1"/>
          <p:nvPr/>
        </p:nvSpPr>
        <p:spPr>
          <a:xfrm>
            <a:off x="4267297" y="1313197"/>
            <a:ext cx="86563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11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35" name="直線コネクタ 134"/>
          <p:cNvCxnSpPr/>
          <p:nvPr/>
        </p:nvCxnSpPr>
        <p:spPr>
          <a:xfrm>
            <a:off x="4014470" y="1345675"/>
            <a:ext cx="0" cy="31155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4869476" y="1313197"/>
            <a:ext cx="86563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13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cxnSp>
        <p:nvCxnSpPr>
          <p:cNvPr id="190" name="直線コネクタ 189"/>
          <p:cNvCxnSpPr/>
          <p:nvPr/>
        </p:nvCxnSpPr>
        <p:spPr>
          <a:xfrm>
            <a:off x="4616649" y="1345675"/>
            <a:ext cx="0" cy="31155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5220013" y="1345675"/>
            <a:ext cx="0" cy="31155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2205362" y="1345675"/>
            <a:ext cx="0" cy="3115581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 rot="16200000">
            <a:off x="1666822" y="1684480"/>
            <a:ext cx="344646" cy="19620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A</a:t>
            </a:r>
            <a:endParaRPr lang="ja-JP" altLang="en-US" sz="675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056069" y="1694236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056069" y="1486321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 rot="16200000">
            <a:off x="1827978" y="1683207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038433" y="1899036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コネクタ 108"/>
          <p:cNvCxnSpPr/>
          <p:nvPr/>
        </p:nvCxnSpPr>
        <p:spPr>
          <a:xfrm>
            <a:off x="1709685" y="1484784"/>
            <a:ext cx="410254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1709685" y="2080385"/>
            <a:ext cx="410254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テキスト ボックス 260"/>
          <p:cNvSpPr txBox="1"/>
          <p:nvPr/>
        </p:nvSpPr>
        <p:spPr>
          <a:xfrm>
            <a:off x="2906234" y="1974059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3062572" y="1974059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3180438" y="1974059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5" name="図 264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1568986"/>
            <a:ext cx="480000" cy="405000"/>
          </a:xfrm>
          <a:prstGeom prst="rect">
            <a:avLst/>
          </a:prstGeom>
        </p:spPr>
      </p:pic>
      <p:sp>
        <p:nvSpPr>
          <p:cNvPr id="267" name="テキスト ボックス 266"/>
          <p:cNvSpPr txBox="1"/>
          <p:nvPr/>
        </p:nvSpPr>
        <p:spPr>
          <a:xfrm>
            <a:off x="4112960" y="1974059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テキスト ボックス 267"/>
          <p:cNvSpPr txBox="1"/>
          <p:nvPr/>
        </p:nvSpPr>
        <p:spPr>
          <a:xfrm>
            <a:off x="4269298" y="1974059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テキスト ボックス 268"/>
          <p:cNvSpPr txBox="1"/>
          <p:nvPr/>
        </p:nvSpPr>
        <p:spPr>
          <a:xfrm>
            <a:off x="4387164" y="1974059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テキスト ボックス 272"/>
          <p:cNvSpPr txBox="1"/>
          <p:nvPr/>
        </p:nvSpPr>
        <p:spPr>
          <a:xfrm>
            <a:off x="4715140" y="1974059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テキスト ボックス 273"/>
          <p:cNvSpPr txBox="1"/>
          <p:nvPr/>
        </p:nvSpPr>
        <p:spPr>
          <a:xfrm>
            <a:off x="4871478" y="1974059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テキスト ボックス 274"/>
          <p:cNvSpPr txBox="1"/>
          <p:nvPr/>
        </p:nvSpPr>
        <p:spPr>
          <a:xfrm>
            <a:off x="4989343" y="1974059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3509597" y="1974059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3665935" y="1974059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3783801" y="1974059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 rot="16200000">
            <a:off x="1669228" y="2280082"/>
            <a:ext cx="339837" cy="19620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B</a:t>
            </a:r>
            <a:endParaRPr lang="ja-JP" altLang="en-US" sz="675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2056069" y="2289838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2056069" y="2081922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 rot="16200000">
            <a:off x="1827978" y="2278808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2038433" y="2494637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直線コネクタ 296"/>
          <p:cNvCxnSpPr/>
          <p:nvPr/>
        </p:nvCxnSpPr>
        <p:spPr>
          <a:xfrm>
            <a:off x="1709685" y="2675987"/>
            <a:ext cx="410254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テキスト ボックス 301"/>
          <p:cNvSpPr txBox="1"/>
          <p:nvPr/>
        </p:nvSpPr>
        <p:spPr>
          <a:xfrm>
            <a:off x="2906234" y="2569661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テキスト ボックス 302"/>
          <p:cNvSpPr txBox="1"/>
          <p:nvPr/>
        </p:nvSpPr>
        <p:spPr>
          <a:xfrm>
            <a:off x="3062572" y="2569661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3180438" y="2569661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4112960" y="2569661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テキスト ボックス 306"/>
          <p:cNvSpPr txBox="1"/>
          <p:nvPr/>
        </p:nvSpPr>
        <p:spPr>
          <a:xfrm>
            <a:off x="4269298" y="2569661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テキスト ボックス 307"/>
          <p:cNvSpPr txBox="1"/>
          <p:nvPr/>
        </p:nvSpPr>
        <p:spPr>
          <a:xfrm>
            <a:off x="4387164" y="2569661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テキスト ボックス 309"/>
          <p:cNvSpPr txBox="1"/>
          <p:nvPr/>
        </p:nvSpPr>
        <p:spPr>
          <a:xfrm>
            <a:off x="4715140" y="2569661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テキスト ボックス 310"/>
          <p:cNvSpPr txBox="1"/>
          <p:nvPr/>
        </p:nvSpPr>
        <p:spPr>
          <a:xfrm>
            <a:off x="4871478" y="2569661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テキスト ボックス 311"/>
          <p:cNvSpPr txBox="1"/>
          <p:nvPr/>
        </p:nvSpPr>
        <p:spPr>
          <a:xfrm>
            <a:off x="4989343" y="2569661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テキスト ボックス 318"/>
          <p:cNvSpPr txBox="1"/>
          <p:nvPr/>
        </p:nvSpPr>
        <p:spPr>
          <a:xfrm>
            <a:off x="3509597" y="2569661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テキスト ボックス 319"/>
          <p:cNvSpPr txBox="1"/>
          <p:nvPr/>
        </p:nvSpPr>
        <p:spPr>
          <a:xfrm>
            <a:off x="3665935" y="2569661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テキスト ボックス 320"/>
          <p:cNvSpPr txBox="1"/>
          <p:nvPr/>
        </p:nvSpPr>
        <p:spPr>
          <a:xfrm>
            <a:off x="3783801" y="2569661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テキスト ボックス 323"/>
          <p:cNvSpPr txBox="1"/>
          <p:nvPr/>
        </p:nvSpPr>
        <p:spPr>
          <a:xfrm rot="16200000">
            <a:off x="1666822" y="3471284"/>
            <a:ext cx="344646" cy="19620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D</a:t>
            </a:r>
            <a:endParaRPr lang="ja-JP" altLang="en-US" sz="675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テキスト ボックス 324"/>
          <p:cNvSpPr txBox="1"/>
          <p:nvPr/>
        </p:nvSpPr>
        <p:spPr>
          <a:xfrm>
            <a:off x="2056069" y="3481040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テキスト ボックス 325"/>
          <p:cNvSpPr txBox="1"/>
          <p:nvPr/>
        </p:nvSpPr>
        <p:spPr>
          <a:xfrm>
            <a:off x="2056069" y="3273124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テキスト ボックス 326"/>
          <p:cNvSpPr txBox="1"/>
          <p:nvPr/>
        </p:nvSpPr>
        <p:spPr>
          <a:xfrm rot="16200000">
            <a:off x="1827978" y="3470011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328" name="テキスト ボックス 327"/>
          <p:cNvSpPr txBox="1"/>
          <p:nvPr/>
        </p:nvSpPr>
        <p:spPr>
          <a:xfrm>
            <a:off x="2038433" y="3685840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9" name="直線コネクタ 328"/>
          <p:cNvCxnSpPr/>
          <p:nvPr/>
        </p:nvCxnSpPr>
        <p:spPr>
          <a:xfrm>
            <a:off x="1709685" y="3271588"/>
            <a:ext cx="410254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/>
          <p:cNvCxnSpPr/>
          <p:nvPr/>
        </p:nvCxnSpPr>
        <p:spPr>
          <a:xfrm>
            <a:off x="1709685" y="3867189"/>
            <a:ext cx="410254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テキスト ボックス 334"/>
          <p:cNvSpPr txBox="1"/>
          <p:nvPr/>
        </p:nvSpPr>
        <p:spPr>
          <a:xfrm>
            <a:off x="2906234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テキスト ボックス 335"/>
          <p:cNvSpPr txBox="1"/>
          <p:nvPr/>
        </p:nvSpPr>
        <p:spPr>
          <a:xfrm>
            <a:off x="3062572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テキスト ボックス 336"/>
          <p:cNvSpPr txBox="1"/>
          <p:nvPr/>
        </p:nvSpPr>
        <p:spPr>
          <a:xfrm>
            <a:off x="3180438" y="3760863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4112960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テキスト ボックス 339"/>
          <p:cNvSpPr txBox="1"/>
          <p:nvPr/>
        </p:nvSpPr>
        <p:spPr>
          <a:xfrm>
            <a:off x="4269298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テキスト ボックス 340"/>
          <p:cNvSpPr txBox="1"/>
          <p:nvPr/>
        </p:nvSpPr>
        <p:spPr>
          <a:xfrm>
            <a:off x="4387164" y="3760863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テキスト ボックス 342"/>
          <p:cNvSpPr txBox="1"/>
          <p:nvPr/>
        </p:nvSpPr>
        <p:spPr>
          <a:xfrm>
            <a:off x="4715140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テキスト ボックス 343"/>
          <p:cNvSpPr txBox="1"/>
          <p:nvPr/>
        </p:nvSpPr>
        <p:spPr>
          <a:xfrm>
            <a:off x="4871478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テキスト ボックス 344"/>
          <p:cNvSpPr txBox="1"/>
          <p:nvPr/>
        </p:nvSpPr>
        <p:spPr>
          <a:xfrm>
            <a:off x="4989343" y="3760863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テキスト ボックス 346"/>
          <p:cNvSpPr txBox="1"/>
          <p:nvPr/>
        </p:nvSpPr>
        <p:spPr>
          <a:xfrm>
            <a:off x="5318504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5474841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テキスト ボックス 348"/>
          <p:cNvSpPr txBox="1"/>
          <p:nvPr/>
        </p:nvSpPr>
        <p:spPr>
          <a:xfrm>
            <a:off x="5592707" y="3760863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テキスト ボックス 351"/>
          <p:cNvSpPr txBox="1"/>
          <p:nvPr/>
        </p:nvSpPr>
        <p:spPr>
          <a:xfrm>
            <a:off x="3509597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テキスト ボックス 352"/>
          <p:cNvSpPr txBox="1"/>
          <p:nvPr/>
        </p:nvSpPr>
        <p:spPr>
          <a:xfrm>
            <a:off x="3665935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テキスト ボックス 353"/>
          <p:cNvSpPr txBox="1"/>
          <p:nvPr/>
        </p:nvSpPr>
        <p:spPr>
          <a:xfrm>
            <a:off x="3783801" y="3760863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テキスト ボックス 356"/>
          <p:cNvSpPr txBox="1"/>
          <p:nvPr/>
        </p:nvSpPr>
        <p:spPr>
          <a:xfrm rot="16200000">
            <a:off x="1669228" y="2875683"/>
            <a:ext cx="339837" cy="19620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C</a:t>
            </a:r>
            <a:endParaRPr lang="ja-JP" altLang="en-US" sz="675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テキスト ボックス 357"/>
          <p:cNvSpPr txBox="1"/>
          <p:nvPr/>
        </p:nvSpPr>
        <p:spPr>
          <a:xfrm>
            <a:off x="2056069" y="2885439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テキスト ボックス 358"/>
          <p:cNvSpPr txBox="1"/>
          <p:nvPr/>
        </p:nvSpPr>
        <p:spPr>
          <a:xfrm>
            <a:off x="2056069" y="2677523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テキスト ボックス 359"/>
          <p:cNvSpPr txBox="1"/>
          <p:nvPr/>
        </p:nvSpPr>
        <p:spPr>
          <a:xfrm rot="16200000">
            <a:off x="1827978" y="2874409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361" name="テキスト ボックス 360"/>
          <p:cNvSpPr txBox="1"/>
          <p:nvPr/>
        </p:nvSpPr>
        <p:spPr>
          <a:xfrm>
            <a:off x="2038433" y="3090239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テキスト ボックス 367"/>
          <p:cNvSpPr txBox="1"/>
          <p:nvPr/>
        </p:nvSpPr>
        <p:spPr>
          <a:xfrm>
            <a:off x="2906234" y="3165262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テキスト ボックス 368"/>
          <p:cNvSpPr txBox="1"/>
          <p:nvPr/>
        </p:nvSpPr>
        <p:spPr>
          <a:xfrm>
            <a:off x="3062572" y="3165262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テキスト ボックス 369"/>
          <p:cNvSpPr txBox="1"/>
          <p:nvPr/>
        </p:nvSpPr>
        <p:spPr>
          <a:xfrm>
            <a:off x="3180438" y="3165262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テキスト ボックス 371"/>
          <p:cNvSpPr txBox="1"/>
          <p:nvPr/>
        </p:nvSpPr>
        <p:spPr>
          <a:xfrm>
            <a:off x="4112960" y="3165262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テキスト ボックス 372"/>
          <p:cNvSpPr txBox="1"/>
          <p:nvPr/>
        </p:nvSpPr>
        <p:spPr>
          <a:xfrm>
            <a:off x="4269298" y="3165262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テキスト ボックス 373"/>
          <p:cNvSpPr txBox="1"/>
          <p:nvPr/>
        </p:nvSpPr>
        <p:spPr>
          <a:xfrm>
            <a:off x="4387164" y="3165262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テキスト ボックス 375"/>
          <p:cNvSpPr txBox="1"/>
          <p:nvPr/>
        </p:nvSpPr>
        <p:spPr>
          <a:xfrm>
            <a:off x="4715140" y="3165262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テキスト ボックス 376"/>
          <p:cNvSpPr txBox="1"/>
          <p:nvPr/>
        </p:nvSpPr>
        <p:spPr>
          <a:xfrm>
            <a:off x="4871478" y="3165262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テキスト ボックス 377"/>
          <p:cNvSpPr txBox="1"/>
          <p:nvPr/>
        </p:nvSpPr>
        <p:spPr>
          <a:xfrm>
            <a:off x="4989343" y="3165262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テキスト ボックス 379"/>
          <p:cNvSpPr txBox="1"/>
          <p:nvPr/>
        </p:nvSpPr>
        <p:spPr>
          <a:xfrm>
            <a:off x="5318504" y="3165262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テキスト ボックス 380"/>
          <p:cNvSpPr txBox="1"/>
          <p:nvPr/>
        </p:nvSpPr>
        <p:spPr>
          <a:xfrm>
            <a:off x="5474841" y="3165262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テキスト ボックス 381"/>
          <p:cNvSpPr txBox="1"/>
          <p:nvPr/>
        </p:nvSpPr>
        <p:spPr>
          <a:xfrm>
            <a:off x="5592707" y="3165262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テキスト ボックス 384"/>
          <p:cNvSpPr txBox="1"/>
          <p:nvPr/>
        </p:nvSpPr>
        <p:spPr>
          <a:xfrm>
            <a:off x="3509597" y="3165262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テキスト ボックス 385"/>
          <p:cNvSpPr txBox="1"/>
          <p:nvPr/>
        </p:nvSpPr>
        <p:spPr>
          <a:xfrm>
            <a:off x="3665935" y="3165262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テキスト ボックス 386"/>
          <p:cNvSpPr txBox="1"/>
          <p:nvPr/>
        </p:nvSpPr>
        <p:spPr>
          <a:xfrm>
            <a:off x="3783801" y="3165262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 rot="16200000">
            <a:off x="1671630" y="4066885"/>
            <a:ext cx="335028" cy="19620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E</a:t>
            </a:r>
            <a:endParaRPr lang="ja-JP" altLang="en-US" sz="675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1" name="テキスト ボックス 390"/>
          <p:cNvSpPr txBox="1"/>
          <p:nvPr/>
        </p:nvSpPr>
        <p:spPr>
          <a:xfrm>
            <a:off x="2056069" y="4076641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テキスト ボックス 391"/>
          <p:cNvSpPr txBox="1"/>
          <p:nvPr/>
        </p:nvSpPr>
        <p:spPr>
          <a:xfrm>
            <a:off x="2056069" y="3868726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テキスト ボックス 392"/>
          <p:cNvSpPr txBox="1"/>
          <p:nvPr/>
        </p:nvSpPr>
        <p:spPr>
          <a:xfrm rot="16200000">
            <a:off x="1827978" y="4065612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394" name="テキスト ボックス 393"/>
          <p:cNvSpPr txBox="1"/>
          <p:nvPr/>
        </p:nvSpPr>
        <p:spPr>
          <a:xfrm>
            <a:off x="2038433" y="4281441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テキスト ボックス 396"/>
          <p:cNvSpPr txBox="1"/>
          <p:nvPr/>
        </p:nvSpPr>
        <p:spPr>
          <a:xfrm>
            <a:off x="2309647" y="4356464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テキスト ボックス 397"/>
          <p:cNvSpPr txBox="1"/>
          <p:nvPr/>
        </p:nvSpPr>
        <p:spPr>
          <a:xfrm>
            <a:off x="2465985" y="4356464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テキスト ボックス 398"/>
          <p:cNvSpPr txBox="1"/>
          <p:nvPr/>
        </p:nvSpPr>
        <p:spPr>
          <a:xfrm>
            <a:off x="2583850" y="4356464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テキスト ボックス 400"/>
          <p:cNvSpPr txBox="1"/>
          <p:nvPr/>
        </p:nvSpPr>
        <p:spPr>
          <a:xfrm>
            <a:off x="2906234" y="4356464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" name="テキスト ボックス 401"/>
          <p:cNvSpPr txBox="1"/>
          <p:nvPr/>
        </p:nvSpPr>
        <p:spPr>
          <a:xfrm>
            <a:off x="3062572" y="4356464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テキスト ボックス 402"/>
          <p:cNvSpPr txBox="1"/>
          <p:nvPr/>
        </p:nvSpPr>
        <p:spPr>
          <a:xfrm>
            <a:off x="3180438" y="4356464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テキスト ボックス 404"/>
          <p:cNvSpPr txBox="1"/>
          <p:nvPr/>
        </p:nvSpPr>
        <p:spPr>
          <a:xfrm>
            <a:off x="4112960" y="4356464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テキスト ボックス 405"/>
          <p:cNvSpPr txBox="1"/>
          <p:nvPr/>
        </p:nvSpPr>
        <p:spPr>
          <a:xfrm>
            <a:off x="4269298" y="4356464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テキスト ボックス 406"/>
          <p:cNvSpPr txBox="1"/>
          <p:nvPr/>
        </p:nvSpPr>
        <p:spPr>
          <a:xfrm>
            <a:off x="4387164" y="4356464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テキスト ボックス 408"/>
          <p:cNvSpPr txBox="1"/>
          <p:nvPr/>
        </p:nvSpPr>
        <p:spPr>
          <a:xfrm>
            <a:off x="4715140" y="4356464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テキスト ボックス 409"/>
          <p:cNvSpPr txBox="1"/>
          <p:nvPr/>
        </p:nvSpPr>
        <p:spPr>
          <a:xfrm>
            <a:off x="4871478" y="4356464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テキスト ボックス 410"/>
          <p:cNvSpPr txBox="1"/>
          <p:nvPr/>
        </p:nvSpPr>
        <p:spPr>
          <a:xfrm>
            <a:off x="4989343" y="4356464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テキスト ボックス 412"/>
          <p:cNvSpPr txBox="1"/>
          <p:nvPr/>
        </p:nvSpPr>
        <p:spPr>
          <a:xfrm>
            <a:off x="5318504" y="4356464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テキスト ボックス 413"/>
          <p:cNvSpPr txBox="1"/>
          <p:nvPr/>
        </p:nvSpPr>
        <p:spPr>
          <a:xfrm>
            <a:off x="5474841" y="4356464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テキスト ボックス 414"/>
          <p:cNvSpPr txBox="1"/>
          <p:nvPr/>
        </p:nvSpPr>
        <p:spPr>
          <a:xfrm>
            <a:off x="5592707" y="4356464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テキスト ボックス 417"/>
          <p:cNvSpPr txBox="1"/>
          <p:nvPr/>
        </p:nvSpPr>
        <p:spPr>
          <a:xfrm>
            <a:off x="3509597" y="4356464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665935" y="4356464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テキスト ボックス 419"/>
          <p:cNvSpPr txBox="1"/>
          <p:nvPr/>
        </p:nvSpPr>
        <p:spPr>
          <a:xfrm>
            <a:off x="3783801" y="4356464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472840" y="1313197"/>
            <a:ext cx="86563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15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65" y="3355791"/>
            <a:ext cx="482133" cy="406800"/>
          </a:xfrm>
          <a:prstGeom prst="rect">
            <a:avLst/>
          </a:prstGeom>
        </p:spPr>
      </p:pic>
      <p:sp>
        <p:nvSpPr>
          <p:cNvPr id="142" name="テキスト ボックス 141"/>
          <p:cNvSpPr txBox="1"/>
          <p:nvPr/>
        </p:nvSpPr>
        <p:spPr>
          <a:xfrm>
            <a:off x="2309648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2465986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2583851" y="3760863"/>
            <a:ext cx="16511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8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ister\Documents\研究\semi\2014.09.26\graph\SV\hishii\SV(run_11km_2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3" y="3353990"/>
            <a:ext cx="483327" cy="4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テキスト ボックス 146"/>
          <p:cNvSpPr txBox="1"/>
          <p:nvPr/>
        </p:nvSpPr>
        <p:spPr>
          <a:xfrm>
            <a:off x="2056069" y="3481040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テキスト ボックス 147"/>
          <p:cNvSpPr txBox="1"/>
          <p:nvPr/>
        </p:nvSpPr>
        <p:spPr>
          <a:xfrm>
            <a:off x="2056069" y="3273124"/>
            <a:ext cx="158069" cy="184666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 rot="16200000">
            <a:off x="1827978" y="3470011"/>
            <a:ext cx="477695" cy="173124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52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Element value [-]</a:t>
            </a:r>
            <a:endParaRPr lang="ja-JP" altLang="en-US" sz="52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2038433" y="3685840"/>
            <a:ext cx="175702" cy="173124"/>
          </a:xfrm>
          <a:prstGeom prst="rect">
            <a:avLst/>
          </a:prstGeom>
          <a:noFill/>
        </p:spPr>
        <p:txBody>
          <a:bodyPr wrap="none" rIns="27000" rtlCol="0">
            <a:spAutoFit/>
          </a:bodyPr>
          <a:lstStyle/>
          <a:p>
            <a:pPr algn="r"/>
            <a:r>
              <a:rPr lang="en-US" altLang="ja-JP" sz="5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ja-JP" altLang="en-US" sz="5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2296748" y="3760863"/>
            <a:ext cx="7534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2454674" y="3760863"/>
            <a:ext cx="817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6" name="グループ化 155"/>
          <p:cNvGrpSpPr/>
          <p:nvPr/>
        </p:nvGrpSpPr>
        <p:grpSpPr>
          <a:xfrm>
            <a:off x="2843808" y="3478162"/>
            <a:ext cx="237135" cy="123111"/>
            <a:chOff x="7380624" y="5943834"/>
            <a:chExt cx="237135" cy="123111"/>
          </a:xfrm>
        </p:grpSpPr>
        <p:sp>
          <p:nvSpPr>
            <p:cNvPr id="157" name="正方形/長方形 156"/>
            <p:cNvSpPr/>
            <p:nvPr/>
          </p:nvSpPr>
          <p:spPr>
            <a:xfrm>
              <a:off x="7380624" y="6005143"/>
              <a:ext cx="72000" cy="36000"/>
            </a:xfrm>
            <a:prstGeom prst="rect">
              <a:avLst/>
            </a:prstGeom>
            <a:solidFill>
              <a:srgbClr val="FF5959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>
              <a:off x="7452624" y="5943834"/>
              <a:ext cx="16513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800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ja-JP" sz="8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ja-JP" altLang="en-US" sz="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2843808" y="3624901"/>
            <a:ext cx="237135" cy="123111"/>
            <a:chOff x="7850518" y="5943834"/>
            <a:chExt cx="237135" cy="123111"/>
          </a:xfrm>
        </p:grpSpPr>
        <p:sp>
          <p:nvSpPr>
            <p:cNvPr id="160" name="正方形/長方形 159"/>
            <p:cNvSpPr/>
            <p:nvPr/>
          </p:nvSpPr>
          <p:spPr>
            <a:xfrm>
              <a:off x="7850518" y="6005143"/>
              <a:ext cx="72000" cy="36000"/>
            </a:xfrm>
            <a:prstGeom prst="rect">
              <a:avLst/>
            </a:prstGeom>
            <a:solidFill>
              <a:srgbClr val="00CC52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>
              <a:off x="7922518" y="5943834"/>
              <a:ext cx="16513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800" i="1" dirty="0" smtClean="0"/>
                <a:t>u</a:t>
              </a:r>
              <a:r>
                <a:rPr lang="en-US" altLang="ja-JP" sz="800" dirty="0" smtClean="0"/>
                <a:t>.</a:t>
              </a:r>
              <a:r>
                <a:rPr lang="en-US" altLang="ja-JP" sz="800" baseline="-25000" dirty="0" smtClean="0"/>
                <a:t>3</a:t>
              </a:r>
              <a:endParaRPr lang="ja-JP" altLang="en-US" sz="800" baseline="-25000" dirty="0"/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2843808" y="3331423"/>
            <a:ext cx="237135" cy="123111"/>
            <a:chOff x="6865232" y="5943834"/>
            <a:chExt cx="237135" cy="123111"/>
          </a:xfrm>
        </p:grpSpPr>
        <p:sp>
          <p:nvSpPr>
            <p:cNvPr id="163" name="正方形/長方形 162"/>
            <p:cNvSpPr/>
            <p:nvPr/>
          </p:nvSpPr>
          <p:spPr>
            <a:xfrm>
              <a:off x="6865232" y="6005143"/>
              <a:ext cx="72000" cy="36000"/>
            </a:xfrm>
            <a:prstGeom prst="rect">
              <a:avLst/>
            </a:prstGeom>
            <a:solidFill>
              <a:srgbClr val="0D1880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>
              <a:off x="6937232" y="5943834"/>
              <a:ext cx="165135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800" i="1" dirty="0" smtClean="0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ja-JP" sz="800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ja-JP" sz="8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8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 rot="16200000">
            <a:off x="1659393" y="3469361"/>
            <a:ext cx="548227" cy="200055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700" dirty="0" smtClean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Synergy vector</a:t>
            </a:r>
            <a:endParaRPr lang="ja-JP" altLang="en-US" sz="700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2573326" y="3760863"/>
            <a:ext cx="16671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ja-JP" sz="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ja-JP" altLang="en-US" sz="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ister\Documents\研究\semi\2014.09.26\graph\SV\hishii\CR(run_11km_2).eps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5" y="3391486"/>
            <a:ext cx="900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/>
          <p:cNvSpPr txBox="1"/>
          <p:nvPr/>
        </p:nvSpPr>
        <p:spPr>
          <a:xfrm>
            <a:off x="1363843" y="3545639"/>
            <a:ext cx="738985" cy="100027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50" dirty="0" smtClean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Contribution ratio [%]</a:t>
            </a:r>
            <a:endParaRPr kumimoji="1" lang="ja-JP" altLang="en-US" sz="650" dirty="0" smtClean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81705" y="3498399"/>
            <a:ext cx="384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dirty="0"/>
              <a:t>0</a:t>
            </a:r>
            <a:endParaRPr kumimoji="1" lang="ja-JP" altLang="en-US" sz="6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106640" y="3498399"/>
            <a:ext cx="115416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600" dirty="0" smtClean="0"/>
              <a:t>100</a:t>
            </a:r>
            <a:endParaRPr kumimoji="1" lang="ja-JP" altLang="en-US" sz="600" dirty="0"/>
          </a:p>
        </p:txBody>
      </p:sp>
      <p:grpSp>
        <p:nvGrpSpPr>
          <p:cNvPr id="70" name="グループ化 69"/>
          <p:cNvGrpSpPr/>
          <p:nvPr/>
        </p:nvGrpSpPr>
        <p:grpSpPr>
          <a:xfrm>
            <a:off x="2302836" y="3306580"/>
            <a:ext cx="576972" cy="385811"/>
            <a:chOff x="2843808" y="3346811"/>
            <a:chExt cx="576972" cy="385811"/>
          </a:xfrm>
        </p:grpSpPr>
        <p:sp>
          <p:nvSpPr>
            <p:cNvPr id="96" name="正方形/長方形 95"/>
            <p:cNvSpPr/>
            <p:nvPr/>
          </p:nvSpPr>
          <p:spPr>
            <a:xfrm>
              <a:off x="2843808" y="3521717"/>
              <a:ext cx="72000" cy="36000"/>
            </a:xfrm>
            <a:prstGeom prst="rect">
              <a:avLst/>
            </a:prstGeom>
            <a:solidFill>
              <a:srgbClr val="EA4806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2915808" y="3493550"/>
              <a:ext cx="365510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600" dirty="0" smtClean="0">
                  <a:latin typeface="Times New Roman" pitchFamily="18" charset="0"/>
                  <a:cs typeface="Times New Roman" pitchFamily="18" charset="0"/>
                </a:rPr>
                <a:t>Argument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843808" y="3668456"/>
              <a:ext cx="72000" cy="36000"/>
            </a:xfrm>
            <a:prstGeom prst="rect">
              <a:avLst/>
            </a:prstGeom>
            <a:solidFill>
              <a:srgbClr val="FA750C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2915808" y="3640289"/>
              <a:ext cx="190783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600" dirty="0" smtClean="0"/>
                <a:t>Null</a:t>
              </a:r>
              <a:endParaRPr lang="ja-JP" altLang="en-US" sz="600" baseline="-25000" dirty="0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843808" y="3374978"/>
              <a:ext cx="72000" cy="36000"/>
            </a:xfrm>
            <a:prstGeom prst="rect">
              <a:avLst/>
            </a:prstGeom>
            <a:solidFill>
              <a:srgbClr val="780004"/>
            </a:solidFill>
            <a:ln w="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2915808" y="3346811"/>
              <a:ext cx="504972" cy="92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/>
            <a:p>
              <a:r>
                <a:rPr lang="en-US" altLang="ja-JP" sz="600" dirty="0" smtClean="0">
                  <a:latin typeface="Times New Roman" pitchFamily="18" charset="0"/>
                  <a:cs typeface="Times New Roman" pitchFamily="18" charset="0"/>
                </a:rPr>
                <a:t>Moving radius</a:t>
              </a:r>
              <a:endParaRPr lang="ja-JP" altLang="en-US" sz="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9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 27"/>
          <p:cNvSpPr/>
          <p:nvPr/>
        </p:nvSpPr>
        <p:spPr>
          <a:xfrm flipH="1">
            <a:off x="2883449" y="2437242"/>
            <a:ext cx="984698" cy="2046671"/>
          </a:xfrm>
          <a:custGeom>
            <a:avLst/>
            <a:gdLst>
              <a:gd name="connsiteX0" fmla="*/ 1338377 w 1834813"/>
              <a:gd name="connsiteY0" fmla="*/ 0 h 3352335"/>
              <a:gd name="connsiteX1" fmla="*/ 1394475 w 1834813"/>
              <a:gd name="connsiteY1" fmla="*/ 95367 h 3352335"/>
              <a:gd name="connsiteX2" fmla="*/ 1411305 w 1834813"/>
              <a:gd name="connsiteY2" fmla="*/ 151465 h 3352335"/>
              <a:gd name="connsiteX3" fmla="*/ 1428134 w 1834813"/>
              <a:gd name="connsiteY3" fmla="*/ 201953 h 3352335"/>
              <a:gd name="connsiteX4" fmla="*/ 1456183 w 1834813"/>
              <a:gd name="connsiteY4" fmla="*/ 297320 h 3352335"/>
              <a:gd name="connsiteX5" fmla="*/ 1456183 w 1834813"/>
              <a:gd name="connsiteY5" fmla="*/ 387077 h 3352335"/>
              <a:gd name="connsiteX6" fmla="*/ 1456183 w 1834813"/>
              <a:gd name="connsiteY6" fmla="*/ 521713 h 3352335"/>
              <a:gd name="connsiteX7" fmla="*/ 1383256 w 1834813"/>
              <a:gd name="connsiteY7" fmla="*/ 706836 h 3352335"/>
              <a:gd name="connsiteX8" fmla="*/ 1355207 w 1834813"/>
              <a:gd name="connsiteY8" fmla="*/ 779764 h 3352335"/>
              <a:gd name="connsiteX9" fmla="*/ 1304718 w 1834813"/>
              <a:gd name="connsiteY9" fmla="*/ 835862 h 3352335"/>
              <a:gd name="connsiteX10" fmla="*/ 1254230 w 1834813"/>
              <a:gd name="connsiteY10" fmla="*/ 925619 h 3352335"/>
              <a:gd name="connsiteX11" fmla="*/ 1198132 w 1834813"/>
              <a:gd name="connsiteY11" fmla="*/ 1032206 h 3352335"/>
              <a:gd name="connsiteX12" fmla="*/ 1153253 w 1834813"/>
              <a:gd name="connsiteY12" fmla="*/ 1144402 h 3352335"/>
              <a:gd name="connsiteX13" fmla="*/ 1085935 w 1834813"/>
              <a:gd name="connsiteY13" fmla="*/ 1279038 h 3352335"/>
              <a:gd name="connsiteX14" fmla="*/ 883982 w 1834813"/>
              <a:gd name="connsiteY14" fmla="*/ 1581968 h 3352335"/>
              <a:gd name="connsiteX15" fmla="*/ 732517 w 1834813"/>
              <a:gd name="connsiteY15" fmla="*/ 1727823 h 3352335"/>
              <a:gd name="connsiteX16" fmla="*/ 799835 w 1834813"/>
              <a:gd name="connsiteY16" fmla="*/ 1823190 h 3352335"/>
              <a:gd name="connsiteX17" fmla="*/ 900812 w 1834813"/>
              <a:gd name="connsiteY17" fmla="*/ 1884898 h 3352335"/>
              <a:gd name="connsiteX18" fmla="*/ 1074716 w 1834813"/>
              <a:gd name="connsiteY18" fmla="*/ 1985875 h 3352335"/>
              <a:gd name="connsiteX19" fmla="*/ 1226181 w 1834813"/>
              <a:gd name="connsiteY19" fmla="*/ 2109290 h 3352335"/>
              <a:gd name="connsiteX20" fmla="*/ 1332767 w 1834813"/>
              <a:gd name="connsiteY20" fmla="*/ 2215877 h 3352335"/>
              <a:gd name="connsiteX21" fmla="*/ 1422524 w 1834813"/>
              <a:gd name="connsiteY21" fmla="*/ 2316854 h 3352335"/>
              <a:gd name="connsiteX22" fmla="*/ 1590819 w 1834813"/>
              <a:gd name="connsiteY22" fmla="*/ 2513197 h 3352335"/>
              <a:gd name="connsiteX23" fmla="*/ 1646917 w 1834813"/>
              <a:gd name="connsiteY23" fmla="*/ 2563686 h 3352335"/>
              <a:gd name="connsiteX24" fmla="*/ 1691796 w 1834813"/>
              <a:gd name="connsiteY24" fmla="*/ 2580515 h 3352335"/>
              <a:gd name="connsiteX25" fmla="*/ 1803992 w 1834813"/>
              <a:gd name="connsiteY25" fmla="*/ 2608564 h 3352335"/>
              <a:gd name="connsiteX26" fmla="*/ 1826431 w 1834813"/>
              <a:gd name="connsiteY26" fmla="*/ 2636613 h 3352335"/>
              <a:gd name="connsiteX27" fmla="*/ 1826431 w 1834813"/>
              <a:gd name="connsiteY27" fmla="*/ 2709541 h 3352335"/>
              <a:gd name="connsiteX28" fmla="*/ 1725454 w 1834813"/>
              <a:gd name="connsiteY28" fmla="*/ 2832957 h 3352335"/>
              <a:gd name="connsiteX29" fmla="*/ 1652527 w 1834813"/>
              <a:gd name="connsiteY29" fmla="*/ 2883445 h 3352335"/>
              <a:gd name="connsiteX30" fmla="*/ 1523501 w 1834813"/>
              <a:gd name="connsiteY30" fmla="*/ 2978812 h 3352335"/>
              <a:gd name="connsiteX31" fmla="*/ 1422524 w 1834813"/>
              <a:gd name="connsiteY31" fmla="*/ 3068569 h 3352335"/>
              <a:gd name="connsiteX32" fmla="*/ 1338377 w 1834813"/>
              <a:gd name="connsiteY32" fmla="*/ 3152716 h 3352335"/>
              <a:gd name="connsiteX33" fmla="*/ 1243010 w 1834813"/>
              <a:gd name="connsiteY33" fmla="*/ 3248083 h 3352335"/>
              <a:gd name="connsiteX34" fmla="*/ 1170083 w 1834813"/>
              <a:gd name="connsiteY34" fmla="*/ 3332230 h 3352335"/>
              <a:gd name="connsiteX35" fmla="*/ 1018618 w 1834813"/>
              <a:gd name="connsiteY35" fmla="*/ 3337840 h 3352335"/>
              <a:gd name="connsiteX36" fmla="*/ 1085935 w 1834813"/>
              <a:gd name="connsiteY36" fmla="*/ 3163936 h 3352335"/>
              <a:gd name="connsiteX37" fmla="*/ 1158863 w 1834813"/>
              <a:gd name="connsiteY37" fmla="*/ 2950763 h 3352335"/>
              <a:gd name="connsiteX38" fmla="*/ 1186912 w 1834813"/>
              <a:gd name="connsiteY38" fmla="*/ 2844176 h 3352335"/>
              <a:gd name="connsiteX39" fmla="*/ 1018618 w 1834813"/>
              <a:gd name="connsiteY39" fmla="*/ 2614174 h 3352335"/>
              <a:gd name="connsiteX40" fmla="*/ 721297 w 1834813"/>
              <a:gd name="connsiteY40" fmla="*/ 2389781 h 3352335"/>
              <a:gd name="connsiteX41" fmla="*/ 446416 w 1834813"/>
              <a:gd name="connsiteY41" fmla="*/ 2142949 h 3352335"/>
              <a:gd name="connsiteX42" fmla="*/ 311781 w 1834813"/>
              <a:gd name="connsiteY42" fmla="*/ 2047583 h 3352335"/>
              <a:gd name="connsiteX43" fmla="*/ 92998 w 1834813"/>
              <a:gd name="connsiteY43" fmla="*/ 1845629 h 3352335"/>
              <a:gd name="connsiteX44" fmla="*/ 8851 w 1834813"/>
              <a:gd name="connsiteY44" fmla="*/ 1654895 h 3352335"/>
              <a:gd name="connsiteX45" fmla="*/ 8851 w 1834813"/>
              <a:gd name="connsiteY45" fmla="*/ 1441722 h 3352335"/>
              <a:gd name="connsiteX46" fmla="*/ 64949 w 1834813"/>
              <a:gd name="connsiteY46" fmla="*/ 1340746 h 3352335"/>
              <a:gd name="connsiteX47" fmla="*/ 255683 w 1834813"/>
              <a:gd name="connsiteY47" fmla="*/ 1043425 h 3352335"/>
              <a:gd name="connsiteX48" fmla="*/ 547393 w 1834813"/>
              <a:gd name="connsiteY48" fmla="*/ 549762 h 3352335"/>
              <a:gd name="connsiteX49" fmla="*/ 614711 w 1834813"/>
              <a:gd name="connsiteY49" fmla="*/ 336589 h 3352335"/>
              <a:gd name="connsiteX50" fmla="*/ 620321 w 1834813"/>
              <a:gd name="connsiteY50" fmla="*/ 129025 h 3352335"/>
              <a:gd name="connsiteX51" fmla="*/ 620321 w 1834813"/>
              <a:gd name="connsiteY51" fmla="*/ 33659 h 3352335"/>
              <a:gd name="connsiteX0" fmla="*/ 1340583 w 1837019"/>
              <a:gd name="connsiteY0" fmla="*/ 0 h 3352335"/>
              <a:gd name="connsiteX1" fmla="*/ 1396681 w 1837019"/>
              <a:gd name="connsiteY1" fmla="*/ 95367 h 3352335"/>
              <a:gd name="connsiteX2" fmla="*/ 1413511 w 1837019"/>
              <a:gd name="connsiteY2" fmla="*/ 151465 h 3352335"/>
              <a:gd name="connsiteX3" fmla="*/ 1430340 w 1837019"/>
              <a:gd name="connsiteY3" fmla="*/ 201953 h 3352335"/>
              <a:gd name="connsiteX4" fmla="*/ 1458389 w 1837019"/>
              <a:gd name="connsiteY4" fmla="*/ 297320 h 3352335"/>
              <a:gd name="connsiteX5" fmla="*/ 1458389 w 1837019"/>
              <a:gd name="connsiteY5" fmla="*/ 387077 h 3352335"/>
              <a:gd name="connsiteX6" fmla="*/ 1458389 w 1837019"/>
              <a:gd name="connsiteY6" fmla="*/ 521713 h 3352335"/>
              <a:gd name="connsiteX7" fmla="*/ 1385462 w 1837019"/>
              <a:gd name="connsiteY7" fmla="*/ 706836 h 3352335"/>
              <a:gd name="connsiteX8" fmla="*/ 1357413 w 1837019"/>
              <a:gd name="connsiteY8" fmla="*/ 779764 h 3352335"/>
              <a:gd name="connsiteX9" fmla="*/ 1306924 w 1837019"/>
              <a:gd name="connsiteY9" fmla="*/ 835862 h 3352335"/>
              <a:gd name="connsiteX10" fmla="*/ 1256436 w 1837019"/>
              <a:gd name="connsiteY10" fmla="*/ 925619 h 3352335"/>
              <a:gd name="connsiteX11" fmla="*/ 1200338 w 1837019"/>
              <a:gd name="connsiteY11" fmla="*/ 1032206 h 3352335"/>
              <a:gd name="connsiteX12" fmla="*/ 1155459 w 1837019"/>
              <a:gd name="connsiteY12" fmla="*/ 1144402 h 3352335"/>
              <a:gd name="connsiteX13" fmla="*/ 1088141 w 1837019"/>
              <a:gd name="connsiteY13" fmla="*/ 1279038 h 3352335"/>
              <a:gd name="connsiteX14" fmla="*/ 886188 w 1837019"/>
              <a:gd name="connsiteY14" fmla="*/ 1581968 h 3352335"/>
              <a:gd name="connsiteX15" fmla="*/ 734723 w 1837019"/>
              <a:gd name="connsiteY15" fmla="*/ 1727823 h 3352335"/>
              <a:gd name="connsiteX16" fmla="*/ 802041 w 1837019"/>
              <a:gd name="connsiteY16" fmla="*/ 1823190 h 3352335"/>
              <a:gd name="connsiteX17" fmla="*/ 903018 w 1837019"/>
              <a:gd name="connsiteY17" fmla="*/ 1884898 h 3352335"/>
              <a:gd name="connsiteX18" fmla="*/ 1076922 w 1837019"/>
              <a:gd name="connsiteY18" fmla="*/ 1985875 h 3352335"/>
              <a:gd name="connsiteX19" fmla="*/ 1228387 w 1837019"/>
              <a:gd name="connsiteY19" fmla="*/ 2109290 h 3352335"/>
              <a:gd name="connsiteX20" fmla="*/ 1334973 w 1837019"/>
              <a:gd name="connsiteY20" fmla="*/ 2215877 h 3352335"/>
              <a:gd name="connsiteX21" fmla="*/ 1424730 w 1837019"/>
              <a:gd name="connsiteY21" fmla="*/ 2316854 h 3352335"/>
              <a:gd name="connsiteX22" fmla="*/ 1593025 w 1837019"/>
              <a:gd name="connsiteY22" fmla="*/ 2513197 h 3352335"/>
              <a:gd name="connsiteX23" fmla="*/ 1649123 w 1837019"/>
              <a:gd name="connsiteY23" fmla="*/ 2563686 h 3352335"/>
              <a:gd name="connsiteX24" fmla="*/ 1694002 w 1837019"/>
              <a:gd name="connsiteY24" fmla="*/ 2580515 h 3352335"/>
              <a:gd name="connsiteX25" fmla="*/ 1806198 w 1837019"/>
              <a:gd name="connsiteY25" fmla="*/ 2608564 h 3352335"/>
              <a:gd name="connsiteX26" fmla="*/ 1828637 w 1837019"/>
              <a:gd name="connsiteY26" fmla="*/ 2636613 h 3352335"/>
              <a:gd name="connsiteX27" fmla="*/ 1828637 w 1837019"/>
              <a:gd name="connsiteY27" fmla="*/ 2709541 h 3352335"/>
              <a:gd name="connsiteX28" fmla="*/ 1727660 w 1837019"/>
              <a:gd name="connsiteY28" fmla="*/ 2832957 h 3352335"/>
              <a:gd name="connsiteX29" fmla="*/ 1654733 w 1837019"/>
              <a:gd name="connsiteY29" fmla="*/ 2883445 h 3352335"/>
              <a:gd name="connsiteX30" fmla="*/ 1525707 w 1837019"/>
              <a:gd name="connsiteY30" fmla="*/ 2978812 h 3352335"/>
              <a:gd name="connsiteX31" fmla="*/ 1424730 w 1837019"/>
              <a:gd name="connsiteY31" fmla="*/ 3068569 h 3352335"/>
              <a:gd name="connsiteX32" fmla="*/ 1340583 w 1837019"/>
              <a:gd name="connsiteY32" fmla="*/ 3152716 h 3352335"/>
              <a:gd name="connsiteX33" fmla="*/ 1245216 w 1837019"/>
              <a:gd name="connsiteY33" fmla="*/ 3248083 h 3352335"/>
              <a:gd name="connsiteX34" fmla="*/ 1172289 w 1837019"/>
              <a:gd name="connsiteY34" fmla="*/ 3332230 h 3352335"/>
              <a:gd name="connsiteX35" fmla="*/ 1020824 w 1837019"/>
              <a:gd name="connsiteY35" fmla="*/ 3337840 h 3352335"/>
              <a:gd name="connsiteX36" fmla="*/ 1088141 w 1837019"/>
              <a:gd name="connsiteY36" fmla="*/ 3163936 h 3352335"/>
              <a:gd name="connsiteX37" fmla="*/ 1161069 w 1837019"/>
              <a:gd name="connsiteY37" fmla="*/ 2950763 h 3352335"/>
              <a:gd name="connsiteX38" fmla="*/ 1189118 w 1837019"/>
              <a:gd name="connsiteY38" fmla="*/ 2844176 h 3352335"/>
              <a:gd name="connsiteX39" fmla="*/ 1020824 w 1837019"/>
              <a:gd name="connsiteY39" fmla="*/ 2614174 h 3352335"/>
              <a:gd name="connsiteX40" fmla="*/ 723503 w 1837019"/>
              <a:gd name="connsiteY40" fmla="*/ 2389781 h 3352335"/>
              <a:gd name="connsiteX41" fmla="*/ 448622 w 1837019"/>
              <a:gd name="connsiteY41" fmla="*/ 2142949 h 3352335"/>
              <a:gd name="connsiteX42" fmla="*/ 313987 w 1837019"/>
              <a:gd name="connsiteY42" fmla="*/ 2047583 h 3352335"/>
              <a:gd name="connsiteX43" fmla="*/ 95204 w 1837019"/>
              <a:gd name="connsiteY43" fmla="*/ 1845629 h 3352335"/>
              <a:gd name="connsiteX44" fmla="*/ 11057 w 1837019"/>
              <a:gd name="connsiteY44" fmla="*/ 1654895 h 3352335"/>
              <a:gd name="connsiteX45" fmla="*/ 11057 w 1837019"/>
              <a:gd name="connsiteY45" fmla="*/ 1441722 h 3352335"/>
              <a:gd name="connsiteX46" fmla="*/ 103731 w 1837019"/>
              <a:gd name="connsiteY46" fmla="*/ 1340746 h 3352335"/>
              <a:gd name="connsiteX47" fmla="*/ 257889 w 1837019"/>
              <a:gd name="connsiteY47" fmla="*/ 1043425 h 3352335"/>
              <a:gd name="connsiteX48" fmla="*/ 549599 w 1837019"/>
              <a:gd name="connsiteY48" fmla="*/ 549762 h 3352335"/>
              <a:gd name="connsiteX49" fmla="*/ 616917 w 1837019"/>
              <a:gd name="connsiteY49" fmla="*/ 336589 h 3352335"/>
              <a:gd name="connsiteX50" fmla="*/ 622527 w 1837019"/>
              <a:gd name="connsiteY50" fmla="*/ 129025 h 3352335"/>
              <a:gd name="connsiteX51" fmla="*/ 622527 w 1837019"/>
              <a:gd name="connsiteY51" fmla="*/ 33659 h 3352335"/>
              <a:gd name="connsiteX0" fmla="*/ 1329652 w 1826088"/>
              <a:gd name="connsiteY0" fmla="*/ 0 h 3352335"/>
              <a:gd name="connsiteX1" fmla="*/ 1385750 w 1826088"/>
              <a:gd name="connsiteY1" fmla="*/ 95367 h 3352335"/>
              <a:gd name="connsiteX2" fmla="*/ 1402580 w 1826088"/>
              <a:gd name="connsiteY2" fmla="*/ 151465 h 3352335"/>
              <a:gd name="connsiteX3" fmla="*/ 1419409 w 1826088"/>
              <a:gd name="connsiteY3" fmla="*/ 201953 h 3352335"/>
              <a:gd name="connsiteX4" fmla="*/ 1447458 w 1826088"/>
              <a:gd name="connsiteY4" fmla="*/ 297320 h 3352335"/>
              <a:gd name="connsiteX5" fmla="*/ 1447458 w 1826088"/>
              <a:gd name="connsiteY5" fmla="*/ 387077 h 3352335"/>
              <a:gd name="connsiteX6" fmla="*/ 1447458 w 1826088"/>
              <a:gd name="connsiteY6" fmla="*/ 521713 h 3352335"/>
              <a:gd name="connsiteX7" fmla="*/ 1374531 w 1826088"/>
              <a:gd name="connsiteY7" fmla="*/ 706836 h 3352335"/>
              <a:gd name="connsiteX8" fmla="*/ 1346482 w 1826088"/>
              <a:gd name="connsiteY8" fmla="*/ 779764 h 3352335"/>
              <a:gd name="connsiteX9" fmla="*/ 1295993 w 1826088"/>
              <a:gd name="connsiteY9" fmla="*/ 835862 h 3352335"/>
              <a:gd name="connsiteX10" fmla="*/ 1245505 w 1826088"/>
              <a:gd name="connsiteY10" fmla="*/ 925619 h 3352335"/>
              <a:gd name="connsiteX11" fmla="*/ 1189407 w 1826088"/>
              <a:gd name="connsiteY11" fmla="*/ 1032206 h 3352335"/>
              <a:gd name="connsiteX12" fmla="*/ 1144528 w 1826088"/>
              <a:gd name="connsiteY12" fmla="*/ 1144402 h 3352335"/>
              <a:gd name="connsiteX13" fmla="*/ 1077210 w 1826088"/>
              <a:gd name="connsiteY13" fmla="*/ 1279038 h 3352335"/>
              <a:gd name="connsiteX14" fmla="*/ 875257 w 1826088"/>
              <a:gd name="connsiteY14" fmla="*/ 1581968 h 3352335"/>
              <a:gd name="connsiteX15" fmla="*/ 723792 w 1826088"/>
              <a:gd name="connsiteY15" fmla="*/ 1727823 h 3352335"/>
              <a:gd name="connsiteX16" fmla="*/ 791110 w 1826088"/>
              <a:gd name="connsiteY16" fmla="*/ 1823190 h 3352335"/>
              <a:gd name="connsiteX17" fmla="*/ 892087 w 1826088"/>
              <a:gd name="connsiteY17" fmla="*/ 1884898 h 3352335"/>
              <a:gd name="connsiteX18" fmla="*/ 1065991 w 1826088"/>
              <a:gd name="connsiteY18" fmla="*/ 1985875 h 3352335"/>
              <a:gd name="connsiteX19" fmla="*/ 1217456 w 1826088"/>
              <a:gd name="connsiteY19" fmla="*/ 2109290 h 3352335"/>
              <a:gd name="connsiteX20" fmla="*/ 1324042 w 1826088"/>
              <a:gd name="connsiteY20" fmla="*/ 2215877 h 3352335"/>
              <a:gd name="connsiteX21" fmla="*/ 1413799 w 1826088"/>
              <a:gd name="connsiteY21" fmla="*/ 2316854 h 3352335"/>
              <a:gd name="connsiteX22" fmla="*/ 1582094 w 1826088"/>
              <a:gd name="connsiteY22" fmla="*/ 2513197 h 3352335"/>
              <a:gd name="connsiteX23" fmla="*/ 1638192 w 1826088"/>
              <a:gd name="connsiteY23" fmla="*/ 2563686 h 3352335"/>
              <a:gd name="connsiteX24" fmla="*/ 1683071 w 1826088"/>
              <a:gd name="connsiteY24" fmla="*/ 2580515 h 3352335"/>
              <a:gd name="connsiteX25" fmla="*/ 1795267 w 1826088"/>
              <a:gd name="connsiteY25" fmla="*/ 2608564 h 3352335"/>
              <a:gd name="connsiteX26" fmla="*/ 1817706 w 1826088"/>
              <a:gd name="connsiteY26" fmla="*/ 2636613 h 3352335"/>
              <a:gd name="connsiteX27" fmla="*/ 1817706 w 1826088"/>
              <a:gd name="connsiteY27" fmla="*/ 2709541 h 3352335"/>
              <a:gd name="connsiteX28" fmla="*/ 1716729 w 1826088"/>
              <a:gd name="connsiteY28" fmla="*/ 2832957 h 3352335"/>
              <a:gd name="connsiteX29" fmla="*/ 1643802 w 1826088"/>
              <a:gd name="connsiteY29" fmla="*/ 2883445 h 3352335"/>
              <a:gd name="connsiteX30" fmla="*/ 1514776 w 1826088"/>
              <a:gd name="connsiteY30" fmla="*/ 2978812 h 3352335"/>
              <a:gd name="connsiteX31" fmla="*/ 1413799 w 1826088"/>
              <a:gd name="connsiteY31" fmla="*/ 3068569 h 3352335"/>
              <a:gd name="connsiteX32" fmla="*/ 1329652 w 1826088"/>
              <a:gd name="connsiteY32" fmla="*/ 3152716 h 3352335"/>
              <a:gd name="connsiteX33" fmla="*/ 1234285 w 1826088"/>
              <a:gd name="connsiteY33" fmla="*/ 3248083 h 3352335"/>
              <a:gd name="connsiteX34" fmla="*/ 1161358 w 1826088"/>
              <a:gd name="connsiteY34" fmla="*/ 3332230 h 3352335"/>
              <a:gd name="connsiteX35" fmla="*/ 1009893 w 1826088"/>
              <a:gd name="connsiteY35" fmla="*/ 3337840 h 3352335"/>
              <a:gd name="connsiteX36" fmla="*/ 1077210 w 1826088"/>
              <a:gd name="connsiteY36" fmla="*/ 3163936 h 3352335"/>
              <a:gd name="connsiteX37" fmla="*/ 1150138 w 1826088"/>
              <a:gd name="connsiteY37" fmla="*/ 2950763 h 3352335"/>
              <a:gd name="connsiteX38" fmla="*/ 1178187 w 1826088"/>
              <a:gd name="connsiteY38" fmla="*/ 2844176 h 3352335"/>
              <a:gd name="connsiteX39" fmla="*/ 1009893 w 1826088"/>
              <a:gd name="connsiteY39" fmla="*/ 2614174 h 3352335"/>
              <a:gd name="connsiteX40" fmla="*/ 712572 w 1826088"/>
              <a:gd name="connsiteY40" fmla="*/ 2389781 h 3352335"/>
              <a:gd name="connsiteX41" fmla="*/ 437691 w 1826088"/>
              <a:gd name="connsiteY41" fmla="*/ 2142949 h 3352335"/>
              <a:gd name="connsiteX42" fmla="*/ 303056 w 1826088"/>
              <a:gd name="connsiteY42" fmla="*/ 2047583 h 3352335"/>
              <a:gd name="connsiteX43" fmla="*/ 84273 w 1826088"/>
              <a:gd name="connsiteY43" fmla="*/ 1845629 h 3352335"/>
              <a:gd name="connsiteX44" fmla="*/ 126 w 1826088"/>
              <a:gd name="connsiteY44" fmla="*/ 1654895 h 3352335"/>
              <a:gd name="connsiteX45" fmla="*/ 65963 w 1826088"/>
              <a:gd name="connsiteY45" fmla="*/ 1449037 h 3352335"/>
              <a:gd name="connsiteX46" fmla="*/ 92800 w 1826088"/>
              <a:gd name="connsiteY46" fmla="*/ 1340746 h 3352335"/>
              <a:gd name="connsiteX47" fmla="*/ 246958 w 1826088"/>
              <a:gd name="connsiteY47" fmla="*/ 1043425 h 3352335"/>
              <a:gd name="connsiteX48" fmla="*/ 538668 w 1826088"/>
              <a:gd name="connsiteY48" fmla="*/ 549762 h 3352335"/>
              <a:gd name="connsiteX49" fmla="*/ 605986 w 1826088"/>
              <a:gd name="connsiteY49" fmla="*/ 336589 h 3352335"/>
              <a:gd name="connsiteX50" fmla="*/ 611596 w 1826088"/>
              <a:gd name="connsiteY50" fmla="*/ 129025 h 3352335"/>
              <a:gd name="connsiteX51" fmla="*/ 611596 w 1826088"/>
              <a:gd name="connsiteY51" fmla="*/ 33659 h 3352335"/>
              <a:gd name="connsiteX0" fmla="*/ 1286000 w 1782436"/>
              <a:gd name="connsiteY0" fmla="*/ 0 h 3352335"/>
              <a:gd name="connsiteX1" fmla="*/ 1342098 w 1782436"/>
              <a:gd name="connsiteY1" fmla="*/ 95367 h 3352335"/>
              <a:gd name="connsiteX2" fmla="*/ 1358928 w 1782436"/>
              <a:gd name="connsiteY2" fmla="*/ 151465 h 3352335"/>
              <a:gd name="connsiteX3" fmla="*/ 1375757 w 1782436"/>
              <a:gd name="connsiteY3" fmla="*/ 201953 h 3352335"/>
              <a:gd name="connsiteX4" fmla="*/ 1403806 w 1782436"/>
              <a:gd name="connsiteY4" fmla="*/ 297320 h 3352335"/>
              <a:gd name="connsiteX5" fmla="*/ 1403806 w 1782436"/>
              <a:gd name="connsiteY5" fmla="*/ 387077 h 3352335"/>
              <a:gd name="connsiteX6" fmla="*/ 1403806 w 1782436"/>
              <a:gd name="connsiteY6" fmla="*/ 521713 h 3352335"/>
              <a:gd name="connsiteX7" fmla="*/ 1330879 w 1782436"/>
              <a:gd name="connsiteY7" fmla="*/ 706836 h 3352335"/>
              <a:gd name="connsiteX8" fmla="*/ 1302830 w 1782436"/>
              <a:gd name="connsiteY8" fmla="*/ 779764 h 3352335"/>
              <a:gd name="connsiteX9" fmla="*/ 1252341 w 1782436"/>
              <a:gd name="connsiteY9" fmla="*/ 835862 h 3352335"/>
              <a:gd name="connsiteX10" fmla="*/ 1201853 w 1782436"/>
              <a:gd name="connsiteY10" fmla="*/ 925619 h 3352335"/>
              <a:gd name="connsiteX11" fmla="*/ 1145755 w 1782436"/>
              <a:gd name="connsiteY11" fmla="*/ 1032206 h 3352335"/>
              <a:gd name="connsiteX12" fmla="*/ 1100876 w 1782436"/>
              <a:gd name="connsiteY12" fmla="*/ 1144402 h 3352335"/>
              <a:gd name="connsiteX13" fmla="*/ 1033558 w 1782436"/>
              <a:gd name="connsiteY13" fmla="*/ 1279038 h 3352335"/>
              <a:gd name="connsiteX14" fmla="*/ 831605 w 1782436"/>
              <a:gd name="connsiteY14" fmla="*/ 1581968 h 3352335"/>
              <a:gd name="connsiteX15" fmla="*/ 680140 w 1782436"/>
              <a:gd name="connsiteY15" fmla="*/ 1727823 h 3352335"/>
              <a:gd name="connsiteX16" fmla="*/ 747458 w 1782436"/>
              <a:gd name="connsiteY16" fmla="*/ 1823190 h 3352335"/>
              <a:gd name="connsiteX17" fmla="*/ 848435 w 1782436"/>
              <a:gd name="connsiteY17" fmla="*/ 1884898 h 3352335"/>
              <a:gd name="connsiteX18" fmla="*/ 1022339 w 1782436"/>
              <a:gd name="connsiteY18" fmla="*/ 1985875 h 3352335"/>
              <a:gd name="connsiteX19" fmla="*/ 1173804 w 1782436"/>
              <a:gd name="connsiteY19" fmla="*/ 2109290 h 3352335"/>
              <a:gd name="connsiteX20" fmla="*/ 1280390 w 1782436"/>
              <a:gd name="connsiteY20" fmla="*/ 2215877 h 3352335"/>
              <a:gd name="connsiteX21" fmla="*/ 1370147 w 1782436"/>
              <a:gd name="connsiteY21" fmla="*/ 2316854 h 3352335"/>
              <a:gd name="connsiteX22" fmla="*/ 1538442 w 1782436"/>
              <a:gd name="connsiteY22" fmla="*/ 2513197 h 3352335"/>
              <a:gd name="connsiteX23" fmla="*/ 1594540 w 1782436"/>
              <a:gd name="connsiteY23" fmla="*/ 2563686 h 3352335"/>
              <a:gd name="connsiteX24" fmla="*/ 1639419 w 1782436"/>
              <a:gd name="connsiteY24" fmla="*/ 2580515 h 3352335"/>
              <a:gd name="connsiteX25" fmla="*/ 1751615 w 1782436"/>
              <a:gd name="connsiteY25" fmla="*/ 2608564 h 3352335"/>
              <a:gd name="connsiteX26" fmla="*/ 1774054 w 1782436"/>
              <a:gd name="connsiteY26" fmla="*/ 2636613 h 3352335"/>
              <a:gd name="connsiteX27" fmla="*/ 1774054 w 1782436"/>
              <a:gd name="connsiteY27" fmla="*/ 2709541 h 3352335"/>
              <a:gd name="connsiteX28" fmla="*/ 1673077 w 1782436"/>
              <a:gd name="connsiteY28" fmla="*/ 2832957 h 3352335"/>
              <a:gd name="connsiteX29" fmla="*/ 1600150 w 1782436"/>
              <a:gd name="connsiteY29" fmla="*/ 2883445 h 3352335"/>
              <a:gd name="connsiteX30" fmla="*/ 1471124 w 1782436"/>
              <a:gd name="connsiteY30" fmla="*/ 2978812 h 3352335"/>
              <a:gd name="connsiteX31" fmla="*/ 1370147 w 1782436"/>
              <a:gd name="connsiteY31" fmla="*/ 3068569 h 3352335"/>
              <a:gd name="connsiteX32" fmla="*/ 1286000 w 1782436"/>
              <a:gd name="connsiteY32" fmla="*/ 3152716 h 3352335"/>
              <a:gd name="connsiteX33" fmla="*/ 1190633 w 1782436"/>
              <a:gd name="connsiteY33" fmla="*/ 3248083 h 3352335"/>
              <a:gd name="connsiteX34" fmla="*/ 1117706 w 1782436"/>
              <a:gd name="connsiteY34" fmla="*/ 3332230 h 3352335"/>
              <a:gd name="connsiteX35" fmla="*/ 966241 w 1782436"/>
              <a:gd name="connsiteY35" fmla="*/ 3337840 h 3352335"/>
              <a:gd name="connsiteX36" fmla="*/ 1033558 w 1782436"/>
              <a:gd name="connsiteY36" fmla="*/ 3163936 h 3352335"/>
              <a:gd name="connsiteX37" fmla="*/ 1106486 w 1782436"/>
              <a:gd name="connsiteY37" fmla="*/ 2950763 h 3352335"/>
              <a:gd name="connsiteX38" fmla="*/ 1134535 w 1782436"/>
              <a:gd name="connsiteY38" fmla="*/ 2844176 h 3352335"/>
              <a:gd name="connsiteX39" fmla="*/ 966241 w 1782436"/>
              <a:gd name="connsiteY39" fmla="*/ 2614174 h 3352335"/>
              <a:gd name="connsiteX40" fmla="*/ 668920 w 1782436"/>
              <a:gd name="connsiteY40" fmla="*/ 2389781 h 3352335"/>
              <a:gd name="connsiteX41" fmla="*/ 394039 w 1782436"/>
              <a:gd name="connsiteY41" fmla="*/ 2142949 h 3352335"/>
              <a:gd name="connsiteX42" fmla="*/ 259404 w 1782436"/>
              <a:gd name="connsiteY42" fmla="*/ 2047583 h 3352335"/>
              <a:gd name="connsiteX43" fmla="*/ 40621 w 1782436"/>
              <a:gd name="connsiteY43" fmla="*/ 1845629 h 3352335"/>
              <a:gd name="connsiteX44" fmla="*/ 365 w 1782436"/>
              <a:gd name="connsiteY44" fmla="*/ 1662210 h 3352335"/>
              <a:gd name="connsiteX45" fmla="*/ 22311 w 1782436"/>
              <a:gd name="connsiteY45" fmla="*/ 1449037 h 3352335"/>
              <a:gd name="connsiteX46" fmla="*/ 49148 w 1782436"/>
              <a:gd name="connsiteY46" fmla="*/ 1340746 h 3352335"/>
              <a:gd name="connsiteX47" fmla="*/ 203306 w 1782436"/>
              <a:gd name="connsiteY47" fmla="*/ 1043425 h 3352335"/>
              <a:gd name="connsiteX48" fmla="*/ 495016 w 1782436"/>
              <a:gd name="connsiteY48" fmla="*/ 549762 h 3352335"/>
              <a:gd name="connsiteX49" fmla="*/ 562334 w 1782436"/>
              <a:gd name="connsiteY49" fmla="*/ 336589 h 3352335"/>
              <a:gd name="connsiteX50" fmla="*/ 567944 w 1782436"/>
              <a:gd name="connsiteY50" fmla="*/ 129025 h 3352335"/>
              <a:gd name="connsiteX51" fmla="*/ 567944 w 1782436"/>
              <a:gd name="connsiteY51" fmla="*/ 33659 h 3352335"/>
              <a:gd name="connsiteX0" fmla="*/ 1286000 w 1782436"/>
              <a:gd name="connsiteY0" fmla="*/ 0 h 3352335"/>
              <a:gd name="connsiteX1" fmla="*/ 1342098 w 1782436"/>
              <a:gd name="connsiteY1" fmla="*/ 95367 h 3352335"/>
              <a:gd name="connsiteX2" fmla="*/ 1358928 w 1782436"/>
              <a:gd name="connsiteY2" fmla="*/ 151465 h 3352335"/>
              <a:gd name="connsiteX3" fmla="*/ 1375757 w 1782436"/>
              <a:gd name="connsiteY3" fmla="*/ 201953 h 3352335"/>
              <a:gd name="connsiteX4" fmla="*/ 1403806 w 1782436"/>
              <a:gd name="connsiteY4" fmla="*/ 297320 h 3352335"/>
              <a:gd name="connsiteX5" fmla="*/ 1403806 w 1782436"/>
              <a:gd name="connsiteY5" fmla="*/ 387077 h 3352335"/>
              <a:gd name="connsiteX6" fmla="*/ 1403806 w 1782436"/>
              <a:gd name="connsiteY6" fmla="*/ 521713 h 3352335"/>
              <a:gd name="connsiteX7" fmla="*/ 1330879 w 1782436"/>
              <a:gd name="connsiteY7" fmla="*/ 706836 h 3352335"/>
              <a:gd name="connsiteX8" fmla="*/ 1302830 w 1782436"/>
              <a:gd name="connsiteY8" fmla="*/ 779764 h 3352335"/>
              <a:gd name="connsiteX9" fmla="*/ 1252341 w 1782436"/>
              <a:gd name="connsiteY9" fmla="*/ 835862 h 3352335"/>
              <a:gd name="connsiteX10" fmla="*/ 1201853 w 1782436"/>
              <a:gd name="connsiteY10" fmla="*/ 925619 h 3352335"/>
              <a:gd name="connsiteX11" fmla="*/ 1145755 w 1782436"/>
              <a:gd name="connsiteY11" fmla="*/ 1032206 h 3352335"/>
              <a:gd name="connsiteX12" fmla="*/ 1100876 w 1782436"/>
              <a:gd name="connsiteY12" fmla="*/ 1144402 h 3352335"/>
              <a:gd name="connsiteX13" fmla="*/ 1033558 w 1782436"/>
              <a:gd name="connsiteY13" fmla="*/ 1279038 h 3352335"/>
              <a:gd name="connsiteX14" fmla="*/ 831605 w 1782436"/>
              <a:gd name="connsiteY14" fmla="*/ 1581968 h 3352335"/>
              <a:gd name="connsiteX15" fmla="*/ 680140 w 1782436"/>
              <a:gd name="connsiteY15" fmla="*/ 1727823 h 3352335"/>
              <a:gd name="connsiteX16" fmla="*/ 747458 w 1782436"/>
              <a:gd name="connsiteY16" fmla="*/ 1823190 h 3352335"/>
              <a:gd name="connsiteX17" fmla="*/ 848435 w 1782436"/>
              <a:gd name="connsiteY17" fmla="*/ 1884898 h 3352335"/>
              <a:gd name="connsiteX18" fmla="*/ 1022339 w 1782436"/>
              <a:gd name="connsiteY18" fmla="*/ 1985875 h 3352335"/>
              <a:gd name="connsiteX19" fmla="*/ 1173804 w 1782436"/>
              <a:gd name="connsiteY19" fmla="*/ 2109290 h 3352335"/>
              <a:gd name="connsiteX20" fmla="*/ 1280390 w 1782436"/>
              <a:gd name="connsiteY20" fmla="*/ 2215877 h 3352335"/>
              <a:gd name="connsiteX21" fmla="*/ 1370147 w 1782436"/>
              <a:gd name="connsiteY21" fmla="*/ 2316854 h 3352335"/>
              <a:gd name="connsiteX22" fmla="*/ 1538442 w 1782436"/>
              <a:gd name="connsiteY22" fmla="*/ 2513197 h 3352335"/>
              <a:gd name="connsiteX23" fmla="*/ 1594540 w 1782436"/>
              <a:gd name="connsiteY23" fmla="*/ 2563686 h 3352335"/>
              <a:gd name="connsiteX24" fmla="*/ 1639419 w 1782436"/>
              <a:gd name="connsiteY24" fmla="*/ 2580515 h 3352335"/>
              <a:gd name="connsiteX25" fmla="*/ 1751615 w 1782436"/>
              <a:gd name="connsiteY25" fmla="*/ 2608564 h 3352335"/>
              <a:gd name="connsiteX26" fmla="*/ 1774054 w 1782436"/>
              <a:gd name="connsiteY26" fmla="*/ 2636613 h 3352335"/>
              <a:gd name="connsiteX27" fmla="*/ 1774054 w 1782436"/>
              <a:gd name="connsiteY27" fmla="*/ 2709541 h 3352335"/>
              <a:gd name="connsiteX28" fmla="*/ 1673077 w 1782436"/>
              <a:gd name="connsiteY28" fmla="*/ 2832957 h 3352335"/>
              <a:gd name="connsiteX29" fmla="*/ 1600150 w 1782436"/>
              <a:gd name="connsiteY29" fmla="*/ 2883445 h 3352335"/>
              <a:gd name="connsiteX30" fmla="*/ 1471124 w 1782436"/>
              <a:gd name="connsiteY30" fmla="*/ 2978812 h 3352335"/>
              <a:gd name="connsiteX31" fmla="*/ 1370147 w 1782436"/>
              <a:gd name="connsiteY31" fmla="*/ 3068569 h 3352335"/>
              <a:gd name="connsiteX32" fmla="*/ 1286000 w 1782436"/>
              <a:gd name="connsiteY32" fmla="*/ 3152716 h 3352335"/>
              <a:gd name="connsiteX33" fmla="*/ 1190633 w 1782436"/>
              <a:gd name="connsiteY33" fmla="*/ 3248083 h 3352335"/>
              <a:gd name="connsiteX34" fmla="*/ 1117706 w 1782436"/>
              <a:gd name="connsiteY34" fmla="*/ 3332230 h 3352335"/>
              <a:gd name="connsiteX35" fmla="*/ 966241 w 1782436"/>
              <a:gd name="connsiteY35" fmla="*/ 3337840 h 3352335"/>
              <a:gd name="connsiteX36" fmla="*/ 1033558 w 1782436"/>
              <a:gd name="connsiteY36" fmla="*/ 3163936 h 3352335"/>
              <a:gd name="connsiteX37" fmla="*/ 1106486 w 1782436"/>
              <a:gd name="connsiteY37" fmla="*/ 2950763 h 3352335"/>
              <a:gd name="connsiteX38" fmla="*/ 1134535 w 1782436"/>
              <a:gd name="connsiteY38" fmla="*/ 2844176 h 3352335"/>
              <a:gd name="connsiteX39" fmla="*/ 966241 w 1782436"/>
              <a:gd name="connsiteY39" fmla="*/ 2614174 h 3352335"/>
              <a:gd name="connsiteX40" fmla="*/ 668920 w 1782436"/>
              <a:gd name="connsiteY40" fmla="*/ 2389781 h 3352335"/>
              <a:gd name="connsiteX41" fmla="*/ 394039 w 1782436"/>
              <a:gd name="connsiteY41" fmla="*/ 2142949 h 3352335"/>
              <a:gd name="connsiteX42" fmla="*/ 259404 w 1782436"/>
              <a:gd name="connsiteY42" fmla="*/ 2047583 h 3352335"/>
              <a:gd name="connsiteX43" fmla="*/ 110675 w 1782436"/>
              <a:gd name="connsiteY43" fmla="*/ 1838583 h 3352335"/>
              <a:gd name="connsiteX44" fmla="*/ 40621 w 1782436"/>
              <a:gd name="connsiteY44" fmla="*/ 1845629 h 3352335"/>
              <a:gd name="connsiteX45" fmla="*/ 365 w 1782436"/>
              <a:gd name="connsiteY45" fmla="*/ 1662210 h 3352335"/>
              <a:gd name="connsiteX46" fmla="*/ 22311 w 1782436"/>
              <a:gd name="connsiteY46" fmla="*/ 1449037 h 3352335"/>
              <a:gd name="connsiteX47" fmla="*/ 49148 w 1782436"/>
              <a:gd name="connsiteY47" fmla="*/ 1340746 h 3352335"/>
              <a:gd name="connsiteX48" fmla="*/ 203306 w 1782436"/>
              <a:gd name="connsiteY48" fmla="*/ 1043425 h 3352335"/>
              <a:gd name="connsiteX49" fmla="*/ 495016 w 1782436"/>
              <a:gd name="connsiteY49" fmla="*/ 549762 h 3352335"/>
              <a:gd name="connsiteX50" fmla="*/ 562334 w 1782436"/>
              <a:gd name="connsiteY50" fmla="*/ 336589 h 3352335"/>
              <a:gd name="connsiteX51" fmla="*/ 567944 w 1782436"/>
              <a:gd name="connsiteY51" fmla="*/ 129025 h 3352335"/>
              <a:gd name="connsiteX52" fmla="*/ 567944 w 1782436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69198 w 1782714"/>
              <a:gd name="connsiteY40" fmla="*/ 2389781 h 3352335"/>
              <a:gd name="connsiteX41" fmla="*/ 394317 w 1782714"/>
              <a:gd name="connsiteY41" fmla="*/ 2142949 h 3352335"/>
              <a:gd name="connsiteX42" fmla="*/ 259682 w 1782714"/>
              <a:gd name="connsiteY42" fmla="*/ 2047583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69198 w 1782714"/>
              <a:gd name="connsiteY40" fmla="*/ 2389781 h 3352335"/>
              <a:gd name="connsiteX41" fmla="*/ 394317 w 1782714"/>
              <a:gd name="connsiteY41" fmla="*/ 214294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69198 w 1782714"/>
              <a:gd name="connsiteY40" fmla="*/ 2389781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55795 w 1782714"/>
              <a:gd name="connsiteY21" fmla="*/ 2346115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66997 w 1782714"/>
              <a:gd name="connsiteY42" fmla="*/ 2018322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35081 w 1782714"/>
              <a:gd name="connsiteY37" fmla="*/ 2972439 h 3352335"/>
              <a:gd name="connsiteX38" fmla="*/ 1106764 w 1782714"/>
              <a:gd name="connsiteY38" fmla="*/ 2950763 h 3352335"/>
              <a:gd name="connsiteX39" fmla="*/ 1134813 w 1782714"/>
              <a:gd name="connsiteY39" fmla="*/ 2844176 h 3352335"/>
              <a:gd name="connsiteX40" fmla="*/ 966519 w 1782714"/>
              <a:gd name="connsiteY40" fmla="*/ 2614174 h 3352335"/>
              <a:gd name="connsiteX41" fmla="*/ 676513 w 1782714"/>
              <a:gd name="connsiteY41" fmla="*/ 2316629 h 3352335"/>
              <a:gd name="connsiteX42" fmla="*/ 416263 w 1782714"/>
              <a:gd name="connsiteY42" fmla="*/ 2128319 h 3352335"/>
              <a:gd name="connsiteX43" fmla="*/ 266997 w 1782714"/>
              <a:gd name="connsiteY43" fmla="*/ 2018322 h 3352335"/>
              <a:gd name="connsiteX44" fmla="*/ 110953 w 1782714"/>
              <a:gd name="connsiteY44" fmla="*/ 1838583 h 3352335"/>
              <a:gd name="connsiteX45" fmla="*/ 48214 w 1782714"/>
              <a:gd name="connsiteY45" fmla="*/ 1750532 h 3352335"/>
              <a:gd name="connsiteX46" fmla="*/ 643 w 1782714"/>
              <a:gd name="connsiteY46" fmla="*/ 1662210 h 3352335"/>
              <a:gd name="connsiteX47" fmla="*/ 22589 w 1782714"/>
              <a:gd name="connsiteY47" fmla="*/ 1449037 h 3352335"/>
              <a:gd name="connsiteX48" fmla="*/ 49426 w 1782714"/>
              <a:gd name="connsiteY48" fmla="*/ 1340746 h 3352335"/>
              <a:gd name="connsiteX49" fmla="*/ 203584 w 1782714"/>
              <a:gd name="connsiteY49" fmla="*/ 1043425 h 3352335"/>
              <a:gd name="connsiteX50" fmla="*/ 495294 w 1782714"/>
              <a:gd name="connsiteY50" fmla="*/ 549762 h 3352335"/>
              <a:gd name="connsiteX51" fmla="*/ 562612 w 1782714"/>
              <a:gd name="connsiteY51" fmla="*/ 336589 h 3352335"/>
              <a:gd name="connsiteX52" fmla="*/ 568222 w 1782714"/>
              <a:gd name="connsiteY52" fmla="*/ 129025 h 3352335"/>
              <a:gd name="connsiteX53" fmla="*/ 568222 w 1782714"/>
              <a:gd name="connsiteY53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35081 w 1782714"/>
              <a:gd name="connsiteY37" fmla="*/ 2972439 h 3352335"/>
              <a:gd name="connsiteX38" fmla="*/ 1150656 w 1782714"/>
              <a:gd name="connsiteY38" fmla="*/ 2950763 h 3352335"/>
              <a:gd name="connsiteX39" fmla="*/ 1134813 w 1782714"/>
              <a:gd name="connsiteY39" fmla="*/ 2844176 h 3352335"/>
              <a:gd name="connsiteX40" fmla="*/ 966519 w 1782714"/>
              <a:gd name="connsiteY40" fmla="*/ 2614174 h 3352335"/>
              <a:gd name="connsiteX41" fmla="*/ 676513 w 1782714"/>
              <a:gd name="connsiteY41" fmla="*/ 2316629 h 3352335"/>
              <a:gd name="connsiteX42" fmla="*/ 416263 w 1782714"/>
              <a:gd name="connsiteY42" fmla="*/ 2128319 h 3352335"/>
              <a:gd name="connsiteX43" fmla="*/ 266997 w 1782714"/>
              <a:gd name="connsiteY43" fmla="*/ 2018322 h 3352335"/>
              <a:gd name="connsiteX44" fmla="*/ 110953 w 1782714"/>
              <a:gd name="connsiteY44" fmla="*/ 1838583 h 3352335"/>
              <a:gd name="connsiteX45" fmla="*/ 48214 w 1782714"/>
              <a:gd name="connsiteY45" fmla="*/ 1750532 h 3352335"/>
              <a:gd name="connsiteX46" fmla="*/ 643 w 1782714"/>
              <a:gd name="connsiteY46" fmla="*/ 1662210 h 3352335"/>
              <a:gd name="connsiteX47" fmla="*/ 22589 w 1782714"/>
              <a:gd name="connsiteY47" fmla="*/ 1449037 h 3352335"/>
              <a:gd name="connsiteX48" fmla="*/ 49426 w 1782714"/>
              <a:gd name="connsiteY48" fmla="*/ 1340746 h 3352335"/>
              <a:gd name="connsiteX49" fmla="*/ 203584 w 1782714"/>
              <a:gd name="connsiteY49" fmla="*/ 1043425 h 3352335"/>
              <a:gd name="connsiteX50" fmla="*/ 495294 w 1782714"/>
              <a:gd name="connsiteY50" fmla="*/ 549762 h 3352335"/>
              <a:gd name="connsiteX51" fmla="*/ 562612 w 1782714"/>
              <a:gd name="connsiteY51" fmla="*/ 336589 h 3352335"/>
              <a:gd name="connsiteX52" fmla="*/ 568222 w 1782714"/>
              <a:gd name="connsiteY52" fmla="*/ 129025 h 3352335"/>
              <a:gd name="connsiteX53" fmla="*/ 568222 w 1782714"/>
              <a:gd name="connsiteY53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35081 w 1782714"/>
              <a:gd name="connsiteY37" fmla="*/ 2972439 h 3352335"/>
              <a:gd name="connsiteX38" fmla="*/ 1150656 w 1782714"/>
              <a:gd name="connsiteY38" fmla="*/ 2950763 h 3352335"/>
              <a:gd name="connsiteX39" fmla="*/ 1171389 w 1782714"/>
              <a:gd name="connsiteY39" fmla="*/ 2836860 h 3352335"/>
              <a:gd name="connsiteX40" fmla="*/ 966519 w 1782714"/>
              <a:gd name="connsiteY40" fmla="*/ 2614174 h 3352335"/>
              <a:gd name="connsiteX41" fmla="*/ 676513 w 1782714"/>
              <a:gd name="connsiteY41" fmla="*/ 2316629 h 3352335"/>
              <a:gd name="connsiteX42" fmla="*/ 416263 w 1782714"/>
              <a:gd name="connsiteY42" fmla="*/ 2128319 h 3352335"/>
              <a:gd name="connsiteX43" fmla="*/ 266997 w 1782714"/>
              <a:gd name="connsiteY43" fmla="*/ 2018322 h 3352335"/>
              <a:gd name="connsiteX44" fmla="*/ 110953 w 1782714"/>
              <a:gd name="connsiteY44" fmla="*/ 1838583 h 3352335"/>
              <a:gd name="connsiteX45" fmla="*/ 48214 w 1782714"/>
              <a:gd name="connsiteY45" fmla="*/ 1750532 h 3352335"/>
              <a:gd name="connsiteX46" fmla="*/ 643 w 1782714"/>
              <a:gd name="connsiteY46" fmla="*/ 1662210 h 3352335"/>
              <a:gd name="connsiteX47" fmla="*/ 22589 w 1782714"/>
              <a:gd name="connsiteY47" fmla="*/ 1449037 h 3352335"/>
              <a:gd name="connsiteX48" fmla="*/ 49426 w 1782714"/>
              <a:gd name="connsiteY48" fmla="*/ 1340746 h 3352335"/>
              <a:gd name="connsiteX49" fmla="*/ 203584 w 1782714"/>
              <a:gd name="connsiteY49" fmla="*/ 1043425 h 3352335"/>
              <a:gd name="connsiteX50" fmla="*/ 495294 w 1782714"/>
              <a:gd name="connsiteY50" fmla="*/ 549762 h 3352335"/>
              <a:gd name="connsiteX51" fmla="*/ 562612 w 1782714"/>
              <a:gd name="connsiteY51" fmla="*/ 336589 h 3352335"/>
              <a:gd name="connsiteX52" fmla="*/ 568222 w 1782714"/>
              <a:gd name="connsiteY52" fmla="*/ 129025 h 3352335"/>
              <a:gd name="connsiteX53" fmla="*/ 568222 w 1782714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04041 w 1783171"/>
              <a:gd name="connsiteY49" fmla="*/ 1043425 h 3352335"/>
              <a:gd name="connsiteX50" fmla="*/ 495751 w 1783171"/>
              <a:gd name="connsiteY50" fmla="*/ 549762 h 3352335"/>
              <a:gd name="connsiteX51" fmla="*/ 563069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495751 w 1783171"/>
              <a:gd name="connsiteY50" fmla="*/ 549762 h 3352335"/>
              <a:gd name="connsiteX51" fmla="*/ 563069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563069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48432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48432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26487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96239 w 1783171"/>
              <a:gd name="connsiteY2" fmla="*/ 151465 h 3352335"/>
              <a:gd name="connsiteX3" fmla="*/ 1376492 w 1783171"/>
              <a:gd name="connsiteY3" fmla="*/ 201953 h 3352335"/>
              <a:gd name="connsiteX4" fmla="*/ 1426487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96239 w 1783171"/>
              <a:gd name="connsiteY2" fmla="*/ 151465 h 3352335"/>
              <a:gd name="connsiteX3" fmla="*/ 1420383 w 1783171"/>
              <a:gd name="connsiteY3" fmla="*/ 201953 h 3352335"/>
              <a:gd name="connsiteX4" fmla="*/ 1426487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96239 w 1783171"/>
              <a:gd name="connsiteY2" fmla="*/ 151465 h 3352335"/>
              <a:gd name="connsiteX3" fmla="*/ 1426487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286735 w 1783171"/>
              <a:gd name="connsiteY0" fmla="*/ 0 h 3352335"/>
              <a:gd name="connsiteX1" fmla="*/ 1372094 w 1783171"/>
              <a:gd name="connsiteY1" fmla="*/ 95367 h 3352335"/>
              <a:gd name="connsiteX2" fmla="*/ 1396239 w 1783171"/>
              <a:gd name="connsiteY2" fmla="*/ 151465 h 3352335"/>
              <a:gd name="connsiteX3" fmla="*/ 1426487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396239 w 1783171"/>
              <a:gd name="connsiteY2" fmla="*/ 151465 h 3352335"/>
              <a:gd name="connsiteX3" fmla="*/ 1426487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396239 w 1783171"/>
              <a:gd name="connsiteY2" fmla="*/ 151465 h 3352335"/>
              <a:gd name="connsiteX3" fmla="*/ 1455748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406202 w 1783171"/>
              <a:gd name="connsiteY2" fmla="*/ 126826 h 3352335"/>
              <a:gd name="connsiteX3" fmla="*/ 1455748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30626 w 1783171"/>
              <a:gd name="connsiteY0" fmla="*/ 0 h 3352335"/>
              <a:gd name="connsiteX1" fmla="*/ 1402239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55746 w 1783171"/>
              <a:gd name="connsiteY0" fmla="*/ 0 h 3352335"/>
              <a:gd name="connsiteX1" fmla="*/ 1402239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54763 w 1782188"/>
              <a:gd name="connsiteY0" fmla="*/ 0 h 3352335"/>
              <a:gd name="connsiteX1" fmla="*/ 1401256 w 1782188"/>
              <a:gd name="connsiteY1" fmla="*/ 95367 h 3352335"/>
              <a:gd name="connsiteX2" fmla="*/ 1454765 w 1782188"/>
              <a:gd name="connsiteY2" fmla="*/ 297320 h 3352335"/>
              <a:gd name="connsiteX3" fmla="*/ 1447449 w 1782188"/>
              <a:gd name="connsiteY3" fmla="*/ 394392 h 3352335"/>
              <a:gd name="connsiteX4" fmla="*/ 1403558 w 1782188"/>
              <a:gd name="connsiteY4" fmla="*/ 521713 h 3352335"/>
              <a:gd name="connsiteX5" fmla="*/ 1330631 w 1782188"/>
              <a:gd name="connsiteY5" fmla="*/ 706836 h 3352335"/>
              <a:gd name="connsiteX6" fmla="*/ 1302582 w 1782188"/>
              <a:gd name="connsiteY6" fmla="*/ 779764 h 3352335"/>
              <a:gd name="connsiteX7" fmla="*/ 1252093 w 1782188"/>
              <a:gd name="connsiteY7" fmla="*/ 835862 h 3352335"/>
              <a:gd name="connsiteX8" fmla="*/ 1201605 w 1782188"/>
              <a:gd name="connsiteY8" fmla="*/ 925619 h 3352335"/>
              <a:gd name="connsiteX9" fmla="*/ 1145507 w 1782188"/>
              <a:gd name="connsiteY9" fmla="*/ 1032206 h 3352335"/>
              <a:gd name="connsiteX10" fmla="*/ 1100628 w 1782188"/>
              <a:gd name="connsiteY10" fmla="*/ 1144402 h 3352335"/>
              <a:gd name="connsiteX11" fmla="*/ 1033310 w 1782188"/>
              <a:gd name="connsiteY11" fmla="*/ 1279038 h 3352335"/>
              <a:gd name="connsiteX12" fmla="*/ 831357 w 1782188"/>
              <a:gd name="connsiteY12" fmla="*/ 1581968 h 3352335"/>
              <a:gd name="connsiteX13" fmla="*/ 679892 w 1782188"/>
              <a:gd name="connsiteY13" fmla="*/ 1727823 h 3352335"/>
              <a:gd name="connsiteX14" fmla="*/ 747210 w 1782188"/>
              <a:gd name="connsiteY14" fmla="*/ 1823190 h 3352335"/>
              <a:gd name="connsiteX15" fmla="*/ 848187 w 1782188"/>
              <a:gd name="connsiteY15" fmla="*/ 1884898 h 3352335"/>
              <a:gd name="connsiteX16" fmla="*/ 1022091 w 1782188"/>
              <a:gd name="connsiteY16" fmla="*/ 1985875 h 3352335"/>
              <a:gd name="connsiteX17" fmla="*/ 1173556 w 1782188"/>
              <a:gd name="connsiteY17" fmla="*/ 2109290 h 3352335"/>
              <a:gd name="connsiteX18" fmla="*/ 1258197 w 1782188"/>
              <a:gd name="connsiteY18" fmla="*/ 2215877 h 3352335"/>
              <a:gd name="connsiteX19" fmla="*/ 1355269 w 1782188"/>
              <a:gd name="connsiteY19" fmla="*/ 2346115 h 3352335"/>
              <a:gd name="connsiteX20" fmla="*/ 1516249 w 1782188"/>
              <a:gd name="connsiteY20" fmla="*/ 2520512 h 3352335"/>
              <a:gd name="connsiteX21" fmla="*/ 1594292 w 1782188"/>
              <a:gd name="connsiteY21" fmla="*/ 2563686 h 3352335"/>
              <a:gd name="connsiteX22" fmla="*/ 1639171 w 1782188"/>
              <a:gd name="connsiteY22" fmla="*/ 2580515 h 3352335"/>
              <a:gd name="connsiteX23" fmla="*/ 1751367 w 1782188"/>
              <a:gd name="connsiteY23" fmla="*/ 2608564 h 3352335"/>
              <a:gd name="connsiteX24" fmla="*/ 1773806 w 1782188"/>
              <a:gd name="connsiteY24" fmla="*/ 2636613 h 3352335"/>
              <a:gd name="connsiteX25" fmla="*/ 1773806 w 1782188"/>
              <a:gd name="connsiteY25" fmla="*/ 2709541 h 3352335"/>
              <a:gd name="connsiteX26" fmla="*/ 1672829 w 1782188"/>
              <a:gd name="connsiteY26" fmla="*/ 2832957 h 3352335"/>
              <a:gd name="connsiteX27" fmla="*/ 1599902 w 1782188"/>
              <a:gd name="connsiteY27" fmla="*/ 2883445 h 3352335"/>
              <a:gd name="connsiteX28" fmla="*/ 1470876 w 1782188"/>
              <a:gd name="connsiteY28" fmla="*/ 2978812 h 3352335"/>
              <a:gd name="connsiteX29" fmla="*/ 1369899 w 1782188"/>
              <a:gd name="connsiteY29" fmla="*/ 3068569 h 3352335"/>
              <a:gd name="connsiteX30" fmla="*/ 1285752 w 1782188"/>
              <a:gd name="connsiteY30" fmla="*/ 3152716 h 3352335"/>
              <a:gd name="connsiteX31" fmla="*/ 1190385 w 1782188"/>
              <a:gd name="connsiteY31" fmla="*/ 3248083 h 3352335"/>
              <a:gd name="connsiteX32" fmla="*/ 1117458 w 1782188"/>
              <a:gd name="connsiteY32" fmla="*/ 3332230 h 3352335"/>
              <a:gd name="connsiteX33" fmla="*/ 965993 w 1782188"/>
              <a:gd name="connsiteY33" fmla="*/ 3337840 h 3352335"/>
              <a:gd name="connsiteX34" fmla="*/ 1033310 w 1782188"/>
              <a:gd name="connsiteY34" fmla="*/ 3163936 h 3352335"/>
              <a:gd name="connsiteX35" fmla="*/ 1134555 w 1782188"/>
              <a:gd name="connsiteY35" fmla="*/ 2972439 h 3352335"/>
              <a:gd name="connsiteX36" fmla="*/ 1150130 w 1782188"/>
              <a:gd name="connsiteY36" fmla="*/ 2950763 h 3352335"/>
              <a:gd name="connsiteX37" fmla="*/ 1170863 w 1782188"/>
              <a:gd name="connsiteY37" fmla="*/ 2836860 h 3352335"/>
              <a:gd name="connsiteX38" fmla="*/ 965993 w 1782188"/>
              <a:gd name="connsiteY38" fmla="*/ 2614174 h 3352335"/>
              <a:gd name="connsiteX39" fmla="*/ 675987 w 1782188"/>
              <a:gd name="connsiteY39" fmla="*/ 2316629 h 3352335"/>
              <a:gd name="connsiteX40" fmla="*/ 415737 w 1782188"/>
              <a:gd name="connsiteY40" fmla="*/ 2128319 h 3352335"/>
              <a:gd name="connsiteX41" fmla="*/ 266471 w 1782188"/>
              <a:gd name="connsiteY41" fmla="*/ 2018322 h 3352335"/>
              <a:gd name="connsiteX42" fmla="*/ 110427 w 1782188"/>
              <a:gd name="connsiteY42" fmla="*/ 1838583 h 3352335"/>
              <a:gd name="connsiteX43" fmla="*/ 47688 w 1782188"/>
              <a:gd name="connsiteY43" fmla="*/ 1750532 h 3352335"/>
              <a:gd name="connsiteX44" fmla="*/ 117 w 1782188"/>
              <a:gd name="connsiteY44" fmla="*/ 1662210 h 3352335"/>
              <a:gd name="connsiteX45" fmla="*/ 61332 w 1782188"/>
              <a:gd name="connsiteY45" fmla="*/ 1454647 h 3352335"/>
              <a:gd name="connsiteX46" fmla="*/ 107422 w 1782188"/>
              <a:gd name="connsiteY46" fmla="*/ 1318800 h 3352335"/>
              <a:gd name="connsiteX47" fmla="*/ 276210 w 1782188"/>
              <a:gd name="connsiteY47" fmla="*/ 1043425 h 3352335"/>
              <a:gd name="connsiteX48" fmla="*/ 553289 w 1782188"/>
              <a:gd name="connsiteY48" fmla="*/ 557077 h 3352335"/>
              <a:gd name="connsiteX49" fmla="*/ 649868 w 1782188"/>
              <a:gd name="connsiteY49" fmla="*/ 336589 h 3352335"/>
              <a:gd name="connsiteX50" fmla="*/ 604272 w 1782188"/>
              <a:gd name="connsiteY50" fmla="*/ 129025 h 3352335"/>
              <a:gd name="connsiteX51" fmla="*/ 567696 w 1782188"/>
              <a:gd name="connsiteY51" fmla="*/ 33659 h 3352335"/>
              <a:gd name="connsiteX0" fmla="*/ 1354763 w 1782188"/>
              <a:gd name="connsiteY0" fmla="*/ 0 h 3352335"/>
              <a:gd name="connsiteX1" fmla="*/ 1401256 w 1782188"/>
              <a:gd name="connsiteY1" fmla="*/ 95367 h 3352335"/>
              <a:gd name="connsiteX2" fmla="*/ 1454765 w 1782188"/>
              <a:gd name="connsiteY2" fmla="*/ 297320 h 3352335"/>
              <a:gd name="connsiteX3" fmla="*/ 1447449 w 1782188"/>
              <a:gd name="connsiteY3" fmla="*/ 394392 h 3352335"/>
              <a:gd name="connsiteX4" fmla="*/ 1403558 w 1782188"/>
              <a:gd name="connsiteY4" fmla="*/ 521713 h 3352335"/>
              <a:gd name="connsiteX5" fmla="*/ 1330631 w 1782188"/>
              <a:gd name="connsiteY5" fmla="*/ 706836 h 3352335"/>
              <a:gd name="connsiteX6" fmla="*/ 1302582 w 1782188"/>
              <a:gd name="connsiteY6" fmla="*/ 779764 h 3352335"/>
              <a:gd name="connsiteX7" fmla="*/ 1252093 w 1782188"/>
              <a:gd name="connsiteY7" fmla="*/ 835862 h 3352335"/>
              <a:gd name="connsiteX8" fmla="*/ 1201605 w 1782188"/>
              <a:gd name="connsiteY8" fmla="*/ 925619 h 3352335"/>
              <a:gd name="connsiteX9" fmla="*/ 1145507 w 1782188"/>
              <a:gd name="connsiteY9" fmla="*/ 1032206 h 3352335"/>
              <a:gd name="connsiteX10" fmla="*/ 1100628 w 1782188"/>
              <a:gd name="connsiteY10" fmla="*/ 1144402 h 3352335"/>
              <a:gd name="connsiteX11" fmla="*/ 1033310 w 1782188"/>
              <a:gd name="connsiteY11" fmla="*/ 1279038 h 3352335"/>
              <a:gd name="connsiteX12" fmla="*/ 831357 w 1782188"/>
              <a:gd name="connsiteY12" fmla="*/ 1581968 h 3352335"/>
              <a:gd name="connsiteX13" fmla="*/ 679892 w 1782188"/>
              <a:gd name="connsiteY13" fmla="*/ 1727823 h 3352335"/>
              <a:gd name="connsiteX14" fmla="*/ 747210 w 1782188"/>
              <a:gd name="connsiteY14" fmla="*/ 1823190 h 3352335"/>
              <a:gd name="connsiteX15" fmla="*/ 848187 w 1782188"/>
              <a:gd name="connsiteY15" fmla="*/ 1884898 h 3352335"/>
              <a:gd name="connsiteX16" fmla="*/ 1022091 w 1782188"/>
              <a:gd name="connsiteY16" fmla="*/ 1985875 h 3352335"/>
              <a:gd name="connsiteX17" fmla="*/ 1173556 w 1782188"/>
              <a:gd name="connsiteY17" fmla="*/ 2109290 h 3352335"/>
              <a:gd name="connsiteX18" fmla="*/ 1258197 w 1782188"/>
              <a:gd name="connsiteY18" fmla="*/ 2215877 h 3352335"/>
              <a:gd name="connsiteX19" fmla="*/ 1355269 w 1782188"/>
              <a:gd name="connsiteY19" fmla="*/ 2346115 h 3352335"/>
              <a:gd name="connsiteX20" fmla="*/ 1516249 w 1782188"/>
              <a:gd name="connsiteY20" fmla="*/ 2520512 h 3352335"/>
              <a:gd name="connsiteX21" fmla="*/ 1594292 w 1782188"/>
              <a:gd name="connsiteY21" fmla="*/ 2563686 h 3352335"/>
              <a:gd name="connsiteX22" fmla="*/ 1639171 w 1782188"/>
              <a:gd name="connsiteY22" fmla="*/ 2580515 h 3352335"/>
              <a:gd name="connsiteX23" fmla="*/ 1751367 w 1782188"/>
              <a:gd name="connsiteY23" fmla="*/ 2608564 h 3352335"/>
              <a:gd name="connsiteX24" fmla="*/ 1773806 w 1782188"/>
              <a:gd name="connsiteY24" fmla="*/ 2636613 h 3352335"/>
              <a:gd name="connsiteX25" fmla="*/ 1773806 w 1782188"/>
              <a:gd name="connsiteY25" fmla="*/ 2709541 h 3352335"/>
              <a:gd name="connsiteX26" fmla="*/ 1672829 w 1782188"/>
              <a:gd name="connsiteY26" fmla="*/ 2832957 h 3352335"/>
              <a:gd name="connsiteX27" fmla="*/ 1599902 w 1782188"/>
              <a:gd name="connsiteY27" fmla="*/ 2883445 h 3352335"/>
              <a:gd name="connsiteX28" fmla="*/ 1470876 w 1782188"/>
              <a:gd name="connsiteY28" fmla="*/ 2978812 h 3352335"/>
              <a:gd name="connsiteX29" fmla="*/ 1369899 w 1782188"/>
              <a:gd name="connsiteY29" fmla="*/ 3068569 h 3352335"/>
              <a:gd name="connsiteX30" fmla="*/ 1285752 w 1782188"/>
              <a:gd name="connsiteY30" fmla="*/ 3152716 h 3352335"/>
              <a:gd name="connsiteX31" fmla="*/ 1190385 w 1782188"/>
              <a:gd name="connsiteY31" fmla="*/ 3248083 h 3352335"/>
              <a:gd name="connsiteX32" fmla="*/ 1117458 w 1782188"/>
              <a:gd name="connsiteY32" fmla="*/ 3332230 h 3352335"/>
              <a:gd name="connsiteX33" fmla="*/ 965993 w 1782188"/>
              <a:gd name="connsiteY33" fmla="*/ 3337840 h 3352335"/>
              <a:gd name="connsiteX34" fmla="*/ 1033310 w 1782188"/>
              <a:gd name="connsiteY34" fmla="*/ 3163936 h 3352335"/>
              <a:gd name="connsiteX35" fmla="*/ 1134555 w 1782188"/>
              <a:gd name="connsiteY35" fmla="*/ 2972439 h 3352335"/>
              <a:gd name="connsiteX36" fmla="*/ 1150130 w 1782188"/>
              <a:gd name="connsiteY36" fmla="*/ 2950763 h 3352335"/>
              <a:gd name="connsiteX37" fmla="*/ 1170863 w 1782188"/>
              <a:gd name="connsiteY37" fmla="*/ 2836860 h 3352335"/>
              <a:gd name="connsiteX38" fmla="*/ 965993 w 1782188"/>
              <a:gd name="connsiteY38" fmla="*/ 2614174 h 3352335"/>
              <a:gd name="connsiteX39" fmla="*/ 675987 w 1782188"/>
              <a:gd name="connsiteY39" fmla="*/ 2316629 h 3352335"/>
              <a:gd name="connsiteX40" fmla="*/ 415737 w 1782188"/>
              <a:gd name="connsiteY40" fmla="*/ 2128319 h 3352335"/>
              <a:gd name="connsiteX41" fmla="*/ 266471 w 1782188"/>
              <a:gd name="connsiteY41" fmla="*/ 2018322 h 3352335"/>
              <a:gd name="connsiteX42" fmla="*/ 110427 w 1782188"/>
              <a:gd name="connsiteY42" fmla="*/ 1838583 h 3352335"/>
              <a:gd name="connsiteX43" fmla="*/ 47688 w 1782188"/>
              <a:gd name="connsiteY43" fmla="*/ 1750532 h 3352335"/>
              <a:gd name="connsiteX44" fmla="*/ 117 w 1782188"/>
              <a:gd name="connsiteY44" fmla="*/ 1662210 h 3352335"/>
              <a:gd name="connsiteX45" fmla="*/ 61332 w 1782188"/>
              <a:gd name="connsiteY45" fmla="*/ 1454647 h 3352335"/>
              <a:gd name="connsiteX46" fmla="*/ 135471 w 1782188"/>
              <a:gd name="connsiteY46" fmla="*/ 1318800 h 3352335"/>
              <a:gd name="connsiteX47" fmla="*/ 276210 w 1782188"/>
              <a:gd name="connsiteY47" fmla="*/ 1043425 h 3352335"/>
              <a:gd name="connsiteX48" fmla="*/ 553289 w 1782188"/>
              <a:gd name="connsiteY48" fmla="*/ 557077 h 3352335"/>
              <a:gd name="connsiteX49" fmla="*/ 649868 w 1782188"/>
              <a:gd name="connsiteY49" fmla="*/ 336589 h 3352335"/>
              <a:gd name="connsiteX50" fmla="*/ 604272 w 1782188"/>
              <a:gd name="connsiteY50" fmla="*/ 129025 h 3352335"/>
              <a:gd name="connsiteX51" fmla="*/ 567696 w 1782188"/>
              <a:gd name="connsiteY51" fmla="*/ 33659 h 3352335"/>
              <a:gd name="connsiteX0" fmla="*/ 1354763 w 1782188"/>
              <a:gd name="connsiteY0" fmla="*/ 0 h 3352335"/>
              <a:gd name="connsiteX1" fmla="*/ 1401256 w 1782188"/>
              <a:gd name="connsiteY1" fmla="*/ 95367 h 3352335"/>
              <a:gd name="connsiteX2" fmla="*/ 1454765 w 1782188"/>
              <a:gd name="connsiteY2" fmla="*/ 297320 h 3352335"/>
              <a:gd name="connsiteX3" fmla="*/ 1447449 w 1782188"/>
              <a:gd name="connsiteY3" fmla="*/ 394392 h 3352335"/>
              <a:gd name="connsiteX4" fmla="*/ 1403558 w 1782188"/>
              <a:gd name="connsiteY4" fmla="*/ 521713 h 3352335"/>
              <a:gd name="connsiteX5" fmla="*/ 1330631 w 1782188"/>
              <a:gd name="connsiteY5" fmla="*/ 706836 h 3352335"/>
              <a:gd name="connsiteX6" fmla="*/ 1302582 w 1782188"/>
              <a:gd name="connsiteY6" fmla="*/ 779764 h 3352335"/>
              <a:gd name="connsiteX7" fmla="*/ 1252093 w 1782188"/>
              <a:gd name="connsiteY7" fmla="*/ 835862 h 3352335"/>
              <a:gd name="connsiteX8" fmla="*/ 1201605 w 1782188"/>
              <a:gd name="connsiteY8" fmla="*/ 925619 h 3352335"/>
              <a:gd name="connsiteX9" fmla="*/ 1145507 w 1782188"/>
              <a:gd name="connsiteY9" fmla="*/ 1032206 h 3352335"/>
              <a:gd name="connsiteX10" fmla="*/ 1100628 w 1782188"/>
              <a:gd name="connsiteY10" fmla="*/ 1144402 h 3352335"/>
              <a:gd name="connsiteX11" fmla="*/ 1033310 w 1782188"/>
              <a:gd name="connsiteY11" fmla="*/ 1279038 h 3352335"/>
              <a:gd name="connsiteX12" fmla="*/ 831357 w 1782188"/>
              <a:gd name="connsiteY12" fmla="*/ 1581968 h 3352335"/>
              <a:gd name="connsiteX13" fmla="*/ 679892 w 1782188"/>
              <a:gd name="connsiteY13" fmla="*/ 1727823 h 3352335"/>
              <a:gd name="connsiteX14" fmla="*/ 747210 w 1782188"/>
              <a:gd name="connsiteY14" fmla="*/ 1823190 h 3352335"/>
              <a:gd name="connsiteX15" fmla="*/ 848187 w 1782188"/>
              <a:gd name="connsiteY15" fmla="*/ 1884898 h 3352335"/>
              <a:gd name="connsiteX16" fmla="*/ 1022091 w 1782188"/>
              <a:gd name="connsiteY16" fmla="*/ 1985875 h 3352335"/>
              <a:gd name="connsiteX17" fmla="*/ 1173556 w 1782188"/>
              <a:gd name="connsiteY17" fmla="*/ 2109290 h 3352335"/>
              <a:gd name="connsiteX18" fmla="*/ 1258197 w 1782188"/>
              <a:gd name="connsiteY18" fmla="*/ 2215877 h 3352335"/>
              <a:gd name="connsiteX19" fmla="*/ 1355269 w 1782188"/>
              <a:gd name="connsiteY19" fmla="*/ 2346115 h 3352335"/>
              <a:gd name="connsiteX20" fmla="*/ 1516249 w 1782188"/>
              <a:gd name="connsiteY20" fmla="*/ 2520512 h 3352335"/>
              <a:gd name="connsiteX21" fmla="*/ 1594292 w 1782188"/>
              <a:gd name="connsiteY21" fmla="*/ 2563686 h 3352335"/>
              <a:gd name="connsiteX22" fmla="*/ 1639171 w 1782188"/>
              <a:gd name="connsiteY22" fmla="*/ 2580515 h 3352335"/>
              <a:gd name="connsiteX23" fmla="*/ 1751367 w 1782188"/>
              <a:gd name="connsiteY23" fmla="*/ 2608564 h 3352335"/>
              <a:gd name="connsiteX24" fmla="*/ 1773806 w 1782188"/>
              <a:gd name="connsiteY24" fmla="*/ 2636613 h 3352335"/>
              <a:gd name="connsiteX25" fmla="*/ 1773806 w 1782188"/>
              <a:gd name="connsiteY25" fmla="*/ 2709541 h 3352335"/>
              <a:gd name="connsiteX26" fmla="*/ 1672829 w 1782188"/>
              <a:gd name="connsiteY26" fmla="*/ 2832957 h 3352335"/>
              <a:gd name="connsiteX27" fmla="*/ 1599902 w 1782188"/>
              <a:gd name="connsiteY27" fmla="*/ 2883445 h 3352335"/>
              <a:gd name="connsiteX28" fmla="*/ 1470876 w 1782188"/>
              <a:gd name="connsiteY28" fmla="*/ 2978812 h 3352335"/>
              <a:gd name="connsiteX29" fmla="*/ 1369899 w 1782188"/>
              <a:gd name="connsiteY29" fmla="*/ 3068569 h 3352335"/>
              <a:gd name="connsiteX30" fmla="*/ 1285752 w 1782188"/>
              <a:gd name="connsiteY30" fmla="*/ 3152716 h 3352335"/>
              <a:gd name="connsiteX31" fmla="*/ 1190385 w 1782188"/>
              <a:gd name="connsiteY31" fmla="*/ 3248083 h 3352335"/>
              <a:gd name="connsiteX32" fmla="*/ 1117458 w 1782188"/>
              <a:gd name="connsiteY32" fmla="*/ 3332230 h 3352335"/>
              <a:gd name="connsiteX33" fmla="*/ 965993 w 1782188"/>
              <a:gd name="connsiteY33" fmla="*/ 3337840 h 3352335"/>
              <a:gd name="connsiteX34" fmla="*/ 1033310 w 1782188"/>
              <a:gd name="connsiteY34" fmla="*/ 3163936 h 3352335"/>
              <a:gd name="connsiteX35" fmla="*/ 1134555 w 1782188"/>
              <a:gd name="connsiteY35" fmla="*/ 2972439 h 3352335"/>
              <a:gd name="connsiteX36" fmla="*/ 1150130 w 1782188"/>
              <a:gd name="connsiteY36" fmla="*/ 2950763 h 3352335"/>
              <a:gd name="connsiteX37" fmla="*/ 1170863 w 1782188"/>
              <a:gd name="connsiteY37" fmla="*/ 2836860 h 3352335"/>
              <a:gd name="connsiteX38" fmla="*/ 965993 w 1782188"/>
              <a:gd name="connsiteY38" fmla="*/ 2614174 h 3352335"/>
              <a:gd name="connsiteX39" fmla="*/ 675987 w 1782188"/>
              <a:gd name="connsiteY39" fmla="*/ 2316629 h 3352335"/>
              <a:gd name="connsiteX40" fmla="*/ 415737 w 1782188"/>
              <a:gd name="connsiteY40" fmla="*/ 2128319 h 3352335"/>
              <a:gd name="connsiteX41" fmla="*/ 266471 w 1782188"/>
              <a:gd name="connsiteY41" fmla="*/ 2018322 h 3352335"/>
              <a:gd name="connsiteX42" fmla="*/ 110427 w 1782188"/>
              <a:gd name="connsiteY42" fmla="*/ 1838583 h 3352335"/>
              <a:gd name="connsiteX43" fmla="*/ 47688 w 1782188"/>
              <a:gd name="connsiteY43" fmla="*/ 1750532 h 3352335"/>
              <a:gd name="connsiteX44" fmla="*/ 117 w 1782188"/>
              <a:gd name="connsiteY44" fmla="*/ 1662210 h 3352335"/>
              <a:gd name="connsiteX45" fmla="*/ 61332 w 1782188"/>
              <a:gd name="connsiteY45" fmla="*/ 1454647 h 3352335"/>
              <a:gd name="connsiteX46" fmla="*/ 135471 w 1782188"/>
              <a:gd name="connsiteY46" fmla="*/ 1318800 h 3352335"/>
              <a:gd name="connsiteX47" fmla="*/ 276210 w 1782188"/>
              <a:gd name="connsiteY47" fmla="*/ 1043425 h 3352335"/>
              <a:gd name="connsiteX48" fmla="*/ 553289 w 1782188"/>
              <a:gd name="connsiteY48" fmla="*/ 557077 h 3352335"/>
              <a:gd name="connsiteX49" fmla="*/ 649868 w 1782188"/>
              <a:gd name="connsiteY49" fmla="*/ 336589 h 3352335"/>
              <a:gd name="connsiteX50" fmla="*/ 604272 w 1782188"/>
              <a:gd name="connsiteY50" fmla="*/ 129025 h 3352335"/>
              <a:gd name="connsiteX51" fmla="*/ 567696 w 1782188"/>
              <a:gd name="connsiteY51" fmla="*/ 33659 h 3352335"/>
              <a:gd name="connsiteX0" fmla="*/ 1355328 w 1782753"/>
              <a:gd name="connsiteY0" fmla="*/ 0 h 3352335"/>
              <a:gd name="connsiteX1" fmla="*/ 1401821 w 1782753"/>
              <a:gd name="connsiteY1" fmla="*/ 95367 h 3352335"/>
              <a:gd name="connsiteX2" fmla="*/ 1455330 w 1782753"/>
              <a:gd name="connsiteY2" fmla="*/ 297320 h 3352335"/>
              <a:gd name="connsiteX3" fmla="*/ 1448014 w 1782753"/>
              <a:gd name="connsiteY3" fmla="*/ 394392 h 3352335"/>
              <a:gd name="connsiteX4" fmla="*/ 1404123 w 1782753"/>
              <a:gd name="connsiteY4" fmla="*/ 521713 h 3352335"/>
              <a:gd name="connsiteX5" fmla="*/ 1331196 w 1782753"/>
              <a:gd name="connsiteY5" fmla="*/ 706836 h 3352335"/>
              <a:gd name="connsiteX6" fmla="*/ 1303147 w 1782753"/>
              <a:gd name="connsiteY6" fmla="*/ 779764 h 3352335"/>
              <a:gd name="connsiteX7" fmla="*/ 1252658 w 1782753"/>
              <a:gd name="connsiteY7" fmla="*/ 835862 h 3352335"/>
              <a:gd name="connsiteX8" fmla="*/ 1202170 w 1782753"/>
              <a:gd name="connsiteY8" fmla="*/ 925619 h 3352335"/>
              <a:gd name="connsiteX9" fmla="*/ 1146072 w 1782753"/>
              <a:gd name="connsiteY9" fmla="*/ 1032206 h 3352335"/>
              <a:gd name="connsiteX10" fmla="*/ 1101193 w 1782753"/>
              <a:gd name="connsiteY10" fmla="*/ 1144402 h 3352335"/>
              <a:gd name="connsiteX11" fmla="*/ 1033875 w 1782753"/>
              <a:gd name="connsiteY11" fmla="*/ 1279038 h 3352335"/>
              <a:gd name="connsiteX12" fmla="*/ 831922 w 1782753"/>
              <a:gd name="connsiteY12" fmla="*/ 1581968 h 3352335"/>
              <a:gd name="connsiteX13" fmla="*/ 680457 w 1782753"/>
              <a:gd name="connsiteY13" fmla="*/ 1727823 h 3352335"/>
              <a:gd name="connsiteX14" fmla="*/ 747775 w 1782753"/>
              <a:gd name="connsiteY14" fmla="*/ 1823190 h 3352335"/>
              <a:gd name="connsiteX15" fmla="*/ 848752 w 1782753"/>
              <a:gd name="connsiteY15" fmla="*/ 1884898 h 3352335"/>
              <a:gd name="connsiteX16" fmla="*/ 1022656 w 1782753"/>
              <a:gd name="connsiteY16" fmla="*/ 1985875 h 3352335"/>
              <a:gd name="connsiteX17" fmla="*/ 1174121 w 1782753"/>
              <a:gd name="connsiteY17" fmla="*/ 2109290 h 3352335"/>
              <a:gd name="connsiteX18" fmla="*/ 1258762 w 1782753"/>
              <a:gd name="connsiteY18" fmla="*/ 2215877 h 3352335"/>
              <a:gd name="connsiteX19" fmla="*/ 1355834 w 1782753"/>
              <a:gd name="connsiteY19" fmla="*/ 2346115 h 3352335"/>
              <a:gd name="connsiteX20" fmla="*/ 1516814 w 1782753"/>
              <a:gd name="connsiteY20" fmla="*/ 2520512 h 3352335"/>
              <a:gd name="connsiteX21" fmla="*/ 1594857 w 1782753"/>
              <a:gd name="connsiteY21" fmla="*/ 2563686 h 3352335"/>
              <a:gd name="connsiteX22" fmla="*/ 1639736 w 1782753"/>
              <a:gd name="connsiteY22" fmla="*/ 2580515 h 3352335"/>
              <a:gd name="connsiteX23" fmla="*/ 1751932 w 1782753"/>
              <a:gd name="connsiteY23" fmla="*/ 2608564 h 3352335"/>
              <a:gd name="connsiteX24" fmla="*/ 1774371 w 1782753"/>
              <a:gd name="connsiteY24" fmla="*/ 2636613 h 3352335"/>
              <a:gd name="connsiteX25" fmla="*/ 1774371 w 1782753"/>
              <a:gd name="connsiteY25" fmla="*/ 2709541 h 3352335"/>
              <a:gd name="connsiteX26" fmla="*/ 1673394 w 1782753"/>
              <a:gd name="connsiteY26" fmla="*/ 2832957 h 3352335"/>
              <a:gd name="connsiteX27" fmla="*/ 1600467 w 1782753"/>
              <a:gd name="connsiteY27" fmla="*/ 2883445 h 3352335"/>
              <a:gd name="connsiteX28" fmla="*/ 1471441 w 1782753"/>
              <a:gd name="connsiteY28" fmla="*/ 2978812 h 3352335"/>
              <a:gd name="connsiteX29" fmla="*/ 1370464 w 1782753"/>
              <a:gd name="connsiteY29" fmla="*/ 3068569 h 3352335"/>
              <a:gd name="connsiteX30" fmla="*/ 1286317 w 1782753"/>
              <a:gd name="connsiteY30" fmla="*/ 3152716 h 3352335"/>
              <a:gd name="connsiteX31" fmla="*/ 1190950 w 1782753"/>
              <a:gd name="connsiteY31" fmla="*/ 3248083 h 3352335"/>
              <a:gd name="connsiteX32" fmla="*/ 1118023 w 1782753"/>
              <a:gd name="connsiteY32" fmla="*/ 3332230 h 3352335"/>
              <a:gd name="connsiteX33" fmla="*/ 966558 w 1782753"/>
              <a:gd name="connsiteY33" fmla="*/ 3337840 h 3352335"/>
              <a:gd name="connsiteX34" fmla="*/ 1033875 w 1782753"/>
              <a:gd name="connsiteY34" fmla="*/ 3163936 h 3352335"/>
              <a:gd name="connsiteX35" fmla="*/ 1135120 w 1782753"/>
              <a:gd name="connsiteY35" fmla="*/ 2972439 h 3352335"/>
              <a:gd name="connsiteX36" fmla="*/ 1150695 w 1782753"/>
              <a:gd name="connsiteY36" fmla="*/ 2950763 h 3352335"/>
              <a:gd name="connsiteX37" fmla="*/ 1171428 w 1782753"/>
              <a:gd name="connsiteY37" fmla="*/ 2836860 h 3352335"/>
              <a:gd name="connsiteX38" fmla="*/ 966558 w 1782753"/>
              <a:gd name="connsiteY38" fmla="*/ 2614174 h 3352335"/>
              <a:gd name="connsiteX39" fmla="*/ 676552 w 1782753"/>
              <a:gd name="connsiteY39" fmla="*/ 2316629 h 3352335"/>
              <a:gd name="connsiteX40" fmla="*/ 416302 w 1782753"/>
              <a:gd name="connsiteY40" fmla="*/ 2128319 h 3352335"/>
              <a:gd name="connsiteX41" fmla="*/ 267036 w 1782753"/>
              <a:gd name="connsiteY41" fmla="*/ 2018322 h 3352335"/>
              <a:gd name="connsiteX42" fmla="*/ 110992 w 1782753"/>
              <a:gd name="connsiteY42" fmla="*/ 1838583 h 3352335"/>
              <a:gd name="connsiteX43" fmla="*/ 48253 w 1782753"/>
              <a:gd name="connsiteY43" fmla="*/ 1750532 h 3352335"/>
              <a:gd name="connsiteX44" fmla="*/ 682 w 1782753"/>
              <a:gd name="connsiteY44" fmla="*/ 1662210 h 3352335"/>
              <a:gd name="connsiteX45" fmla="*/ 84336 w 1782753"/>
              <a:gd name="connsiteY45" fmla="*/ 1465866 h 3352335"/>
              <a:gd name="connsiteX46" fmla="*/ 136036 w 1782753"/>
              <a:gd name="connsiteY46" fmla="*/ 1318800 h 3352335"/>
              <a:gd name="connsiteX47" fmla="*/ 276775 w 1782753"/>
              <a:gd name="connsiteY47" fmla="*/ 1043425 h 3352335"/>
              <a:gd name="connsiteX48" fmla="*/ 553854 w 1782753"/>
              <a:gd name="connsiteY48" fmla="*/ 557077 h 3352335"/>
              <a:gd name="connsiteX49" fmla="*/ 650433 w 1782753"/>
              <a:gd name="connsiteY49" fmla="*/ 336589 h 3352335"/>
              <a:gd name="connsiteX50" fmla="*/ 604837 w 1782753"/>
              <a:gd name="connsiteY50" fmla="*/ 129025 h 3352335"/>
              <a:gd name="connsiteX51" fmla="*/ 568261 w 1782753"/>
              <a:gd name="connsiteY51" fmla="*/ 33659 h 3352335"/>
              <a:gd name="connsiteX0" fmla="*/ 1355328 w 1782753"/>
              <a:gd name="connsiteY0" fmla="*/ 0 h 3352335"/>
              <a:gd name="connsiteX1" fmla="*/ 1401821 w 1782753"/>
              <a:gd name="connsiteY1" fmla="*/ 95367 h 3352335"/>
              <a:gd name="connsiteX2" fmla="*/ 1455330 w 1782753"/>
              <a:gd name="connsiteY2" fmla="*/ 297320 h 3352335"/>
              <a:gd name="connsiteX3" fmla="*/ 1448014 w 1782753"/>
              <a:gd name="connsiteY3" fmla="*/ 394392 h 3352335"/>
              <a:gd name="connsiteX4" fmla="*/ 1404123 w 1782753"/>
              <a:gd name="connsiteY4" fmla="*/ 521713 h 3352335"/>
              <a:gd name="connsiteX5" fmla="*/ 1331196 w 1782753"/>
              <a:gd name="connsiteY5" fmla="*/ 706836 h 3352335"/>
              <a:gd name="connsiteX6" fmla="*/ 1303147 w 1782753"/>
              <a:gd name="connsiteY6" fmla="*/ 779764 h 3352335"/>
              <a:gd name="connsiteX7" fmla="*/ 1252658 w 1782753"/>
              <a:gd name="connsiteY7" fmla="*/ 835862 h 3352335"/>
              <a:gd name="connsiteX8" fmla="*/ 1202170 w 1782753"/>
              <a:gd name="connsiteY8" fmla="*/ 925619 h 3352335"/>
              <a:gd name="connsiteX9" fmla="*/ 1146072 w 1782753"/>
              <a:gd name="connsiteY9" fmla="*/ 1032206 h 3352335"/>
              <a:gd name="connsiteX10" fmla="*/ 1101193 w 1782753"/>
              <a:gd name="connsiteY10" fmla="*/ 1144402 h 3352335"/>
              <a:gd name="connsiteX11" fmla="*/ 1033875 w 1782753"/>
              <a:gd name="connsiteY11" fmla="*/ 1279038 h 3352335"/>
              <a:gd name="connsiteX12" fmla="*/ 831922 w 1782753"/>
              <a:gd name="connsiteY12" fmla="*/ 1581968 h 3352335"/>
              <a:gd name="connsiteX13" fmla="*/ 680457 w 1782753"/>
              <a:gd name="connsiteY13" fmla="*/ 1727823 h 3352335"/>
              <a:gd name="connsiteX14" fmla="*/ 747775 w 1782753"/>
              <a:gd name="connsiteY14" fmla="*/ 1823190 h 3352335"/>
              <a:gd name="connsiteX15" fmla="*/ 848752 w 1782753"/>
              <a:gd name="connsiteY15" fmla="*/ 1884898 h 3352335"/>
              <a:gd name="connsiteX16" fmla="*/ 1022656 w 1782753"/>
              <a:gd name="connsiteY16" fmla="*/ 1985875 h 3352335"/>
              <a:gd name="connsiteX17" fmla="*/ 1174121 w 1782753"/>
              <a:gd name="connsiteY17" fmla="*/ 2109290 h 3352335"/>
              <a:gd name="connsiteX18" fmla="*/ 1258762 w 1782753"/>
              <a:gd name="connsiteY18" fmla="*/ 2215877 h 3352335"/>
              <a:gd name="connsiteX19" fmla="*/ 1355834 w 1782753"/>
              <a:gd name="connsiteY19" fmla="*/ 2346115 h 3352335"/>
              <a:gd name="connsiteX20" fmla="*/ 1516814 w 1782753"/>
              <a:gd name="connsiteY20" fmla="*/ 2520512 h 3352335"/>
              <a:gd name="connsiteX21" fmla="*/ 1594857 w 1782753"/>
              <a:gd name="connsiteY21" fmla="*/ 2563686 h 3352335"/>
              <a:gd name="connsiteX22" fmla="*/ 1639736 w 1782753"/>
              <a:gd name="connsiteY22" fmla="*/ 2580515 h 3352335"/>
              <a:gd name="connsiteX23" fmla="*/ 1751932 w 1782753"/>
              <a:gd name="connsiteY23" fmla="*/ 2608564 h 3352335"/>
              <a:gd name="connsiteX24" fmla="*/ 1774371 w 1782753"/>
              <a:gd name="connsiteY24" fmla="*/ 2636613 h 3352335"/>
              <a:gd name="connsiteX25" fmla="*/ 1774371 w 1782753"/>
              <a:gd name="connsiteY25" fmla="*/ 2709541 h 3352335"/>
              <a:gd name="connsiteX26" fmla="*/ 1673394 w 1782753"/>
              <a:gd name="connsiteY26" fmla="*/ 2832957 h 3352335"/>
              <a:gd name="connsiteX27" fmla="*/ 1600467 w 1782753"/>
              <a:gd name="connsiteY27" fmla="*/ 2883445 h 3352335"/>
              <a:gd name="connsiteX28" fmla="*/ 1471441 w 1782753"/>
              <a:gd name="connsiteY28" fmla="*/ 2978812 h 3352335"/>
              <a:gd name="connsiteX29" fmla="*/ 1370464 w 1782753"/>
              <a:gd name="connsiteY29" fmla="*/ 3068569 h 3352335"/>
              <a:gd name="connsiteX30" fmla="*/ 1286317 w 1782753"/>
              <a:gd name="connsiteY30" fmla="*/ 3152716 h 3352335"/>
              <a:gd name="connsiteX31" fmla="*/ 1190950 w 1782753"/>
              <a:gd name="connsiteY31" fmla="*/ 3248083 h 3352335"/>
              <a:gd name="connsiteX32" fmla="*/ 1118023 w 1782753"/>
              <a:gd name="connsiteY32" fmla="*/ 3332230 h 3352335"/>
              <a:gd name="connsiteX33" fmla="*/ 966558 w 1782753"/>
              <a:gd name="connsiteY33" fmla="*/ 3337840 h 3352335"/>
              <a:gd name="connsiteX34" fmla="*/ 1033875 w 1782753"/>
              <a:gd name="connsiteY34" fmla="*/ 3163936 h 3352335"/>
              <a:gd name="connsiteX35" fmla="*/ 1135120 w 1782753"/>
              <a:gd name="connsiteY35" fmla="*/ 2972439 h 3352335"/>
              <a:gd name="connsiteX36" fmla="*/ 1150695 w 1782753"/>
              <a:gd name="connsiteY36" fmla="*/ 2950763 h 3352335"/>
              <a:gd name="connsiteX37" fmla="*/ 1171428 w 1782753"/>
              <a:gd name="connsiteY37" fmla="*/ 2836860 h 3352335"/>
              <a:gd name="connsiteX38" fmla="*/ 966558 w 1782753"/>
              <a:gd name="connsiteY38" fmla="*/ 2614174 h 3352335"/>
              <a:gd name="connsiteX39" fmla="*/ 676552 w 1782753"/>
              <a:gd name="connsiteY39" fmla="*/ 2316629 h 3352335"/>
              <a:gd name="connsiteX40" fmla="*/ 416302 w 1782753"/>
              <a:gd name="connsiteY40" fmla="*/ 2128319 h 3352335"/>
              <a:gd name="connsiteX41" fmla="*/ 267036 w 1782753"/>
              <a:gd name="connsiteY41" fmla="*/ 2018322 h 3352335"/>
              <a:gd name="connsiteX42" fmla="*/ 110992 w 1782753"/>
              <a:gd name="connsiteY42" fmla="*/ 1838583 h 3352335"/>
              <a:gd name="connsiteX43" fmla="*/ 48253 w 1782753"/>
              <a:gd name="connsiteY43" fmla="*/ 1750532 h 3352335"/>
              <a:gd name="connsiteX44" fmla="*/ 682 w 1782753"/>
              <a:gd name="connsiteY44" fmla="*/ 1662210 h 3352335"/>
              <a:gd name="connsiteX45" fmla="*/ 84336 w 1782753"/>
              <a:gd name="connsiteY45" fmla="*/ 1465866 h 3352335"/>
              <a:gd name="connsiteX46" fmla="*/ 119206 w 1782753"/>
              <a:gd name="connsiteY46" fmla="*/ 1313190 h 3352335"/>
              <a:gd name="connsiteX47" fmla="*/ 276775 w 1782753"/>
              <a:gd name="connsiteY47" fmla="*/ 1043425 h 3352335"/>
              <a:gd name="connsiteX48" fmla="*/ 553854 w 1782753"/>
              <a:gd name="connsiteY48" fmla="*/ 557077 h 3352335"/>
              <a:gd name="connsiteX49" fmla="*/ 650433 w 1782753"/>
              <a:gd name="connsiteY49" fmla="*/ 336589 h 3352335"/>
              <a:gd name="connsiteX50" fmla="*/ 604837 w 1782753"/>
              <a:gd name="connsiteY50" fmla="*/ 129025 h 3352335"/>
              <a:gd name="connsiteX51" fmla="*/ 568261 w 1782753"/>
              <a:gd name="connsiteY51" fmla="*/ 33659 h 3352335"/>
              <a:gd name="connsiteX0" fmla="*/ 1355328 w 1782753"/>
              <a:gd name="connsiteY0" fmla="*/ 0 h 3352335"/>
              <a:gd name="connsiteX1" fmla="*/ 1401821 w 1782753"/>
              <a:gd name="connsiteY1" fmla="*/ 95367 h 3352335"/>
              <a:gd name="connsiteX2" fmla="*/ 1455330 w 1782753"/>
              <a:gd name="connsiteY2" fmla="*/ 297320 h 3352335"/>
              <a:gd name="connsiteX3" fmla="*/ 1448014 w 1782753"/>
              <a:gd name="connsiteY3" fmla="*/ 394392 h 3352335"/>
              <a:gd name="connsiteX4" fmla="*/ 1404123 w 1782753"/>
              <a:gd name="connsiteY4" fmla="*/ 521713 h 3352335"/>
              <a:gd name="connsiteX5" fmla="*/ 1331196 w 1782753"/>
              <a:gd name="connsiteY5" fmla="*/ 706836 h 3352335"/>
              <a:gd name="connsiteX6" fmla="*/ 1303147 w 1782753"/>
              <a:gd name="connsiteY6" fmla="*/ 779764 h 3352335"/>
              <a:gd name="connsiteX7" fmla="*/ 1252658 w 1782753"/>
              <a:gd name="connsiteY7" fmla="*/ 835862 h 3352335"/>
              <a:gd name="connsiteX8" fmla="*/ 1202170 w 1782753"/>
              <a:gd name="connsiteY8" fmla="*/ 925619 h 3352335"/>
              <a:gd name="connsiteX9" fmla="*/ 1146072 w 1782753"/>
              <a:gd name="connsiteY9" fmla="*/ 1032206 h 3352335"/>
              <a:gd name="connsiteX10" fmla="*/ 1101193 w 1782753"/>
              <a:gd name="connsiteY10" fmla="*/ 1144402 h 3352335"/>
              <a:gd name="connsiteX11" fmla="*/ 1033875 w 1782753"/>
              <a:gd name="connsiteY11" fmla="*/ 1279038 h 3352335"/>
              <a:gd name="connsiteX12" fmla="*/ 831922 w 1782753"/>
              <a:gd name="connsiteY12" fmla="*/ 1581968 h 3352335"/>
              <a:gd name="connsiteX13" fmla="*/ 680457 w 1782753"/>
              <a:gd name="connsiteY13" fmla="*/ 1727823 h 3352335"/>
              <a:gd name="connsiteX14" fmla="*/ 747775 w 1782753"/>
              <a:gd name="connsiteY14" fmla="*/ 1823190 h 3352335"/>
              <a:gd name="connsiteX15" fmla="*/ 848752 w 1782753"/>
              <a:gd name="connsiteY15" fmla="*/ 1884898 h 3352335"/>
              <a:gd name="connsiteX16" fmla="*/ 1022656 w 1782753"/>
              <a:gd name="connsiteY16" fmla="*/ 1985875 h 3352335"/>
              <a:gd name="connsiteX17" fmla="*/ 1174121 w 1782753"/>
              <a:gd name="connsiteY17" fmla="*/ 2109290 h 3352335"/>
              <a:gd name="connsiteX18" fmla="*/ 1258762 w 1782753"/>
              <a:gd name="connsiteY18" fmla="*/ 2215877 h 3352335"/>
              <a:gd name="connsiteX19" fmla="*/ 1355834 w 1782753"/>
              <a:gd name="connsiteY19" fmla="*/ 2346115 h 3352335"/>
              <a:gd name="connsiteX20" fmla="*/ 1516814 w 1782753"/>
              <a:gd name="connsiteY20" fmla="*/ 2520512 h 3352335"/>
              <a:gd name="connsiteX21" fmla="*/ 1594857 w 1782753"/>
              <a:gd name="connsiteY21" fmla="*/ 2563686 h 3352335"/>
              <a:gd name="connsiteX22" fmla="*/ 1639736 w 1782753"/>
              <a:gd name="connsiteY22" fmla="*/ 2580515 h 3352335"/>
              <a:gd name="connsiteX23" fmla="*/ 1751932 w 1782753"/>
              <a:gd name="connsiteY23" fmla="*/ 2608564 h 3352335"/>
              <a:gd name="connsiteX24" fmla="*/ 1774371 w 1782753"/>
              <a:gd name="connsiteY24" fmla="*/ 2636613 h 3352335"/>
              <a:gd name="connsiteX25" fmla="*/ 1774371 w 1782753"/>
              <a:gd name="connsiteY25" fmla="*/ 2709541 h 3352335"/>
              <a:gd name="connsiteX26" fmla="*/ 1673394 w 1782753"/>
              <a:gd name="connsiteY26" fmla="*/ 2832957 h 3352335"/>
              <a:gd name="connsiteX27" fmla="*/ 1600467 w 1782753"/>
              <a:gd name="connsiteY27" fmla="*/ 2883445 h 3352335"/>
              <a:gd name="connsiteX28" fmla="*/ 1471441 w 1782753"/>
              <a:gd name="connsiteY28" fmla="*/ 2978812 h 3352335"/>
              <a:gd name="connsiteX29" fmla="*/ 1370464 w 1782753"/>
              <a:gd name="connsiteY29" fmla="*/ 3068569 h 3352335"/>
              <a:gd name="connsiteX30" fmla="*/ 1286317 w 1782753"/>
              <a:gd name="connsiteY30" fmla="*/ 3152716 h 3352335"/>
              <a:gd name="connsiteX31" fmla="*/ 1190950 w 1782753"/>
              <a:gd name="connsiteY31" fmla="*/ 3248083 h 3352335"/>
              <a:gd name="connsiteX32" fmla="*/ 1118023 w 1782753"/>
              <a:gd name="connsiteY32" fmla="*/ 3332230 h 3352335"/>
              <a:gd name="connsiteX33" fmla="*/ 966558 w 1782753"/>
              <a:gd name="connsiteY33" fmla="*/ 3337840 h 3352335"/>
              <a:gd name="connsiteX34" fmla="*/ 1033875 w 1782753"/>
              <a:gd name="connsiteY34" fmla="*/ 3163936 h 3352335"/>
              <a:gd name="connsiteX35" fmla="*/ 1135120 w 1782753"/>
              <a:gd name="connsiteY35" fmla="*/ 2972439 h 3352335"/>
              <a:gd name="connsiteX36" fmla="*/ 1150695 w 1782753"/>
              <a:gd name="connsiteY36" fmla="*/ 2950763 h 3352335"/>
              <a:gd name="connsiteX37" fmla="*/ 1171428 w 1782753"/>
              <a:gd name="connsiteY37" fmla="*/ 2836860 h 3352335"/>
              <a:gd name="connsiteX38" fmla="*/ 966558 w 1782753"/>
              <a:gd name="connsiteY38" fmla="*/ 2614174 h 3352335"/>
              <a:gd name="connsiteX39" fmla="*/ 676552 w 1782753"/>
              <a:gd name="connsiteY39" fmla="*/ 2316629 h 3352335"/>
              <a:gd name="connsiteX40" fmla="*/ 416302 w 1782753"/>
              <a:gd name="connsiteY40" fmla="*/ 2128319 h 3352335"/>
              <a:gd name="connsiteX41" fmla="*/ 267036 w 1782753"/>
              <a:gd name="connsiteY41" fmla="*/ 2018322 h 3352335"/>
              <a:gd name="connsiteX42" fmla="*/ 110992 w 1782753"/>
              <a:gd name="connsiteY42" fmla="*/ 1838583 h 3352335"/>
              <a:gd name="connsiteX43" fmla="*/ 48253 w 1782753"/>
              <a:gd name="connsiteY43" fmla="*/ 1750532 h 3352335"/>
              <a:gd name="connsiteX44" fmla="*/ 682 w 1782753"/>
              <a:gd name="connsiteY44" fmla="*/ 1662210 h 3352335"/>
              <a:gd name="connsiteX45" fmla="*/ 84336 w 1782753"/>
              <a:gd name="connsiteY45" fmla="*/ 1465866 h 3352335"/>
              <a:gd name="connsiteX46" fmla="*/ 136036 w 1782753"/>
              <a:gd name="connsiteY46" fmla="*/ 1318799 h 3352335"/>
              <a:gd name="connsiteX47" fmla="*/ 276775 w 1782753"/>
              <a:gd name="connsiteY47" fmla="*/ 1043425 h 3352335"/>
              <a:gd name="connsiteX48" fmla="*/ 553854 w 1782753"/>
              <a:gd name="connsiteY48" fmla="*/ 557077 h 3352335"/>
              <a:gd name="connsiteX49" fmla="*/ 650433 w 1782753"/>
              <a:gd name="connsiteY49" fmla="*/ 336589 h 3352335"/>
              <a:gd name="connsiteX50" fmla="*/ 604837 w 1782753"/>
              <a:gd name="connsiteY50" fmla="*/ 129025 h 3352335"/>
              <a:gd name="connsiteX51" fmla="*/ 568261 w 1782753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618254 w 1750574"/>
              <a:gd name="connsiteY49" fmla="*/ 336589 h 3352335"/>
              <a:gd name="connsiteX50" fmla="*/ 572658 w 1750574"/>
              <a:gd name="connsiteY50" fmla="*/ 129025 h 3352335"/>
              <a:gd name="connsiteX51" fmla="*/ 536082 w 1750574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72658 w 1750574"/>
              <a:gd name="connsiteY50" fmla="*/ 129025 h 3352335"/>
              <a:gd name="connsiteX51" fmla="*/ 536082 w 1750574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536082 w 1750574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80763 w 1750574"/>
              <a:gd name="connsiteY39" fmla="*/ 2316452 h 3352335"/>
              <a:gd name="connsiteX40" fmla="*/ 644373 w 1750574"/>
              <a:gd name="connsiteY40" fmla="*/ 2316629 h 3352335"/>
              <a:gd name="connsiteX41" fmla="*/ 419293 w 1750574"/>
              <a:gd name="connsiteY41" fmla="*/ 2118270 h 3352335"/>
              <a:gd name="connsiteX42" fmla="*/ 249929 w 1750574"/>
              <a:gd name="connsiteY42" fmla="*/ 2008273 h 3352335"/>
              <a:gd name="connsiteX43" fmla="*/ 78813 w 1750574"/>
              <a:gd name="connsiteY43" fmla="*/ 1838583 h 3352335"/>
              <a:gd name="connsiteX44" fmla="*/ 16074 w 1750574"/>
              <a:gd name="connsiteY44" fmla="*/ 1750532 h 3352335"/>
              <a:gd name="connsiteX45" fmla="*/ 2161 w 1750574"/>
              <a:gd name="connsiteY45" fmla="*/ 1662210 h 3352335"/>
              <a:gd name="connsiteX46" fmla="*/ 52157 w 1750574"/>
              <a:gd name="connsiteY46" fmla="*/ 1465866 h 3352335"/>
              <a:gd name="connsiteX47" fmla="*/ 136130 w 1750574"/>
              <a:gd name="connsiteY47" fmla="*/ 1308041 h 3352335"/>
              <a:gd name="connsiteX48" fmla="*/ 244596 w 1750574"/>
              <a:gd name="connsiteY48" fmla="*/ 1043425 h 3352335"/>
              <a:gd name="connsiteX49" fmla="*/ 521675 w 1750574"/>
              <a:gd name="connsiteY49" fmla="*/ 557077 h 3352335"/>
              <a:gd name="connsiteX50" fmla="*/ 575724 w 1750574"/>
              <a:gd name="connsiteY50" fmla="*/ 336589 h 3352335"/>
              <a:gd name="connsiteX51" fmla="*/ 540760 w 1750574"/>
              <a:gd name="connsiteY51" fmla="*/ 129025 h 3352335"/>
              <a:gd name="connsiteX52" fmla="*/ 482920 w 1750574"/>
              <a:gd name="connsiteY52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80763 w 1750574"/>
              <a:gd name="connsiteY39" fmla="*/ 2316452 h 3352335"/>
              <a:gd name="connsiteX40" fmla="*/ 644373 w 1750574"/>
              <a:gd name="connsiteY40" fmla="*/ 2316629 h 3352335"/>
              <a:gd name="connsiteX41" fmla="*/ 419293 w 1750574"/>
              <a:gd name="connsiteY41" fmla="*/ 2118270 h 3352335"/>
              <a:gd name="connsiteX42" fmla="*/ 249929 w 1750574"/>
              <a:gd name="connsiteY42" fmla="*/ 2008273 h 3352335"/>
              <a:gd name="connsiteX43" fmla="*/ 78813 w 1750574"/>
              <a:gd name="connsiteY43" fmla="*/ 1838583 h 3352335"/>
              <a:gd name="connsiteX44" fmla="*/ 16074 w 1750574"/>
              <a:gd name="connsiteY44" fmla="*/ 1750532 h 3352335"/>
              <a:gd name="connsiteX45" fmla="*/ 2161 w 1750574"/>
              <a:gd name="connsiteY45" fmla="*/ 1662210 h 3352335"/>
              <a:gd name="connsiteX46" fmla="*/ 52157 w 1750574"/>
              <a:gd name="connsiteY46" fmla="*/ 1465866 h 3352335"/>
              <a:gd name="connsiteX47" fmla="*/ 136130 w 1750574"/>
              <a:gd name="connsiteY47" fmla="*/ 1308041 h 3352335"/>
              <a:gd name="connsiteX48" fmla="*/ 244596 w 1750574"/>
              <a:gd name="connsiteY48" fmla="*/ 1043425 h 3352335"/>
              <a:gd name="connsiteX49" fmla="*/ 521675 w 1750574"/>
              <a:gd name="connsiteY49" fmla="*/ 557077 h 3352335"/>
              <a:gd name="connsiteX50" fmla="*/ 575724 w 1750574"/>
              <a:gd name="connsiteY50" fmla="*/ 336589 h 3352335"/>
              <a:gd name="connsiteX51" fmla="*/ 540760 w 1750574"/>
              <a:gd name="connsiteY51" fmla="*/ 129025 h 3352335"/>
              <a:gd name="connsiteX52" fmla="*/ 482920 w 1750574"/>
              <a:gd name="connsiteY52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44373 w 1750574"/>
              <a:gd name="connsiteY39" fmla="*/ 2316629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74518 w 1750574"/>
              <a:gd name="connsiteY39" fmla="*/ 2321654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74518 w 1750574"/>
              <a:gd name="connsiteY39" fmla="*/ 2321654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219782 w 1750574"/>
              <a:gd name="connsiteY0" fmla="*/ 0 h 3527264"/>
              <a:gd name="connsiteX1" fmla="*/ 1369642 w 1750574"/>
              <a:gd name="connsiteY1" fmla="*/ 270296 h 3527264"/>
              <a:gd name="connsiteX2" fmla="*/ 1423151 w 1750574"/>
              <a:gd name="connsiteY2" fmla="*/ 472249 h 3527264"/>
              <a:gd name="connsiteX3" fmla="*/ 1415835 w 1750574"/>
              <a:gd name="connsiteY3" fmla="*/ 569321 h 3527264"/>
              <a:gd name="connsiteX4" fmla="*/ 1371944 w 1750574"/>
              <a:gd name="connsiteY4" fmla="*/ 696642 h 3527264"/>
              <a:gd name="connsiteX5" fmla="*/ 1299017 w 1750574"/>
              <a:gd name="connsiteY5" fmla="*/ 881765 h 3527264"/>
              <a:gd name="connsiteX6" fmla="*/ 1270968 w 1750574"/>
              <a:gd name="connsiteY6" fmla="*/ 954693 h 3527264"/>
              <a:gd name="connsiteX7" fmla="*/ 1220479 w 1750574"/>
              <a:gd name="connsiteY7" fmla="*/ 1010791 h 3527264"/>
              <a:gd name="connsiteX8" fmla="*/ 1169991 w 1750574"/>
              <a:gd name="connsiteY8" fmla="*/ 1100548 h 3527264"/>
              <a:gd name="connsiteX9" fmla="*/ 1113893 w 1750574"/>
              <a:gd name="connsiteY9" fmla="*/ 1207135 h 3527264"/>
              <a:gd name="connsiteX10" fmla="*/ 1069014 w 1750574"/>
              <a:gd name="connsiteY10" fmla="*/ 1319331 h 3527264"/>
              <a:gd name="connsiteX11" fmla="*/ 1001696 w 1750574"/>
              <a:gd name="connsiteY11" fmla="*/ 1453967 h 3527264"/>
              <a:gd name="connsiteX12" fmla="*/ 799743 w 1750574"/>
              <a:gd name="connsiteY12" fmla="*/ 1756897 h 3527264"/>
              <a:gd name="connsiteX13" fmla="*/ 648278 w 1750574"/>
              <a:gd name="connsiteY13" fmla="*/ 1902752 h 3527264"/>
              <a:gd name="connsiteX14" fmla="*/ 715596 w 1750574"/>
              <a:gd name="connsiteY14" fmla="*/ 1998119 h 3527264"/>
              <a:gd name="connsiteX15" fmla="*/ 816573 w 1750574"/>
              <a:gd name="connsiteY15" fmla="*/ 2059827 h 3527264"/>
              <a:gd name="connsiteX16" fmla="*/ 990477 w 1750574"/>
              <a:gd name="connsiteY16" fmla="*/ 2160804 h 3527264"/>
              <a:gd name="connsiteX17" fmla="*/ 1141942 w 1750574"/>
              <a:gd name="connsiteY17" fmla="*/ 2284219 h 3527264"/>
              <a:gd name="connsiteX18" fmla="*/ 1226583 w 1750574"/>
              <a:gd name="connsiteY18" fmla="*/ 2390806 h 3527264"/>
              <a:gd name="connsiteX19" fmla="*/ 1323655 w 1750574"/>
              <a:gd name="connsiteY19" fmla="*/ 2521044 h 3527264"/>
              <a:gd name="connsiteX20" fmla="*/ 1484635 w 1750574"/>
              <a:gd name="connsiteY20" fmla="*/ 2695441 h 3527264"/>
              <a:gd name="connsiteX21" fmla="*/ 1562678 w 1750574"/>
              <a:gd name="connsiteY21" fmla="*/ 2738615 h 3527264"/>
              <a:gd name="connsiteX22" fmla="*/ 1607557 w 1750574"/>
              <a:gd name="connsiteY22" fmla="*/ 2755444 h 3527264"/>
              <a:gd name="connsiteX23" fmla="*/ 1719753 w 1750574"/>
              <a:gd name="connsiteY23" fmla="*/ 2783493 h 3527264"/>
              <a:gd name="connsiteX24" fmla="*/ 1742192 w 1750574"/>
              <a:gd name="connsiteY24" fmla="*/ 2811542 h 3527264"/>
              <a:gd name="connsiteX25" fmla="*/ 1742192 w 1750574"/>
              <a:gd name="connsiteY25" fmla="*/ 2884470 h 3527264"/>
              <a:gd name="connsiteX26" fmla="*/ 1641215 w 1750574"/>
              <a:gd name="connsiteY26" fmla="*/ 3007886 h 3527264"/>
              <a:gd name="connsiteX27" fmla="*/ 1568288 w 1750574"/>
              <a:gd name="connsiteY27" fmla="*/ 3058374 h 3527264"/>
              <a:gd name="connsiteX28" fmla="*/ 1439262 w 1750574"/>
              <a:gd name="connsiteY28" fmla="*/ 3153741 h 3527264"/>
              <a:gd name="connsiteX29" fmla="*/ 1338285 w 1750574"/>
              <a:gd name="connsiteY29" fmla="*/ 3243498 h 3527264"/>
              <a:gd name="connsiteX30" fmla="*/ 1254138 w 1750574"/>
              <a:gd name="connsiteY30" fmla="*/ 3327645 h 3527264"/>
              <a:gd name="connsiteX31" fmla="*/ 1158771 w 1750574"/>
              <a:gd name="connsiteY31" fmla="*/ 3423012 h 3527264"/>
              <a:gd name="connsiteX32" fmla="*/ 1085844 w 1750574"/>
              <a:gd name="connsiteY32" fmla="*/ 3507159 h 3527264"/>
              <a:gd name="connsiteX33" fmla="*/ 934379 w 1750574"/>
              <a:gd name="connsiteY33" fmla="*/ 3512769 h 3527264"/>
              <a:gd name="connsiteX34" fmla="*/ 1001696 w 1750574"/>
              <a:gd name="connsiteY34" fmla="*/ 3338865 h 3527264"/>
              <a:gd name="connsiteX35" fmla="*/ 1102941 w 1750574"/>
              <a:gd name="connsiteY35" fmla="*/ 3147368 h 3527264"/>
              <a:gd name="connsiteX36" fmla="*/ 1118516 w 1750574"/>
              <a:gd name="connsiteY36" fmla="*/ 3125692 h 3527264"/>
              <a:gd name="connsiteX37" fmla="*/ 1182279 w 1750574"/>
              <a:gd name="connsiteY37" fmla="*/ 2979516 h 3527264"/>
              <a:gd name="connsiteX38" fmla="*/ 944427 w 1750574"/>
              <a:gd name="connsiteY38" fmla="*/ 2763982 h 3527264"/>
              <a:gd name="connsiteX39" fmla="*/ 674518 w 1750574"/>
              <a:gd name="connsiteY39" fmla="*/ 2496583 h 3527264"/>
              <a:gd name="connsiteX40" fmla="*/ 419293 w 1750574"/>
              <a:gd name="connsiteY40" fmla="*/ 2293199 h 3527264"/>
              <a:gd name="connsiteX41" fmla="*/ 249929 w 1750574"/>
              <a:gd name="connsiteY41" fmla="*/ 2183202 h 3527264"/>
              <a:gd name="connsiteX42" fmla="*/ 78813 w 1750574"/>
              <a:gd name="connsiteY42" fmla="*/ 2013512 h 3527264"/>
              <a:gd name="connsiteX43" fmla="*/ 16074 w 1750574"/>
              <a:gd name="connsiteY43" fmla="*/ 1925461 h 3527264"/>
              <a:gd name="connsiteX44" fmla="*/ 2161 w 1750574"/>
              <a:gd name="connsiteY44" fmla="*/ 1837139 h 3527264"/>
              <a:gd name="connsiteX45" fmla="*/ 52157 w 1750574"/>
              <a:gd name="connsiteY45" fmla="*/ 1640795 h 3527264"/>
              <a:gd name="connsiteX46" fmla="*/ 136130 w 1750574"/>
              <a:gd name="connsiteY46" fmla="*/ 1482970 h 3527264"/>
              <a:gd name="connsiteX47" fmla="*/ 244596 w 1750574"/>
              <a:gd name="connsiteY47" fmla="*/ 1218354 h 3527264"/>
              <a:gd name="connsiteX48" fmla="*/ 521675 w 1750574"/>
              <a:gd name="connsiteY48" fmla="*/ 732006 h 3527264"/>
              <a:gd name="connsiteX49" fmla="*/ 575724 w 1750574"/>
              <a:gd name="connsiteY49" fmla="*/ 511518 h 3527264"/>
              <a:gd name="connsiteX50" fmla="*/ 540760 w 1750574"/>
              <a:gd name="connsiteY50" fmla="*/ 303954 h 3527264"/>
              <a:gd name="connsiteX51" fmla="*/ 482920 w 1750574"/>
              <a:gd name="connsiteY51" fmla="*/ 187323 h 3527264"/>
              <a:gd name="connsiteX0" fmla="*/ 1219782 w 1750574"/>
              <a:gd name="connsiteY0" fmla="*/ 0 h 3527264"/>
              <a:gd name="connsiteX1" fmla="*/ 1409398 w 1750574"/>
              <a:gd name="connsiteY1" fmla="*/ 270296 h 3527264"/>
              <a:gd name="connsiteX2" fmla="*/ 1423151 w 1750574"/>
              <a:gd name="connsiteY2" fmla="*/ 472249 h 3527264"/>
              <a:gd name="connsiteX3" fmla="*/ 1415835 w 1750574"/>
              <a:gd name="connsiteY3" fmla="*/ 569321 h 3527264"/>
              <a:gd name="connsiteX4" fmla="*/ 1371944 w 1750574"/>
              <a:gd name="connsiteY4" fmla="*/ 696642 h 3527264"/>
              <a:gd name="connsiteX5" fmla="*/ 1299017 w 1750574"/>
              <a:gd name="connsiteY5" fmla="*/ 881765 h 3527264"/>
              <a:gd name="connsiteX6" fmla="*/ 1270968 w 1750574"/>
              <a:gd name="connsiteY6" fmla="*/ 954693 h 3527264"/>
              <a:gd name="connsiteX7" fmla="*/ 1220479 w 1750574"/>
              <a:gd name="connsiteY7" fmla="*/ 1010791 h 3527264"/>
              <a:gd name="connsiteX8" fmla="*/ 1169991 w 1750574"/>
              <a:gd name="connsiteY8" fmla="*/ 1100548 h 3527264"/>
              <a:gd name="connsiteX9" fmla="*/ 1113893 w 1750574"/>
              <a:gd name="connsiteY9" fmla="*/ 1207135 h 3527264"/>
              <a:gd name="connsiteX10" fmla="*/ 1069014 w 1750574"/>
              <a:gd name="connsiteY10" fmla="*/ 1319331 h 3527264"/>
              <a:gd name="connsiteX11" fmla="*/ 1001696 w 1750574"/>
              <a:gd name="connsiteY11" fmla="*/ 1453967 h 3527264"/>
              <a:gd name="connsiteX12" fmla="*/ 799743 w 1750574"/>
              <a:gd name="connsiteY12" fmla="*/ 1756897 h 3527264"/>
              <a:gd name="connsiteX13" fmla="*/ 648278 w 1750574"/>
              <a:gd name="connsiteY13" fmla="*/ 1902752 h 3527264"/>
              <a:gd name="connsiteX14" fmla="*/ 715596 w 1750574"/>
              <a:gd name="connsiteY14" fmla="*/ 1998119 h 3527264"/>
              <a:gd name="connsiteX15" fmla="*/ 816573 w 1750574"/>
              <a:gd name="connsiteY15" fmla="*/ 2059827 h 3527264"/>
              <a:gd name="connsiteX16" fmla="*/ 990477 w 1750574"/>
              <a:gd name="connsiteY16" fmla="*/ 2160804 h 3527264"/>
              <a:gd name="connsiteX17" fmla="*/ 1141942 w 1750574"/>
              <a:gd name="connsiteY17" fmla="*/ 2284219 h 3527264"/>
              <a:gd name="connsiteX18" fmla="*/ 1226583 w 1750574"/>
              <a:gd name="connsiteY18" fmla="*/ 2390806 h 3527264"/>
              <a:gd name="connsiteX19" fmla="*/ 1323655 w 1750574"/>
              <a:gd name="connsiteY19" fmla="*/ 2521044 h 3527264"/>
              <a:gd name="connsiteX20" fmla="*/ 1484635 w 1750574"/>
              <a:gd name="connsiteY20" fmla="*/ 2695441 h 3527264"/>
              <a:gd name="connsiteX21" fmla="*/ 1562678 w 1750574"/>
              <a:gd name="connsiteY21" fmla="*/ 2738615 h 3527264"/>
              <a:gd name="connsiteX22" fmla="*/ 1607557 w 1750574"/>
              <a:gd name="connsiteY22" fmla="*/ 2755444 h 3527264"/>
              <a:gd name="connsiteX23" fmla="*/ 1719753 w 1750574"/>
              <a:gd name="connsiteY23" fmla="*/ 2783493 h 3527264"/>
              <a:gd name="connsiteX24" fmla="*/ 1742192 w 1750574"/>
              <a:gd name="connsiteY24" fmla="*/ 2811542 h 3527264"/>
              <a:gd name="connsiteX25" fmla="*/ 1742192 w 1750574"/>
              <a:gd name="connsiteY25" fmla="*/ 2884470 h 3527264"/>
              <a:gd name="connsiteX26" fmla="*/ 1641215 w 1750574"/>
              <a:gd name="connsiteY26" fmla="*/ 3007886 h 3527264"/>
              <a:gd name="connsiteX27" fmla="*/ 1568288 w 1750574"/>
              <a:gd name="connsiteY27" fmla="*/ 3058374 h 3527264"/>
              <a:gd name="connsiteX28" fmla="*/ 1439262 w 1750574"/>
              <a:gd name="connsiteY28" fmla="*/ 3153741 h 3527264"/>
              <a:gd name="connsiteX29" fmla="*/ 1338285 w 1750574"/>
              <a:gd name="connsiteY29" fmla="*/ 3243498 h 3527264"/>
              <a:gd name="connsiteX30" fmla="*/ 1254138 w 1750574"/>
              <a:gd name="connsiteY30" fmla="*/ 3327645 h 3527264"/>
              <a:gd name="connsiteX31" fmla="*/ 1158771 w 1750574"/>
              <a:gd name="connsiteY31" fmla="*/ 3423012 h 3527264"/>
              <a:gd name="connsiteX32" fmla="*/ 1085844 w 1750574"/>
              <a:gd name="connsiteY32" fmla="*/ 3507159 h 3527264"/>
              <a:gd name="connsiteX33" fmla="*/ 934379 w 1750574"/>
              <a:gd name="connsiteY33" fmla="*/ 3512769 h 3527264"/>
              <a:gd name="connsiteX34" fmla="*/ 1001696 w 1750574"/>
              <a:gd name="connsiteY34" fmla="*/ 3338865 h 3527264"/>
              <a:gd name="connsiteX35" fmla="*/ 1102941 w 1750574"/>
              <a:gd name="connsiteY35" fmla="*/ 3147368 h 3527264"/>
              <a:gd name="connsiteX36" fmla="*/ 1118516 w 1750574"/>
              <a:gd name="connsiteY36" fmla="*/ 3125692 h 3527264"/>
              <a:gd name="connsiteX37" fmla="*/ 1182279 w 1750574"/>
              <a:gd name="connsiteY37" fmla="*/ 2979516 h 3527264"/>
              <a:gd name="connsiteX38" fmla="*/ 944427 w 1750574"/>
              <a:gd name="connsiteY38" fmla="*/ 2763982 h 3527264"/>
              <a:gd name="connsiteX39" fmla="*/ 674518 w 1750574"/>
              <a:gd name="connsiteY39" fmla="*/ 2496583 h 3527264"/>
              <a:gd name="connsiteX40" fmla="*/ 419293 w 1750574"/>
              <a:gd name="connsiteY40" fmla="*/ 2293199 h 3527264"/>
              <a:gd name="connsiteX41" fmla="*/ 249929 w 1750574"/>
              <a:gd name="connsiteY41" fmla="*/ 2183202 h 3527264"/>
              <a:gd name="connsiteX42" fmla="*/ 78813 w 1750574"/>
              <a:gd name="connsiteY42" fmla="*/ 2013512 h 3527264"/>
              <a:gd name="connsiteX43" fmla="*/ 16074 w 1750574"/>
              <a:gd name="connsiteY43" fmla="*/ 1925461 h 3527264"/>
              <a:gd name="connsiteX44" fmla="*/ 2161 w 1750574"/>
              <a:gd name="connsiteY44" fmla="*/ 1837139 h 3527264"/>
              <a:gd name="connsiteX45" fmla="*/ 52157 w 1750574"/>
              <a:gd name="connsiteY45" fmla="*/ 1640795 h 3527264"/>
              <a:gd name="connsiteX46" fmla="*/ 136130 w 1750574"/>
              <a:gd name="connsiteY46" fmla="*/ 1482970 h 3527264"/>
              <a:gd name="connsiteX47" fmla="*/ 244596 w 1750574"/>
              <a:gd name="connsiteY47" fmla="*/ 1218354 h 3527264"/>
              <a:gd name="connsiteX48" fmla="*/ 521675 w 1750574"/>
              <a:gd name="connsiteY48" fmla="*/ 732006 h 3527264"/>
              <a:gd name="connsiteX49" fmla="*/ 575724 w 1750574"/>
              <a:gd name="connsiteY49" fmla="*/ 511518 h 3527264"/>
              <a:gd name="connsiteX50" fmla="*/ 540760 w 1750574"/>
              <a:gd name="connsiteY50" fmla="*/ 303954 h 3527264"/>
              <a:gd name="connsiteX51" fmla="*/ 482920 w 1750574"/>
              <a:gd name="connsiteY51" fmla="*/ 187323 h 3527264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82279 w 1750574"/>
              <a:gd name="connsiteY37" fmla="*/ 3059029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40760 w 1750574"/>
              <a:gd name="connsiteY50" fmla="*/ 383467 h 3606777"/>
              <a:gd name="connsiteX51" fmla="*/ 482920 w 1750574"/>
              <a:gd name="connsiteY51" fmla="*/ 26683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82279 w 1750574"/>
              <a:gd name="connsiteY37" fmla="*/ 3059029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40760 w 1750574"/>
              <a:gd name="connsiteY50" fmla="*/ 383467 h 3606777"/>
              <a:gd name="connsiteX51" fmla="*/ 530628 w 1750574"/>
              <a:gd name="connsiteY51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82279 w 1750574"/>
              <a:gd name="connsiteY37" fmla="*/ 3059029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88468 w 1750574"/>
              <a:gd name="connsiteY50" fmla="*/ 383467 h 3606777"/>
              <a:gd name="connsiteX51" fmla="*/ 530628 w 1750574"/>
              <a:gd name="connsiteY51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53815 w 1750574"/>
              <a:gd name="connsiteY37" fmla="*/ 3066145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88468 w 1750574"/>
              <a:gd name="connsiteY50" fmla="*/ 383467 h 3606777"/>
              <a:gd name="connsiteX51" fmla="*/ 530628 w 1750574"/>
              <a:gd name="connsiteY51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18516 w 1750574"/>
              <a:gd name="connsiteY35" fmla="*/ 3205205 h 3606777"/>
              <a:gd name="connsiteX36" fmla="*/ 1153815 w 1750574"/>
              <a:gd name="connsiteY36" fmla="*/ 3066145 h 3606777"/>
              <a:gd name="connsiteX37" fmla="*/ 944427 w 1750574"/>
              <a:gd name="connsiteY37" fmla="*/ 2843495 h 3606777"/>
              <a:gd name="connsiteX38" fmla="*/ 674518 w 1750574"/>
              <a:gd name="connsiteY38" fmla="*/ 2576096 h 3606777"/>
              <a:gd name="connsiteX39" fmla="*/ 419293 w 1750574"/>
              <a:gd name="connsiteY39" fmla="*/ 2372712 h 3606777"/>
              <a:gd name="connsiteX40" fmla="*/ 249929 w 1750574"/>
              <a:gd name="connsiteY40" fmla="*/ 2262715 h 3606777"/>
              <a:gd name="connsiteX41" fmla="*/ 78813 w 1750574"/>
              <a:gd name="connsiteY41" fmla="*/ 2093025 h 3606777"/>
              <a:gd name="connsiteX42" fmla="*/ 16074 w 1750574"/>
              <a:gd name="connsiteY42" fmla="*/ 2004974 h 3606777"/>
              <a:gd name="connsiteX43" fmla="*/ 2161 w 1750574"/>
              <a:gd name="connsiteY43" fmla="*/ 1916652 h 3606777"/>
              <a:gd name="connsiteX44" fmla="*/ 52157 w 1750574"/>
              <a:gd name="connsiteY44" fmla="*/ 1720308 h 3606777"/>
              <a:gd name="connsiteX45" fmla="*/ 136130 w 1750574"/>
              <a:gd name="connsiteY45" fmla="*/ 1562483 h 3606777"/>
              <a:gd name="connsiteX46" fmla="*/ 244596 w 1750574"/>
              <a:gd name="connsiteY46" fmla="*/ 1297867 h 3606777"/>
              <a:gd name="connsiteX47" fmla="*/ 521675 w 1750574"/>
              <a:gd name="connsiteY47" fmla="*/ 811519 h 3606777"/>
              <a:gd name="connsiteX48" fmla="*/ 575724 w 1750574"/>
              <a:gd name="connsiteY48" fmla="*/ 591031 h 3606777"/>
              <a:gd name="connsiteX49" fmla="*/ 588468 w 1750574"/>
              <a:gd name="connsiteY49" fmla="*/ 383467 h 3606777"/>
              <a:gd name="connsiteX50" fmla="*/ 530628 w 1750574"/>
              <a:gd name="connsiteY50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18516 w 1750574"/>
              <a:gd name="connsiteY35" fmla="*/ 3205205 h 3606777"/>
              <a:gd name="connsiteX36" fmla="*/ 1153815 w 1750574"/>
              <a:gd name="connsiteY36" fmla="*/ 3066145 h 3606777"/>
              <a:gd name="connsiteX37" fmla="*/ 944427 w 1750574"/>
              <a:gd name="connsiteY37" fmla="*/ 2843495 h 3606777"/>
              <a:gd name="connsiteX38" fmla="*/ 674518 w 1750574"/>
              <a:gd name="connsiteY38" fmla="*/ 2576096 h 3606777"/>
              <a:gd name="connsiteX39" fmla="*/ 419293 w 1750574"/>
              <a:gd name="connsiteY39" fmla="*/ 2372712 h 3606777"/>
              <a:gd name="connsiteX40" fmla="*/ 249929 w 1750574"/>
              <a:gd name="connsiteY40" fmla="*/ 2262715 h 3606777"/>
              <a:gd name="connsiteX41" fmla="*/ 78813 w 1750574"/>
              <a:gd name="connsiteY41" fmla="*/ 2093025 h 3606777"/>
              <a:gd name="connsiteX42" fmla="*/ 16074 w 1750574"/>
              <a:gd name="connsiteY42" fmla="*/ 2004974 h 3606777"/>
              <a:gd name="connsiteX43" fmla="*/ 2161 w 1750574"/>
              <a:gd name="connsiteY43" fmla="*/ 1916652 h 3606777"/>
              <a:gd name="connsiteX44" fmla="*/ 52157 w 1750574"/>
              <a:gd name="connsiteY44" fmla="*/ 1720308 h 3606777"/>
              <a:gd name="connsiteX45" fmla="*/ 136130 w 1750574"/>
              <a:gd name="connsiteY45" fmla="*/ 1562483 h 3606777"/>
              <a:gd name="connsiteX46" fmla="*/ 244596 w 1750574"/>
              <a:gd name="connsiteY46" fmla="*/ 1297867 h 3606777"/>
              <a:gd name="connsiteX47" fmla="*/ 521675 w 1750574"/>
              <a:gd name="connsiteY47" fmla="*/ 811519 h 3606777"/>
              <a:gd name="connsiteX48" fmla="*/ 575724 w 1750574"/>
              <a:gd name="connsiteY48" fmla="*/ 591031 h 3606777"/>
              <a:gd name="connsiteX49" fmla="*/ 588468 w 1750574"/>
              <a:gd name="connsiteY49" fmla="*/ 383467 h 3606777"/>
              <a:gd name="connsiteX50" fmla="*/ 575077 w 1750574"/>
              <a:gd name="connsiteY50" fmla="*/ 58556 h 36067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23151 w 1750574"/>
              <a:gd name="connsiteY2" fmla="*/ 564462 h 3619477"/>
              <a:gd name="connsiteX3" fmla="*/ 1415835 w 1750574"/>
              <a:gd name="connsiteY3" fmla="*/ 661534 h 3619477"/>
              <a:gd name="connsiteX4" fmla="*/ 1371944 w 1750574"/>
              <a:gd name="connsiteY4" fmla="*/ 788855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93001 w 1750574"/>
              <a:gd name="connsiteY2" fmla="*/ 539063 h 3619477"/>
              <a:gd name="connsiteX3" fmla="*/ 1415835 w 1750574"/>
              <a:gd name="connsiteY3" fmla="*/ 661534 h 3619477"/>
              <a:gd name="connsiteX4" fmla="*/ 1371944 w 1750574"/>
              <a:gd name="connsiteY4" fmla="*/ 788855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93001 w 1750574"/>
              <a:gd name="connsiteY2" fmla="*/ 53906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48551 w 1750574"/>
              <a:gd name="connsiteY2" fmla="*/ 52636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81846 w 1750574"/>
              <a:gd name="connsiteY0" fmla="*/ 0 h 3619477"/>
              <a:gd name="connsiteX1" fmla="*/ 14093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81846 w 1750574"/>
              <a:gd name="connsiteY0" fmla="*/ 0 h 3619477"/>
              <a:gd name="connsiteX1" fmla="*/ 13839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81846 w 1750574"/>
              <a:gd name="connsiteY0" fmla="*/ 0 h 3619477"/>
              <a:gd name="connsiteX1" fmla="*/ 13839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15835 w 1750574"/>
              <a:gd name="connsiteY3" fmla="*/ 680583 h 3638526"/>
              <a:gd name="connsiteX4" fmla="*/ 1390993 w 1750574"/>
              <a:gd name="connsiteY4" fmla="*/ 8142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15835 w 1750574"/>
              <a:gd name="connsiteY3" fmla="*/ 680583 h 3638526"/>
              <a:gd name="connsiteX4" fmla="*/ 1390993 w 1750574"/>
              <a:gd name="connsiteY4" fmla="*/ 8142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390993 w 1750574"/>
              <a:gd name="connsiteY4" fmla="*/ 8142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403693 w 1750574"/>
              <a:gd name="connsiteY4" fmla="*/ 8396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88468 w 1750574"/>
              <a:gd name="connsiteY48" fmla="*/ 415216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88468 w 1750574"/>
              <a:gd name="connsiteY48" fmla="*/ 415216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38609 w 1750574"/>
              <a:gd name="connsiteY6" fmla="*/ 1135650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169991 w 1750574"/>
              <a:gd name="connsiteY6" fmla="*/ 1211810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25133 w 1750574"/>
              <a:gd name="connsiteY5" fmla="*/ 101115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44483 w 1750574"/>
              <a:gd name="connsiteY4" fmla="*/ 848719 h 3638526"/>
              <a:gd name="connsiteX5" fmla="*/ 1325133 w 1750574"/>
              <a:gd name="connsiteY5" fmla="*/ 101115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25133 w 1750574"/>
              <a:gd name="connsiteY5" fmla="*/ 101115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188121 w 1750574"/>
              <a:gd name="connsiteY6" fmla="*/ 1198213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53755 w 1750574"/>
              <a:gd name="connsiteY4" fmla="*/ 867261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53755 w 1750574"/>
              <a:gd name="connsiteY4" fmla="*/ 867261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53755 w 1750574"/>
              <a:gd name="connsiteY4" fmla="*/ 867261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95478 w 1750574"/>
              <a:gd name="connsiteY4" fmla="*/ 885804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33353 w 1750574"/>
              <a:gd name="connsiteY1" fmla="*/ 322216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5517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64355 w 1750574"/>
              <a:gd name="connsiteY1" fmla="*/ 466235 h 3638526"/>
              <a:gd name="connsiteX2" fmla="*/ 1481071 w 1750574"/>
              <a:gd name="connsiteY2" fmla="*/ 666965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64355 w 1750574"/>
              <a:gd name="connsiteY1" fmla="*/ 466235 h 3638526"/>
              <a:gd name="connsiteX2" fmla="*/ 1498806 w 1750574"/>
              <a:gd name="connsiteY2" fmla="*/ 658099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28887 w 1750574"/>
              <a:gd name="connsiteY1" fmla="*/ 386433 h 3638526"/>
              <a:gd name="connsiteX2" fmla="*/ 1498806 w 1750574"/>
              <a:gd name="connsiteY2" fmla="*/ 658099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28887 w 1750574"/>
              <a:gd name="connsiteY1" fmla="*/ 386433 h 3638526"/>
              <a:gd name="connsiteX2" fmla="*/ 1498806 w 1750574"/>
              <a:gd name="connsiteY2" fmla="*/ 658099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00177 w 1750574"/>
              <a:gd name="connsiteY1" fmla="*/ 241348 h 3638526"/>
              <a:gd name="connsiteX2" fmla="*/ 1428887 w 1750574"/>
              <a:gd name="connsiteY2" fmla="*/ 386433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0177 w 1750574"/>
              <a:gd name="connsiteY1" fmla="*/ 241348 h 3638526"/>
              <a:gd name="connsiteX2" fmla="*/ 1464355 w 1750574"/>
              <a:gd name="connsiteY2" fmla="*/ 39530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0177 w 1750574"/>
              <a:gd name="connsiteY1" fmla="*/ 241348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95743 w 1750574"/>
              <a:gd name="connsiteY1" fmla="*/ 263515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395743 w 1750574"/>
              <a:gd name="connsiteY1" fmla="*/ 263515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40078 w 1750574"/>
              <a:gd name="connsiteY1" fmla="*/ 272381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40078 w 1750574"/>
              <a:gd name="connsiteY1" fmla="*/ 272381 h 3638526"/>
              <a:gd name="connsiteX2" fmla="*/ 1486522 w 1750574"/>
              <a:gd name="connsiteY2" fmla="*/ 448501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40078 w 1750574"/>
              <a:gd name="connsiteY1" fmla="*/ 272381 h 3638526"/>
              <a:gd name="connsiteX2" fmla="*/ 1431726 w 1750574"/>
              <a:gd name="connsiteY2" fmla="*/ 46220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06418 w 1750574"/>
              <a:gd name="connsiteY1" fmla="*/ 279861 h 3638526"/>
              <a:gd name="connsiteX2" fmla="*/ 1431726 w 1750574"/>
              <a:gd name="connsiteY2" fmla="*/ 46220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06418 w 1750574"/>
              <a:gd name="connsiteY1" fmla="*/ 279861 h 3638526"/>
              <a:gd name="connsiteX2" fmla="*/ 1454165 w 1750574"/>
              <a:gd name="connsiteY2" fmla="*/ 45846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06418 w 1750574"/>
              <a:gd name="connsiteY1" fmla="*/ 279861 h 3638526"/>
              <a:gd name="connsiteX2" fmla="*/ 1454165 w 1750574"/>
              <a:gd name="connsiteY2" fmla="*/ 458460 h 3638526"/>
              <a:gd name="connsiteX3" fmla="*/ 1483846 w 1750574"/>
              <a:gd name="connsiteY3" fmla="*/ 66931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50574" h="3638526">
                <a:moveTo>
                  <a:pt x="1384962" y="0"/>
                </a:moveTo>
                <a:cubicBezTo>
                  <a:pt x="1391192" y="40224"/>
                  <a:pt x="1395403" y="215456"/>
                  <a:pt x="1406418" y="279861"/>
                </a:cubicBezTo>
                <a:cubicBezTo>
                  <a:pt x="1417433" y="344266"/>
                  <a:pt x="1441260" y="393550"/>
                  <a:pt x="1454165" y="458460"/>
                </a:cubicBezTo>
                <a:cubicBezTo>
                  <a:pt x="1467070" y="523370"/>
                  <a:pt x="1486232" y="604276"/>
                  <a:pt x="1483846" y="669319"/>
                </a:cubicBezTo>
                <a:cubicBezTo>
                  <a:pt x="1481460" y="734362"/>
                  <a:pt x="1464035" y="790235"/>
                  <a:pt x="1439849" y="848719"/>
                </a:cubicBezTo>
                <a:cubicBezTo>
                  <a:pt x="1415663" y="907203"/>
                  <a:pt x="1374181" y="963598"/>
                  <a:pt x="1338729" y="1020221"/>
                </a:cubicBezTo>
                <a:cubicBezTo>
                  <a:pt x="1303277" y="1076844"/>
                  <a:pt x="1261587" y="1137253"/>
                  <a:pt x="1227136" y="1188460"/>
                </a:cubicBezTo>
                <a:cubicBezTo>
                  <a:pt x="1192685" y="1239667"/>
                  <a:pt x="1158376" y="1287105"/>
                  <a:pt x="1132022" y="1327461"/>
                </a:cubicBezTo>
                <a:cubicBezTo>
                  <a:pt x="1105668" y="1367817"/>
                  <a:pt x="1090735" y="1390965"/>
                  <a:pt x="1069014" y="1430593"/>
                </a:cubicBezTo>
                <a:cubicBezTo>
                  <a:pt x="1047293" y="1470221"/>
                  <a:pt x="1046574" y="1492301"/>
                  <a:pt x="1001696" y="1565229"/>
                </a:cubicBezTo>
                <a:cubicBezTo>
                  <a:pt x="956817" y="1638157"/>
                  <a:pt x="858646" y="1793362"/>
                  <a:pt x="799743" y="1868159"/>
                </a:cubicBezTo>
                <a:cubicBezTo>
                  <a:pt x="740840" y="1942956"/>
                  <a:pt x="662302" y="1973810"/>
                  <a:pt x="648278" y="2014014"/>
                </a:cubicBezTo>
                <a:cubicBezTo>
                  <a:pt x="634254" y="2054218"/>
                  <a:pt x="687547" y="2083202"/>
                  <a:pt x="715596" y="2109381"/>
                </a:cubicBezTo>
                <a:cubicBezTo>
                  <a:pt x="743645" y="2135560"/>
                  <a:pt x="770760" y="2143975"/>
                  <a:pt x="816573" y="2171089"/>
                </a:cubicBezTo>
                <a:cubicBezTo>
                  <a:pt x="862386" y="2198203"/>
                  <a:pt x="936249" y="2234667"/>
                  <a:pt x="990477" y="2272066"/>
                </a:cubicBezTo>
                <a:cubicBezTo>
                  <a:pt x="1044705" y="2309465"/>
                  <a:pt x="1102591" y="2357147"/>
                  <a:pt x="1141942" y="2395481"/>
                </a:cubicBezTo>
                <a:cubicBezTo>
                  <a:pt x="1181293" y="2433815"/>
                  <a:pt x="1196298" y="2462597"/>
                  <a:pt x="1226583" y="2502068"/>
                </a:cubicBezTo>
                <a:cubicBezTo>
                  <a:pt x="1256868" y="2541539"/>
                  <a:pt x="1280646" y="2581534"/>
                  <a:pt x="1323655" y="2632306"/>
                </a:cubicBezTo>
                <a:cubicBezTo>
                  <a:pt x="1366664" y="2683078"/>
                  <a:pt x="1444798" y="2770441"/>
                  <a:pt x="1484635" y="2806703"/>
                </a:cubicBezTo>
                <a:cubicBezTo>
                  <a:pt x="1524472" y="2842965"/>
                  <a:pt x="1542191" y="2839877"/>
                  <a:pt x="1562678" y="2849877"/>
                </a:cubicBezTo>
                <a:cubicBezTo>
                  <a:pt x="1583165" y="2859878"/>
                  <a:pt x="1581378" y="2859226"/>
                  <a:pt x="1607557" y="2866706"/>
                </a:cubicBezTo>
                <a:cubicBezTo>
                  <a:pt x="1633736" y="2874186"/>
                  <a:pt x="1697314" y="2885405"/>
                  <a:pt x="1719753" y="2894755"/>
                </a:cubicBezTo>
                <a:cubicBezTo>
                  <a:pt x="1742192" y="2904105"/>
                  <a:pt x="1738452" y="2905975"/>
                  <a:pt x="1742192" y="2922804"/>
                </a:cubicBezTo>
                <a:cubicBezTo>
                  <a:pt x="1745932" y="2939633"/>
                  <a:pt x="1759022" y="2963008"/>
                  <a:pt x="1742192" y="2995732"/>
                </a:cubicBezTo>
                <a:cubicBezTo>
                  <a:pt x="1725362" y="3028456"/>
                  <a:pt x="1670199" y="3090164"/>
                  <a:pt x="1641215" y="3119148"/>
                </a:cubicBezTo>
                <a:cubicBezTo>
                  <a:pt x="1612231" y="3148132"/>
                  <a:pt x="1601947" y="3145327"/>
                  <a:pt x="1568288" y="3169636"/>
                </a:cubicBezTo>
                <a:cubicBezTo>
                  <a:pt x="1534629" y="3193945"/>
                  <a:pt x="1477596" y="3234149"/>
                  <a:pt x="1439262" y="3265003"/>
                </a:cubicBezTo>
                <a:cubicBezTo>
                  <a:pt x="1400928" y="3295857"/>
                  <a:pt x="1369139" y="3325776"/>
                  <a:pt x="1338285" y="3354760"/>
                </a:cubicBezTo>
                <a:cubicBezTo>
                  <a:pt x="1307431" y="3383744"/>
                  <a:pt x="1254138" y="3438907"/>
                  <a:pt x="1254138" y="3438907"/>
                </a:cubicBezTo>
                <a:cubicBezTo>
                  <a:pt x="1224219" y="3468826"/>
                  <a:pt x="1186820" y="3504355"/>
                  <a:pt x="1158771" y="3534274"/>
                </a:cubicBezTo>
                <a:cubicBezTo>
                  <a:pt x="1130722" y="3564193"/>
                  <a:pt x="1123243" y="3603462"/>
                  <a:pt x="1085844" y="3618421"/>
                </a:cubicBezTo>
                <a:cubicBezTo>
                  <a:pt x="1048445" y="3633380"/>
                  <a:pt x="948404" y="3652080"/>
                  <a:pt x="934379" y="3624031"/>
                </a:cubicBezTo>
                <a:cubicBezTo>
                  <a:pt x="920354" y="3595982"/>
                  <a:pt x="971007" y="3514640"/>
                  <a:pt x="1001696" y="3450127"/>
                </a:cubicBezTo>
                <a:cubicBezTo>
                  <a:pt x="1032386" y="3385614"/>
                  <a:pt x="1093163" y="3295660"/>
                  <a:pt x="1118516" y="3236954"/>
                </a:cubicBezTo>
                <a:cubicBezTo>
                  <a:pt x="1143869" y="3178248"/>
                  <a:pt x="1182830" y="3158179"/>
                  <a:pt x="1153815" y="3097894"/>
                </a:cubicBezTo>
                <a:cubicBezTo>
                  <a:pt x="1124800" y="3037609"/>
                  <a:pt x="1024310" y="2956919"/>
                  <a:pt x="944427" y="2875244"/>
                </a:cubicBezTo>
                <a:cubicBezTo>
                  <a:pt x="864544" y="2793569"/>
                  <a:pt x="789609" y="2686929"/>
                  <a:pt x="674518" y="2607845"/>
                </a:cubicBezTo>
                <a:cubicBezTo>
                  <a:pt x="559427" y="2528761"/>
                  <a:pt x="490058" y="2456691"/>
                  <a:pt x="419293" y="2404461"/>
                </a:cubicBezTo>
                <a:cubicBezTo>
                  <a:pt x="348528" y="2352231"/>
                  <a:pt x="306676" y="2341079"/>
                  <a:pt x="249929" y="2294464"/>
                </a:cubicBezTo>
                <a:cubicBezTo>
                  <a:pt x="193182" y="2247850"/>
                  <a:pt x="117789" y="2167731"/>
                  <a:pt x="78813" y="2124774"/>
                </a:cubicBezTo>
                <a:cubicBezTo>
                  <a:pt x="39837" y="2081817"/>
                  <a:pt x="28849" y="2066118"/>
                  <a:pt x="16074" y="2036723"/>
                </a:cubicBezTo>
                <a:cubicBezTo>
                  <a:pt x="3299" y="2007328"/>
                  <a:pt x="-3853" y="1995845"/>
                  <a:pt x="2161" y="1948401"/>
                </a:cubicBezTo>
                <a:cubicBezTo>
                  <a:pt x="8175" y="1900957"/>
                  <a:pt x="29829" y="1811085"/>
                  <a:pt x="52157" y="1752057"/>
                </a:cubicBezTo>
                <a:cubicBezTo>
                  <a:pt x="74485" y="1693029"/>
                  <a:pt x="104057" y="1664639"/>
                  <a:pt x="136130" y="1594232"/>
                </a:cubicBezTo>
                <a:cubicBezTo>
                  <a:pt x="168203" y="1523825"/>
                  <a:pt x="180339" y="1454777"/>
                  <a:pt x="244596" y="1329616"/>
                </a:cubicBezTo>
                <a:cubicBezTo>
                  <a:pt x="308853" y="1204455"/>
                  <a:pt x="466487" y="961074"/>
                  <a:pt x="521675" y="843268"/>
                </a:cubicBezTo>
                <a:cubicBezTo>
                  <a:pt x="576863" y="725462"/>
                  <a:pt x="563882" y="696964"/>
                  <a:pt x="575724" y="622780"/>
                </a:cubicBezTo>
                <a:cubicBezTo>
                  <a:pt x="587566" y="548596"/>
                  <a:pt x="608197" y="452197"/>
                  <a:pt x="592730" y="398165"/>
                </a:cubicBezTo>
                <a:cubicBezTo>
                  <a:pt x="598577" y="339871"/>
                  <a:pt x="590260" y="117420"/>
                  <a:pt x="583604" y="4341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Arial Unicode MS" pitchFamily="50" charset="-128"/>
            </a:endParaRPr>
          </a:p>
        </p:txBody>
      </p:sp>
      <p:cxnSp>
        <p:nvCxnSpPr>
          <p:cNvPr id="90" name="直線コネクタ 89"/>
          <p:cNvCxnSpPr/>
          <p:nvPr/>
        </p:nvCxnSpPr>
        <p:spPr>
          <a:xfrm>
            <a:off x="3205915" y="2880372"/>
            <a:ext cx="421113" cy="770987"/>
          </a:xfrm>
          <a:prstGeom prst="line">
            <a:avLst/>
          </a:prstGeom>
          <a:solidFill>
            <a:srgbClr val="FF0000"/>
          </a:solidFill>
          <a:ln w="19050">
            <a:solidFill>
              <a:srgbClr val="AE2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円/楕円 90"/>
          <p:cNvSpPr/>
          <p:nvPr/>
        </p:nvSpPr>
        <p:spPr>
          <a:xfrm rot="19881399" flipH="1">
            <a:off x="3384405" y="3038681"/>
            <a:ext cx="64325" cy="454711"/>
          </a:xfrm>
          <a:prstGeom prst="ellipse">
            <a:avLst/>
          </a:prstGeom>
          <a:solidFill>
            <a:srgbClr val="AE2B0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sp>
        <p:nvSpPr>
          <p:cNvPr id="122" name="テキスト ボックス 121"/>
          <p:cNvSpPr txBox="1"/>
          <p:nvPr/>
        </p:nvSpPr>
        <p:spPr>
          <a:xfrm flipH="1">
            <a:off x="2576944" y="2024846"/>
            <a:ext cx="452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500" dirty="0">
                <a:latin typeface="+mj-lt"/>
              </a:rPr>
              <a:t>(A)</a:t>
            </a:r>
            <a:endParaRPr lang="ja-JP" altLang="en-US" sz="1500" dirty="0">
              <a:latin typeface="+mj-lt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 flipH="1">
            <a:off x="4358952" y="2024846"/>
            <a:ext cx="4411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500" dirty="0">
                <a:latin typeface="+mj-lt"/>
              </a:rPr>
              <a:t>(B)</a:t>
            </a:r>
            <a:endParaRPr lang="ja-JP" altLang="en-US" sz="1500" dirty="0">
              <a:latin typeface="+mj-lt"/>
            </a:endParaRPr>
          </a:p>
        </p:txBody>
      </p:sp>
      <p:cxnSp>
        <p:nvCxnSpPr>
          <p:cNvPr id="307" name="直線コネクタ 306"/>
          <p:cNvCxnSpPr>
            <a:stCxn id="158" idx="6"/>
            <a:endCxn id="305" idx="3"/>
          </p:cNvCxnSpPr>
          <p:nvPr/>
        </p:nvCxnSpPr>
        <p:spPr>
          <a:xfrm flipH="1" flipV="1">
            <a:off x="5121706" y="3467410"/>
            <a:ext cx="727739" cy="1343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/>
          <p:cNvCxnSpPr>
            <a:endCxn id="304" idx="3"/>
          </p:cNvCxnSpPr>
          <p:nvPr/>
        </p:nvCxnSpPr>
        <p:spPr>
          <a:xfrm flipH="1" flipV="1">
            <a:off x="5134116" y="2737630"/>
            <a:ext cx="349953" cy="1268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グループ化 170"/>
          <p:cNvGrpSpPr/>
          <p:nvPr/>
        </p:nvGrpSpPr>
        <p:grpSpPr>
          <a:xfrm rot="19959926" flipH="1">
            <a:off x="5836912" y="2795996"/>
            <a:ext cx="67361" cy="802674"/>
            <a:chOff x="7776398" y="2543175"/>
            <a:chExt cx="71542" cy="1333500"/>
          </a:xfrm>
        </p:grpSpPr>
        <p:cxnSp>
          <p:nvCxnSpPr>
            <p:cNvPr id="172" name="直線コネクタ 171"/>
            <p:cNvCxnSpPr/>
            <p:nvPr/>
          </p:nvCxnSpPr>
          <p:spPr>
            <a:xfrm flipV="1">
              <a:off x="7812235" y="2543175"/>
              <a:ext cx="0" cy="1333500"/>
            </a:xfrm>
            <a:prstGeom prst="line">
              <a:avLst/>
            </a:prstGeom>
            <a:solidFill>
              <a:srgbClr val="FF0000"/>
            </a:solidFill>
            <a:ln w="19050">
              <a:solidFill>
                <a:srgbClr val="AE2B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円/楕円 172"/>
            <p:cNvSpPr/>
            <p:nvPr/>
          </p:nvSpPr>
          <p:spPr>
            <a:xfrm>
              <a:off x="7776398" y="2882002"/>
              <a:ext cx="71542" cy="655847"/>
            </a:xfrm>
            <a:prstGeom prst="ellipse">
              <a:avLst/>
            </a:prstGeom>
            <a:solidFill>
              <a:srgbClr val="AE2B02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</p:grpSp>
      <p:grpSp>
        <p:nvGrpSpPr>
          <p:cNvPr id="177" name="グループ化 176"/>
          <p:cNvGrpSpPr/>
          <p:nvPr/>
        </p:nvGrpSpPr>
        <p:grpSpPr>
          <a:xfrm flipH="1">
            <a:off x="5652964" y="2232165"/>
            <a:ext cx="60039" cy="681167"/>
            <a:chOff x="7781075" y="2543175"/>
            <a:chExt cx="62610" cy="1333500"/>
          </a:xfrm>
        </p:grpSpPr>
        <p:cxnSp>
          <p:nvCxnSpPr>
            <p:cNvPr id="178" name="直線コネクタ 177"/>
            <p:cNvCxnSpPr/>
            <p:nvPr/>
          </p:nvCxnSpPr>
          <p:spPr>
            <a:xfrm flipV="1">
              <a:off x="7812235" y="2543175"/>
              <a:ext cx="0" cy="1333500"/>
            </a:xfrm>
            <a:prstGeom prst="line">
              <a:avLst/>
            </a:prstGeom>
            <a:solidFill>
              <a:srgbClr val="C00000"/>
            </a:solidFill>
            <a:ln w="19050">
              <a:solidFill>
                <a:srgbClr val="6202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9" name="円/楕円 178"/>
            <p:cNvSpPr/>
            <p:nvPr/>
          </p:nvSpPr>
          <p:spPr>
            <a:xfrm>
              <a:off x="7781075" y="2944645"/>
              <a:ext cx="62610" cy="530562"/>
            </a:xfrm>
            <a:prstGeom prst="ellipse">
              <a:avLst/>
            </a:prstGeom>
            <a:solidFill>
              <a:srgbClr val="62022D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</p:grpSp>
      <p:grpSp>
        <p:nvGrpSpPr>
          <p:cNvPr id="181" name="グループ化 180"/>
          <p:cNvGrpSpPr/>
          <p:nvPr/>
        </p:nvGrpSpPr>
        <p:grpSpPr>
          <a:xfrm flipH="1">
            <a:off x="5444796" y="2236475"/>
            <a:ext cx="54000" cy="643190"/>
            <a:chOff x="7784554" y="2543175"/>
            <a:chExt cx="56311" cy="1333500"/>
          </a:xfrm>
        </p:grpSpPr>
        <p:cxnSp>
          <p:nvCxnSpPr>
            <p:cNvPr id="182" name="直線コネクタ 181"/>
            <p:cNvCxnSpPr/>
            <p:nvPr/>
          </p:nvCxnSpPr>
          <p:spPr>
            <a:xfrm flipV="1">
              <a:off x="7812235" y="2543175"/>
              <a:ext cx="0" cy="1333500"/>
            </a:xfrm>
            <a:prstGeom prst="line">
              <a:avLst/>
            </a:prstGeom>
            <a:solidFill>
              <a:srgbClr val="C00000"/>
            </a:solidFill>
            <a:ln w="19050">
              <a:solidFill>
                <a:srgbClr val="6202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3" name="円/楕円 182"/>
            <p:cNvSpPr/>
            <p:nvPr/>
          </p:nvSpPr>
          <p:spPr>
            <a:xfrm>
              <a:off x="7784554" y="2867854"/>
              <a:ext cx="56311" cy="684144"/>
            </a:xfrm>
            <a:prstGeom prst="ellipse">
              <a:avLst/>
            </a:prstGeom>
            <a:solidFill>
              <a:srgbClr val="62022D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</p:grpSp>
      <p:grpSp>
        <p:nvGrpSpPr>
          <p:cNvPr id="184" name="グループ化 183"/>
          <p:cNvGrpSpPr/>
          <p:nvPr/>
        </p:nvGrpSpPr>
        <p:grpSpPr>
          <a:xfrm rot="19959926" flipH="1">
            <a:off x="5625717" y="2863389"/>
            <a:ext cx="80754" cy="848350"/>
            <a:chOff x="7769351" y="2543175"/>
            <a:chExt cx="85767" cy="1333500"/>
          </a:xfrm>
        </p:grpSpPr>
        <p:cxnSp>
          <p:nvCxnSpPr>
            <p:cNvPr id="185" name="直線コネクタ 184"/>
            <p:cNvCxnSpPr/>
            <p:nvPr/>
          </p:nvCxnSpPr>
          <p:spPr>
            <a:xfrm flipV="1">
              <a:off x="7812235" y="2543175"/>
              <a:ext cx="0" cy="1333500"/>
            </a:xfrm>
            <a:prstGeom prst="line">
              <a:avLst/>
            </a:prstGeom>
            <a:solidFill>
              <a:srgbClr val="FF0000"/>
            </a:solidFill>
            <a:ln w="19050">
              <a:solidFill>
                <a:srgbClr val="AE2B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6" name="円/楕円 185"/>
            <p:cNvSpPr/>
            <p:nvPr/>
          </p:nvSpPr>
          <p:spPr>
            <a:xfrm>
              <a:off x="7769351" y="2949302"/>
              <a:ext cx="85767" cy="521246"/>
            </a:xfrm>
            <a:prstGeom prst="ellipse">
              <a:avLst/>
            </a:prstGeom>
            <a:solidFill>
              <a:srgbClr val="AE2B02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</p:grpSp>
      <p:grpSp>
        <p:nvGrpSpPr>
          <p:cNvPr id="189" name="グループ化 188"/>
          <p:cNvGrpSpPr/>
          <p:nvPr/>
        </p:nvGrpSpPr>
        <p:grpSpPr>
          <a:xfrm rot="2978067" flipH="1">
            <a:off x="5679766" y="3530476"/>
            <a:ext cx="53133" cy="857017"/>
            <a:chOff x="7788584" y="2543175"/>
            <a:chExt cx="47219" cy="1333500"/>
          </a:xfrm>
        </p:grpSpPr>
        <p:cxnSp>
          <p:nvCxnSpPr>
            <p:cNvPr id="190" name="直線コネクタ 189"/>
            <p:cNvCxnSpPr/>
            <p:nvPr/>
          </p:nvCxnSpPr>
          <p:spPr>
            <a:xfrm flipV="1">
              <a:off x="7812235" y="2543175"/>
              <a:ext cx="0" cy="1333500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rgbClr val="E68E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1" name="円/楕円 190"/>
            <p:cNvSpPr/>
            <p:nvPr/>
          </p:nvSpPr>
          <p:spPr>
            <a:xfrm>
              <a:off x="7788584" y="2866984"/>
              <a:ext cx="47219" cy="685883"/>
            </a:xfrm>
            <a:prstGeom prst="ellipse">
              <a:avLst/>
            </a:prstGeom>
            <a:solidFill>
              <a:srgbClr val="E68E0C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</p:grpSp>
      <p:grpSp>
        <p:nvGrpSpPr>
          <p:cNvPr id="195" name="グループ化 194"/>
          <p:cNvGrpSpPr/>
          <p:nvPr/>
        </p:nvGrpSpPr>
        <p:grpSpPr>
          <a:xfrm rot="2978067" flipH="1">
            <a:off x="5510502" y="3366865"/>
            <a:ext cx="96510" cy="857017"/>
            <a:chOff x="7769351" y="2543175"/>
            <a:chExt cx="85767" cy="1333500"/>
          </a:xfrm>
        </p:grpSpPr>
        <p:cxnSp>
          <p:nvCxnSpPr>
            <p:cNvPr id="196" name="直線コネクタ 195"/>
            <p:cNvCxnSpPr/>
            <p:nvPr/>
          </p:nvCxnSpPr>
          <p:spPr>
            <a:xfrm flipV="1">
              <a:off x="7812235" y="2543175"/>
              <a:ext cx="0" cy="1333500"/>
            </a:xfrm>
            <a:prstGeom prst="line">
              <a:avLst/>
            </a:prstGeom>
            <a:solidFill>
              <a:srgbClr val="FFC000"/>
            </a:solidFill>
            <a:ln w="19050">
              <a:solidFill>
                <a:srgbClr val="E68E0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7" name="円/楕円 196"/>
            <p:cNvSpPr/>
            <p:nvPr/>
          </p:nvSpPr>
          <p:spPr>
            <a:xfrm>
              <a:off x="7769351" y="3029527"/>
              <a:ext cx="85767" cy="360797"/>
            </a:xfrm>
            <a:prstGeom prst="ellipse">
              <a:avLst/>
            </a:prstGeom>
            <a:solidFill>
              <a:srgbClr val="E68E0C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013"/>
            </a:p>
          </p:txBody>
        </p:sp>
      </p:grpSp>
      <p:cxnSp>
        <p:nvCxnSpPr>
          <p:cNvPr id="143" name="直線コネクタ 142"/>
          <p:cNvCxnSpPr/>
          <p:nvPr/>
        </p:nvCxnSpPr>
        <p:spPr>
          <a:xfrm flipH="1">
            <a:off x="5309642" y="3582724"/>
            <a:ext cx="655069" cy="5618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円/楕円 151"/>
          <p:cNvSpPr/>
          <p:nvPr/>
        </p:nvSpPr>
        <p:spPr>
          <a:xfrm flipH="1">
            <a:off x="5471597" y="2769882"/>
            <a:ext cx="215663" cy="2156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  <p:sp>
        <p:nvSpPr>
          <p:cNvPr id="158" name="円/楕円 157"/>
          <p:cNvSpPr/>
          <p:nvPr/>
        </p:nvSpPr>
        <p:spPr>
          <a:xfrm flipH="1">
            <a:off x="5849443" y="3494456"/>
            <a:ext cx="214544" cy="214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  <p:cxnSp>
        <p:nvCxnSpPr>
          <p:cNvPr id="180" name="直線コネクタ 179"/>
          <p:cNvCxnSpPr/>
          <p:nvPr/>
        </p:nvCxnSpPr>
        <p:spPr>
          <a:xfrm flipH="1" flipV="1">
            <a:off x="5466516" y="2238422"/>
            <a:ext cx="218849" cy="22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5233917" y="4064091"/>
            <a:ext cx="151484" cy="176624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/>
          <p:cNvCxnSpPr/>
          <p:nvPr/>
        </p:nvCxnSpPr>
        <p:spPr>
          <a:xfrm flipH="1">
            <a:off x="5574344" y="2770055"/>
            <a:ext cx="0" cy="645758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/>
          <p:cNvSpPr txBox="1"/>
          <p:nvPr/>
        </p:nvSpPr>
        <p:spPr>
          <a:xfrm flipH="1">
            <a:off x="5885253" y="3755259"/>
            <a:ext cx="16513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 err="1">
                <a:solidFill>
                  <a:srgbClr val="0070C0"/>
                </a:solidFill>
              </a:rPr>
              <a:t>θ</a:t>
            </a:r>
            <a:r>
              <a:rPr lang="en-US" altLang="ja-JP" sz="1050" baseline="-25000" dirty="0" err="1">
                <a:solidFill>
                  <a:srgbClr val="0070C0"/>
                </a:solidFill>
              </a:rPr>
              <a:t>k</a:t>
            </a:r>
            <a:endParaRPr lang="ja-JP" altLang="en-US" sz="1050" baseline="-25000" dirty="0">
              <a:solidFill>
                <a:srgbClr val="0070C0"/>
              </a:solidFill>
            </a:endParaRPr>
          </a:p>
        </p:txBody>
      </p:sp>
      <p:sp>
        <p:nvSpPr>
          <p:cNvPr id="203" name="円弧 202"/>
          <p:cNvSpPr/>
          <p:nvPr/>
        </p:nvSpPr>
        <p:spPr>
          <a:xfrm rot="12245951" flipH="1">
            <a:off x="5332861" y="2889637"/>
            <a:ext cx="510945" cy="510945"/>
          </a:xfrm>
          <a:prstGeom prst="arc">
            <a:avLst>
              <a:gd name="adj1" fmla="val 17469714"/>
              <a:gd name="adj2" fmla="val 20614085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204" name="円弧 203"/>
          <p:cNvSpPr/>
          <p:nvPr/>
        </p:nvSpPr>
        <p:spPr>
          <a:xfrm rot="13739029" flipH="1">
            <a:off x="5802599" y="3453167"/>
            <a:ext cx="324000" cy="324000"/>
          </a:xfrm>
          <a:prstGeom prst="arc">
            <a:avLst>
              <a:gd name="adj1" fmla="val 15975185"/>
              <a:gd name="adj2" fmla="val 20628002"/>
            </a:avLst>
          </a:prstGeom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05" name="直線コネクタ 204"/>
          <p:cNvCxnSpPr/>
          <p:nvPr/>
        </p:nvCxnSpPr>
        <p:spPr>
          <a:xfrm flipH="1">
            <a:off x="5307550" y="2879313"/>
            <a:ext cx="264704" cy="1278377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テキスト ボックス 205"/>
          <p:cNvSpPr txBox="1"/>
          <p:nvPr/>
        </p:nvSpPr>
        <p:spPr>
          <a:xfrm flipH="1">
            <a:off x="5237506" y="2957173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solidFill>
                  <a:srgbClr val="FF0000"/>
                </a:solidFill>
              </a:rPr>
              <a:t>Φ</a:t>
            </a:r>
            <a:endParaRPr lang="ja-JP" alt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 flipH="1">
            <a:off x="5260412" y="3590439"/>
            <a:ext cx="136281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solidFill>
                  <a:srgbClr val="FF0000"/>
                </a:solidFill>
              </a:rPr>
              <a:t>R</a:t>
            </a:r>
            <a:endParaRPr lang="ja-JP" alt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6006560" y="2419003"/>
            <a:ext cx="415204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PAM2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6006562" y="3160070"/>
            <a:ext cx="415204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PAM4</a:t>
            </a:r>
            <a:endParaRPr lang="ja-JP" altLang="en-US" sz="1050" dirty="0">
              <a:latin typeface="Times New Roman" pitchFamily="18" charset="0"/>
              <a:cs typeface="Arial Unicode MS" pitchFamily="50" charset="-128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6006563" y="3901137"/>
            <a:ext cx="415204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PAM5</a:t>
            </a:r>
            <a:endParaRPr lang="ja-JP" altLang="en-US" sz="1050" dirty="0">
              <a:latin typeface="Times New Roman" pitchFamily="18" charset="0"/>
              <a:cs typeface="Arial Unicode MS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4755895" y="2419003"/>
            <a:ext cx="415204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PAM1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4755893" y="3160070"/>
            <a:ext cx="415204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PAM3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4755893" y="3855406"/>
            <a:ext cx="415204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PAM6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221" name="直線コネクタ 220"/>
          <p:cNvCxnSpPr>
            <a:stCxn id="179" idx="2"/>
            <a:endCxn id="215" idx="1"/>
          </p:cNvCxnSpPr>
          <p:nvPr/>
        </p:nvCxnSpPr>
        <p:spPr>
          <a:xfrm flipV="1">
            <a:off x="5713003" y="2499793"/>
            <a:ext cx="293559" cy="729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16" idx="1"/>
            <a:endCxn id="173" idx="2"/>
          </p:cNvCxnSpPr>
          <p:nvPr/>
        </p:nvCxnSpPr>
        <p:spPr>
          <a:xfrm flipH="1" flipV="1">
            <a:off x="5900510" y="3181869"/>
            <a:ext cx="106052" cy="589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11"/>
          <p:cNvCxnSpPr>
            <a:stCxn id="183" idx="6"/>
            <a:endCxn id="218" idx="3"/>
          </p:cNvCxnSpPr>
          <p:nvPr/>
        </p:nvCxnSpPr>
        <p:spPr>
          <a:xfrm flipH="1" flipV="1">
            <a:off x="5171101" y="2499793"/>
            <a:ext cx="273697" cy="582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186" idx="6"/>
            <a:endCxn id="219" idx="3"/>
          </p:cNvCxnSpPr>
          <p:nvPr/>
        </p:nvCxnSpPr>
        <p:spPr>
          <a:xfrm flipH="1" flipV="1">
            <a:off x="5171097" y="3240862"/>
            <a:ext cx="459128" cy="65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197" idx="5"/>
            <a:endCxn id="220" idx="3"/>
          </p:cNvCxnSpPr>
          <p:nvPr/>
        </p:nvCxnSpPr>
        <p:spPr>
          <a:xfrm flipH="1">
            <a:off x="5171097" y="3822470"/>
            <a:ext cx="303098" cy="1137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191" idx="2"/>
            <a:endCxn id="217" idx="1"/>
          </p:cNvCxnSpPr>
          <p:nvPr/>
        </p:nvCxnSpPr>
        <p:spPr>
          <a:xfrm>
            <a:off x="5723538" y="3979225"/>
            <a:ext cx="283027" cy="27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円弧 235"/>
          <p:cNvSpPr/>
          <p:nvPr/>
        </p:nvSpPr>
        <p:spPr>
          <a:xfrm rot="15642153" flipH="1">
            <a:off x="5370136" y="2709567"/>
            <a:ext cx="367913" cy="367913"/>
          </a:xfrm>
          <a:prstGeom prst="arc">
            <a:avLst>
              <a:gd name="adj1" fmla="val 15545285"/>
              <a:gd name="adj2" fmla="val 20427193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cxnSp>
        <p:nvCxnSpPr>
          <p:cNvPr id="237" name="直線コネクタ 236"/>
          <p:cNvCxnSpPr/>
          <p:nvPr/>
        </p:nvCxnSpPr>
        <p:spPr>
          <a:xfrm flipH="1">
            <a:off x="5328552" y="2885264"/>
            <a:ext cx="238677" cy="0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 flipV="1">
            <a:off x="5876329" y="3600299"/>
            <a:ext cx="70560" cy="60161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 flipH="1">
            <a:off x="5574344" y="2240871"/>
            <a:ext cx="0" cy="5333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/>
          <p:cNvCxnSpPr/>
          <p:nvPr/>
        </p:nvCxnSpPr>
        <p:spPr>
          <a:xfrm>
            <a:off x="5574493" y="2885733"/>
            <a:ext cx="499837" cy="929549"/>
          </a:xfrm>
          <a:prstGeom prst="line">
            <a:avLst/>
          </a:prstGeom>
          <a:ln w="127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/>
          <p:cNvCxnSpPr/>
          <p:nvPr/>
        </p:nvCxnSpPr>
        <p:spPr>
          <a:xfrm flipH="1" flipV="1">
            <a:off x="5622006" y="2981534"/>
            <a:ext cx="286877" cy="533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11"/>
          <p:cNvCxnSpPr/>
          <p:nvPr/>
        </p:nvCxnSpPr>
        <p:spPr>
          <a:xfrm flipH="1">
            <a:off x="5574345" y="2852306"/>
            <a:ext cx="105485" cy="3295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11"/>
          <p:cNvCxnSpPr/>
          <p:nvPr/>
        </p:nvCxnSpPr>
        <p:spPr>
          <a:xfrm flipH="1">
            <a:off x="5502030" y="2885624"/>
            <a:ext cx="71171" cy="22237"/>
          </a:xfrm>
          <a:prstGeom prst="line">
            <a:avLst/>
          </a:prstGeom>
          <a:ln w="952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11"/>
          <p:cNvCxnSpPr/>
          <p:nvPr/>
        </p:nvCxnSpPr>
        <p:spPr>
          <a:xfrm flipV="1">
            <a:off x="5688901" y="2778396"/>
            <a:ext cx="227642" cy="71125"/>
          </a:xfrm>
          <a:prstGeom prst="line">
            <a:avLst/>
          </a:prstGeom>
          <a:ln w="9525">
            <a:solidFill>
              <a:schemeClr val="tx1"/>
            </a:solidFill>
            <a:headEnd type="arrow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/>
          <p:cNvSpPr txBox="1"/>
          <p:nvPr/>
        </p:nvSpPr>
        <p:spPr>
          <a:xfrm>
            <a:off x="5781260" y="2587341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D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4598686" y="2656838"/>
            <a:ext cx="535428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Hip 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4504522" y="3386620"/>
            <a:ext cx="617182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Knee 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 flipH="1">
            <a:off x="5570918" y="3379579"/>
            <a:ext cx="16513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 err="1">
                <a:solidFill>
                  <a:srgbClr val="0070C0"/>
                </a:solidFill>
              </a:rPr>
              <a:t>θ</a:t>
            </a:r>
            <a:r>
              <a:rPr lang="en-US" altLang="ja-JP" sz="1050" baseline="-25000" dirty="0" err="1">
                <a:solidFill>
                  <a:srgbClr val="0070C0"/>
                </a:solidFill>
              </a:rPr>
              <a:t>h</a:t>
            </a:r>
            <a:endParaRPr lang="ja-JP" altLang="en-US" sz="1050" baseline="-25000" dirty="0">
              <a:solidFill>
                <a:srgbClr val="0070C0"/>
              </a:solidFill>
            </a:endParaRPr>
          </a:p>
        </p:txBody>
      </p:sp>
      <p:cxnSp>
        <p:nvCxnSpPr>
          <p:cNvPr id="140" name="直線コネクタ 139"/>
          <p:cNvCxnSpPr/>
          <p:nvPr/>
        </p:nvCxnSpPr>
        <p:spPr>
          <a:xfrm rot="3000000" flipH="1">
            <a:off x="3331719" y="3398882"/>
            <a:ext cx="0" cy="876798"/>
          </a:xfrm>
          <a:prstGeom prst="line">
            <a:avLst/>
          </a:prstGeom>
          <a:solidFill>
            <a:srgbClr val="F0EA00"/>
          </a:solidFill>
          <a:ln w="19050">
            <a:solidFill>
              <a:srgbClr val="CEC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円/楕円 140"/>
          <p:cNvSpPr/>
          <p:nvPr/>
        </p:nvSpPr>
        <p:spPr>
          <a:xfrm rot="3000000" flipH="1">
            <a:off x="3311807" y="3601152"/>
            <a:ext cx="51865" cy="462167"/>
          </a:xfrm>
          <a:prstGeom prst="ellipse">
            <a:avLst/>
          </a:prstGeom>
          <a:solidFill>
            <a:srgbClr val="CEC05A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144" name="直線コネクタ 143"/>
          <p:cNvCxnSpPr/>
          <p:nvPr/>
        </p:nvCxnSpPr>
        <p:spPr>
          <a:xfrm flipH="1">
            <a:off x="3128200" y="3822401"/>
            <a:ext cx="319144" cy="423518"/>
          </a:xfrm>
          <a:prstGeom prst="line">
            <a:avLst/>
          </a:prstGeom>
          <a:solidFill>
            <a:srgbClr val="F0EA00"/>
          </a:solidFill>
          <a:ln w="19050">
            <a:solidFill>
              <a:srgbClr val="CEC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円/楕円 144"/>
          <p:cNvSpPr/>
          <p:nvPr/>
        </p:nvSpPr>
        <p:spPr>
          <a:xfrm rot="2220000" flipH="1">
            <a:off x="3267767" y="3888277"/>
            <a:ext cx="56424" cy="269985"/>
          </a:xfrm>
          <a:prstGeom prst="ellipse">
            <a:avLst/>
          </a:prstGeom>
          <a:solidFill>
            <a:srgbClr val="CEC05A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146" name="直線コネクタ 145"/>
          <p:cNvCxnSpPr/>
          <p:nvPr/>
        </p:nvCxnSpPr>
        <p:spPr>
          <a:xfrm flipH="1" flipV="1">
            <a:off x="2989971" y="4106382"/>
            <a:ext cx="221255" cy="21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rot="18900000" flipH="1">
            <a:off x="3659024" y="3286819"/>
            <a:ext cx="0" cy="297978"/>
          </a:xfrm>
          <a:prstGeom prst="line">
            <a:avLst/>
          </a:prstGeom>
          <a:solidFill>
            <a:srgbClr val="FFC000"/>
          </a:solidFill>
          <a:ln w="19050">
            <a:solidFill>
              <a:srgbClr val="E68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385596" y="2875320"/>
            <a:ext cx="381732" cy="661180"/>
          </a:xfrm>
          <a:prstGeom prst="line">
            <a:avLst/>
          </a:prstGeom>
          <a:solidFill>
            <a:srgbClr val="FF0000"/>
          </a:solidFill>
          <a:ln w="19050">
            <a:solidFill>
              <a:srgbClr val="AE2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536807" y="3333395"/>
            <a:ext cx="96842" cy="323138"/>
          </a:xfrm>
          <a:prstGeom prst="line">
            <a:avLst/>
          </a:prstGeom>
          <a:solidFill>
            <a:srgbClr val="FFC000"/>
          </a:solidFill>
          <a:ln w="19050">
            <a:solidFill>
              <a:srgbClr val="E68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940392" y="2792444"/>
            <a:ext cx="230858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2</a:t>
            </a:r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 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938135" y="3112787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4</a:t>
            </a:r>
            <a:endParaRPr lang="ja-JP" altLang="en-US" sz="1050" dirty="0">
              <a:latin typeface="Times New Roman" pitchFamily="18" charset="0"/>
              <a:cs typeface="Arial Unicode MS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938135" y="3433130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5</a:t>
            </a:r>
            <a:endParaRPr lang="ja-JP" altLang="en-US" sz="1050" dirty="0">
              <a:latin typeface="Times New Roman" pitchFamily="18" charset="0"/>
              <a:cs typeface="Arial Unicode MS" pitchFamily="50" charset="-128"/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86123" y="2792444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1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783861" y="3097543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3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83861" y="3402642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6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4" name="直線コネクタ 3"/>
          <p:cNvCxnSpPr>
            <a:stCxn id="96" idx="2"/>
            <a:endCxn id="5" idx="1"/>
          </p:cNvCxnSpPr>
          <p:nvPr/>
        </p:nvCxnSpPr>
        <p:spPr>
          <a:xfrm flipV="1">
            <a:off x="3452573" y="2873234"/>
            <a:ext cx="487821" cy="978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30" idx="1"/>
            <a:endCxn id="89" idx="2"/>
          </p:cNvCxnSpPr>
          <p:nvPr/>
        </p:nvCxnSpPr>
        <p:spPr>
          <a:xfrm flipH="1">
            <a:off x="3602006" y="3193577"/>
            <a:ext cx="336129" cy="1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11"/>
          <p:cNvCxnSpPr>
            <a:stCxn id="93" idx="7"/>
            <a:endCxn id="71" idx="3"/>
          </p:cNvCxnSpPr>
          <p:nvPr/>
        </p:nvCxnSpPr>
        <p:spPr>
          <a:xfrm flipH="1" flipV="1">
            <a:off x="2983318" y="2873236"/>
            <a:ext cx="253983" cy="817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91" idx="6"/>
            <a:endCxn id="74" idx="3"/>
          </p:cNvCxnSpPr>
          <p:nvPr/>
        </p:nvCxnSpPr>
        <p:spPr>
          <a:xfrm flipH="1" flipV="1">
            <a:off x="2981056" y="3178335"/>
            <a:ext cx="407285" cy="1031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100" idx="6"/>
            <a:endCxn id="76" idx="3"/>
          </p:cNvCxnSpPr>
          <p:nvPr/>
        </p:nvCxnSpPr>
        <p:spPr>
          <a:xfrm flipH="1" flipV="1">
            <a:off x="2981056" y="3483432"/>
            <a:ext cx="592863" cy="542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98" idx="2"/>
            <a:endCxn id="65" idx="1"/>
          </p:cNvCxnSpPr>
          <p:nvPr/>
        </p:nvCxnSpPr>
        <p:spPr>
          <a:xfrm>
            <a:off x="3682697" y="3423539"/>
            <a:ext cx="255436" cy="903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3390182" y="2879664"/>
            <a:ext cx="79350" cy="170168"/>
          </a:xfrm>
          <a:prstGeom prst="line">
            <a:avLst/>
          </a:prstGeom>
          <a:solidFill>
            <a:srgbClr val="C00000"/>
          </a:solidFill>
          <a:ln w="19050">
            <a:solidFill>
              <a:srgbClr val="620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円/楕円 88"/>
          <p:cNvSpPr/>
          <p:nvPr/>
        </p:nvSpPr>
        <p:spPr>
          <a:xfrm rot="19800000" flipH="1">
            <a:off x="3549357" y="3011294"/>
            <a:ext cx="56429" cy="393056"/>
          </a:xfrm>
          <a:prstGeom prst="ellipse">
            <a:avLst/>
          </a:prstGeom>
          <a:solidFill>
            <a:srgbClr val="AE2B0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cxnSp>
        <p:nvCxnSpPr>
          <p:cNvPr id="92" name="直線コネクタ 91"/>
          <p:cNvCxnSpPr/>
          <p:nvPr/>
        </p:nvCxnSpPr>
        <p:spPr>
          <a:xfrm>
            <a:off x="3168345" y="2880133"/>
            <a:ext cx="231130" cy="187166"/>
          </a:xfrm>
          <a:prstGeom prst="line">
            <a:avLst/>
          </a:prstGeom>
          <a:solidFill>
            <a:srgbClr val="C00000"/>
          </a:solidFill>
          <a:ln w="19050">
            <a:solidFill>
              <a:srgbClr val="620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円/楕円 92"/>
          <p:cNvSpPr/>
          <p:nvPr/>
        </p:nvSpPr>
        <p:spPr>
          <a:xfrm rot="18540000" flipH="1">
            <a:off x="3258912" y="2913449"/>
            <a:ext cx="35529" cy="114536"/>
          </a:xfrm>
          <a:prstGeom prst="ellipse">
            <a:avLst/>
          </a:prstGeom>
          <a:solidFill>
            <a:srgbClr val="62022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cxnSp>
        <p:nvCxnSpPr>
          <p:cNvPr id="94" name="直線コネクタ 93"/>
          <p:cNvCxnSpPr/>
          <p:nvPr/>
        </p:nvCxnSpPr>
        <p:spPr>
          <a:xfrm flipH="1">
            <a:off x="3108901" y="2877326"/>
            <a:ext cx="39804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H="1">
            <a:off x="3308188" y="2455261"/>
            <a:ext cx="0" cy="435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円/楕円 95"/>
          <p:cNvSpPr/>
          <p:nvPr/>
        </p:nvSpPr>
        <p:spPr>
          <a:xfrm rot="1500000" flipH="1">
            <a:off x="3408269" y="2915680"/>
            <a:ext cx="46481" cy="91068"/>
          </a:xfrm>
          <a:prstGeom prst="ellipse">
            <a:avLst/>
          </a:prstGeom>
          <a:solidFill>
            <a:srgbClr val="62022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sp>
        <p:nvSpPr>
          <p:cNvPr id="98" name="円/楕円 97"/>
          <p:cNvSpPr/>
          <p:nvPr/>
        </p:nvSpPr>
        <p:spPr>
          <a:xfrm rot="18900000" flipH="1">
            <a:off x="3639310" y="3351985"/>
            <a:ext cx="50833" cy="179048"/>
          </a:xfrm>
          <a:prstGeom prst="ellipse">
            <a:avLst/>
          </a:prstGeom>
          <a:solidFill>
            <a:srgbClr val="E68E0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sp>
        <p:nvSpPr>
          <p:cNvPr id="100" name="円/楕円 99"/>
          <p:cNvSpPr/>
          <p:nvPr/>
        </p:nvSpPr>
        <p:spPr>
          <a:xfrm rot="20599010" flipH="1">
            <a:off x="3572944" y="3447881"/>
            <a:ext cx="46214" cy="166394"/>
          </a:xfrm>
          <a:prstGeom prst="ellipse">
            <a:avLst/>
          </a:prstGeom>
          <a:solidFill>
            <a:srgbClr val="E68E0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cxnSp>
        <p:nvCxnSpPr>
          <p:cNvPr id="101" name="直線コネクタ 100"/>
          <p:cNvCxnSpPr/>
          <p:nvPr/>
        </p:nvCxnSpPr>
        <p:spPr>
          <a:xfrm flipH="1" flipV="1">
            <a:off x="3299029" y="2871155"/>
            <a:ext cx="404972" cy="741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 flipH="1">
            <a:off x="3274693" y="2841256"/>
            <a:ext cx="70875" cy="70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1850" y="2165086"/>
            <a:ext cx="532020" cy="253916"/>
          </a:xfrm>
          <a:prstGeom prst="rect">
            <a:avLst/>
          </a:prstGeom>
          <a:noFill/>
        </p:spPr>
        <p:txBody>
          <a:bodyPr wrap="none" lIns="50625" r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Hip 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5041" y="3570060"/>
            <a:ext cx="589918" cy="253916"/>
          </a:xfrm>
          <a:prstGeom prst="rect">
            <a:avLst/>
          </a:prstGeom>
          <a:noFill/>
        </p:spPr>
        <p:txBody>
          <a:bodyPr wrap="none" lIns="27000" r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Knee 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44" name="直線コネクタ 43"/>
          <p:cNvCxnSpPr>
            <a:stCxn id="112" idx="1"/>
            <a:endCxn id="42" idx="2"/>
          </p:cNvCxnSpPr>
          <p:nvPr/>
        </p:nvCxnSpPr>
        <p:spPr>
          <a:xfrm flipV="1">
            <a:off x="3335189" y="2419004"/>
            <a:ext cx="152673" cy="4326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103" idx="3"/>
            <a:endCxn id="43" idx="1"/>
          </p:cNvCxnSpPr>
          <p:nvPr/>
        </p:nvCxnSpPr>
        <p:spPr>
          <a:xfrm>
            <a:off x="3717560" y="3625769"/>
            <a:ext cx="107483" cy="712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H="1">
            <a:off x="3044178" y="3517959"/>
            <a:ext cx="744467" cy="63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 flipH="1">
            <a:off x="3657064" y="3565273"/>
            <a:ext cx="70875" cy="70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  <p:sp>
        <p:nvSpPr>
          <p:cNvPr id="148" name="円/楕円 147"/>
          <p:cNvSpPr/>
          <p:nvPr/>
        </p:nvSpPr>
        <p:spPr>
          <a:xfrm flipH="1">
            <a:off x="3008958" y="4123616"/>
            <a:ext cx="70438" cy="70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Times New Roman" pitchFamily="18" charset="0"/>
            </a:endParaRPr>
          </a:p>
        </p:txBody>
      </p:sp>
      <p:cxnSp>
        <p:nvCxnSpPr>
          <p:cNvPr id="105" name="直線コネクタ 104"/>
          <p:cNvCxnSpPr/>
          <p:nvPr/>
        </p:nvCxnSpPr>
        <p:spPr>
          <a:xfrm flipH="1">
            <a:off x="5572255" y="2885264"/>
            <a:ext cx="238677" cy="0"/>
          </a:xfrm>
          <a:prstGeom prst="line">
            <a:avLst/>
          </a:prstGeom>
          <a:ln w="12700">
            <a:solidFill>
              <a:srgbClr val="33CC33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rot="16200000" flipH="1">
            <a:off x="5452917" y="2765925"/>
            <a:ext cx="238677" cy="0"/>
          </a:xfrm>
          <a:prstGeom prst="line">
            <a:avLst/>
          </a:prstGeom>
          <a:ln w="12700">
            <a:solidFill>
              <a:srgbClr val="33CC33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/>
          <p:cNvSpPr txBox="1"/>
          <p:nvPr/>
        </p:nvSpPr>
        <p:spPr>
          <a:xfrm flipH="1">
            <a:off x="5779543" y="2795590"/>
            <a:ext cx="113839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solidFill>
                  <a:srgbClr val="33CC33"/>
                </a:solidFill>
              </a:rPr>
              <a:t>x</a:t>
            </a:r>
            <a:endParaRPr lang="ja-JP" altLang="en-US" sz="1050" baseline="-25000" dirty="0">
              <a:solidFill>
                <a:srgbClr val="33CC33"/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 flipH="1">
            <a:off x="5464890" y="2641413"/>
            <a:ext cx="113839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solidFill>
                  <a:srgbClr val="33CC33"/>
                </a:solidFill>
              </a:rPr>
              <a:t>y</a:t>
            </a:r>
            <a:endParaRPr lang="ja-JP" altLang="en-US" sz="1050" baseline="-25000" dirty="0">
              <a:solidFill>
                <a:srgbClr val="33CC33"/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938135" y="3753474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8</a:t>
            </a:r>
            <a:endParaRPr lang="ja-JP" altLang="en-US" sz="1050" dirty="0">
              <a:latin typeface="Times New Roman" pitchFamily="18" charset="0"/>
              <a:cs typeface="Arial Unicode MS" pitchFamily="50" charset="-128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2783861" y="3707742"/>
            <a:ext cx="197195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m</a:t>
            </a:r>
            <a:r>
              <a:rPr lang="en-US" altLang="ja-JP" sz="1050" baseline="-2500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7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114" name="直線コネクタ 113"/>
          <p:cNvCxnSpPr>
            <a:stCxn id="141" idx="6"/>
            <a:endCxn id="113" idx="3"/>
          </p:cNvCxnSpPr>
          <p:nvPr/>
        </p:nvCxnSpPr>
        <p:spPr>
          <a:xfrm flipH="1" flipV="1">
            <a:off x="2981054" y="3788532"/>
            <a:ext cx="340014" cy="238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45" idx="1"/>
            <a:endCxn id="111" idx="1"/>
          </p:cNvCxnSpPr>
          <p:nvPr/>
        </p:nvCxnSpPr>
        <p:spPr>
          <a:xfrm flipV="1">
            <a:off x="3369357" y="3834264"/>
            <a:ext cx="568776" cy="1247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3506949" y="4106382"/>
            <a:ext cx="634802" cy="253916"/>
          </a:xfrm>
          <a:prstGeom prst="rect">
            <a:avLst/>
          </a:prstGeom>
          <a:noFill/>
        </p:spPr>
        <p:txBody>
          <a:bodyPr wrap="none" lIns="27000" rIns="0" rtlCol="0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Ankle </a:t>
            </a:r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128" name="直線コネクタ 127"/>
          <p:cNvCxnSpPr>
            <a:stCxn id="148" idx="2"/>
            <a:endCxn id="127" idx="1"/>
          </p:cNvCxnSpPr>
          <p:nvPr/>
        </p:nvCxnSpPr>
        <p:spPr>
          <a:xfrm>
            <a:off x="3079396" y="4158835"/>
            <a:ext cx="427553" cy="745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61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フリーフォーム 27"/>
          <p:cNvSpPr/>
          <p:nvPr/>
        </p:nvSpPr>
        <p:spPr>
          <a:xfrm flipH="1">
            <a:off x="2883449" y="2437242"/>
            <a:ext cx="984698" cy="2046671"/>
          </a:xfrm>
          <a:custGeom>
            <a:avLst/>
            <a:gdLst>
              <a:gd name="connsiteX0" fmla="*/ 1338377 w 1834813"/>
              <a:gd name="connsiteY0" fmla="*/ 0 h 3352335"/>
              <a:gd name="connsiteX1" fmla="*/ 1394475 w 1834813"/>
              <a:gd name="connsiteY1" fmla="*/ 95367 h 3352335"/>
              <a:gd name="connsiteX2" fmla="*/ 1411305 w 1834813"/>
              <a:gd name="connsiteY2" fmla="*/ 151465 h 3352335"/>
              <a:gd name="connsiteX3" fmla="*/ 1428134 w 1834813"/>
              <a:gd name="connsiteY3" fmla="*/ 201953 h 3352335"/>
              <a:gd name="connsiteX4" fmla="*/ 1456183 w 1834813"/>
              <a:gd name="connsiteY4" fmla="*/ 297320 h 3352335"/>
              <a:gd name="connsiteX5" fmla="*/ 1456183 w 1834813"/>
              <a:gd name="connsiteY5" fmla="*/ 387077 h 3352335"/>
              <a:gd name="connsiteX6" fmla="*/ 1456183 w 1834813"/>
              <a:gd name="connsiteY6" fmla="*/ 521713 h 3352335"/>
              <a:gd name="connsiteX7" fmla="*/ 1383256 w 1834813"/>
              <a:gd name="connsiteY7" fmla="*/ 706836 h 3352335"/>
              <a:gd name="connsiteX8" fmla="*/ 1355207 w 1834813"/>
              <a:gd name="connsiteY8" fmla="*/ 779764 h 3352335"/>
              <a:gd name="connsiteX9" fmla="*/ 1304718 w 1834813"/>
              <a:gd name="connsiteY9" fmla="*/ 835862 h 3352335"/>
              <a:gd name="connsiteX10" fmla="*/ 1254230 w 1834813"/>
              <a:gd name="connsiteY10" fmla="*/ 925619 h 3352335"/>
              <a:gd name="connsiteX11" fmla="*/ 1198132 w 1834813"/>
              <a:gd name="connsiteY11" fmla="*/ 1032206 h 3352335"/>
              <a:gd name="connsiteX12" fmla="*/ 1153253 w 1834813"/>
              <a:gd name="connsiteY12" fmla="*/ 1144402 h 3352335"/>
              <a:gd name="connsiteX13" fmla="*/ 1085935 w 1834813"/>
              <a:gd name="connsiteY13" fmla="*/ 1279038 h 3352335"/>
              <a:gd name="connsiteX14" fmla="*/ 883982 w 1834813"/>
              <a:gd name="connsiteY14" fmla="*/ 1581968 h 3352335"/>
              <a:gd name="connsiteX15" fmla="*/ 732517 w 1834813"/>
              <a:gd name="connsiteY15" fmla="*/ 1727823 h 3352335"/>
              <a:gd name="connsiteX16" fmla="*/ 799835 w 1834813"/>
              <a:gd name="connsiteY16" fmla="*/ 1823190 h 3352335"/>
              <a:gd name="connsiteX17" fmla="*/ 900812 w 1834813"/>
              <a:gd name="connsiteY17" fmla="*/ 1884898 h 3352335"/>
              <a:gd name="connsiteX18" fmla="*/ 1074716 w 1834813"/>
              <a:gd name="connsiteY18" fmla="*/ 1985875 h 3352335"/>
              <a:gd name="connsiteX19" fmla="*/ 1226181 w 1834813"/>
              <a:gd name="connsiteY19" fmla="*/ 2109290 h 3352335"/>
              <a:gd name="connsiteX20" fmla="*/ 1332767 w 1834813"/>
              <a:gd name="connsiteY20" fmla="*/ 2215877 h 3352335"/>
              <a:gd name="connsiteX21" fmla="*/ 1422524 w 1834813"/>
              <a:gd name="connsiteY21" fmla="*/ 2316854 h 3352335"/>
              <a:gd name="connsiteX22" fmla="*/ 1590819 w 1834813"/>
              <a:gd name="connsiteY22" fmla="*/ 2513197 h 3352335"/>
              <a:gd name="connsiteX23" fmla="*/ 1646917 w 1834813"/>
              <a:gd name="connsiteY23" fmla="*/ 2563686 h 3352335"/>
              <a:gd name="connsiteX24" fmla="*/ 1691796 w 1834813"/>
              <a:gd name="connsiteY24" fmla="*/ 2580515 h 3352335"/>
              <a:gd name="connsiteX25" fmla="*/ 1803992 w 1834813"/>
              <a:gd name="connsiteY25" fmla="*/ 2608564 h 3352335"/>
              <a:gd name="connsiteX26" fmla="*/ 1826431 w 1834813"/>
              <a:gd name="connsiteY26" fmla="*/ 2636613 h 3352335"/>
              <a:gd name="connsiteX27" fmla="*/ 1826431 w 1834813"/>
              <a:gd name="connsiteY27" fmla="*/ 2709541 h 3352335"/>
              <a:gd name="connsiteX28" fmla="*/ 1725454 w 1834813"/>
              <a:gd name="connsiteY28" fmla="*/ 2832957 h 3352335"/>
              <a:gd name="connsiteX29" fmla="*/ 1652527 w 1834813"/>
              <a:gd name="connsiteY29" fmla="*/ 2883445 h 3352335"/>
              <a:gd name="connsiteX30" fmla="*/ 1523501 w 1834813"/>
              <a:gd name="connsiteY30" fmla="*/ 2978812 h 3352335"/>
              <a:gd name="connsiteX31" fmla="*/ 1422524 w 1834813"/>
              <a:gd name="connsiteY31" fmla="*/ 3068569 h 3352335"/>
              <a:gd name="connsiteX32" fmla="*/ 1338377 w 1834813"/>
              <a:gd name="connsiteY32" fmla="*/ 3152716 h 3352335"/>
              <a:gd name="connsiteX33" fmla="*/ 1243010 w 1834813"/>
              <a:gd name="connsiteY33" fmla="*/ 3248083 h 3352335"/>
              <a:gd name="connsiteX34" fmla="*/ 1170083 w 1834813"/>
              <a:gd name="connsiteY34" fmla="*/ 3332230 h 3352335"/>
              <a:gd name="connsiteX35" fmla="*/ 1018618 w 1834813"/>
              <a:gd name="connsiteY35" fmla="*/ 3337840 h 3352335"/>
              <a:gd name="connsiteX36" fmla="*/ 1085935 w 1834813"/>
              <a:gd name="connsiteY36" fmla="*/ 3163936 h 3352335"/>
              <a:gd name="connsiteX37" fmla="*/ 1158863 w 1834813"/>
              <a:gd name="connsiteY37" fmla="*/ 2950763 h 3352335"/>
              <a:gd name="connsiteX38" fmla="*/ 1186912 w 1834813"/>
              <a:gd name="connsiteY38" fmla="*/ 2844176 h 3352335"/>
              <a:gd name="connsiteX39" fmla="*/ 1018618 w 1834813"/>
              <a:gd name="connsiteY39" fmla="*/ 2614174 h 3352335"/>
              <a:gd name="connsiteX40" fmla="*/ 721297 w 1834813"/>
              <a:gd name="connsiteY40" fmla="*/ 2389781 h 3352335"/>
              <a:gd name="connsiteX41" fmla="*/ 446416 w 1834813"/>
              <a:gd name="connsiteY41" fmla="*/ 2142949 h 3352335"/>
              <a:gd name="connsiteX42" fmla="*/ 311781 w 1834813"/>
              <a:gd name="connsiteY42" fmla="*/ 2047583 h 3352335"/>
              <a:gd name="connsiteX43" fmla="*/ 92998 w 1834813"/>
              <a:gd name="connsiteY43" fmla="*/ 1845629 h 3352335"/>
              <a:gd name="connsiteX44" fmla="*/ 8851 w 1834813"/>
              <a:gd name="connsiteY44" fmla="*/ 1654895 h 3352335"/>
              <a:gd name="connsiteX45" fmla="*/ 8851 w 1834813"/>
              <a:gd name="connsiteY45" fmla="*/ 1441722 h 3352335"/>
              <a:gd name="connsiteX46" fmla="*/ 64949 w 1834813"/>
              <a:gd name="connsiteY46" fmla="*/ 1340746 h 3352335"/>
              <a:gd name="connsiteX47" fmla="*/ 255683 w 1834813"/>
              <a:gd name="connsiteY47" fmla="*/ 1043425 h 3352335"/>
              <a:gd name="connsiteX48" fmla="*/ 547393 w 1834813"/>
              <a:gd name="connsiteY48" fmla="*/ 549762 h 3352335"/>
              <a:gd name="connsiteX49" fmla="*/ 614711 w 1834813"/>
              <a:gd name="connsiteY49" fmla="*/ 336589 h 3352335"/>
              <a:gd name="connsiteX50" fmla="*/ 620321 w 1834813"/>
              <a:gd name="connsiteY50" fmla="*/ 129025 h 3352335"/>
              <a:gd name="connsiteX51" fmla="*/ 620321 w 1834813"/>
              <a:gd name="connsiteY51" fmla="*/ 33659 h 3352335"/>
              <a:gd name="connsiteX0" fmla="*/ 1340583 w 1837019"/>
              <a:gd name="connsiteY0" fmla="*/ 0 h 3352335"/>
              <a:gd name="connsiteX1" fmla="*/ 1396681 w 1837019"/>
              <a:gd name="connsiteY1" fmla="*/ 95367 h 3352335"/>
              <a:gd name="connsiteX2" fmla="*/ 1413511 w 1837019"/>
              <a:gd name="connsiteY2" fmla="*/ 151465 h 3352335"/>
              <a:gd name="connsiteX3" fmla="*/ 1430340 w 1837019"/>
              <a:gd name="connsiteY3" fmla="*/ 201953 h 3352335"/>
              <a:gd name="connsiteX4" fmla="*/ 1458389 w 1837019"/>
              <a:gd name="connsiteY4" fmla="*/ 297320 h 3352335"/>
              <a:gd name="connsiteX5" fmla="*/ 1458389 w 1837019"/>
              <a:gd name="connsiteY5" fmla="*/ 387077 h 3352335"/>
              <a:gd name="connsiteX6" fmla="*/ 1458389 w 1837019"/>
              <a:gd name="connsiteY6" fmla="*/ 521713 h 3352335"/>
              <a:gd name="connsiteX7" fmla="*/ 1385462 w 1837019"/>
              <a:gd name="connsiteY7" fmla="*/ 706836 h 3352335"/>
              <a:gd name="connsiteX8" fmla="*/ 1357413 w 1837019"/>
              <a:gd name="connsiteY8" fmla="*/ 779764 h 3352335"/>
              <a:gd name="connsiteX9" fmla="*/ 1306924 w 1837019"/>
              <a:gd name="connsiteY9" fmla="*/ 835862 h 3352335"/>
              <a:gd name="connsiteX10" fmla="*/ 1256436 w 1837019"/>
              <a:gd name="connsiteY10" fmla="*/ 925619 h 3352335"/>
              <a:gd name="connsiteX11" fmla="*/ 1200338 w 1837019"/>
              <a:gd name="connsiteY11" fmla="*/ 1032206 h 3352335"/>
              <a:gd name="connsiteX12" fmla="*/ 1155459 w 1837019"/>
              <a:gd name="connsiteY12" fmla="*/ 1144402 h 3352335"/>
              <a:gd name="connsiteX13" fmla="*/ 1088141 w 1837019"/>
              <a:gd name="connsiteY13" fmla="*/ 1279038 h 3352335"/>
              <a:gd name="connsiteX14" fmla="*/ 886188 w 1837019"/>
              <a:gd name="connsiteY14" fmla="*/ 1581968 h 3352335"/>
              <a:gd name="connsiteX15" fmla="*/ 734723 w 1837019"/>
              <a:gd name="connsiteY15" fmla="*/ 1727823 h 3352335"/>
              <a:gd name="connsiteX16" fmla="*/ 802041 w 1837019"/>
              <a:gd name="connsiteY16" fmla="*/ 1823190 h 3352335"/>
              <a:gd name="connsiteX17" fmla="*/ 903018 w 1837019"/>
              <a:gd name="connsiteY17" fmla="*/ 1884898 h 3352335"/>
              <a:gd name="connsiteX18" fmla="*/ 1076922 w 1837019"/>
              <a:gd name="connsiteY18" fmla="*/ 1985875 h 3352335"/>
              <a:gd name="connsiteX19" fmla="*/ 1228387 w 1837019"/>
              <a:gd name="connsiteY19" fmla="*/ 2109290 h 3352335"/>
              <a:gd name="connsiteX20" fmla="*/ 1334973 w 1837019"/>
              <a:gd name="connsiteY20" fmla="*/ 2215877 h 3352335"/>
              <a:gd name="connsiteX21" fmla="*/ 1424730 w 1837019"/>
              <a:gd name="connsiteY21" fmla="*/ 2316854 h 3352335"/>
              <a:gd name="connsiteX22" fmla="*/ 1593025 w 1837019"/>
              <a:gd name="connsiteY22" fmla="*/ 2513197 h 3352335"/>
              <a:gd name="connsiteX23" fmla="*/ 1649123 w 1837019"/>
              <a:gd name="connsiteY23" fmla="*/ 2563686 h 3352335"/>
              <a:gd name="connsiteX24" fmla="*/ 1694002 w 1837019"/>
              <a:gd name="connsiteY24" fmla="*/ 2580515 h 3352335"/>
              <a:gd name="connsiteX25" fmla="*/ 1806198 w 1837019"/>
              <a:gd name="connsiteY25" fmla="*/ 2608564 h 3352335"/>
              <a:gd name="connsiteX26" fmla="*/ 1828637 w 1837019"/>
              <a:gd name="connsiteY26" fmla="*/ 2636613 h 3352335"/>
              <a:gd name="connsiteX27" fmla="*/ 1828637 w 1837019"/>
              <a:gd name="connsiteY27" fmla="*/ 2709541 h 3352335"/>
              <a:gd name="connsiteX28" fmla="*/ 1727660 w 1837019"/>
              <a:gd name="connsiteY28" fmla="*/ 2832957 h 3352335"/>
              <a:gd name="connsiteX29" fmla="*/ 1654733 w 1837019"/>
              <a:gd name="connsiteY29" fmla="*/ 2883445 h 3352335"/>
              <a:gd name="connsiteX30" fmla="*/ 1525707 w 1837019"/>
              <a:gd name="connsiteY30" fmla="*/ 2978812 h 3352335"/>
              <a:gd name="connsiteX31" fmla="*/ 1424730 w 1837019"/>
              <a:gd name="connsiteY31" fmla="*/ 3068569 h 3352335"/>
              <a:gd name="connsiteX32" fmla="*/ 1340583 w 1837019"/>
              <a:gd name="connsiteY32" fmla="*/ 3152716 h 3352335"/>
              <a:gd name="connsiteX33" fmla="*/ 1245216 w 1837019"/>
              <a:gd name="connsiteY33" fmla="*/ 3248083 h 3352335"/>
              <a:gd name="connsiteX34" fmla="*/ 1172289 w 1837019"/>
              <a:gd name="connsiteY34" fmla="*/ 3332230 h 3352335"/>
              <a:gd name="connsiteX35" fmla="*/ 1020824 w 1837019"/>
              <a:gd name="connsiteY35" fmla="*/ 3337840 h 3352335"/>
              <a:gd name="connsiteX36" fmla="*/ 1088141 w 1837019"/>
              <a:gd name="connsiteY36" fmla="*/ 3163936 h 3352335"/>
              <a:gd name="connsiteX37" fmla="*/ 1161069 w 1837019"/>
              <a:gd name="connsiteY37" fmla="*/ 2950763 h 3352335"/>
              <a:gd name="connsiteX38" fmla="*/ 1189118 w 1837019"/>
              <a:gd name="connsiteY38" fmla="*/ 2844176 h 3352335"/>
              <a:gd name="connsiteX39" fmla="*/ 1020824 w 1837019"/>
              <a:gd name="connsiteY39" fmla="*/ 2614174 h 3352335"/>
              <a:gd name="connsiteX40" fmla="*/ 723503 w 1837019"/>
              <a:gd name="connsiteY40" fmla="*/ 2389781 h 3352335"/>
              <a:gd name="connsiteX41" fmla="*/ 448622 w 1837019"/>
              <a:gd name="connsiteY41" fmla="*/ 2142949 h 3352335"/>
              <a:gd name="connsiteX42" fmla="*/ 313987 w 1837019"/>
              <a:gd name="connsiteY42" fmla="*/ 2047583 h 3352335"/>
              <a:gd name="connsiteX43" fmla="*/ 95204 w 1837019"/>
              <a:gd name="connsiteY43" fmla="*/ 1845629 h 3352335"/>
              <a:gd name="connsiteX44" fmla="*/ 11057 w 1837019"/>
              <a:gd name="connsiteY44" fmla="*/ 1654895 h 3352335"/>
              <a:gd name="connsiteX45" fmla="*/ 11057 w 1837019"/>
              <a:gd name="connsiteY45" fmla="*/ 1441722 h 3352335"/>
              <a:gd name="connsiteX46" fmla="*/ 103731 w 1837019"/>
              <a:gd name="connsiteY46" fmla="*/ 1340746 h 3352335"/>
              <a:gd name="connsiteX47" fmla="*/ 257889 w 1837019"/>
              <a:gd name="connsiteY47" fmla="*/ 1043425 h 3352335"/>
              <a:gd name="connsiteX48" fmla="*/ 549599 w 1837019"/>
              <a:gd name="connsiteY48" fmla="*/ 549762 h 3352335"/>
              <a:gd name="connsiteX49" fmla="*/ 616917 w 1837019"/>
              <a:gd name="connsiteY49" fmla="*/ 336589 h 3352335"/>
              <a:gd name="connsiteX50" fmla="*/ 622527 w 1837019"/>
              <a:gd name="connsiteY50" fmla="*/ 129025 h 3352335"/>
              <a:gd name="connsiteX51" fmla="*/ 622527 w 1837019"/>
              <a:gd name="connsiteY51" fmla="*/ 33659 h 3352335"/>
              <a:gd name="connsiteX0" fmla="*/ 1329652 w 1826088"/>
              <a:gd name="connsiteY0" fmla="*/ 0 h 3352335"/>
              <a:gd name="connsiteX1" fmla="*/ 1385750 w 1826088"/>
              <a:gd name="connsiteY1" fmla="*/ 95367 h 3352335"/>
              <a:gd name="connsiteX2" fmla="*/ 1402580 w 1826088"/>
              <a:gd name="connsiteY2" fmla="*/ 151465 h 3352335"/>
              <a:gd name="connsiteX3" fmla="*/ 1419409 w 1826088"/>
              <a:gd name="connsiteY3" fmla="*/ 201953 h 3352335"/>
              <a:gd name="connsiteX4" fmla="*/ 1447458 w 1826088"/>
              <a:gd name="connsiteY4" fmla="*/ 297320 h 3352335"/>
              <a:gd name="connsiteX5" fmla="*/ 1447458 w 1826088"/>
              <a:gd name="connsiteY5" fmla="*/ 387077 h 3352335"/>
              <a:gd name="connsiteX6" fmla="*/ 1447458 w 1826088"/>
              <a:gd name="connsiteY6" fmla="*/ 521713 h 3352335"/>
              <a:gd name="connsiteX7" fmla="*/ 1374531 w 1826088"/>
              <a:gd name="connsiteY7" fmla="*/ 706836 h 3352335"/>
              <a:gd name="connsiteX8" fmla="*/ 1346482 w 1826088"/>
              <a:gd name="connsiteY8" fmla="*/ 779764 h 3352335"/>
              <a:gd name="connsiteX9" fmla="*/ 1295993 w 1826088"/>
              <a:gd name="connsiteY9" fmla="*/ 835862 h 3352335"/>
              <a:gd name="connsiteX10" fmla="*/ 1245505 w 1826088"/>
              <a:gd name="connsiteY10" fmla="*/ 925619 h 3352335"/>
              <a:gd name="connsiteX11" fmla="*/ 1189407 w 1826088"/>
              <a:gd name="connsiteY11" fmla="*/ 1032206 h 3352335"/>
              <a:gd name="connsiteX12" fmla="*/ 1144528 w 1826088"/>
              <a:gd name="connsiteY12" fmla="*/ 1144402 h 3352335"/>
              <a:gd name="connsiteX13" fmla="*/ 1077210 w 1826088"/>
              <a:gd name="connsiteY13" fmla="*/ 1279038 h 3352335"/>
              <a:gd name="connsiteX14" fmla="*/ 875257 w 1826088"/>
              <a:gd name="connsiteY14" fmla="*/ 1581968 h 3352335"/>
              <a:gd name="connsiteX15" fmla="*/ 723792 w 1826088"/>
              <a:gd name="connsiteY15" fmla="*/ 1727823 h 3352335"/>
              <a:gd name="connsiteX16" fmla="*/ 791110 w 1826088"/>
              <a:gd name="connsiteY16" fmla="*/ 1823190 h 3352335"/>
              <a:gd name="connsiteX17" fmla="*/ 892087 w 1826088"/>
              <a:gd name="connsiteY17" fmla="*/ 1884898 h 3352335"/>
              <a:gd name="connsiteX18" fmla="*/ 1065991 w 1826088"/>
              <a:gd name="connsiteY18" fmla="*/ 1985875 h 3352335"/>
              <a:gd name="connsiteX19" fmla="*/ 1217456 w 1826088"/>
              <a:gd name="connsiteY19" fmla="*/ 2109290 h 3352335"/>
              <a:gd name="connsiteX20" fmla="*/ 1324042 w 1826088"/>
              <a:gd name="connsiteY20" fmla="*/ 2215877 h 3352335"/>
              <a:gd name="connsiteX21" fmla="*/ 1413799 w 1826088"/>
              <a:gd name="connsiteY21" fmla="*/ 2316854 h 3352335"/>
              <a:gd name="connsiteX22" fmla="*/ 1582094 w 1826088"/>
              <a:gd name="connsiteY22" fmla="*/ 2513197 h 3352335"/>
              <a:gd name="connsiteX23" fmla="*/ 1638192 w 1826088"/>
              <a:gd name="connsiteY23" fmla="*/ 2563686 h 3352335"/>
              <a:gd name="connsiteX24" fmla="*/ 1683071 w 1826088"/>
              <a:gd name="connsiteY24" fmla="*/ 2580515 h 3352335"/>
              <a:gd name="connsiteX25" fmla="*/ 1795267 w 1826088"/>
              <a:gd name="connsiteY25" fmla="*/ 2608564 h 3352335"/>
              <a:gd name="connsiteX26" fmla="*/ 1817706 w 1826088"/>
              <a:gd name="connsiteY26" fmla="*/ 2636613 h 3352335"/>
              <a:gd name="connsiteX27" fmla="*/ 1817706 w 1826088"/>
              <a:gd name="connsiteY27" fmla="*/ 2709541 h 3352335"/>
              <a:gd name="connsiteX28" fmla="*/ 1716729 w 1826088"/>
              <a:gd name="connsiteY28" fmla="*/ 2832957 h 3352335"/>
              <a:gd name="connsiteX29" fmla="*/ 1643802 w 1826088"/>
              <a:gd name="connsiteY29" fmla="*/ 2883445 h 3352335"/>
              <a:gd name="connsiteX30" fmla="*/ 1514776 w 1826088"/>
              <a:gd name="connsiteY30" fmla="*/ 2978812 h 3352335"/>
              <a:gd name="connsiteX31" fmla="*/ 1413799 w 1826088"/>
              <a:gd name="connsiteY31" fmla="*/ 3068569 h 3352335"/>
              <a:gd name="connsiteX32" fmla="*/ 1329652 w 1826088"/>
              <a:gd name="connsiteY32" fmla="*/ 3152716 h 3352335"/>
              <a:gd name="connsiteX33" fmla="*/ 1234285 w 1826088"/>
              <a:gd name="connsiteY33" fmla="*/ 3248083 h 3352335"/>
              <a:gd name="connsiteX34" fmla="*/ 1161358 w 1826088"/>
              <a:gd name="connsiteY34" fmla="*/ 3332230 h 3352335"/>
              <a:gd name="connsiteX35" fmla="*/ 1009893 w 1826088"/>
              <a:gd name="connsiteY35" fmla="*/ 3337840 h 3352335"/>
              <a:gd name="connsiteX36" fmla="*/ 1077210 w 1826088"/>
              <a:gd name="connsiteY36" fmla="*/ 3163936 h 3352335"/>
              <a:gd name="connsiteX37" fmla="*/ 1150138 w 1826088"/>
              <a:gd name="connsiteY37" fmla="*/ 2950763 h 3352335"/>
              <a:gd name="connsiteX38" fmla="*/ 1178187 w 1826088"/>
              <a:gd name="connsiteY38" fmla="*/ 2844176 h 3352335"/>
              <a:gd name="connsiteX39" fmla="*/ 1009893 w 1826088"/>
              <a:gd name="connsiteY39" fmla="*/ 2614174 h 3352335"/>
              <a:gd name="connsiteX40" fmla="*/ 712572 w 1826088"/>
              <a:gd name="connsiteY40" fmla="*/ 2389781 h 3352335"/>
              <a:gd name="connsiteX41" fmla="*/ 437691 w 1826088"/>
              <a:gd name="connsiteY41" fmla="*/ 2142949 h 3352335"/>
              <a:gd name="connsiteX42" fmla="*/ 303056 w 1826088"/>
              <a:gd name="connsiteY42" fmla="*/ 2047583 h 3352335"/>
              <a:gd name="connsiteX43" fmla="*/ 84273 w 1826088"/>
              <a:gd name="connsiteY43" fmla="*/ 1845629 h 3352335"/>
              <a:gd name="connsiteX44" fmla="*/ 126 w 1826088"/>
              <a:gd name="connsiteY44" fmla="*/ 1654895 h 3352335"/>
              <a:gd name="connsiteX45" fmla="*/ 65963 w 1826088"/>
              <a:gd name="connsiteY45" fmla="*/ 1449037 h 3352335"/>
              <a:gd name="connsiteX46" fmla="*/ 92800 w 1826088"/>
              <a:gd name="connsiteY46" fmla="*/ 1340746 h 3352335"/>
              <a:gd name="connsiteX47" fmla="*/ 246958 w 1826088"/>
              <a:gd name="connsiteY47" fmla="*/ 1043425 h 3352335"/>
              <a:gd name="connsiteX48" fmla="*/ 538668 w 1826088"/>
              <a:gd name="connsiteY48" fmla="*/ 549762 h 3352335"/>
              <a:gd name="connsiteX49" fmla="*/ 605986 w 1826088"/>
              <a:gd name="connsiteY49" fmla="*/ 336589 h 3352335"/>
              <a:gd name="connsiteX50" fmla="*/ 611596 w 1826088"/>
              <a:gd name="connsiteY50" fmla="*/ 129025 h 3352335"/>
              <a:gd name="connsiteX51" fmla="*/ 611596 w 1826088"/>
              <a:gd name="connsiteY51" fmla="*/ 33659 h 3352335"/>
              <a:gd name="connsiteX0" fmla="*/ 1286000 w 1782436"/>
              <a:gd name="connsiteY0" fmla="*/ 0 h 3352335"/>
              <a:gd name="connsiteX1" fmla="*/ 1342098 w 1782436"/>
              <a:gd name="connsiteY1" fmla="*/ 95367 h 3352335"/>
              <a:gd name="connsiteX2" fmla="*/ 1358928 w 1782436"/>
              <a:gd name="connsiteY2" fmla="*/ 151465 h 3352335"/>
              <a:gd name="connsiteX3" fmla="*/ 1375757 w 1782436"/>
              <a:gd name="connsiteY3" fmla="*/ 201953 h 3352335"/>
              <a:gd name="connsiteX4" fmla="*/ 1403806 w 1782436"/>
              <a:gd name="connsiteY4" fmla="*/ 297320 h 3352335"/>
              <a:gd name="connsiteX5" fmla="*/ 1403806 w 1782436"/>
              <a:gd name="connsiteY5" fmla="*/ 387077 h 3352335"/>
              <a:gd name="connsiteX6" fmla="*/ 1403806 w 1782436"/>
              <a:gd name="connsiteY6" fmla="*/ 521713 h 3352335"/>
              <a:gd name="connsiteX7" fmla="*/ 1330879 w 1782436"/>
              <a:gd name="connsiteY7" fmla="*/ 706836 h 3352335"/>
              <a:gd name="connsiteX8" fmla="*/ 1302830 w 1782436"/>
              <a:gd name="connsiteY8" fmla="*/ 779764 h 3352335"/>
              <a:gd name="connsiteX9" fmla="*/ 1252341 w 1782436"/>
              <a:gd name="connsiteY9" fmla="*/ 835862 h 3352335"/>
              <a:gd name="connsiteX10" fmla="*/ 1201853 w 1782436"/>
              <a:gd name="connsiteY10" fmla="*/ 925619 h 3352335"/>
              <a:gd name="connsiteX11" fmla="*/ 1145755 w 1782436"/>
              <a:gd name="connsiteY11" fmla="*/ 1032206 h 3352335"/>
              <a:gd name="connsiteX12" fmla="*/ 1100876 w 1782436"/>
              <a:gd name="connsiteY12" fmla="*/ 1144402 h 3352335"/>
              <a:gd name="connsiteX13" fmla="*/ 1033558 w 1782436"/>
              <a:gd name="connsiteY13" fmla="*/ 1279038 h 3352335"/>
              <a:gd name="connsiteX14" fmla="*/ 831605 w 1782436"/>
              <a:gd name="connsiteY14" fmla="*/ 1581968 h 3352335"/>
              <a:gd name="connsiteX15" fmla="*/ 680140 w 1782436"/>
              <a:gd name="connsiteY15" fmla="*/ 1727823 h 3352335"/>
              <a:gd name="connsiteX16" fmla="*/ 747458 w 1782436"/>
              <a:gd name="connsiteY16" fmla="*/ 1823190 h 3352335"/>
              <a:gd name="connsiteX17" fmla="*/ 848435 w 1782436"/>
              <a:gd name="connsiteY17" fmla="*/ 1884898 h 3352335"/>
              <a:gd name="connsiteX18" fmla="*/ 1022339 w 1782436"/>
              <a:gd name="connsiteY18" fmla="*/ 1985875 h 3352335"/>
              <a:gd name="connsiteX19" fmla="*/ 1173804 w 1782436"/>
              <a:gd name="connsiteY19" fmla="*/ 2109290 h 3352335"/>
              <a:gd name="connsiteX20" fmla="*/ 1280390 w 1782436"/>
              <a:gd name="connsiteY20" fmla="*/ 2215877 h 3352335"/>
              <a:gd name="connsiteX21" fmla="*/ 1370147 w 1782436"/>
              <a:gd name="connsiteY21" fmla="*/ 2316854 h 3352335"/>
              <a:gd name="connsiteX22" fmla="*/ 1538442 w 1782436"/>
              <a:gd name="connsiteY22" fmla="*/ 2513197 h 3352335"/>
              <a:gd name="connsiteX23" fmla="*/ 1594540 w 1782436"/>
              <a:gd name="connsiteY23" fmla="*/ 2563686 h 3352335"/>
              <a:gd name="connsiteX24" fmla="*/ 1639419 w 1782436"/>
              <a:gd name="connsiteY24" fmla="*/ 2580515 h 3352335"/>
              <a:gd name="connsiteX25" fmla="*/ 1751615 w 1782436"/>
              <a:gd name="connsiteY25" fmla="*/ 2608564 h 3352335"/>
              <a:gd name="connsiteX26" fmla="*/ 1774054 w 1782436"/>
              <a:gd name="connsiteY26" fmla="*/ 2636613 h 3352335"/>
              <a:gd name="connsiteX27" fmla="*/ 1774054 w 1782436"/>
              <a:gd name="connsiteY27" fmla="*/ 2709541 h 3352335"/>
              <a:gd name="connsiteX28" fmla="*/ 1673077 w 1782436"/>
              <a:gd name="connsiteY28" fmla="*/ 2832957 h 3352335"/>
              <a:gd name="connsiteX29" fmla="*/ 1600150 w 1782436"/>
              <a:gd name="connsiteY29" fmla="*/ 2883445 h 3352335"/>
              <a:gd name="connsiteX30" fmla="*/ 1471124 w 1782436"/>
              <a:gd name="connsiteY30" fmla="*/ 2978812 h 3352335"/>
              <a:gd name="connsiteX31" fmla="*/ 1370147 w 1782436"/>
              <a:gd name="connsiteY31" fmla="*/ 3068569 h 3352335"/>
              <a:gd name="connsiteX32" fmla="*/ 1286000 w 1782436"/>
              <a:gd name="connsiteY32" fmla="*/ 3152716 h 3352335"/>
              <a:gd name="connsiteX33" fmla="*/ 1190633 w 1782436"/>
              <a:gd name="connsiteY33" fmla="*/ 3248083 h 3352335"/>
              <a:gd name="connsiteX34" fmla="*/ 1117706 w 1782436"/>
              <a:gd name="connsiteY34" fmla="*/ 3332230 h 3352335"/>
              <a:gd name="connsiteX35" fmla="*/ 966241 w 1782436"/>
              <a:gd name="connsiteY35" fmla="*/ 3337840 h 3352335"/>
              <a:gd name="connsiteX36" fmla="*/ 1033558 w 1782436"/>
              <a:gd name="connsiteY36" fmla="*/ 3163936 h 3352335"/>
              <a:gd name="connsiteX37" fmla="*/ 1106486 w 1782436"/>
              <a:gd name="connsiteY37" fmla="*/ 2950763 h 3352335"/>
              <a:gd name="connsiteX38" fmla="*/ 1134535 w 1782436"/>
              <a:gd name="connsiteY38" fmla="*/ 2844176 h 3352335"/>
              <a:gd name="connsiteX39" fmla="*/ 966241 w 1782436"/>
              <a:gd name="connsiteY39" fmla="*/ 2614174 h 3352335"/>
              <a:gd name="connsiteX40" fmla="*/ 668920 w 1782436"/>
              <a:gd name="connsiteY40" fmla="*/ 2389781 h 3352335"/>
              <a:gd name="connsiteX41" fmla="*/ 394039 w 1782436"/>
              <a:gd name="connsiteY41" fmla="*/ 2142949 h 3352335"/>
              <a:gd name="connsiteX42" fmla="*/ 259404 w 1782436"/>
              <a:gd name="connsiteY42" fmla="*/ 2047583 h 3352335"/>
              <a:gd name="connsiteX43" fmla="*/ 40621 w 1782436"/>
              <a:gd name="connsiteY43" fmla="*/ 1845629 h 3352335"/>
              <a:gd name="connsiteX44" fmla="*/ 365 w 1782436"/>
              <a:gd name="connsiteY44" fmla="*/ 1662210 h 3352335"/>
              <a:gd name="connsiteX45" fmla="*/ 22311 w 1782436"/>
              <a:gd name="connsiteY45" fmla="*/ 1449037 h 3352335"/>
              <a:gd name="connsiteX46" fmla="*/ 49148 w 1782436"/>
              <a:gd name="connsiteY46" fmla="*/ 1340746 h 3352335"/>
              <a:gd name="connsiteX47" fmla="*/ 203306 w 1782436"/>
              <a:gd name="connsiteY47" fmla="*/ 1043425 h 3352335"/>
              <a:gd name="connsiteX48" fmla="*/ 495016 w 1782436"/>
              <a:gd name="connsiteY48" fmla="*/ 549762 h 3352335"/>
              <a:gd name="connsiteX49" fmla="*/ 562334 w 1782436"/>
              <a:gd name="connsiteY49" fmla="*/ 336589 h 3352335"/>
              <a:gd name="connsiteX50" fmla="*/ 567944 w 1782436"/>
              <a:gd name="connsiteY50" fmla="*/ 129025 h 3352335"/>
              <a:gd name="connsiteX51" fmla="*/ 567944 w 1782436"/>
              <a:gd name="connsiteY51" fmla="*/ 33659 h 3352335"/>
              <a:gd name="connsiteX0" fmla="*/ 1286000 w 1782436"/>
              <a:gd name="connsiteY0" fmla="*/ 0 h 3352335"/>
              <a:gd name="connsiteX1" fmla="*/ 1342098 w 1782436"/>
              <a:gd name="connsiteY1" fmla="*/ 95367 h 3352335"/>
              <a:gd name="connsiteX2" fmla="*/ 1358928 w 1782436"/>
              <a:gd name="connsiteY2" fmla="*/ 151465 h 3352335"/>
              <a:gd name="connsiteX3" fmla="*/ 1375757 w 1782436"/>
              <a:gd name="connsiteY3" fmla="*/ 201953 h 3352335"/>
              <a:gd name="connsiteX4" fmla="*/ 1403806 w 1782436"/>
              <a:gd name="connsiteY4" fmla="*/ 297320 h 3352335"/>
              <a:gd name="connsiteX5" fmla="*/ 1403806 w 1782436"/>
              <a:gd name="connsiteY5" fmla="*/ 387077 h 3352335"/>
              <a:gd name="connsiteX6" fmla="*/ 1403806 w 1782436"/>
              <a:gd name="connsiteY6" fmla="*/ 521713 h 3352335"/>
              <a:gd name="connsiteX7" fmla="*/ 1330879 w 1782436"/>
              <a:gd name="connsiteY7" fmla="*/ 706836 h 3352335"/>
              <a:gd name="connsiteX8" fmla="*/ 1302830 w 1782436"/>
              <a:gd name="connsiteY8" fmla="*/ 779764 h 3352335"/>
              <a:gd name="connsiteX9" fmla="*/ 1252341 w 1782436"/>
              <a:gd name="connsiteY9" fmla="*/ 835862 h 3352335"/>
              <a:gd name="connsiteX10" fmla="*/ 1201853 w 1782436"/>
              <a:gd name="connsiteY10" fmla="*/ 925619 h 3352335"/>
              <a:gd name="connsiteX11" fmla="*/ 1145755 w 1782436"/>
              <a:gd name="connsiteY11" fmla="*/ 1032206 h 3352335"/>
              <a:gd name="connsiteX12" fmla="*/ 1100876 w 1782436"/>
              <a:gd name="connsiteY12" fmla="*/ 1144402 h 3352335"/>
              <a:gd name="connsiteX13" fmla="*/ 1033558 w 1782436"/>
              <a:gd name="connsiteY13" fmla="*/ 1279038 h 3352335"/>
              <a:gd name="connsiteX14" fmla="*/ 831605 w 1782436"/>
              <a:gd name="connsiteY14" fmla="*/ 1581968 h 3352335"/>
              <a:gd name="connsiteX15" fmla="*/ 680140 w 1782436"/>
              <a:gd name="connsiteY15" fmla="*/ 1727823 h 3352335"/>
              <a:gd name="connsiteX16" fmla="*/ 747458 w 1782436"/>
              <a:gd name="connsiteY16" fmla="*/ 1823190 h 3352335"/>
              <a:gd name="connsiteX17" fmla="*/ 848435 w 1782436"/>
              <a:gd name="connsiteY17" fmla="*/ 1884898 h 3352335"/>
              <a:gd name="connsiteX18" fmla="*/ 1022339 w 1782436"/>
              <a:gd name="connsiteY18" fmla="*/ 1985875 h 3352335"/>
              <a:gd name="connsiteX19" fmla="*/ 1173804 w 1782436"/>
              <a:gd name="connsiteY19" fmla="*/ 2109290 h 3352335"/>
              <a:gd name="connsiteX20" fmla="*/ 1280390 w 1782436"/>
              <a:gd name="connsiteY20" fmla="*/ 2215877 h 3352335"/>
              <a:gd name="connsiteX21" fmla="*/ 1370147 w 1782436"/>
              <a:gd name="connsiteY21" fmla="*/ 2316854 h 3352335"/>
              <a:gd name="connsiteX22" fmla="*/ 1538442 w 1782436"/>
              <a:gd name="connsiteY22" fmla="*/ 2513197 h 3352335"/>
              <a:gd name="connsiteX23" fmla="*/ 1594540 w 1782436"/>
              <a:gd name="connsiteY23" fmla="*/ 2563686 h 3352335"/>
              <a:gd name="connsiteX24" fmla="*/ 1639419 w 1782436"/>
              <a:gd name="connsiteY24" fmla="*/ 2580515 h 3352335"/>
              <a:gd name="connsiteX25" fmla="*/ 1751615 w 1782436"/>
              <a:gd name="connsiteY25" fmla="*/ 2608564 h 3352335"/>
              <a:gd name="connsiteX26" fmla="*/ 1774054 w 1782436"/>
              <a:gd name="connsiteY26" fmla="*/ 2636613 h 3352335"/>
              <a:gd name="connsiteX27" fmla="*/ 1774054 w 1782436"/>
              <a:gd name="connsiteY27" fmla="*/ 2709541 h 3352335"/>
              <a:gd name="connsiteX28" fmla="*/ 1673077 w 1782436"/>
              <a:gd name="connsiteY28" fmla="*/ 2832957 h 3352335"/>
              <a:gd name="connsiteX29" fmla="*/ 1600150 w 1782436"/>
              <a:gd name="connsiteY29" fmla="*/ 2883445 h 3352335"/>
              <a:gd name="connsiteX30" fmla="*/ 1471124 w 1782436"/>
              <a:gd name="connsiteY30" fmla="*/ 2978812 h 3352335"/>
              <a:gd name="connsiteX31" fmla="*/ 1370147 w 1782436"/>
              <a:gd name="connsiteY31" fmla="*/ 3068569 h 3352335"/>
              <a:gd name="connsiteX32" fmla="*/ 1286000 w 1782436"/>
              <a:gd name="connsiteY32" fmla="*/ 3152716 h 3352335"/>
              <a:gd name="connsiteX33" fmla="*/ 1190633 w 1782436"/>
              <a:gd name="connsiteY33" fmla="*/ 3248083 h 3352335"/>
              <a:gd name="connsiteX34" fmla="*/ 1117706 w 1782436"/>
              <a:gd name="connsiteY34" fmla="*/ 3332230 h 3352335"/>
              <a:gd name="connsiteX35" fmla="*/ 966241 w 1782436"/>
              <a:gd name="connsiteY35" fmla="*/ 3337840 h 3352335"/>
              <a:gd name="connsiteX36" fmla="*/ 1033558 w 1782436"/>
              <a:gd name="connsiteY36" fmla="*/ 3163936 h 3352335"/>
              <a:gd name="connsiteX37" fmla="*/ 1106486 w 1782436"/>
              <a:gd name="connsiteY37" fmla="*/ 2950763 h 3352335"/>
              <a:gd name="connsiteX38" fmla="*/ 1134535 w 1782436"/>
              <a:gd name="connsiteY38" fmla="*/ 2844176 h 3352335"/>
              <a:gd name="connsiteX39" fmla="*/ 966241 w 1782436"/>
              <a:gd name="connsiteY39" fmla="*/ 2614174 h 3352335"/>
              <a:gd name="connsiteX40" fmla="*/ 668920 w 1782436"/>
              <a:gd name="connsiteY40" fmla="*/ 2389781 h 3352335"/>
              <a:gd name="connsiteX41" fmla="*/ 394039 w 1782436"/>
              <a:gd name="connsiteY41" fmla="*/ 2142949 h 3352335"/>
              <a:gd name="connsiteX42" fmla="*/ 259404 w 1782436"/>
              <a:gd name="connsiteY42" fmla="*/ 2047583 h 3352335"/>
              <a:gd name="connsiteX43" fmla="*/ 110675 w 1782436"/>
              <a:gd name="connsiteY43" fmla="*/ 1838583 h 3352335"/>
              <a:gd name="connsiteX44" fmla="*/ 40621 w 1782436"/>
              <a:gd name="connsiteY44" fmla="*/ 1845629 h 3352335"/>
              <a:gd name="connsiteX45" fmla="*/ 365 w 1782436"/>
              <a:gd name="connsiteY45" fmla="*/ 1662210 h 3352335"/>
              <a:gd name="connsiteX46" fmla="*/ 22311 w 1782436"/>
              <a:gd name="connsiteY46" fmla="*/ 1449037 h 3352335"/>
              <a:gd name="connsiteX47" fmla="*/ 49148 w 1782436"/>
              <a:gd name="connsiteY47" fmla="*/ 1340746 h 3352335"/>
              <a:gd name="connsiteX48" fmla="*/ 203306 w 1782436"/>
              <a:gd name="connsiteY48" fmla="*/ 1043425 h 3352335"/>
              <a:gd name="connsiteX49" fmla="*/ 495016 w 1782436"/>
              <a:gd name="connsiteY49" fmla="*/ 549762 h 3352335"/>
              <a:gd name="connsiteX50" fmla="*/ 562334 w 1782436"/>
              <a:gd name="connsiteY50" fmla="*/ 336589 h 3352335"/>
              <a:gd name="connsiteX51" fmla="*/ 567944 w 1782436"/>
              <a:gd name="connsiteY51" fmla="*/ 129025 h 3352335"/>
              <a:gd name="connsiteX52" fmla="*/ 567944 w 1782436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69198 w 1782714"/>
              <a:gd name="connsiteY40" fmla="*/ 2389781 h 3352335"/>
              <a:gd name="connsiteX41" fmla="*/ 394317 w 1782714"/>
              <a:gd name="connsiteY41" fmla="*/ 2142949 h 3352335"/>
              <a:gd name="connsiteX42" fmla="*/ 259682 w 1782714"/>
              <a:gd name="connsiteY42" fmla="*/ 2047583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69198 w 1782714"/>
              <a:gd name="connsiteY40" fmla="*/ 2389781 h 3352335"/>
              <a:gd name="connsiteX41" fmla="*/ 394317 w 1782714"/>
              <a:gd name="connsiteY41" fmla="*/ 214294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69198 w 1782714"/>
              <a:gd name="connsiteY40" fmla="*/ 2389781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70425 w 1782714"/>
              <a:gd name="connsiteY21" fmla="*/ 2316854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55795 w 1782714"/>
              <a:gd name="connsiteY21" fmla="*/ 2346115 h 3352335"/>
              <a:gd name="connsiteX22" fmla="*/ 1538720 w 1782714"/>
              <a:gd name="connsiteY22" fmla="*/ 2513197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80668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81627 w 1782714"/>
              <a:gd name="connsiteY42" fmla="*/ 1989061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06764 w 1782714"/>
              <a:gd name="connsiteY37" fmla="*/ 2950763 h 3352335"/>
              <a:gd name="connsiteX38" fmla="*/ 1134813 w 1782714"/>
              <a:gd name="connsiteY38" fmla="*/ 2844176 h 3352335"/>
              <a:gd name="connsiteX39" fmla="*/ 966519 w 1782714"/>
              <a:gd name="connsiteY39" fmla="*/ 2614174 h 3352335"/>
              <a:gd name="connsiteX40" fmla="*/ 676513 w 1782714"/>
              <a:gd name="connsiteY40" fmla="*/ 2316629 h 3352335"/>
              <a:gd name="connsiteX41" fmla="*/ 416263 w 1782714"/>
              <a:gd name="connsiteY41" fmla="*/ 2128319 h 3352335"/>
              <a:gd name="connsiteX42" fmla="*/ 266997 w 1782714"/>
              <a:gd name="connsiteY42" fmla="*/ 2018322 h 3352335"/>
              <a:gd name="connsiteX43" fmla="*/ 110953 w 1782714"/>
              <a:gd name="connsiteY43" fmla="*/ 1838583 h 3352335"/>
              <a:gd name="connsiteX44" fmla="*/ 48214 w 1782714"/>
              <a:gd name="connsiteY44" fmla="*/ 1750532 h 3352335"/>
              <a:gd name="connsiteX45" fmla="*/ 643 w 1782714"/>
              <a:gd name="connsiteY45" fmla="*/ 1662210 h 3352335"/>
              <a:gd name="connsiteX46" fmla="*/ 22589 w 1782714"/>
              <a:gd name="connsiteY46" fmla="*/ 1449037 h 3352335"/>
              <a:gd name="connsiteX47" fmla="*/ 49426 w 1782714"/>
              <a:gd name="connsiteY47" fmla="*/ 1340746 h 3352335"/>
              <a:gd name="connsiteX48" fmla="*/ 203584 w 1782714"/>
              <a:gd name="connsiteY48" fmla="*/ 1043425 h 3352335"/>
              <a:gd name="connsiteX49" fmla="*/ 495294 w 1782714"/>
              <a:gd name="connsiteY49" fmla="*/ 549762 h 3352335"/>
              <a:gd name="connsiteX50" fmla="*/ 562612 w 1782714"/>
              <a:gd name="connsiteY50" fmla="*/ 336589 h 3352335"/>
              <a:gd name="connsiteX51" fmla="*/ 568222 w 1782714"/>
              <a:gd name="connsiteY51" fmla="*/ 129025 h 3352335"/>
              <a:gd name="connsiteX52" fmla="*/ 568222 w 1782714"/>
              <a:gd name="connsiteY52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35081 w 1782714"/>
              <a:gd name="connsiteY37" fmla="*/ 2972439 h 3352335"/>
              <a:gd name="connsiteX38" fmla="*/ 1106764 w 1782714"/>
              <a:gd name="connsiteY38" fmla="*/ 2950763 h 3352335"/>
              <a:gd name="connsiteX39" fmla="*/ 1134813 w 1782714"/>
              <a:gd name="connsiteY39" fmla="*/ 2844176 h 3352335"/>
              <a:gd name="connsiteX40" fmla="*/ 966519 w 1782714"/>
              <a:gd name="connsiteY40" fmla="*/ 2614174 h 3352335"/>
              <a:gd name="connsiteX41" fmla="*/ 676513 w 1782714"/>
              <a:gd name="connsiteY41" fmla="*/ 2316629 h 3352335"/>
              <a:gd name="connsiteX42" fmla="*/ 416263 w 1782714"/>
              <a:gd name="connsiteY42" fmla="*/ 2128319 h 3352335"/>
              <a:gd name="connsiteX43" fmla="*/ 266997 w 1782714"/>
              <a:gd name="connsiteY43" fmla="*/ 2018322 h 3352335"/>
              <a:gd name="connsiteX44" fmla="*/ 110953 w 1782714"/>
              <a:gd name="connsiteY44" fmla="*/ 1838583 h 3352335"/>
              <a:gd name="connsiteX45" fmla="*/ 48214 w 1782714"/>
              <a:gd name="connsiteY45" fmla="*/ 1750532 h 3352335"/>
              <a:gd name="connsiteX46" fmla="*/ 643 w 1782714"/>
              <a:gd name="connsiteY46" fmla="*/ 1662210 h 3352335"/>
              <a:gd name="connsiteX47" fmla="*/ 22589 w 1782714"/>
              <a:gd name="connsiteY47" fmla="*/ 1449037 h 3352335"/>
              <a:gd name="connsiteX48" fmla="*/ 49426 w 1782714"/>
              <a:gd name="connsiteY48" fmla="*/ 1340746 h 3352335"/>
              <a:gd name="connsiteX49" fmla="*/ 203584 w 1782714"/>
              <a:gd name="connsiteY49" fmla="*/ 1043425 h 3352335"/>
              <a:gd name="connsiteX50" fmla="*/ 495294 w 1782714"/>
              <a:gd name="connsiteY50" fmla="*/ 549762 h 3352335"/>
              <a:gd name="connsiteX51" fmla="*/ 562612 w 1782714"/>
              <a:gd name="connsiteY51" fmla="*/ 336589 h 3352335"/>
              <a:gd name="connsiteX52" fmla="*/ 568222 w 1782714"/>
              <a:gd name="connsiteY52" fmla="*/ 129025 h 3352335"/>
              <a:gd name="connsiteX53" fmla="*/ 568222 w 1782714"/>
              <a:gd name="connsiteY53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35081 w 1782714"/>
              <a:gd name="connsiteY37" fmla="*/ 2972439 h 3352335"/>
              <a:gd name="connsiteX38" fmla="*/ 1150656 w 1782714"/>
              <a:gd name="connsiteY38" fmla="*/ 2950763 h 3352335"/>
              <a:gd name="connsiteX39" fmla="*/ 1134813 w 1782714"/>
              <a:gd name="connsiteY39" fmla="*/ 2844176 h 3352335"/>
              <a:gd name="connsiteX40" fmla="*/ 966519 w 1782714"/>
              <a:gd name="connsiteY40" fmla="*/ 2614174 h 3352335"/>
              <a:gd name="connsiteX41" fmla="*/ 676513 w 1782714"/>
              <a:gd name="connsiteY41" fmla="*/ 2316629 h 3352335"/>
              <a:gd name="connsiteX42" fmla="*/ 416263 w 1782714"/>
              <a:gd name="connsiteY42" fmla="*/ 2128319 h 3352335"/>
              <a:gd name="connsiteX43" fmla="*/ 266997 w 1782714"/>
              <a:gd name="connsiteY43" fmla="*/ 2018322 h 3352335"/>
              <a:gd name="connsiteX44" fmla="*/ 110953 w 1782714"/>
              <a:gd name="connsiteY44" fmla="*/ 1838583 h 3352335"/>
              <a:gd name="connsiteX45" fmla="*/ 48214 w 1782714"/>
              <a:gd name="connsiteY45" fmla="*/ 1750532 h 3352335"/>
              <a:gd name="connsiteX46" fmla="*/ 643 w 1782714"/>
              <a:gd name="connsiteY46" fmla="*/ 1662210 h 3352335"/>
              <a:gd name="connsiteX47" fmla="*/ 22589 w 1782714"/>
              <a:gd name="connsiteY47" fmla="*/ 1449037 h 3352335"/>
              <a:gd name="connsiteX48" fmla="*/ 49426 w 1782714"/>
              <a:gd name="connsiteY48" fmla="*/ 1340746 h 3352335"/>
              <a:gd name="connsiteX49" fmla="*/ 203584 w 1782714"/>
              <a:gd name="connsiteY49" fmla="*/ 1043425 h 3352335"/>
              <a:gd name="connsiteX50" fmla="*/ 495294 w 1782714"/>
              <a:gd name="connsiteY50" fmla="*/ 549762 h 3352335"/>
              <a:gd name="connsiteX51" fmla="*/ 562612 w 1782714"/>
              <a:gd name="connsiteY51" fmla="*/ 336589 h 3352335"/>
              <a:gd name="connsiteX52" fmla="*/ 568222 w 1782714"/>
              <a:gd name="connsiteY52" fmla="*/ 129025 h 3352335"/>
              <a:gd name="connsiteX53" fmla="*/ 568222 w 1782714"/>
              <a:gd name="connsiteY53" fmla="*/ 33659 h 3352335"/>
              <a:gd name="connsiteX0" fmla="*/ 1286278 w 1782714"/>
              <a:gd name="connsiteY0" fmla="*/ 0 h 3352335"/>
              <a:gd name="connsiteX1" fmla="*/ 1342376 w 1782714"/>
              <a:gd name="connsiteY1" fmla="*/ 95367 h 3352335"/>
              <a:gd name="connsiteX2" fmla="*/ 1359206 w 1782714"/>
              <a:gd name="connsiteY2" fmla="*/ 151465 h 3352335"/>
              <a:gd name="connsiteX3" fmla="*/ 1376035 w 1782714"/>
              <a:gd name="connsiteY3" fmla="*/ 201953 h 3352335"/>
              <a:gd name="connsiteX4" fmla="*/ 1404084 w 1782714"/>
              <a:gd name="connsiteY4" fmla="*/ 297320 h 3352335"/>
              <a:gd name="connsiteX5" fmla="*/ 1404084 w 1782714"/>
              <a:gd name="connsiteY5" fmla="*/ 387077 h 3352335"/>
              <a:gd name="connsiteX6" fmla="*/ 1404084 w 1782714"/>
              <a:gd name="connsiteY6" fmla="*/ 521713 h 3352335"/>
              <a:gd name="connsiteX7" fmla="*/ 1331157 w 1782714"/>
              <a:gd name="connsiteY7" fmla="*/ 706836 h 3352335"/>
              <a:gd name="connsiteX8" fmla="*/ 1303108 w 1782714"/>
              <a:gd name="connsiteY8" fmla="*/ 779764 h 3352335"/>
              <a:gd name="connsiteX9" fmla="*/ 1252619 w 1782714"/>
              <a:gd name="connsiteY9" fmla="*/ 835862 h 3352335"/>
              <a:gd name="connsiteX10" fmla="*/ 1202131 w 1782714"/>
              <a:gd name="connsiteY10" fmla="*/ 925619 h 3352335"/>
              <a:gd name="connsiteX11" fmla="*/ 1146033 w 1782714"/>
              <a:gd name="connsiteY11" fmla="*/ 1032206 h 3352335"/>
              <a:gd name="connsiteX12" fmla="*/ 1101154 w 1782714"/>
              <a:gd name="connsiteY12" fmla="*/ 1144402 h 3352335"/>
              <a:gd name="connsiteX13" fmla="*/ 1033836 w 1782714"/>
              <a:gd name="connsiteY13" fmla="*/ 1279038 h 3352335"/>
              <a:gd name="connsiteX14" fmla="*/ 831883 w 1782714"/>
              <a:gd name="connsiteY14" fmla="*/ 1581968 h 3352335"/>
              <a:gd name="connsiteX15" fmla="*/ 680418 w 1782714"/>
              <a:gd name="connsiteY15" fmla="*/ 1727823 h 3352335"/>
              <a:gd name="connsiteX16" fmla="*/ 747736 w 1782714"/>
              <a:gd name="connsiteY16" fmla="*/ 1823190 h 3352335"/>
              <a:gd name="connsiteX17" fmla="*/ 848713 w 1782714"/>
              <a:gd name="connsiteY17" fmla="*/ 1884898 h 3352335"/>
              <a:gd name="connsiteX18" fmla="*/ 1022617 w 1782714"/>
              <a:gd name="connsiteY18" fmla="*/ 1985875 h 3352335"/>
              <a:gd name="connsiteX19" fmla="*/ 1174082 w 1782714"/>
              <a:gd name="connsiteY19" fmla="*/ 2109290 h 3352335"/>
              <a:gd name="connsiteX20" fmla="*/ 1258723 w 1782714"/>
              <a:gd name="connsiteY20" fmla="*/ 2215877 h 3352335"/>
              <a:gd name="connsiteX21" fmla="*/ 1355795 w 1782714"/>
              <a:gd name="connsiteY21" fmla="*/ 2346115 h 3352335"/>
              <a:gd name="connsiteX22" fmla="*/ 1516775 w 1782714"/>
              <a:gd name="connsiteY22" fmla="*/ 2520512 h 3352335"/>
              <a:gd name="connsiteX23" fmla="*/ 1594818 w 1782714"/>
              <a:gd name="connsiteY23" fmla="*/ 2563686 h 3352335"/>
              <a:gd name="connsiteX24" fmla="*/ 1639697 w 1782714"/>
              <a:gd name="connsiteY24" fmla="*/ 2580515 h 3352335"/>
              <a:gd name="connsiteX25" fmla="*/ 1751893 w 1782714"/>
              <a:gd name="connsiteY25" fmla="*/ 2608564 h 3352335"/>
              <a:gd name="connsiteX26" fmla="*/ 1774332 w 1782714"/>
              <a:gd name="connsiteY26" fmla="*/ 2636613 h 3352335"/>
              <a:gd name="connsiteX27" fmla="*/ 1774332 w 1782714"/>
              <a:gd name="connsiteY27" fmla="*/ 2709541 h 3352335"/>
              <a:gd name="connsiteX28" fmla="*/ 1673355 w 1782714"/>
              <a:gd name="connsiteY28" fmla="*/ 2832957 h 3352335"/>
              <a:gd name="connsiteX29" fmla="*/ 1600428 w 1782714"/>
              <a:gd name="connsiteY29" fmla="*/ 2883445 h 3352335"/>
              <a:gd name="connsiteX30" fmla="*/ 1471402 w 1782714"/>
              <a:gd name="connsiteY30" fmla="*/ 2978812 h 3352335"/>
              <a:gd name="connsiteX31" fmla="*/ 1370425 w 1782714"/>
              <a:gd name="connsiteY31" fmla="*/ 3068569 h 3352335"/>
              <a:gd name="connsiteX32" fmla="*/ 1286278 w 1782714"/>
              <a:gd name="connsiteY32" fmla="*/ 3152716 h 3352335"/>
              <a:gd name="connsiteX33" fmla="*/ 1190911 w 1782714"/>
              <a:gd name="connsiteY33" fmla="*/ 3248083 h 3352335"/>
              <a:gd name="connsiteX34" fmla="*/ 1117984 w 1782714"/>
              <a:gd name="connsiteY34" fmla="*/ 3332230 h 3352335"/>
              <a:gd name="connsiteX35" fmla="*/ 966519 w 1782714"/>
              <a:gd name="connsiteY35" fmla="*/ 3337840 h 3352335"/>
              <a:gd name="connsiteX36" fmla="*/ 1033836 w 1782714"/>
              <a:gd name="connsiteY36" fmla="*/ 3163936 h 3352335"/>
              <a:gd name="connsiteX37" fmla="*/ 1135081 w 1782714"/>
              <a:gd name="connsiteY37" fmla="*/ 2972439 h 3352335"/>
              <a:gd name="connsiteX38" fmla="*/ 1150656 w 1782714"/>
              <a:gd name="connsiteY38" fmla="*/ 2950763 h 3352335"/>
              <a:gd name="connsiteX39" fmla="*/ 1171389 w 1782714"/>
              <a:gd name="connsiteY39" fmla="*/ 2836860 h 3352335"/>
              <a:gd name="connsiteX40" fmla="*/ 966519 w 1782714"/>
              <a:gd name="connsiteY40" fmla="*/ 2614174 h 3352335"/>
              <a:gd name="connsiteX41" fmla="*/ 676513 w 1782714"/>
              <a:gd name="connsiteY41" fmla="*/ 2316629 h 3352335"/>
              <a:gd name="connsiteX42" fmla="*/ 416263 w 1782714"/>
              <a:gd name="connsiteY42" fmla="*/ 2128319 h 3352335"/>
              <a:gd name="connsiteX43" fmla="*/ 266997 w 1782714"/>
              <a:gd name="connsiteY43" fmla="*/ 2018322 h 3352335"/>
              <a:gd name="connsiteX44" fmla="*/ 110953 w 1782714"/>
              <a:gd name="connsiteY44" fmla="*/ 1838583 h 3352335"/>
              <a:gd name="connsiteX45" fmla="*/ 48214 w 1782714"/>
              <a:gd name="connsiteY45" fmla="*/ 1750532 h 3352335"/>
              <a:gd name="connsiteX46" fmla="*/ 643 w 1782714"/>
              <a:gd name="connsiteY46" fmla="*/ 1662210 h 3352335"/>
              <a:gd name="connsiteX47" fmla="*/ 22589 w 1782714"/>
              <a:gd name="connsiteY47" fmla="*/ 1449037 h 3352335"/>
              <a:gd name="connsiteX48" fmla="*/ 49426 w 1782714"/>
              <a:gd name="connsiteY48" fmla="*/ 1340746 h 3352335"/>
              <a:gd name="connsiteX49" fmla="*/ 203584 w 1782714"/>
              <a:gd name="connsiteY49" fmla="*/ 1043425 h 3352335"/>
              <a:gd name="connsiteX50" fmla="*/ 495294 w 1782714"/>
              <a:gd name="connsiteY50" fmla="*/ 549762 h 3352335"/>
              <a:gd name="connsiteX51" fmla="*/ 562612 w 1782714"/>
              <a:gd name="connsiteY51" fmla="*/ 336589 h 3352335"/>
              <a:gd name="connsiteX52" fmla="*/ 568222 w 1782714"/>
              <a:gd name="connsiteY52" fmla="*/ 129025 h 3352335"/>
              <a:gd name="connsiteX53" fmla="*/ 568222 w 1782714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04041 w 1783171"/>
              <a:gd name="connsiteY49" fmla="*/ 1043425 h 3352335"/>
              <a:gd name="connsiteX50" fmla="*/ 495751 w 1783171"/>
              <a:gd name="connsiteY50" fmla="*/ 549762 h 3352335"/>
              <a:gd name="connsiteX51" fmla="*/ 563069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495751 w 1783171"/>
              <a:gd name="connsiteY50" fmla="*/ 549762 h 3352335"/>
              <a:gd name="connsiteX51" fmla="*/ 563069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563069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568679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04541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48432 w 1783171"/>
              <a:gd name="connsiteY4" fmla="*/ 297320 h 3352335"/>
              <a:gd name="connsiteX5" fmla="*/ 1404541 w 1783171"/>
              <a:gd name="connsiteY5" fmla="*/ 387077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48432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59663 w 1783171"/>
              <a:gd name="connsiteY2" fmla="*/ 151465 h 3352335"/>
              <a:gd name="connsiteX3" fmla="*/ 1376492 w 1783171"/>
              <a:gd name="connsiteY3" fmla="*/ 201953 h 3352335"/>
              <a:gd name="connsiteX4" fmla="*/ 1426487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96239 w 1783171"/>
              <a:gd name="connsiteY2" fmla="*/ 151465 h 3352335"/>
              <a:gd name="connsiteX3" fmla="*/ 1376492 w 1783171"/>
              <a:gd name="connsiteY3" fmla="*/ 201953 h 3352335"/>
              <a:gd name="connsiteX4" fmla="*/ 1426487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96239 w 1783171"/>
              <a:gd name="connsiteY2" fmla="*/ 151465 h 3352335"/>
              <a:gd name="connsiteX3" fmla="*/ 1420383 w 1783171"/>
              <a:gd name="connsiteY3" fmla="*/ 201953 h 3352335"/>
              <a:gd name="connsiteX4" fmla="*/ 1426487 w 1783171"/>
              <a:gd name="connsiteY4" fmla="*/ 297320 h 3352335"/>
              <a:gd name="connsiteX5" fmla="*/ 1448432 w 1783171"/>
              <a:gd name="connsiteY5" fmla="*/ 394392 h 3352335"/>
              <a:gd name="connsiteX6" fmla="*/ 1404541 w 1783171"/>
              <a:gd name="connsiteY6" fmla="*/ 521713 h 3352335"/>
              <a:gd name="connsiteX7" fmla="*/ 1331614 w 1783171"/>
              <a:gd name="connsiteY7" fmla="*/ 706836 h 3352335"/>
              <a:gd name="connsiteX8" fmla="*/ 1303565 w 1783171"/>
              <a:gd name="connsiteY8" fmla="*/ 779764 h 3352335"/>
              <a:gd name="connsiteX9" fmla="*/ 1253076 w 1783171"/>
              <a:gd name="connsiteY9" fmla="*/ 835862 h 3352335"/>
              <a:gd name="connsiteX10" fmla="*/ 1202588 w 1783171"/>
              <a:gd name="connsiteY10" fmla="*/ 925619 h 3352335"/>
              <a:gd name="connsiteX11" fmla="*/ 1146490 w 1783171"/>
              <a:gd name="connsiteY11" fmla="*/ 1032206 h 3352335"/>
              <a:gd name="connsiteX12" fmla="*/ 1101611 w 1783171"/>
              <a:gd name="connsiteY12" fmla="*/ 1144402 h 3352335"/>
              <a:gd name="connsiteX13" fmla="*/ 1034293 w 1783171"/>
              <a:gd name="connsiteY13" fmla="*/ 1279038 h 3352335"/>
              <a:gd name="connsiteX14" fmla="*/ 832340 w 1783171"/>
              <a:gd name="connsiteY14" fmla="*/ 1581968 h 3352335"/>
              <a:gd name="connsiteX15" fmla="*/ 680875 w 1783171"/>
              <a:gd name="connsiteY15" fmla="*/ 1727823 h 3352335"/>
              <a:gd name="connsiteX16" fmla="*/ 748193 w 1783171"/>
              <a:gd name="connsiteY16" fmla="*/ 1823190 h 3352335"/>
              <a:gd name="connsiteX17" fmla="*/ 849170 w 1783171"/>
              <a:gd name="connsiteY17" fmla="*/ 1884898 h 3352335"/>
              <a:gd name="connsiteX18" fmla="*/ 1023074 w 1783171"/>
              <a:gd name="connsiteY18" fmla="*/ 1985875 h 3352335"/>
              <a:gd name="connsiteX19" fmla="*/ 1174539 w 1783171"/>
              <a:gd name="connsiteY19" fmla="*/ 2109290 h 3352335"/>
              <a:gd name="connsiteX20" fmla="*/ 1259180 w 1783171"/>
              <a:gd name="connsiteY20" fmla="*/ 2215877 h 3352335"/>
              <a:gd name="connsiteX21" fmla="*/ 1356252 w 1783171"/>
              <a:gd name="connsiteY21" fmla="*/ 2346115 h 3352335"/>
              <a:gd name="connsiteX22" fmla="*/ 1517232 w 1783171"/>
              <a:gd name="connsiteY22" fmla="*/ 2520512 h 3352335"/>
              <a:gd name="connsiteX23" fmla="*/ 1595275 w 1783171"/>
              <a:gd name="connsiteY23" fmla="*/ 2563686 h 3352335"/>
              <a:gd name="connsiteX24" fmla="*/ 1640154 w 1783171"/>
              <a:gd name="connsiteY24" fmla="*/ 2580515 h 3352335"/>
              <a:gd name="connsiteX25" fmla="*/ 1752350 w 1783171"/>
              <a:gd name="connsiteY25" fmla="*/ 2608564 h 3352335"/>
              <a:gd name="connsiteX26" fmla="*/ 1774789 w 1783171"/>
              <a:gd name="connsiteY26" fmla="*/ 2636613 h 3352335"/>
              <a:gd name="connsiteX27" fmla="*/ 1774789 w 1783171"/>
              <a:gd name="connsiteY27" fmla="*/ 2709541 h 3352335"/>
              <a:gd name="connsiteX28" fmla="*/ 1673812 w 1783171"/>
              <a:gd name="connsiteY28" fmla="*/ 2832957 h 3352335"/>
              <a:gd name="connsiteX29" fmla="*/ 1600885 w 1783171"/>
              <a:gd name="connsiteY29" fmla="*/ 2883445 h 3352335"/>
              <a:gd name="connsiteX30" fmla="*/ 1471859 w 1783171"/>
              <a:gd name="connsiteY30" fmla="*/ 2978812 h 3352335"/>
              <a:gd name="connsiteX31" fmla="*/ 1370882 w 1783171"/>
              <a:gd name="connsiteY31" fmla="*/ 3068569 h 3352335"/>
              <a:gd name="connsiteX32" fmla="*/ 1286735 w 1783171"/>
              <a:gd name="connsiteY32" fmla="*/ 3152716 h 3352335"/>
              <a:gd name="connsiteX33" fmla="*/ 1191368 w 1783171"/>
              <a:gd name="connsiteY33" fmla="*/ 3248083 h 3352335"/>
              <a:gd name="connsiteX34" fmla="*/ 1118441 w 1783171"/>
              <a:gd name="connsiteY34" fmla="*/ 3332230 h 3352335"/>
              <a:gd name="connsiteX35" fmla="*/ 966976 w 1783171"/>
              <a:gd name="connsiteY35" fmla="*/ 3337840 h 3352335"/>
              <a:gd name="connsiteX36" fmla="*/ 1034293 w 1783171"/>
              <a:gd name="connsiteY36" fmla="*/ 3163936 h 3352335"/>
              <a:gd name="connsiteX37" fmla="*/ 1135538 w 1783171"/>
              <a:gd name="connsiteY37" fmla="*/ 2972439 h 3352335"/>
              <a:gd name="connsiteX38" fmla="*/ 1151113 w 1783171"/>
              <a:gd name="connsiteY38" fmla="*/ 2950763 h 3352335"/>
              <a:gd name="connsiteX39" fmla="*/ 1171846 w 1783171"/>
              <a:gd name="connsiteY39" fmla="*/ 2836860 h 3352335"/>
              <a:gd name="connsiteX40" fmla="*/ 966976 w 1783171"/>
              <a:gd name="connsiteY40" fmla="*/ 2614174 h 3352335"/>
              <a:gd name="connsiteX41" fmla="*/ 676970 w 1783171"/>
              <a:gd name="connsiteY41" fmla="*/ 2316629 h 3352335"/>
              <a:gd name="connsiteX42" fmla="*/ 416720 w 1783171"/>
              <a:gd name="connsiteY42" fmla="*/ 2128319 h 3352335"/>
              <a:gd name="connsiteX43" fmla="*/ 267454 w 1783171"/>
              <a:gd name="connsiteY43" fmla="*/ 2018322 h 3352335"/>
              <a:gd name="connsiteX44" fmla="*/ 111410 w 1783171"/>
              <a:gd name="connsiteY44" fmla="*/ 1838583 h 3352335"/>
              <a:gd name="connsiteX45" fmla="*/ 48671 w 1783171"/>
              <a:gd name="connsiteY45" fmla="*/ 1750532 h 3352335"/>
              <a:gd name="connsiteX46" fmla="*/ 1100 w 1783171"/>
              <a:gd name="connsiteY46" fmla="*/ 1662210 h 3352335"/>
              <a:gd name="connsiteX47" fmla="*/ 23046 w 1783171"/>
              <a:gd name="connsiteY47" fmla="*/ 1449037 h 3352335"/>
              <a:gd name="connsiteX48" fmla="*/ 108405 w 1783171"/>
              <a:gd name="connsiteY48" fmla="*/ 1318800 h 3352335"/>
              <a:gd name="connsiteX49" fmla="*/ 277193 w 1783171"/>
              <a:gd name="connsiteY49" fmla="*/ 1043425 h 3352335"/>
              <a:gd name="connsiteX50" fmla="*/ 554272 w 1783171"/>
              <a:gd name="connsiteY50" fmla="*/ 557077 h 3352335"/>
              <a:gd name="connsiteX51" fmla="*/ 650851 w 1783171"/>
              <a:gd name="connsiteY51" fmla="*/ 336589 h 3352335"/>
              <a:gd name="connsiteX52" fmla="*/ 605255 w 1783171"/>
              <a:gd name="connsiteY52" fmla="*/ 129025 h 3352335"/>
              <a:gd name="connsiteX53" fmla="*/ 568679 w 1783171"/>
              <a:gd name="connsiteY53" fmla="*/ 33659 h 3352335"/>
              <a:gd name="connsiteX0" fmla="*/ 1286735 w 1783171"/>
              <a:gd name="connsiteY0" fmla="*/ 0 h 3352335"/>
              <a:gd name="connsiteX1" fmla="*/ 1342833 w 1783171"/>
              <a:gd name="connsiteY1" fmla="*/ 95367 h 3352335"/>
              <a:gd name="connsiteX2" fmla="*/ 1396239 w 1783171"/>
              <a:gd name="connsiteY2" fmla="*/ 151465 h 3352335"/>
              <a:gd name="connsiteX3" fmla="*/ 1426487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286735 w 1783171"/>
              <a:gd name="connsiteY0" fmla="*/ 0 h 3352335"/>
              <a:gd name="connsiteX1" fmla="*/ 1372094 w 1783171"/>
              <a:gd name="connsiteY1" fmla="*/ 95367 h 3352335"/>
              <a:gd name="connsiteX2" fmla="*/ 1396239 w 1783171"/>
              <a:gd name="connsiteY2" fmla="*/ 151465 h 3352335"/>
              <a:gd name="connsiteX3" fmla="*/ 1426487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396239 w 1783171"/>
              <a:gd name="connsiteY2" fmla="*/ 151465 h 3352335"/>
              <a:gd name="connsiteX3" fmla="*/ 1426487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396239 w 1783171"/>
              <a:gd name="connsiteY2" fmla="*/ 151465 h 3352335"/>
              <a:gd name="connsiteX3" fmla="*/ 1455748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406202 w 1783171"/>
              <a:gd name="connsiteY2" fmla="*/ 126826 h 3352335"/>
              <a:gd name="connsiteX3" fmla="*/ 1455748 w 1783171"/>
              <a:gd name="connsiteY3" fmla="*/ 297320 h 3352335"/>
              <a:gd name="connsiteX4" fmla="*/ 1448432 w 1783171"/>
              <a:gd name="connsiteY4" fmla="*/ 394392 h 3352335"/>
              <a:gd name="connsiteX5" fmla="*/ 1404541 w 1783171"/>
              <a:gd name="connsiteY5" fmla="*/ 521713 h 3352335"/>
              <a:gd name="connsiteX6" fmla="*/ 1331614 w 1783171"/>
              <a:gd name="connsiteY6" fmla="*/ 706836 h 3352335"/>
              <a:gd name="connsiteX7" fmla="*/ 1303565 w 1783171"/>
              <a:gd name="connsiteY7" fmla="*/ 779764 h 3352335"/>
              <a:gd name="connsiteX8" fmla="*/ 1253076 w 1783171"/>
              <a:gd name="connsiteY8" fmla="*/ 835862 h 3352335"/>
              <a:gd name="connsiteX9" fmla="*/ 1202588 w 1783171"/>
              <a:gd name="connsiteY9" fmla="*/ 925619 h 3352335"/>
              <a:gd name="connsiteX10" fmla="*/ 1146490 w 1783171"/>
              <a:gd name="connsiteY10" fmla="*/ 1032206 h 3352335"/>
              <a:gd name="connsiteX11" fmla="*/ 1101611 w 1783171"/>
              <a:gd name="connsiteY11" fmla="*/ 1144402 h 3352335"/>
              <a:gd name="connsiteX12" fmla="*/ 1034293 w 1783171"/>
              <a:gd name="connsiteY12" fmla="*/ 1279038 h 3352335"/>
              <a:gd name="connsiteX13" fmla="*/ 832340 w 1783171"/>
              <a:gd name="connsiteY13" fmla="*/ 1581968 h 3352335"/>
              <a:gd name="connsiteX14" fmla="*/ 680875 w 1783171"/>
              <a:gd name="connsiteY14" fmla="*/ 1727823 h 3352335"/>
              <a:gd name="connsiteX15" fmla="*/ 748193 w 1783171"/>
              <a:gd name="connsiteY15" fmla="*/ 1823190 h 3352335"/>
              <a:gd name="connsiteX16" fmla="*/ 849170 w 1783171"/>
              <a:gd name="connsiteY16" fmla="*/ 1884898 h 3352335"/>
              <a:gd name="connsiteX17" fmla="*/ 1023074 w 1783171"/>
              <a:gd name="connsiteY17" fmla="*/ 1985875 h 3352335"/>
              <a:gd name="connsiteX18" fmla="*/ 1174539 w 1783171"/>
              <a:gd name="connsiteY18" fmla="*/ 2109290 h 3352335"/>
              <a:gd name="connsiteX19" fmla="*/ 1259180 w 1783171"/>
              <a:gd name="connsiteY19" fmla="*/ 2215877 h 3352335"/>
              <a:gd name="connsiteX20" fmla="*/ 1356252 w 1783171"/>
              <a:gd name="connsiteY20" fmla="*/ 2346115 h 3352335"/>
              <a:gd name="connsiteX21" fmla="*/ 1517232 w 1783171"/>
              <a:gd name="connsiteY21" fmla="*/ 2520512 h 3352335"/>
              <a:gd name="connsiteX22" fmla="*/ 1595275 w 1783171"/>
              <a:gd name="connsiteY22" fmla="*/ 2563686 h 3352335"/>
              <a:gd name="connsiteX23" fmla="*/ 1640154 w 1783171"/>
              <a:gd name="connsiteY23" fmla="*/ 2580515 h 3352335"/>
              <a:gd name="connsiteX24" fmla="*/ 1752350 w 1783171"/>
              <a:gd name="connsiteY24" fmla="*/ 2608564 h 3352335"/>
              <a:gd name="connsiteX25" fmla="*/ 1774789 w 1783171"/>
              <a:gd name="connsiteY25" fmla="*/ 2636613 h 3352335"/>
              <a:gd name="connsiteX26" fmla="*/ 1774789 w 1783171"/>
              <a:gd name="connsiteY26" fmla="*/ 2709541 h 3352335"/>
              <a:gd name="connsiteX27" fmla="*/ 1673812 w 1783171"/>
              <a:gd name="connsiteY27" fmla="*/ 2832957 h 3352335"/>
              <a:gd name="connsiteX28" fmla="*/ 1600885 w 1783171"/>
              <a:gd name="connsiteY28" fmla="*/ 2883445 h 3352335"/>
              <a:gd name="connsiteX29" fmla="*/ 1471859 w 1783171"/>
              <a:gd name="connsiteY29" fmla="*/ 2978812 h 3352335"/>
              <a:gd name="connsiteX30" fmla="*/ 1370882 w 1783171"/>
              <a:gd name="connsiteY30" fmla="*/ 3068569 h 3352335"/>
              <a:gd name="connsiteX31" fmla="*/ 1286735 w 1783171"/>
              <a:gd name="connsiteY31" fmla="*/ 3152716 h 3352335"/>
              <a:gd name="connsiteX32" fmla="*/ 1191368 w 1783171"/>
              <a:gd name="connsiteY32" fmla="*/ 3248083 h 3352335"/>
              <a:gd name="connsiteX33" fmla="*/ 1118441 w 1783171"/>
              <a:gd name="connsiteY33" fmla="*/ 3332230 h 3352335"/>
              <a:gd name="connsiteX34" fmla="*/ 966976 w 1783171"/>
              <a:gd name="connsiteY34" fmla="*/ 3337840 h 3352335"/>
              <a:gd name="connsiteX35" fmla="*/ 1034293 w 1783171"/>
              <a:gd name="connsiteY35" fmla="*/ 3163936 h 3352335"/>
              <a:gd name="connsiteX36" fmla="*/ 1135538 w 1783171"/>
              <a:gd name="connsiteY36" fmla="*/ 2972439 h 3352335"/>
              <a:gd name="connsiteX37" fmla="*/ 1151113 w 1783171"/>
              <a:gd name="connsiteY37" fmla="*/ 2950763 h 3352335"/>
              <a:gd name="connsiteX38" fmla="*/ 1171846 w 1783171"/>
              <a:gd name="connsiteY38" fmla="*/ 2836860 h 3352335"/>
              <a:gd name="connsiteX39" fmla="*/ 966976 w 1783171"/>
              <a:gd name="connsiteY39" fmla="*/ 2614174 h 3352335"/>
              <a:gd name="connsiteX40" fmla="*/ 676970 w 1783171"/>
              <a:gd name="connsiteY40" fmla="*/ 2316629 h 3352335"/>
              <a:gd name="connsiteX41" fmla="*/ 416720 w 1783171"/>
              <a:gd name="connsiteY41" fmla="*/ 2128319 h 3352335"/>
              <a:gd name="connsiteX42" fmla="*/ 267454 w 1783171"/>
              <a:gd name="connsiteY42" fmla="*/ 2018322 h 3352335"/>
              <a:gd name="connsiteX43" fmla="*/ 111410 w 1783171"/>
              <a:gd name="connsiteY43" fmla="*/ 1838583 h 3352335"/>
              <a:gd name="connsiteX44" fmla="*/ 48671 w 1783171"/>
              <a:gd name="connsiteY44" fmla="*/ 1750532 h 3352335"/>
              <a:gd name="connsiteX45" fmla="*/ 1100 w 1783171"/>
              <a:gd name="connsiteY45" fmla="*/ 1662210 h 3352335"/>
              <a:gd name="connsiteX46" fmla="*/ 23046 w 1783171"/>
              <a:gd name="connsiteY46" fmla="*/ 1449037 h 3352335"/>
              <a:gd name="connsiteX47" fmla="*/ 108405 w 1783171"/>
              <a:gd name="connsiteY47" fmla="*/ 1318800 h 3352335"/>
              <a:gd name="connsiteX48" fmla="*/ 277193 w 1783171"/>
              <a:gd name="connsiteY48" fmla="*/ 1043425 h 3352335"/>
              <a:gd name="connsiteX49" fmla="*/ 554272 w 1783171"/>
              <a:gd name="connsiteY49" fmla="*/ 557077 h 3352335"/>
              <a:gd name="connsiteX50" fmla="*/ 650851 w 1783171"/>
              <a:gd name="connsiteY50" fmla="*/ 336589 h 3352335"/>
              <a:gd name="connsiteX51" fmla="*/ 605255 w 1783171"/>
              <a:gd name="connsiteY51" fmla="*/ 129025 h 3352335"/>
              <a:gd name="connsiteX52" fmla="*/ 568679 w 1783171"/>
              <a:gd name="connsiteY52" fmla="*/ 33659 h 3352335"/>
              <a:gd name="connsiteX0" fmla="*/ 1330626 w 1783171"/>
              <a:gd name="connsiteY0" fmla="*/ 0 h 3352335"/>
              <a:gd name="connsiteX1" fmla="*/ 1372094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30626 w 1783171"/>
              <a:gd name="connsiteY0" fmla="*/ 0 h 3352335"/>
              <a:gd name="connsiteX1" fmla="*/ 1402239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55746 w 1783171"/>
              <a:gd name="connsiteY0" fmla="*/ 0 h 3352335"/>
              <a:gd name="connsiteX1" fmla="*/ 1402239 w 1783171"/>
              <a:gd name="connsiteY1" fmla="*/ 95367 h 3352335"/>
              <a:gd name="connsiteX2" fmla="*/ 1455748 w 1783171"/>
              <a:gd name="connsiteY2" fmla="*/ 297320 h 3352335"/>
              <a:gd name="connsiteX3" fmla="*/ 1448432 w 1783171"/>
              <a:gd name="connsiteY3" fmla="*/ 394392 h 3352335"/>
              <a:gd name="connsiteX4" fmla="*/ 1404541 w 1783171"/>
              <a:gd name="connsiteY4" fmla="*/ 521713 h 3352335"/>
              <a:gd name="connsiteX5" fmla="*/ 1331614 w 1783171"/>
              <a:gd name="connsiteY5" fmla="*/ 706836 h 3352335"/>
              <a:gd name="connsiteX6" fmla="*/ 1303565 w 1783171"/>
              <a:gd name="connsiteY6" fmla="*/ 779764 h 3352335"/>
              <a:gd name="connsiteX7" fmla="*/ 1253076 w 1783171"/>
              <a:gd name="connsiteY7" fmla="*/ 835862 h 3352335"/>
              <a:gd name="connsiteX8" fmla="*/ 1202588 w 1783171"/>
              <a:gd name="connsiteY8" fmla="*/ 925619 h 3352335"/>
              <a:gd name="connsiteX9" fmla="*/ 1146490 w 1783171"/>
              <a:gd name="connsiteY9" fmla="*/ 1032206 h 3352335"/>
              <a:gd name="connsiteX10" fmla="*/ 1101611 w 1783171"/>
              <a:gd name="connsiteY10" fmla="*/ 1144402 h 3352335"/>
              <a:gd name="connsiteX11" fmla="*/ 1034293 w 1783171"/>
              <a:gd name="connsiteY11" fmla="*/ 1279038 h 3352335"/>
              <a:gd name="connsiteX12" fmla="*/ 832340 w 1783171"/>
              <a:gd name="connsiteY12" fmla="*/ 1581968 h 3352335"/>
              <a:gd name="connsiteX13" fmla="*/ 680875 w 1783171"/>
              <a:gd name="connsiteY13" fmla="*/ 1727823 h 3352335"/>
              <a:gd name="connsiteX14" fmla="*/ 748193 w 1783171"/>
              <a:gd name="connsiteY14" fmla="*/ 1823190 h 3352335"/>
              <a:gd name="connsiteX15" fmla="*/ 849170 w 1783171"/>
              <a:gd name="connsiteY15" fmla="*/ 1884898 h 3352335"/>
              <a:gd name="connsiteX16" fmla="*/ 1023074 w 1783171"/>
              <a:gd name="connsiteY16" fmla="*/ 1985875 h 3352335"/>
              <a:gd name="connsiteX17" fmla="*/ 1174539 w 1783171"/>
              <a:gd name="connsiteY17" fmla="*/ 2109290 h 3352335"/>
              <a:gd name="connsiteX18" fmla="*/ 1259180 w 1783171"/>
              <a:gd name="connsiteY18" fmla="*/ 2215877 h 3352335"/>
              <a:gd name="connsiteX19" fmla="*/ 1356252 w 1783171"/>
              <a:gd name="connsiteY19" fmla="*/ 2346115 h 3352335"/>
              <a:gd name="connsiteX20" fmla="*/ 1517232 w 1783171"/>
              <a:gd name="connsiteY20" fmla="*/ 2520512 h 3352335"/>
              <a:gd name="connsiteX21" fmla="*/ 1595275 w 1783171"/>
              <a:gd name="connsiteY21" fmla="*/ 2563686 h 3352335"/>
              <a:gd name="connsiteX22" fmla="*/ 1640154 w 1783171"/>
              <a:gd name="connsiteY22" fmla="*/ 2580515 h 3352335"/>
              <a:gd name="connsiteX23" fmla="*/ 1752350 w 1783171"/>
              <a:gd name="connsiteY23" fmla="*/ 2608564 h 3352335"/>
              <a:gd name="connsiteX24" fmla="*/ 1774789 w 1783171"/>
              <a:gd name="connsiteY24" fmla="*/ 2636613 h 3352335"/>
              <a:gd name="connsiteX25" fmla="*/ 1774789 w 1783171"/>
              <a:gd name="connsiteY25" fmla="*/ 2709541 h 3352335"/>
              <a:gd name="connsiteX26" fmla="*/ 1673812 w 1783171"/>
              <a:gd name="connsiteY26" fmla="*/ 2832957 h 3352335"/>
              <a:gd name="connsiteX27" fmla="*/ 1600885 w 1783171"/>
              <a:gd name="connsiteY27" fmla="*/ 2883445 h 3352335"/>
              <a:gd name="connsiteX28" fmla="*/ 1471859 w 1783171"/>
              <a:gd name="connsiteY28" fmla="*/ 2978812 h 3352335"/>
              <a:gd name="connsiteX29" fmla="*/ 1370882 w 1783171"/>
              <a:gd name="connsiteY29" fmla="*/ 3068569 h 3352335"/>
              <a:gd name="connsiteX30" fmla="*/ 1286735 w 1783171"/>
              <a:gd name="connsiteY30" fmla="*/ 3152716 h 3352335"/>
              <a:gd name="connsiteX31" fmla="*/ 1191368 w 1783171"/>
              <a:gd name="connsiteY31" fmla="*/ 3248083 h 3352335"/>
              <a:gd name="connsiteX32" fmla="*/ 1118441 w 1783171"/>
              <a:gd name="connsiteY32" fmla="*/ 3332230 h 3352335"/>
              <a:gd name="connsiteX33" fmla="*/ 966976 w 1783171"/>
              <a:gd name="connsiteY33" fmla="*/ 3337840 h 3352335"/>
              <a:gd name="connsiteX34" fmla="*/ 1034293 w 1783171"/>
              <a:gd name="connsiteY34" fmla="*/ 3163936 h 3352335"/>
              <a:gd name="connsiteX35" fmla="*/ 1135538 w 1783171"/>
              <a:gd name="connsiteY35" fmla="*/ 2972439 h 3352335"/>
              <a:gd name="connsiteX36" fmla="*/ 1151113 w 1783171"/>
              <a:gd name="connsiteY36" fmla="*/ 2950763 h 3352335"/>
              <a:gd name="connsiteX37" fmla="*/ 1171846 w 1783171"/>
              <a:gd name="connsiteY37" fmla="*/ 2836860 h 3352335"/>
              <a:gd name="connsiteX38" fmla="*/ 966976 w 1783171"/>
              <a:gd name="connsiteY38" fmla="*/ 2614174 h 3352335"/>
              <a:gd name="connsiteX39" fmla="*/ 676970 w 1783171"/>
              <a:gd name="connsiteY39" fmla="*/ 2316629 h 3352335"/>
              <a:gd name="connsiteX40" fmla="*/ 416720 w 1783171"/>
              <a:gd name="connsiteY40" fmla="*/ 2128319 h 3352335"/>
              <a:gd name="connsiteX41" fmla="*/ 267454 w 1783171"/>
              <a:gd name="connsiteY41" fmla="*/ 2018322 h 3352335"/>
              <a:gd name="connsiteX42" fmla="*/ 111410 w 1783171"/>
              <a:gd name="connsiteY42" fmla="*/ 1838583 h 3352335"/>
              <a:gd name="connsiteX43" fmla="*/ 48671 w 1783171"/>
              <a:gd name="connsiteY43" fmla="*/ 1750532 h 3352335"/>
              <a:gd name="connsiteX44" fmla="*/ 1100 w 1783171"/>
              <a:gd name="connsiteY44" fmla="*/ 1662210 h 3352335"/>
              <a:gd name="connsiteX45" fmla="*/ 23046 w 1783171"/>
              <a:gd name="connsiteY45" fmla="*/ 1449037 h 3352335"/>
              <a:gd name="connsiteX46" fmla="*/ 108405 w 1783171"/>
              <a:gd name="connsiteY46" fmla="*/ 1318800 h 3352335"/>
              <a:gd name="connsiteX47" fmla="*/ 277193 w 1783171"/>
              <a:gd name="connsiteY47" fmla="*/ 1043425 h 3352335"/>
              <a:gd name="connsiteX48" fmla="*/ 554272 w 1783171"/>
              <a:gd name="connsiteY48" fmla="*/ 557077 h 3352335"/>
              <a:gd name="connsiteX49" fmla="*/ 650851 w 1783171"/>
              <a:gd name="connsiteY49" fmla="*/ 336589 h 3352335"/>
              <a:gd name="connsiteX50" fmla="*/ 605255 w 1783171"/>
              <a:gd name="connsiteY50" fmla="*/ 129025 h 3352335"/>
              <a:gd name="connsiteX51" fmla="*/ 568679 w 1783171"/>
              <a:gd name="connsiteY51" fmla="*/ 33659 h 3352335"/>
              <a:gd name="connsiteX0" fmla="*/ 1354763 w 1782188"/>
              <a:gd name="connsiteY0" fmla="*/ 0 h 3352335"/>
              <a:gd name="connsiteX1" fmla="*/ 1401256 w 1782188"/>
              <a:gd name="connsiteY1" fmla="*/ 95367 h 3352335"/>
              <a:gd name="connsiteX2" fmla="*/ 1454765 w 1782188"/>
              <a:gd name="connsiteY2" fmla="*/ 297320 h 3352335"/>
              <a:gd name="connsiteX3" fmla="*/ 1447449 w 1782188"/>
              <a:gd name="connsiteY3" fmla="*/ 394392 h 3352335"/>
              <a:gd name="connsiteX4" fmla="*/ 1403558 w 1782188"/>
              <a:gd name="connsiteY4" fmla="*/ 521713 h 3352335"/>
              <a:gd name="connsiteX5" fmla="*/ 1330631 w 1782188"/>
              <a:gd name="connsiteY5" fmla="*/ 706836 h 3352335"/>
              <a:gd name="connsiteX6" fmla="*/ 1302582 w 1782188"/>
              <a:gd name="connsiteY6" fmla="*/ 779764 h 3352335"/>
              <a:gd name="connsiteX7" fmla="*/ 1252093 w 1782188"/>
              <a:gd name="connsiteY7" fmla="*/ 835862 h 3352335"/>
              <a:gd name="connsiteX8" fmla="*/ 1201605 w 1782188"/>
              <a:gd name="connsiteY8" fmla="*/ 925619 h 3352335"/>
              <a:gd name="connsiteX9" fmla="*/ 1145507 w 1782188"/>
              <a:gd name="connsiteY9" fmla="*/ 1032206 h 3352335"/>
              <a:gd name="connsiteX10" fmla="*/ 1100628 w 1782188"/>
              <a:gd name="connsiteY10" fmla="*/ 1144402 h 3352335"/>
              <a:gd name="connsiteX11" fmla="*/ 1033310 w 1782188"/>
              <a:gd name="connsiteY11" fmla="*/ 1279038 h 3352335"/>
              <a:gd name="connsiteX12" fmla="*/ 831357 w 1782188"/>
              <a:gd name="connsiteY12" fmla="*/ 1581968 h 3352335"/>
              <a:gd name="connsiteX13" fmla="*/ 679892 w 1782188"/>
              <a:gd name="connsiteY13" fmla="*/ 1727823 h 3352335"/>
              <a:gd name="connsiteX14" fmla="*/ 747210 w 1782188"/>
              <a:gd name="connsiteY14" fmla="*/ 1823190 h 3352335"/>
              <a:gd name="connsiteX15" fmla="*/ 848187 w 1782188"/>
              <a:gd name="connsiteY15" fmla="*/ 1884898 h 3352335"/>
              <a:gd name="connsiteX16" fmla="*/ 1022091 w 1782188"/>
              <a:gd name="connsiteY16" fmla="*/ 1985875 h 3352335"/>
              <a:gd name="connsiteX17" fmla="*/ 1173556 w 1782188"/>
              <a:gd name="connsiteY17" fmla="*/ 2109290 h 3352335"/>
              <a:gd name="connsiteX18" fmla="*/ 1258197 w 1782188"/>
              <a:gd name="connsiteY18" fmla="*/ 2215877 h 3352335"/>
              <a:gd name="connsiteX19" fmla="*/ 1355269 w 1782188"/>
              <a:gd name="connsiteY19" fmla="*/ 2346115 h 3352335"/>
              <a:gd name="connsiteX20" fmla="*/ 1516249 w 1782188"/>
              <a:gd name="connsiteY20" fmla="*/ 2520512 h 3352335"/>
              <a:gd name="connsiteX21" fmla="*/ 1594292 w 1782188"/>
              <a:gd name="connsiteY21" fmla="*/ 2563686 h 3352335"/>
              <a:gd name="connsiteX22" fmla="*/ 1639171 w 1782188"/>
              <a:gd name="connsiteY22" fmla="*/ 2580515 h 3352335"/>
              <a:gd name="connsiteX23" fmla="*/ 1751367 w 1782188"/>
              <a:gd name="connsiteY23" fmla="*/ 2608564 h 3352335"/>
              <a:gd name="connsiteX24" fmla="*/ 1773806 w 1782188"/>
              <a:gd name="connsiteY24" fmla="*/ 2636613 h 3352335"/>
              <a:gd name="connsiteX25" fmla="*/ 1773806 w 1782188"/>
              <a:gd name="connsiteY25" fmla="*/ 2709541 h 3352335"/>
              <a:gd name="connsiteX26" fmla="*/ 1672829 w 1782188"/>
              <a:gd name="connsiteY26" fmla="*/ 2832957 h 3352335"/>
              <a:gd name="connsiteX27" fmla="*/ 1599902 w 1782188"/>
              <a:gd name="connsiteY27" fmla="*/ 2883445 h 3352335"/>
              <a:gd name="connsiteX28" fmla="*/ 1470876 w 1782188"/>
              <a:gd name="connsiteY28" fmla="*/ 2978812 h 3352335"/>
              <a:gd name="connsiteX29" fmla="*/ 1369899 w 1782188"/>
              <a:gd name="connsiteY29" fmla="*/ 3068569 h 3352335"/>
              <a:gd name="connsiteX30" fmla="*/ 1285752 w 1782188"/>
              <a:gd name="connsiteY30" fmla="*/ 3152716 h 3352335"/>
              <a:gd name="connsiteX31" fmla="*/ 1190385 w 1782188"/>
              <a:gd name="connsiteY31" fmla="*/ 3248083 h 3352335"/>
              <a:gd name="connsiteX32" fmla="*/ 1117458 w 1782188"/>
              <a:gd name="connsiteY32" fmla="*/ 3332230 h 3352335"/>
              <a:gd name="connsiteX33" fmla="*/ 965993 w 1782188"/>
              <a:gd name="connsiteY33" fmla="*/ 3337840 h 3352335"/>
              <a:gd name="connsiteX34" fmla="*/ 1033310 w 1782188"/>
              <a:gd name="connsiteY34" fmla="*/ 3163936 h 3352335"/>
              <a:gd name="connsiteX35" fmla="*/ 1134555 w 1782188"/>
              <a:gd name="connsiteY35" fmla="*/ 2972439 h 3352335"/>
              <a:gd name="connsiteX36" fmla="*/ 1150130 w 1782188"/>
              <a:gd name="connsiteY36" fmla="*/ 2950763 h 3352335"/>
              <a:gd name="connsiteX37" fmla="*/ 1170863 w 1782188"/>
              <a:gd name="connsiteY37" fmla="*/ 2836860 h 3352335"/>
              <a:gd name="connsiteX38" fmla="*/ 965993 w 1782188"/>
              <a:gd name="connsiteY38" fmla="*/ 2614174 h 3352335"/>
              <a:gd name="connsiteX39" fmla="*/ 675987 w 1782188"/>
              <a:gd name="connsiteY39" fmla="*/ 2316629 h 3352335"/>
              <a:gd name="connsiteX40" fmla="*/ 415737 w 1782188"/>
              <a:gd name="connsiteY40" fmla="*/ 2128319 h 3352335"/>
              <a:gd name="connsiteX41" fmla="*/ 266471 w 1782188"/>
              <a:gd name="connsiteY41" fmla="*/ 2018322 h 3352335"/>
              <a:gd name="connsiteX42" fmla="*/ 110427 w 1782188"/>
              <a:gd name="connsiteY42" fmla="*/ 1838583 h 3352335"/>
              <a:gd name="connsiteX43" fmla="*/ 47688 w 1782188"/>
              <a:gd name="connsiteY43" fmla="*/ 1750532 h 3352335"/>
              <a:gd name="connsiteX44" fmla="*/ 117 w 1782188"/>
              <a:gd name="connsiteY44" fmla="*/ 1662210 h 3352335"/>
              <a:gd name="connsiteX45" fmla="*/ 61332 w 1782188"/>
              <a:gd name="connsiteY45" fmla="*/ 1454647 h 3352335"/>
              <a:gd name="connsiteX46" fmla="*/ 107422 w 1782188"/>
              <a:gd name="connsiteY46" fmla="*/ 1318800 h 3352335"/>
              <a:gd name="connsiteX47" fmla="*/ 276210 w 1782188"/>
              <a:gd name="connsiteY47" fmla="*/ 1043425 h 3352335"/>
              <a:gd name="connsiteX48" fmla="*/ 553289 w 1782188"/>
              <a:gd name="connsiteY48" fmla="*/ 557077 h 3352335"/>
              <a:gd name="connsiteX49" fmla="*/ 649868 w 1782188"/>
              <a:gd name="connsiteY49" fmla="*/ 336589 h 3352335"/>
              <a:gd name="connsiteX50" fmla="*/ 604272 w 1782188"/>
              <a:gd name="connsiteY50" fmla="*/ 129025 h 3352335"/>
              <a:gd name="connsiteX51" fmla="*/ 567696 w 1782188"/>
              <a:gd name="connsiteY51" fmla="*/ 33659 h 3352335"/>
              <a:gd name="connsiteX0" fmla="*/ 1354763 w 1782188"/>
              <a:gd name="connsiteY0" fmla="*/ 0 h 3352335"/>
              <a:gd name="connsiteX1" fmla="*/ 1401256 w 1782188"/>
              <a:gd name="connsiteY1" fmla="*/ 95367 h 3352335"/>
              <a:gd name="connsiteX2" fmla="*/ 1454765 w 1782188"/>
              <a:gd name="connsiteY2" fmla="*/ 297320 h 3352335"/>
              <a:gd name="connsiteX3" fmla="*/ 1447449 w 1782188"/>
              <a:gd name="connsiteY3" fmla="*/ 394392 h 3352335"/>
              <a:gd name="connsiteX4" fmla="*/ 1403558 w 1782188"/>
              <a:gd name="connsiteY4" fmla="*/ 521713 h 3352335"/>
              <a:gd name="connsiteX5" fmla="*/ 1330631 w 1782188"/>
              <a:gd name="connsiteY5" fmla="*/ 706836 h 3352335"/>
              <a:gd name="connsiteX6" fmla="*/ 1302582 w 1782188"/>
              <a:gd name="connsiteY6" fmla="*/ 779764 h 3352335"/>
              <a:gd name="connsiteX7" fmla="*/ 1252093 w 1782188"/>
              <a:gd name="connsiteY7" fmla="*/ 835862 h 3352335"/>
              <a:gd name="connsiteX8" fmla="*/ 1201605 w 1782188"/>
              <a:gd name="connsiteY8" fmla="*/ 925619 h 3352335"/>
              <a:gd name="connsiteX9" fmla="*/ 1145507 w 1782188"/>
              <a:gd name="connsiteY9" fmla="*/ 1032206 h 3352335"/>
              <a:gd name="connsiteX10" fmla="*/ 1100628 w 1782188"/>
              <a:gd name="connsiteY10" fmla="*/ 1144402 h 3352335"/>
              <a:gd name="connsiteX11" fmla="*/ 1033310 w 1782188"/>
              <a:gd name="connsiteY11" fmla="*/ 1279038 h 3352335"/>
              <a:gd name="connsiteX12" fmla="*/ 831357 w 1782188"/>
              <a:gd name="connsiteY12" fmla="*/ 1581968 h 3352335"/>
              <a:gd name="connsiteX13" fmla="*/ 679892 w 1782188"/>
              <a:gd name="connsiteY13" fmla="*/ 1727823 h 3352335"/>
              <a:gd name="connsiteX14" fmla="*/ 747210 w 1782188"/>
              <a:gd name="connsiteY14" fmla="*/ 1823190 h 3352335"/>
              <a:gd name="connsiteX15" fmla="*/ 848187 w 1782188"/>
              <a:gd name="connsiteY15" fmla="*/ 1884898 h 3352335"/>
              <a:gd name="connsiteX16" fmla="*/ 1022091 w 1782188"/>
              <a:gd name="connsiteY16" fmla="*/ 1985875 h 3352335"/>
              <a:gd name="connsiteX17" fmla="*/ 1173556 w 1782188"/>
              <a:gd name="connsiteY17" fmla="*/ 2109290 h 3352335"/>
              <a:gd name="connsiteX18" fmla="*/ 1258197 w 1782188"/>
              <a:gd name="connsiteY18" fmla="*/ 2215877 h 3352335"/>
              <a:gd name="connsiteX19" fmla="*/ 1355269 w 1782188"/>
              <a:gd name="connsiteY19" fmla="*/ 2346115 h 3352335"/>
              <a:gd name="connsiteX20" fmla="*/ 1516249 w 1782188"/>
              <a:gd name="connsiteY20" fmla="*/ 2520512 h 3352335"/>
              <a:gd name="connsiteX21" fmla="*/ 1594292 w 1782188"/>
              <a:gd name="connsiteY21" fmla="*/ 2563686 h 3352335"/>
              <a:gd name="connsiteX22" fmla="*/ 1639171 w 1782188"/>
              <a:gd name="connsiteY22" fmla="*/ 2580515 h 3352335"/>
              <a:gd name="connsiteX23" fmla="*/ 1751367 w 1782188"/>
              <a:gd name="connsiteY23" fmla="*/ 2608564 h 3352335"/>
              <a:gd name="connsiteX24" fmla="*/ 1773806 w 1782188"/>
              <a:gd name="connsiteY24" fmla="*/ 2636613 h 3352335"/>
              <a:gd name="connsiteX25" fmla="*/ 1773806 w 1782188"/>
              <a:gd name="connsiteY25" fmla="*/ 2709541 h 3352335"/>
              <a:gd name="connsiteX26" fmla="*/ 1672829 w 1782188"/>
              <a:gd name="connsiteY26" fmla="*/ 2832957 h 3352335"/>
              <a:gd name="connsiteX27" fmla="*/ 1599902 w 1782188"/>
              <a:gd name="connsiteY27" fmla="*/ 2883445 h 3352335"/>
              <a:gd name="connsiteX28" fmla="*/ 1470876 w 1782188"/>
              <a:gd name="connsiteY28" fmla="*/ 2978812 h 3352335"/>
              <a:gd name="connsiteX29" fmla="*/ 1369899 w 1782188"/>
              <a:gd name="connsiteY29" fmla="*/ 3068569 h 3352335"/>
              <a:gd name="connsiteX30" fmla="*/ 1285752 w 1782188"/>
              <a:gd name="connsiteY30" fmla="*/ 3152716 h 3352335"/>
              <a:gd name="connsiteX31" fmla="*/ 1190385 w 1782188"/>
              <a:gd name="connsiteY31" fmla="*/ 3248083 h 3352335"/>
              <a:gd name="connsiteX32" fmla="*/ 1117458 w 1782188"/>
              <a:gd name="connsiteY32" fmla="*/ 3332230 h 3352335"/>
              <a:gd name="connsiteX33" fmla="*/ 965993 w 1782188"/>
              <a:gd name="connsiteY33" fmla="*/ 3337840 h 3352335"/>
              <a:gd name="connsiteX34" fmla="*/ 1033310 w 1782188"/>
              <a:gd name="connsiteY34" fmla="*/ 3163936 h 3352335"/>
              <a:gd name="connsiteX35" fmla="*/ 1134555 w 1782188"/>
              <a:gd name="connsiteY35" fmla="*/ 2972439 h 3352335"/>
              <a:gd name="connsiteX36" fmla="*/ 1150130 w 1782188"/>
              <a:gd name="connsiteY36" fmla="*/ 2950763 h 3352335"/>
              <a:gd name="connsiteX37" fmla="*/ 1170863 w 1782188"/>
              <a:gd name="connsiteY37" fmla="*/ 2836860 h 3352335"/>
              <a:gd name="connsiteX38" fmla="*/ 965993 w 1782188"/>
              <a:gd name="connsiteY38" fmla="*/ 2614174 h 3352335"/>
              <a:gd name="connsiteX39" fmla="*/ 675987 w 1782188"/>
              <a:gd name="connsiteY39" fmla="*/ 2316629 h 3352335"/>
              <a:gd name="connsiteX40" fmla="*/ 415737 w 1782188"/>
              <a:gd name="connsiteY40" fmla="*/ 2128319 h 3352335"/>
              <a:gd name="connsiteX41" fmla="*/ 266471 w 1782188"/>
              <a:gd name="connsiteY41" fmla="*/ 2018322 h 3352335"/>
              <a:gd name="connsiteX42" fmla="*/ 110427 w 1782188"/>
              <a:gd name="connsiteY42" fmla="*/ 1838583 h 3352335"/>
              <a:gd name="connsiteX43" fmla="*/ 47688 w 1782188"/>
              <a:gd name="connsiteY43" fmla="*/ 1750532 h 3352335"/>
              <a:gd name="connsiteX44" fmla="*/ 117 w 1782188"/>
              <a:gd name="connsiteY44" fmla="*/ 1662210 h 3352335"/>
              <a:gd name="connsiteX45" fmla="*/ 61332 w 1782188"/>
              <a:gd name="connsiteY45" fmla="*/ 1454647 h 3352335"/>
              <a:gd name="connsiteX46" fmla="*/ 135471 w 1782188"/>
              <a:gd name="connsiteY46" fmla="*/ 1318800 h 3352335"/>
              <a:gd name="connsiteX47" fmla="*/ 276210 w 1782188"/>
              <a:gd name="connsiteY47" fmla="*/ 1043425 h 3352335"/>
              <a:gd name="connsiteX48" fmla="*/ 553289 w 1782188"/>
              <a:gd name="connsiteY48" fmla="*/ 557077 h 3352335"/>
              <a:gd name="connsiteX49" fmla="*/ 649868 w 1782188"/>
              <a:gd name="connsiteY49" fmla="*/ 336589 h 3352335"/>
              <a:gd name="connsiteX50" fmla="*/ 604272 w 1782188"/>
              <a:gd name="connsiteY50" fmla="*/ 129025 h 3352335"/>
              <a:gd name="connsiteX51" fmla="*/ 567696 w 1782188"/>
              <a:gd name="connsiteY51" fmla="*/ 33659 h 3352335"/>
              <a:gd name="connsiteX0" fmla="*/ 1354763 w 1782188"/>
              <a:gd name="connsiteY0" fmla="*/ 0 h 3352335"/>
              <a:gd name="connsiteX1" fmla="*/ 1401256 w 1782188"/>
              <a:gd name="connsiteY1" fmla="*/ 95367 h 3352335"/>
              <a:gd name="connsiteX2" fmla="*/ 1454765 w 1782188"/>
              <a:gd name="connsiteY2" fmla="*/ 297320 h 3352335"/>
              <a:gd name="connsiteX3" fmla="*/ 1447449 w 1782188"/>
              <a:gd name="connsiteY3" fmla="*/ 394392 h 3352335"/>
              <a:gd name="connsiteX4" fmla="*/ 1403558 w 1782188"/>
              <a:gd name="connsiteY4" fmla="*/ 521713 h 3352335"/>
              <a:gd name="connsiteX5" fmla="*/ 1330631 w 1782188"/>
              <a:gd name="connsiteY5" fmla="*/ 706836 h 3352335"/>
              <a:gd name="connsiteX6" fmla="*/ 1302582 w 1782188"/>
              <a:gd name="connsiteY6" fmla="*/ 779764 h 3352335"/>
              <a:gd name="connsiteX7" fmla="*/ 1252093 w 1782188"/>
              <a:gd name="connsiteY7" fmla="*/ 835862 h 3352335"/>
              <a:gd name="connsiteX8" fmla="*/ 1201605 w 1782188"/>
              <a:gd name="connsiteY8" fmla="*/ 925619 h 3352335"/>
              <a:gd name="connsiteX9" fmla="*/ 1145507 w 1782188"/>
              <a:gd name="connsiteY9" fmla="*/ 1032206 h 3352335"/>
              <a:gd name="connsiteX10" fmla="*/ 1100628 w 1782188"/>
              <a:gd name="connsiteY10" fmla="*/ 1144402 h 3352335"/>
              <a:gd name="connsiteX11" fmla="*/ 1033310 w 1782188"/>
              <a:gd name="connsiteY11" fmla="*/ 1279038 h 3352335"/>
              <a:gd name="connsiteX12" fmla="*/ 831357 w 1782188"/>
              <a:gd name="connsiteY12" fmla="*/ 1581968 h 3352335"/>
              <a:gd name="connsiteX13" fmla="*/ 679892 w 1782188"/>
              <a:gd name="connsiteY13" fmla="*/ 1727823 h 3352335"/>
              <a:gd name="connsiteX14" fmla="*/ 747210 w 1782188"/>
              <a:gd name="connsiteY14" fmla="*/ 1823190 h 3352335"/>
              <a:gd name="connsiteX15" fmla="*/ 848187 w 1782188"/>
              <a:gd name="connsiteY15" fmla="*/ 1884898 h 3352335"/>
              <a:gd name="connsiteX16" fmla="*/ 1022091 w 1782188"/>
              <a:gd name="connsiteY16" fmla="*/ 1985875 h 3352335"/>
              <a:gd name="connsiteX17" fmla="*/ 1173556 w 1782188"/>
              <a:gd name="connsiteY17" fmla="*/ 2109290 h 3352335"/>
              <a:gd name="connsiteX18" fmla="*/ 1258197 w 1782188"/>
              <a:gd name="connsiteY18" fmla="*/ 2215877 h 3352335"/>
              <a:gd name="connsiteX19" fmla="*/ 1355269 w 1782188"/>
              <a:gd name="connsiteY19" fmla="*/ 2346115 h 3352335"/>
              <a:gd name="connsiteX20" fmla="*/ 1516249 w 1782188"/>
              <a:gd name="connsiteY20" fmla="*/ 2520512 h 3352335"/>
              <a:gd name="connsiteX21" fmla="*/ 1594292 w 1782188"/>
              <a:gd name="connsiteY21" fmla="*/ 2563686 h 3352335"/>
              <a:gd name="connsiteX22" fmla="*/ 1639171 w 1782188"/>
              <a:gd name="connsiteY22" fmla="*/ 2580515 h 3352335"/>
              <a:gd name="connsiteX23" fmla="*/ 1751367 w 1782188"/>
              <a:gd name="connsiteY23" fmla="*/ 2608564 h 3352335"/>
              <a:gd name="connsiteX24" fmla="*/ 1773806 w 1782188"/>
              <a:gd name="connsiteY24" fmla="*/ 2636613 h 3352335"/>
              <a:gd name="connsiteX25" fmla="*/ 1773806 w 1782188"/>
              <a:gd name="connsiteY25" fmla="*/ 2709541 h 3352335"/>
              <a:gd name="connsiteX26" fmla="*/ 1672829 w 1782188"/>
              <a:gd name="connsiteY26" fmla="*/ 2832957 h 3352335"/>
              <a:gd name="connsiteX27" fmla="*/ 1599902 w 1782188"/>
              <a:gd name="connsiteY27" fmla="*/ 2883445 h 3352335"/>
              <a:gd name="connsiteX28" fmla="*/ 1470876 w 1782188"/>
              <a:gd name="connsiteY28" fmla="*/ 2978812 h 3352335"/>
              <a:gd name="connsiteX29" fmla="*/ 1369899 w 1782188"/>
              <a:gd name="connsiteY29" fmla="*/ 3068569 h 3352335"/>
              <a:gd name="connsiteX30" fmla="*/ 1285752 w 1782188"/>
              <a:gd name="connsiteY30" fmla="*/ 3152716 h 3352335"/>
              <a:gd name="connsiteX31" fmla="*/ 1190385 w 1782188"/>
              <a:gd name="connsiteY31" fmla="*/ 3248083 h 3352335"/>
              <a:gd name="connsiteX32" fmla="*/ 1117458 w 1782188"/>
              <a:gd name="connsiteY32" fmla="*/ 3332230 h 3352335"/>
              <a:gd name="connsiteX33" fmla="*/ 965993 w 1782188"/>
              <a:gd name="connsiteY33" fmla="*/ 3337840 h 3352335"/>
              <a:gd name="connsiteX34" fmla="*/ 1033310 w 1782188"/>
              <a:gd name="connsiteY34" fmla="*/ 3163936 h 3352335"/>
              <a:gd name="connsiteX35" fmla="*/ 1134555 w 1782188"/>
              <a:gd name="connsiteY35" fmla="*/ 2972439 h 3352335"/>
              <a:gd name="connsiteX36" fmla="*/ 1150130 w 1782188"/>
              <a:gd name="connsiteY36" fmla="*/ 2950763 h 3352335"/>
              <a:gd name="connsiteX37" fmla="*/ 1170863 w 1782188"/>
              <a:gd name="connsiteY37" fmla="*/ 2836860 h 3352335"/>
              <a:gd name="connsiteX38" fmla="*/ 965993 w 1782188"/>
              <a:gd name="connsiteY38" fmla="*/ 2614174 h 3352335"/>
              <a:gd name="connsiteX39" fmla="*/ 675987 w 1782188"/>
              <a:gd name="connsiteY39" fmla="*/ 2316629 h 3352335"/>
              <a:gd name="connsiteX40" fmla="*/ 415737 w 1782188"/>
              <a:gd name="connsiteY40" fmla="*/ 2128319 h 3352335"/>
              <a:gd name="connsiteX41" fmla="*/ 266471 w 1782188"/>
              <a:gd name="connsiteY41" fmla="*/ 2018322 h 3352335"/>
              <a:gd name="connsiteX42" fmla="*/ 110427 w 1782188"/>
              <a:gd name="connsiteY42" fmla="*/ 1838583 h 3352335"/>
              <a:gd name="connsiteX43" fmla="*/ 47688 w 1782188"/>
              <a:gd name="connsiteY43" fmla="*/ 1750532 h 3352335"/>
              <a:gd name="connsiteX44" fmla="*/ 117 w 1782188"/>
              <a:gd name="connsiteY44" fmla="*/ 1662210 h 3352335"/>
              <a:gd name="connsiteX45" fmla="*/ 61332 w 1782188"/>
              <a:gd name="connsiteY45" fmla="*/ 1454647 h 3352335"/>
              <a:gd name="connsiteX46" fmla="*/ 135471 w 1782188"/>
              <a:gd name="connsiteY46" fmla="*/ 1318800 h 3352335"/>
              <a:gd name="connsiteX47" fmla="*/ 276210 w 1782188"/>
              <a:gd name="connsiteY47" fmla="*/ 1043425 h 3352335"/>
              <a:gd name="connsiteX48" fmla="*/ 553289 w 1782188"/>
              <a:gd name="connsiteY48" fmla="*/ 557077 h 3352335"/>
              <a:gd name="connsiteX49" fmla="*/ 649868 w 1782188"/>
              <a:gd name="connsiteY49" fmla="*/ 336589 h 3352335"/>
              <a:gd name="connsiteX50" fmla="*/ 604272 w 1782188"/>
              <a:gd name="connsiteY50" fmla="*/ 129025 h 3352335"/>
              <a:gd name="connsiteX51" fmla="*/ 567696 w 1782188"/>
              <a:gd name="connsiteY51" fmla="*/ 33659 h 3352335"/>
              <a:gd name="connsiteX0" fmla="*/ 1355328 w 1782753"/>
              <a:gd name="connsiteY0" fmla="*/ 0 h 3352335"/>
              <a:gd name="connsiteX1" fmla="*/ 1401821 w 1782753"/>
              <a:gd name="connsiteY1" fmla="*/ 95367 h 3352335"/>
              <a:gd name="connsiteX2" fmla="*/ 1455330 w 1782753"/>
              <a:gd name="connsiteY2" fmla="*/ 297320 h 3352335"/>
              <a:gd name="connsiteX3" fmla="*/ 1448014 w 1782753"/>
              <a:gd name="connsiteY3" fmla="*/ 394392 h 3352335"/>
              <a:gd name="connsiteX4" fmla="*/ 1404123 w 1782753"/>
              <a:gd name="connsiteY4" fmla="*/ 521713 h 3352335"/>
              <a:gd name="connsiteX5" fmla="*/ 1331196 w 1782753"/>
              <a:gd name="connsiteY5" fmla="*/ 706836 h 3352335"/>
              <a:gd name="connsiteX6" fmla="*/ 1303147 w 1782753"/>
              <a:gd name="connsiteY6" fmla="*/ 779764 h 3352335"/>
              <a:gd name="connsiteX7" fmla="*/ 1252658 w 1782753"/>
              <a:gd name="connsiteY7" fmla="*/ 835862 h 3352335"/>
              <a:gd name="connsiteX8" fmla="*/ 1202170 w 1782753"/>
              <a:gd name="connsiteY8" fmla="*/ 925619 h 3352335"/>
              <a:gd name="connsiteX9" fmla="*/ 1146072 w 1782753"/>
              <a:gd name="connsiteY9" fmla="*/ 1032206 h 3352335"/>
              <a:gd name="connsiteX10" fmla="*/ 1101193 w 1782753"/>
              <a:gd name="connsiteY10" fmla="*/ 1144402 h 3352335"/>
              <a:gd name="connsiteX11" fmla="*/ 1033875 w 1782753"/>
              <a:gd name="connsiteY11" fmla="*/ 1279038 h 3352335"/>
              <a:gd name="connsiteX12" fmla="*/ 831922 w 1782753"/>
              <a:gd name="connsiteY12" fmla="*/ 1581968 h 3352335"/>
              <a:gd name="connsiteX13" fmla="*/ 680457 w 1782753"/>
              <a:gd name="connsiteY13" fmla="*/ 1727823 h 3352335"/>
              <a:gd name="connsiteX14" fmla="*/ 747775 w 1782753"/>
              <a:gd name="connsiteY14" fmla="*/ 1823190 h 3352335"/>
              <a:gd name="connsiteX15" fmla="*/ 848752 w 1782753"/>
              <a:gd name="connsiteY15" fmla="*/ 1884898 h 3352335"/>
              <a:gd name="connsiteX16" fmla="*/ 1022656 w 1782753"/>
              <a:gd name="connsiteY16" fmla="*/ 1985875 h 3352335"/>
              <a:gd name="connsiteX17" fmla="*/ 1174121 w 1782753"/>
              <a:gd name="connsiteY17" fmla="*/ 2109290 h 3352335"/>
              <a:gd name="connsiteX18" fmla="*/ 1258762 w 1782753"/>
              <a:gd name="connsiteY18" fmla="*/ 2215877 h 3352335"/>
              <a:gd name="connsiteX19" fmla="*/ 1355834 w 1782753"/>
              <a:gd name="connsiteY19" fmla="*/ 2346115 h 3352335"/>
              <a:gd name="connsiteX20" fmla="*/ 1516814 w 1782753"/>
              <a:gd name="connsiteY20" fmla="*/ 2520512 h 3352335"/>
              <a:gd name="connsiteX21" fmla="*/ 1594857 w 1782753"/>
              <a:gd name="connsiteY21" fmla="*/ 2563686 h 3352335"/>
              <a:gd name="connsiteX22" fmla="*/ 1639736 w 1782753"/>
              <a:gd name="connsiteY22" fmla="*/ 2580515 h 3352335"/>
              <a:gd name="connsiteX23" fmla="*/ 1751932 w 1782753"/>
              <a:gd name="connsiteY23" fmla="*/ 2608564 h 3352335"/>
              <a:gd name="connsiteX24" fmla="*/ 1774371 w 1782753"/>
              <a:gd name="connsiteY24" fmla="*/ 2636613 h 3352335"/>
              <a:gd name="connsiteX25" fmla="*/ 1774371 w 1782753"/>
              <a:gd name="connsiteY25" fmla="*/ 2709541 h 3352335"/>
              <a:gd name="connsiteX26" fmla="*/ 1673394 w 1782753"/>
              <a:gd name="connsiteY26" fmla="*/ 2832957 h 3352335"/>
              <a:gd name="connsiteX27" fmla="*/ 1600467 w 1782753"/>
              <a:gd name="connsiteY27" fmla="*/ 2883445 h 3352335"/>
              <a:gd name="connsiteX28" fmla="*/ 1471441 w 1782753"/>
              <a:gd name="connsiteY28" fmla="*/ 2978812 h 3352335"/>
              <a:gd name="connsiteX29" fmla="*/ 1370464 w 1782753"/>
              <a:gd name="connsiteY29" fmla="*/ 3068569 h 3352335"/>
              <a:gd name="connsiteX30" fmla="*/ 1286317 w 1782753"/>
              <a:gd name="connsiteY30" fmla="*/ 3152716 h 3352335"/>
              <a:gd name="connsiteX31" fmla="*/ 1190950 w 1782753"/>
              <a:gd name="connsiteY31" fmla="*/ 3248083 h 3352335"/>
              <a:gd name="connsiteX32" fmla="*/ 1118023 w 1782753"/>
              <a:gd name="connsiteY32" fmla="*/ 3332230 h 3352335"/>
              <a:gd name="connsiteX33" fmla="*/ 966558 w 1782753"/>
              <a:gd name="connsiteY33" fmla="*/ 3337840 h 3352335"/>
              <a:gd name="connsiteX34" fmla="*/ 1033875 w 1782753"/>
              <a:gd name="connsiteY34" fmla="*/ 3163936 h 3352335"/>
              <a:gd name="connsiteX35" fmla="*/ 1135120 w 1782753"/>
              <a:gd name="connsiteY35" fmla="*/ 2972439 h 3352335"/>
              <a:gd name="connsiteX36" fmla="*/ 1150695 w 1782753"/>
              <a:gd name="connsiteY36" fmla="*/ 2950763 h 3352335"/>
              <a:gd name="connsiteX37" fmla="*/ 1171428 w 1782753"/>
              <a:gd name="connsiteY37" fmla="*/ 2836860 h 3352335"/>
              <a:gd name="connsiteX38" fmla="*/ 966558 w 1782753"/>
              <a:gd name="connsiteY38" fmla="*/ 2614174 h 3352335"/>
              <a:gd name="connsiteX39" fmla="*/ 676552 w 1782753"/>
              <a:gd name="connsiteY39" fmla="*/ 2316629 h 3352335"/>
              <a:gd name="connsiteX40" fmla="*/ 416302 w 1782753"/>
              <a:gd name="connsiteY40" fmla="*/ 2128319 h 3352335"/>
              <a:gd name="connsiteX41" fmla="*/ 267036 w 1782753"/>
              <a:gd name="connsiteY41" fmla="*/ 2018322 h 3352335"/>
              <a:gd name="connsiteX42" fmla="*/ 110992 w 1782753"/>
              <a:gd name="connsiteY42" fmla="*/ 1838583 h 3352335"/>
              <a:gd name="connsiteX43" fmla="*/ 48253 w 1782753"/>
              <a:gd name="connsiteY43" fmla="*/ 1750532 h 3352335"/>
              <a:gd name="connsiteX44" fmla="*/ 682 w 1782753"/>
              <a:gd name="connsiteY44" fmla="*/ 1662210 h 3352335"/>
              <a:gd name="connsiteX45" fmla="*/ 84336 w 1782753"/>
              <a:gd name="connsiteY45" fmla="*/ 1465866 h 3352335"/>
              <a:gd name="connsiteX46" fmla="*/ 136036 w 1782753"/>
              <a:gd name="connsiteY46" fmla="*/ 1318800 h 3352335"/>
              <a:gd name="connsiteX47" fmla="*/ 276775 w 1782753"/>
              <a:gd name="connsiteY47" fmla="*/ 1043425 h 3352335"/>
              <a:gd name="connsiteX48" fmla="*/ 553854 w 1782753"/>
              <a:gd name="connsiteY48" fmla="*/ 557077 h 3352335"/>
              <a:gd name="connsiteX49" fmla="*/ 650433 w 1782753"/>
              <a:gd name="connsiteY49" fmla="*/ 336589 h 3352335"/>
              <a:gd name="connsiteX50" fmla="*/ 604837 w 1782753"/>
              <a:gd name="connsiteY50" fmla="*/ 129025 h 3352335"/>
              <a:gd name="connsiteX51" fmla="*/ 568261 w 1782753"/>
              <a:gd name="connsiteY51" fmla="*/ 33659 h 3352335"/>
              <a:gd name="connsiteX0" fmla="*/ 1355328 w 1782753"/>
              <a:gd name="connsiteY0" fmla="*/ 0 h 3352335"/>
              <a:gd name="connsiteX1" fmla="*/ 1401821 w 1782753"/>
              <a:gd name="connsiteY1" fmla="*/ 95367 h 3352335"/>
              <a:gd name="connsiteX2" fmla="*/ 1455330 w 1782753"/>
              <a:gd name="connsiteY2" fmla="*/ 297320 h 3352335"/>
              <a:gd name="connsiteX3" fmla="*/ 1448014 w 1782753"/>
              <a:gd name="connsiteY3" fmla="*/ 394392 h 3352335"/>
              <a:gd name="connsiteX4" fmla="*/ 1404123 w 1782753"/>
              <a:gd name="connsiteY4" fmla="*/ 521713 h 3352335"/>
              <a:gd name="connsiteX5" fmla="*/ 1331196 w 1782753"/>
              <a:gd name="connsiteY5" fmla="*/ 706836 h 3352335"/>
              <a:gd name="connsiteX6" fmla="*/ 1303147 w 1782753"/>
              <a:gd name="connsiteY6" fmla="*/ 779764 h 3352335"/>
              <a:gd name="connsiteX7" fmla="*/ 1252658 w 1782753"/>
              <a:gd name="connsiteY7" fmla="*/ 835862 h 3352335"/>
              <a:gd name="connsiteX8" fmla="*/ 1202170 w 1782753"/>
              <a:gd name="connsiteY8" fmla="*/ 925619 h 3352335"/>
              <a:gd name="connsiteX9" fmla="*/ 1146072 w 1782753"/>
              <a:gd name="connsiteY9" fmla="*/ 1032206 h 3352335"/>
              <a:gd name="connsiteX10" fmla="*/ 1101193 w 1782753"/>
              <a:gd name="connsiteY10" fmla="*/ 1144402 h 3352335"/>
              <a:gd name="connsiteX11" fmla="*/ 1033875 w 1782753"/>
              <a:gd name="connsiteY11" fmla="*/ 1279038 h 3352335"/>
              <a:gd name="connsiteX12" fmla="*/ 831922 w 1782753"/>
              <a:gd name="connsiteY12" fmla="*/ 1581968 h 3352335"/>
              <a:gd name="connsiteX13" fmla="*/ 680457 w 1782753"/>
              <a:gd name="connsiteY13" fmla="*/ 1727823 h 3352335"/>
              <a:gd name="connsiteX14" fmla="*/ 747775 w 1782753"/>
              <a:gd name="connsiteY14" fmla="*/ 1823190 h 3352335"/>
              <a:gd name="connsiteX15" fmla="*/ 848752 w 1782753"/>
              <a:gd name="connsiteY15" fmla="*/ 1884898 h 3352335"/>
              <a:gd name="connsiteX16" fmla="*/ 1022656 w 1782753"/>
              <a:gd name="connsiteY16" fmla="*/ 1985875 h 3352335"/>
              <a:gd name="connsiteX17" fmla="*/ 1174121 w 1782753"/>
              <a:gd name="connsiteY17" fmla="*/ 2109290 h 3352335"/>
              <a:gd name="connsiteX18" fmla="*/ 1258762 w 1782753"/>
              <a:gd name="connsiteY18" fmla="*/ 2215877 h 3352335"/>
              <a:gd name="connsiteX19" fmla="*/ 1355834 w 1782753"/>
              <a:gd name="connsiteY19" fmla="*/ 2346115 h 3352335"/>
              <a:gd name="connsiteX20" fmla="*/ 1516814 w 1782753"/>
              <a:gd name="connsiteY20" fmla="*/ 2520512 h 3352335"/>
              <a:gd name="connsiteX21" fmla="*/ 1594857 w 1782753"/>
              <a:gd name="connsiteY21" fmla="*/ 2563686 h 3352335"/>
              <a:gd name="connsiteX22" fmla="*/ 1639736 w 1782753"/>
              <a:gd name="connsiteY22" fmla="*/ 2580515 h 3352335"/>
              <a:gd name="connsiteX23" fmla="*/ 1751932 w 1782753"/>
              <a:gd name="connsiteY23" fmla="*/ 2608564 h 3352335"/>
              <a:gd name="connsiteX24" fmla="*/ 1774371 w 1782753"/>
              <a:gd name="connsiteY24" fmla="*/ 2636613 h 3352335"/>
              <a:gd name="connsiteX25" fmla="*/ 1774371 w 1782753"/>
              <a:gd name="connsiteY25" fmla="*/ 2709541 h 3352335"/>
              <a:gd name="connsiteX26" fmla="*/ 1673394 w 1782753"/>
              <a:gd name="connsiteY26" fmla="*/ 2832957 h 3352335"/>
              <a:gd name="connsiteX27" fmla="*/ 1600467 w 1782753"/>
              <a:gd name="connsiteY27" fmla="*/ 2883445 h 3352335"/>
              <a:gd name="connsiteX28" fmla="*/ 1471441 w 1782753"/>
              <a:gd name="connsiteY28" fmla="*/ 2978812 h 3352335"/>
              <a:gd name="connsiteX29" fmla="*/ 1370464 w 1782753"/>
              <a:gd name="connsiteY29" fmla="*/ 3068569 h 3352335"/>
              <a:gd name="connsiteX30" fmla="*/ 1286317 w 1782753"/>
              <a:gd name="connsiteY30" fmla="*/ 3152716 h 3352335"/>
              <a:gd name="connsiteX31" fmla="*/ 1190950 w 1782753"/>
              <a:gd name="connsiteY31" fmla="*/ 3248083 h 3352335"/>
              <a:gd name="connsiteX32" fmla="*/ 1118023 w 1782753"/>
              <a:gd name="connsiteY32" fmla="*/ 3332230 h 3352335"/>
              <a:gd name="connsiteX33" fmla="*/ 966558 w 1782753"/>
              <a:gd name="connsiteY33" fmla="*/ 3337840 h 3352335"/>
              <a:gd name="connsiteX34" fmla="*/ 1033875 w 1782753"/>
              <a:gd name="connsiteY34" fmla="*/ 3163936 h 3352335"/>
              <a:gd name="connsiteX35" fmla="*/ 1135120 w 1782753"/>
              <a:gd name="connsiteY35" fmla="*/ 2972439 h 3352335"/>
              <a:gd name="connsiteX36" fmla="*/ 1150695 w 1782753"/>
              <a:gd name="connsiteY36" fmla="*/ 2950763 h 3352335"/>
              <a:gd name="connsiteX37" fmla="*/ 1171428 w 1782753"/>
              <a:gd name="connsiteY37" fmla="*/ 2836860 h 3352335"/>
              <a:gd name="connsiteX38" fmla="*/ 966558 w 1782753"/>
              <a:gd name="connsiteY38" fmla="*/ 2614174 h 3352335"/>
              <a:gd name="connsiteX39" fmla="*/ 676552 w 1782753"/>
              <a:gd name="connsiteY39" fmla="*/ 2316629 h 3352335"/>
              <a:gd name="connsiteX40" fmla="*/ 416302 w 1782753"/>
              <a:gd name="connsiteY40" fmla="*/ 2128319 h 3352335"/>
              <a:gd name="connsiteX41" fmla="*/ 267036 w 1782753"/>
              <a:gd name="connsiteY41" fmla="*/ 2018322 h 3352335"/>
              <a:gd name="connsiteX42" fmla="*/ 110992 w 1782753"/>
              <a:gd name="connsiteY42" fmla="*/ 1838583 h 3352335"/>
              <a:gd name="connsiteX43" fmla="*/ 48253 w 1782753"/>
              <a:gd name="connsiteY43" fmla="*/ 1750532 h 3352335"/>
              <a:gd name="connsiteX44" fmla="*/ 682 w 1782753"/>
              <a:gd name="connsiteY44" fmla="*/ 1662210 h 3352335"/>
              <a:gd name="connsiteX45" fmla="*/ 84336 w 1782753"/>
              <a:gd name="connsiteY45" fmla="*/ 1465866 h 3352335"/>
              <a:gd name="connsiteX46" fmla="*/ 119206 w 1782753"/>
              <a:gd name="connsiteY46" fmla="*/ 1313190 h 3352335"/>
              <a:gd name="connsiteX47" fmla="*/ 276775 w 1782753"/>
              <a:gd name="connsiteY47" fmla="*/ 1043425 h 3352335"/>
              <a:gd name="connsiteX48" fmla="*/ 553854 w 1782753"/>
              <a:gd name="connsiteY48" fmla="*/ 557077 h 3352335"/>
              <a:gd name="connsiteX49" fmla="*/ 650433 w 1782753"/>
              <a:gd name="connsiteY49" fmla="*/ 336589 h 3352335"/>
              <a:gd name="connsiteX50" fmla="*/ 604837 w 1782753"/>
              <a:gd name="connsiteY50" fmla="*/ 129025 h 3352335"/>
              <a:gd name="connsiteX51" fmla="*/ 568261 w 1782753"/>
              <a:gd name="connsiteY51" fmla="*/ 33659 h 3352335"/>
              <a:gd name="connsiteX0" fmla="*/ 1355328 w 1782753"/>
              <a:gd name="connsiteY0" fmla="*/ 0 h 3352335"/>
              <a:gd name="connsiteX1" fmla="*/ 1401821 w 1782753"/>
              <a:gd name="connsiteY1" fmla="*/ 95367 h 3352335"/>
              <a:gd name="connsiteX2" fmla="*/ 1455330 w 1782753"/>
              <a:gd name="connsiteY2" fmla="*/ 297320 h 3352335"/>
              <a:gd name="connsiteX3" fmla="*/ 1448014 w 1782753"/>
              <a:gd name="connsiteY3" fmla="*/ 394392 h 3352335"/>
              <a:gd name="connsiteX4" fmla="*/ 1404123 w 1782753"/>
              <a:gd name="connsiteY4" fmla="*/ 521713 h 3352335"/>
              <a:gd name="connsiteX5" fmla="*/ 1331196 w 1782753"/>
              <a:gd name="connsiteY5" fmla="*/ 706836 h 3352335"/>
              <a:gd name="connsiteX6" fmla="*/ 1303147 w 1782753"/>
              <a:gd name="connsiteY6" fmla="*/ 779764 h 3352335"/>
              <a:gd name="connsiteX7" fmla="*/ 1252658 w 1782753"/>
              <a:gd name="connsiteY7" fmla="*/ 835862 h 3352335"/>
              <a:gd name="connsiteX8" fmla="*/ 1202170 w 1782753"/>
              <a:gd name="connsiteY8" fmla="*/ 925619 h 3352335"/>
              <a:gd name="connsiteX9" fmla="*/ 1146072 w 1782753"/>
              <a:gd name="connsiteY9" fmla="*/ 1032206 h 3352335"/>
              <a:gd name="connsiteX10" fmla="*/ 1101193 w 1782753"/>
              <a:gd name="connsiteY10" fmla="*/ 1144402 h 3352335"/>
              <a:gd name="connsiteX11" fmla="*/ 1033875 w 1782753"/>
              <a:gd name="connsiteY11" fmla="*/ 1279038 h 3352335"/>
              <a:gd name="connsiteX12" fmla="*/ 831922 w 1782753"/>
              <a:gd name="connsiteY12" fmla="*/ 1581968 h 3352335"/>
              <a:gd name="connsiteX13" fmla="*/ 680457 w 1782753"/>
              <a:gd name="connsiteY13" fmla="*/ 1727823 h 3352335"/>
              <a:gd name="connsiteX14" fmla="*/ 747775 w 1782753"/>
              <a:gd name="connsiteY14" fmla="*/ 1823190 h 3352335"/>
              <a:gd name="connsiteX15" fmla="*/ 848752 w 1782753"/>
              <a:gd name="connsiteY15" fmla="*/ 1884898 h 3352335"/>
              <a:gd name="connsiteX16" fmla="*/ 1022656 w 1782753"/>
              <a:gd name="connsiteY16" fmla="*/ 1985875 h 3352335"/>
              <a:gd name="connsiteX17" fmla="*/ 1174121 w 1782753"/>
              <a:gd name="connsiteY17" fmla="*/ 2109290 h 3352335"/>
              <a:gd name="connsiteX18" fmla="*/ 1258762 w 1782753"/>
              <a:gd name="connsiteY18" fmla="*/ 2215877 h 3352335"/>
              <a:gd name="connsiteX19" fmla="*/ 1355834 w 1782753"/>
              <a:gd name="connsiteY19" fmla="*/ 2346115 h 3352335"/>
              <a:gd name="connsiteX20" fmla="*/ 1516814 w 1782753"/>
              <a:gd name="connsiteY20" fmla="*/ 2520512 h 3352335"/>
              <a:gd name="connsiteX21" fmla="*/ 1594857 w 1782753"/>
              <a:gd name="connsiteY21" fmla="*/ 2563686 h 3352335"/>
              <a:gd name="connsiteX22" fmla="*/ 1639736 w 1782753"/>
              <a:gd name="connsiteY22" fmla="*/ 2580515 h 3352335"/>
              <a:gd name="connsiteX23" fmla="*/ 1751932 w 1782753"/>
              <a:gd name="connsiteY23" fmla="*/ 2608564 h 3352335"/>
              <a:gd name="connsiteX24" fmla="*/ 1774371 w 1782753"/>
              <a:gd name="connsiteY24" fmla="*/ 2636613 h 3352335"/>
              <a:gd name="connsiteX25" fmla="*/ 1774371 w 1782753"/>
              <a:gd name="connsiteY25" fmla="*/ 2709541 h 3352335"/>
              <a:gd name="connsiteX26" fmla="*/ 1673394 w 1782753"/>
              <a:gd name="connsiteY26" fmla="*/ 2832957 h 3352335"/>
              <a:gd name="connsiteX27" fmla="*/ 1600467 w 1782753"/>
              <a:gd name="connsiteY27" fmla="*/ 2883445 h 3352335"/>
              <a:gd name="connsiteX28" fmla="*/ 1471441 w 1782753"/>
              <a:gd name="connsiteY28" fmla="*/ 2978812 h 3352335"/>
              <a:gd name="connsiteX29" fmla="*/ 1370464 w 1782753"/>
              <a:gd name="connsiteY29" fmla="*/ 3068569 h 3352335"/>
              <a:gd name="connsiteX30" fmla="*/ 1286317 w 1782753"/>
              <a:gd name="connsiteY30" fmla="*/ 3152716 h 3352335"/>
              <a:gd name="connsiteX31" fmla="*/ 1190950 w 1782753"/>
              <a:gd name="connsiteY31" fmla="*/ 3248083 h 3352335"/>
              <a:gd name="connsiteX32" fmla="*/ 1118023 w 1782753"/>
              <a:gd name="connsiteY32" fmla="*/ 3332230 h 3352335"/>
              <a:gd name="connsiteX33" fmla="*/ 966558 w 1782753"/>
              <a:gd name="connsiteY33" fmla="*/ 3337840 h 3352335"/>
              <a:gd name="connsiteX34" fmla="*/ 1033875 w 1782753"/>
              <a:gd name="connsiteY34" fmla="*/ 3163936 h 3352335"/>
              <a:gd name="connsiteX35" fmla="*/ 1135120 w 1782753"/>
              <a:gd name="connsiteY35" fmla="*/ 2972439 h 3352335"/>
              <a:gd name="connsiteX36" fmla="*/ 1150695 w 1782753"/>
              <a:gd name="connsiteY36" fmla="*/ 2950763 h 3352335"/>
              <a:gd name="connsiteX37" fmla="*/ 1171428 w 1782753"/>
              <a:gd name="connsiteY37" fmla="*/ 2836860 h 3352335"/>
              <a:gd name="connsiteX38" fmla="*/ 966558 w 1782753"/>
              <a:gd name="connsiteY38" fmla="*/ 2614174 h 3352335"/>
              <a:gd name="connsiteX39" fmla="*/ 676552 w 1782753"/>
              <a:gd name="connsiteY39" fmla="*/ 2316629 h 3352335"/>
              <a:gd name="connsiteX40" fmla="*/ 416302 w 1782753"/>
              <a:gd name="connsiteY40" fmla="*/ 2128319 h 3352335"/>
              <a:gd name="connsiteX41" fmla="*/ 267036 w 1782753"/>
              <a:gd name="connsiteY41" fmla="*/ 2018322 h 3352335"/>
              <a:gd name="connsiteX42" fmla="*/ 110992 w 1782753"/>
              <a:gd name="connsiteY42" fmla="*/ 1838583 h 3352335"/>
              <a:gd name="connsiteX43" fmla="*/ 48253 w 1782753"/>
              <a:gd name="connsiteY43" fmla="*/ 1750532 h 3352335"/>
              <a:gd name="connsiteX44" fmla="*/ 682 w 1782753"/>
              <a:gd name="connsiteY44" fmla="*/ 1662210 h 3352335"/>
              <a:gd name="connsiteX45" fmla="*/ 84336 w 1782753"/>
              <a:gd name="connsiteY45" fmla="*/ 1465866 h 3352335"/>
              <a:gd name="connsiteX46" fmla="*/ 136036 w 1782753"/>
              <a:gd name="connsiteY46" fmla="*/ 1318799 h 3352335"/>
              <a:gd name="connsiteX47" fmla="*/ 276775 w 1782753"/>
              <a:gd name="connsiteY47" fmla="*/ 1043425 h 3352335"/>
              <a:gd name="connsiteX48" fmla="*/ 553854 w 1782753"/>
              <a:gd name="connsiteY48" fmla="*/ 557077 h 3352335"/>
              <a:gd name="connsiteX49" fmla="*/ 650433 w 1782753"/>
              <a:gd name="connsiteY49" fmla="*/ 336589 h 3352335"/>
              <a:gd name="connsiteX50" fmla="*/ 604837 w 1782753"/>
              <a:gd name="connsiteY50" fmla="*/ 129025 h 3352335"/>
              <a:gd name="connsiteX51" fmla="*/ 568261 w 1782753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618254 w 1750574"/>
              <a:gd name="connsiteY49" fmla="*/ 336589 h 3352335"/>
              <a:gd name="connsiteX50" fmla="*/ 572658 w 1750574"/>
              <a:gd name="connsiteY50" fmla="*/ 129025 h 3352335"/>
              <a:gd name="connsiteX51" fmla="*/ 536082 w 1750574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72658 w 1750574"/>
              <a:gd name="connsiteY50" fmla="*/ 129025 h 3352335"/>
              <a:gd name="connsiteX51" fmla="*/ 536082 w 1750574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536082 w 1750574"/>
              <a:gd name="connsiteY51" fmla="*/ 33659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03857 w 1750574"/>
              <a:gd name="connsiteY46" fmla="*/ 1318799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39249 w 1750574"/>
              <a:gd name="connsiteY37" fmla="*/ 2836860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34857 w 1750574"/>
              <a:gd name="connsiteY41" fmla="*/ 2018322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384123 w 1750574"/>
              <a:gd name="connsiteY40" fmla="*/ 2128319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44373 w 1750574"/>
              <a:gd name="connsiteY39" fmla="*/ 2316629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34379 w 1750574"/>
              <a:gd name="connsiteY38" fmla="*/ 2614174 h 3352335"/>
              <a:gd name="connsiteX39" fmla="*/ 680763 w 1750574"/>
              <a:gd name="connsiteY39" fmla="*/ 2316452 h 3352335"/>
              <a:gd name="connsiteX40" fmla="*/ 644373 w 1750574"/>
              <a:gd name="connsiteY40" fmla="*/ 2316629 h 3352335"/>
              <a:gd name="connsiteX41" fmla="*/ 419293 w 1750574"/>
              <a:gd name="connsiteY41" fmla="*/ 2118270 h 3352335"/>
              <a:gd name="connsiteX42" fmla="*/ 249929 w 1750574"/>
              <a:gd name="connsiteY42" fmla="*/ 2008273 h 3352335"/>
              <a:gd name="connsiteX43" fmla="*/ 78813 w 1750574"/>
              <a:gd name="connsiteY43" fmla="*/ 1838583 h 3352335"/>
              <a:gd name="connsiteX44" fmla="*/ 16074 w 1750574"/>
              <a:gd name="connsiteY44" fmla="*/ 1750532 h 3352335"/>
              <a:gd name="connsiteX45" fmla="*/ 2161 w 1750574"/>
              <a:gd name="connsiteY45" fmla="*/ 1662210 h 3352335"/>
              <a:gd name="connsiteX46" fmla="*/ 52157 w 1750574"/>
              <a:gd name="connsiteY46" fmla="*/ 1465866 h 3352335"/>
              <a:gd name="connsiteX47" fmla="*/ 136130 w 1750574"/>
              <a:gd name="connsiteY47" fmla="*/ 1308041 h 3352335"/>
              <a:gd name="connsiteX48" fmla="*/ 244596 w 1750574"/>
              <a:gd name="connsiteY48" fmla="*/ 1043425 h 3352335"/>
              <a:gd name="connsiteX49" fmla="*/ 521675 w 1750574"/>
              <a:gd name="connsiteY49" fmla="*/ 557077 h 3352335"/>
              <a:gd name="connsiteX50" fmla="*/ 575724 w 1750574"/>
              <a:gd name="connsiteY50" fmla="*/ 336589 h 3352335"/>
              <a:gd name="connsiteX51" fmla="*/ 540760 w 1750574"/>
              <a:gd name="connsiteY51" fmla="*/ 129025 h 3352335"/>
              <a:gd name="connsiteX52" fmla="*/ 482920 w 1750574"/>
              <a:gd name="connsiteY52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80763 w 1750574"/>
              <a:gd name="connsiteY39" fmla="*/ 2316452 h 3352335"/>
              <a:gd name="connsiteX40" fmla="*/ 644373 w 1750574"/>
              <a:gd name="connsiteY40" fmla="*/ 2316629 h 3352335"/>
              <a:gd name="connsiteX41" fmla="*/ 419293 w 1750574"/>
              <a:gd name="connsiteY41" fmla="*/ 2118270 h 3352335"/>
              <a:gd name="connsiteX42" fmla="*/ 249929 w 1750574"/>
              <a:gd name="connsiteY42" fmla="*/ 2008273 h 3352335"/>
              <a:gd name="connsiteX43" fmla="*/ 78813 w 1750574"/>
              <a:gd name="connsiteY43" fmla="*/ 1838583 h 3352335"/>
              <a:gd name="connsiteX44" fmla="*/ 16074 w 1750574"/>
              <a:gd name="connsiteY44" fmla="*/ 1750532 h 3352335"/>
              <a:gd name="connsiteX45" fmla="*/ 2161 w 1750574"/>
              <a:gd name="connsiteY45" fmla="*/ 1662210 h 3352335"/>
              <a:gd name="connsiteX46" fmla="*/ 52157 w 1750574"/>
              <a:gd name="connsiteY46" fmla="*/ 1465866 h 3352335"/>
              <a:gd name="connsiteX47" fmla="*/ 136130 w 1750574"/>
              <a:gd name="connsiteY47" fmla="*/ 1308041 h 3352335"/>
              <a:gd name="connsiteX48" fmla="*/ 244596 w 1750574"/>
              <a:gd name="connsiteY48" fmla="*/ 1043425 h 3352335"/>
              <a:gd name="connsiteX49" fmla="*/ 521675 w 1750574"/>
              <a:gd name="connsiteY49" fmla="*/ 557077 h 3352335"/>
              <a:gd name="connsiteX50" fmla="*/ 575724 w 1750574"/>
              <a:gd name="connsiteY50" fmla="*/ 336589 h 3352335"/>
              <a:gd name="connsiteX51" fmla="*/ 540760 w 1750574"/>
              <a:gd name="connsiteY51" fmla="*/ 129025 h 3352335"/>
              <a:gd name="connsiteX52" fmla="*/ 482920 w 1750574"/>
              <a:gd name="connsiteY52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44373 w 1750574"/>
              <a:gd name="connsiteY39" fmla="*/ 2316629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74518 w 1750574"/>
              <a:gd name="connsiteY39" fmla="*/ 2321654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323149 w 1750574"/>
              <a:gd name="connsiteY0" fmla="*/ 0 h 3352335"/>
              <a:gd name="connsiteX1" fmla="*/ 1369642 w 1750574"/>
              <a:gd name="connsiteY1" fmla="*/ 95367 h 3352335"/>
              <a:gd name="connsiteX2" fmla="*/ 1423151 w 1750574"/>
              <a:gd name="connsiteY2" fmla="*/ 297320 h 3352335"/>
              <a:gd name="connsiteX3" fmla="*/ 1415835 w 1750574"/>
              <a:gd name="connsiteY3" fmla="*/ 394392 h 3352335"/>
              <a:gd name="connsiteX4" fmla="*/ 1371944 w 1750574"/>
              <a:gd name="connsiteY4" fmla="*/ 521713 h 3352335"/>
              <a:gd name="connsiteX5" fmla="*/ 1299017 w 1750574"/>
              <a:gd name="connsiteY5" fmla="*/ 706836 h 3352335"/>
              <a:gd name="connsiteX6" fmla="*/ 1270968 w 1750574"/>
              <a:gd name="connsiteY6" fmla="*/ 779764 h 3352335"/>
              <a:gd name="connsiteX7" fmla="*/ 1220479 w 1750574"/>
              <a:gd name="connsiteY7" fmla="*/ 835862 h 3352335"/>
              <a:gd name="connsiteX8" fmla="*/ 1169991 w 1750574"/>
              <a:gd name="connsiteY8" fmla="*/ 925619 h 3352335"/>
              <a:gd name="connsiteX9" fmla="*/ 1113893 w 1750574"/>
              <a:gd name="connsiteY9" fmla="*/ 1032206 h 3352335"/>
              <a:gd name="connsiteX10" fmla="*/ 1069014 w 1750574"/>
              <a:gd name="connsiteY10" fmla="*/ 1144402 h 3352335"/>
              <a:gd name="connsiteX11" fmla="*/ 1001696 w 1750574"/>
              <a:gd name="connsiteY11" fmla="*/ 1279038 h 3352335"/>
              <a:gd name="connsiteX12" fmla="*/ 799743 w 1750574"/>
              <a:gd name="connsiteY12" fmla="*/ 1581968 h 3352335"/>
              <a:gd name="connsiteX13" fmla="*/ 648278 w 1750574"/>
              <a:gd name="connsiteY13" fmla="*/ 1727823 h 3352335"/>
              <a:gd name="connsiteX14" fmla="*/ 715596 w 1750574"/>
              <a:gd name="connsiteY14" fmla="*/ 1823190 h 3352335"/>
              <a:gd name="connsiteX15" fmla="*/ 816573 w 1750574"/>
              <a:gd name="connsiteY15" fmla="*/ 1884898 h 3352335"/>
              <a:gd name="connsiteX16" fmla="*/ 990477 w 1750574"/>
              <a:gd name="connsiteY16" fmla="*/ 1985875 h 3352335"/>
              <a:gd name="connsiteX17" fmla="*/ 1141942 w 1750574"/>
              <a:gd name="connsiteY17" fmla="*/ 2109290 h 3352335"/>
              <a:gd name="connsiteX18" fmla="*/ 1226583 w 1750574"/>
              <a:gd name="connsiteY18" fmla="*/ 2215877 h 3352335"/>
              <a:gd name="connsiteX19" fmla="*/ 1323655 w 1750574"/>
              <a:gd name="connsiteY19" fmla="*/ 2346115 h 3352335"/>
              <a:gd name="connsiteX20" fmla="*/ 1484635 w 1750574"/>
              <a:gd name="connsiteY20" fmla="*/ 2520512 h 3352335"/>
              <a:gd name="connsiteX21" fmla="*/ 1562678 w 1750574"/>
              <a:gd name="connsiteY21" fmla="*/ 2563686 h 3352335"/>
              <a:gd name="connsiteX22" fmla="*/ 1607557 w 1750574"/>
              <a:gd name="connsiteY22" fmla="*/ 2580515 h 3352335"/>
              <a:gd name="connsiteX23" fmla="*/ 1719753 w 1750574"/>
              <a:gd name="connsiteY23" fmla="*/ 2608564 h 3352335"/>
              <a:gd name="connsiteX24" fmla="*/ 1742192 w 1750574"/>
              <a:gd name="connsiteY24" fmla="*/ 2636613 h 3352335"/>
              <a:gd name="connsiteX25" fmla="*/ 1742192 w 1750574"/>
              <a:gd name="connsiteY25" fmla="*/ 2709541 h 3352335"/>
              <a:gd name="connsiteX26" fmla="*/ 1641215 w 1750574"/>
              <a:gd name="connsiteY26" fmla="*/ 2832957 h 3352335"/>
              <a:gd name="connsiteX27" fmla="*/ 1568288 w 1750574"/>
              <a:gd name="connsiteY27" fmla="*/ 2883445 h 3352335"/>
              <a:gd name="connsiteX28" fmla="*/ 1439262 w 1750574"/>
              <a:gd name="connsiteY28" fmla="*/ 2978812 h 3352335"/>
              <a:gd name="connsiteX29" fmla="*/ 1338285 w 1750574"/>
              <a:gd name="connsiteY29" fmla="*/ 3068569 h 3352335"/>
              <a:gd name="connsiteX30" fmla="*/ 1254138 w 1750574"/>
              <a:gd name="connsiteY30" fmla="*/ 3152716 h 3352335"/>
              <a:gd name="connsiteX31" fmla="*/ 1158771 w 1750574"/>
              <a:gd name="connsiteY31" fmla="*/ 3248083 h 3352335"/>
              <a:gd name="connsiteX32" fmla="*/ 1085844 w 1750574"/>
              <a:gd name="connsiteY32" fmla="*/ 3332230 h 3352335"/>
              <a:gd name="connsiteX33" fmla="*/ 934379 w 1750574"/>
              <a:gd name="connsiteY33" fmla="*/ 3337840 h 3352335"/>
              <a:gd name="connsiteX34" fmla="*/ 1001696 w 1750574"/>
              <a:gd name="connsiteY34" fmla="*/ 3163936 h 3352335"/>
              <a:gd name="connsiteX35" fmla="*/ 1102941 w 1750574"/>
              <a:gd name="connsiteY35" fmla="*/ 2972439 h 3352335"/>
              <a:gd name="connsiteX36" fmla="*/ 1118516 w 1750574"/>
              <a:gd name="connsiteY36" fmla="*/ 2950763 h 3352335"/>
              <a:gd name="connsiteX37" fmla="*/ 1182279 w 1750574"/>
              <a:gd name="connsiteY37" fmla="*/ 2804587 h 3352335"/>
              <a:gd name="connsiteX38" fmla="*/ 944427 w 1750574"/>
              <a:gd name="connsiteY38" fmla="*/ 2589053 h 3352335"/>
              <a:gd name="connsiteX39" fmla="*/ 674518 w 1750574"/>
              <a:gd name="connsiteY39" fmla="*/ 2321654 h 3352335"/>
              <a:gd name="connsiteX40" fmla="*/ 419293 w 1750574"/>
              <a:gd name="connsiteY40" fmla="*/ 2118270 h 3352335"/>
              <a:gd name="connsiteX41" fmla="*/ 249929 w 1750574"/>
              <a:gd name="connsiteY41" fmla="*/ 2008273 h 3352335"/>
              <a:gd name="connsiteX42" fmla="*/ 78813 w 1750574"/>
              <a:gd name="connsiteY42" fmla="*/ 1838583 h 3352335"/>
              <a:gd name="connsiteX43" fmla="*/ 16074 w 1750574"/>
              <a:gd name="connsiteY43" fmla="*/ 1750532 h 3352335"/>
              <a:gd name="connsiteX44" fmla="*/ 2161 w 1750574"/>
              <a:gd name="connsiteY44" fmla="*/ 1662210 h 3352335"/>
              <a:gd name="connsiteX45" fmla="*/ 52157 w 1750574"/>
              <a:gd name="connsiteY45" fmla="*/ 1465866 h 3352335"/>
              <a:gd name="connsiteX46" fmla="*/ 136130 w 1750574"/>
              <a:gd name="connsiteY46" fmla="*/ 1308041 h 3352335"/>
              <a:gd name="connsiteX47" fmla="*/ 244596 w 1750574"/>
              <a:gd name="connsiteY47" fmla="*/ 1043425 h 3352335"/>
              <a:gd name="connsiteX48" fmla="*/ 521675 w 1750574"/>
              <a:gd name="connsiteY48" fmla="*/ 557077 h 3352335"/>
              <a:gd name="connsiteX49" fmla="*/ 575724 w 1750574"/>
              <a:gd name="connsiteY49" fmla="*/ 336589 h 3352335"/>
              <a:gd name="connsiteX50" fmla="*/ 540760 w 1750574"/>
              <a:gd name="connsiteY50" fmla="*/ 129025 h 3352335"/>
              <a:gd name="connsiteX51" fmla="*/ 482920 w 1750574"/>
              <a:gd name="connsiteY51" fmla="*/ 12394 h 3352335"/>
              <a:gd name="connsiteX0" fmla="*/ 1219782 w 1750574"/>
              <a:gd name="connsiteY0" fmla="*/ 0 h 3527264"/>
              <a:gd name="connsiteX1" fmla="*/ 1369642 w 1750574"/>
              <a:gd name="connsiteY1" fmla="*/ 270296 h 3527264"/>
              <a:gd name="connsiteX2" fmla="*/ 1423151 w 1750574"/>
              <a:gd name="connsiteY2" fmla="*/ 472249 h 3527264"/>
              <a:gd name="connsiteX3" fmla="*/ 1415835 w 1750574"/>
              <a:gd name="connsiteY3" fmla="*/ 569321 h 3527264"/>
              <a:gd name="connsiteX4" fmla="*/ 1371944 w 1750574"/>
              <a:gd name="connsiteY4" fmla="*/ 696642 h 3527264"/>
              <a:gd name="connsiteX5" fmla="*/ 1299017 w 1750574"/>
              <a:gd name="connsiteY5" fmla="*/ 881765 h 3527264"/>
              <a:gd name="connsiteX6" fmla="*/ 1270968 w 1750574"/>
              <a:gd name="connsiteY6" fmla="*/ 954693 h 3527264"/>
              <a:gd name="connsiteX7" fmla="*/ 1220479 w 1750574"/>
              <a:gd name="connsiteY7" fmla="*/ 1010791 h 3527264"/>
              <a:gd name="connsiteX8" fmla="*/ 1169991 w 1750574"/>
              <a:gd name="connsiteY8" fmla="*/ 1100548 h 3527264"/>
              <a:gd name="connsiteX9" fmla="*/ 1113893 w 1750574"/>
              <a:gd name="connsiteY9" fmla="*/ 1207135 h 3527264"/>
              <a:gd name="connsiteX10" fmla="*/ 1069014 w 1750574"/>
              <a:gd name="connsiteY10" fmla="*/ 1319331 h 3527264"/>
              <a:gd name="connsiteX11" fmla="*/ 1001696 w 1750574"/>
              <a:gd name="connsiteY11" fmla="*/ 1453967 h 3527264"/>
              <a:gd name="connsiteX12" fmla="*/ 799743 w 1750574"/>
              <a:gd name="connsiteY12" fmla="*/ 1756897 h 3527264"/>
              <a:gd name="connsiteX13" fmla="*/ 648278 w 1750574"/>
              <a:gd name="connsiteY13" fmla="*/ 1902752 h 3527264"/>
              <a:gd name="connsiteX14" fmla="*/ 715596 w 1750574"/>
              <a:gd name="connsiteY14" fmla="*/ 1998119 h 3527264"/>
              <a:gd name="connsiteX15" fmla="*/ 816573 w 1750574"/>
              <a:gd name="connsiteY15" fmla="*/ 2059827 h 3527264"/>
              <a:gd name="connsiteX16" fmla="*/ 990477 w 1750574"/>
              <a:gd name="connsiteY16" fmla="*/ 2160804 h 3527264"/>
              <a:gd name="connsiteX17" fmla="*/ 1141942 w 1750574"/>
              <a:gd name="connsiteY17" fmla="*/ 2284219 h 3527264"/>
              <a:gd name="connsiteX18" fmla="*/ 1226583 w 1750574"/>
              <a:gd name="connsiteY18" fmla="*/ 2390806 h 3527264"/>
              <a:gd name="connsiteX19" fmla="*/ 1323655 w 1750574"/>
              <a:gd name="connsiteY19" fmla="*/ 2521044 h 3527264"/>
              <a:gd name="connsiteX20" fmla="*/ 1484635 w 1750574"/>
              <a:gd name="connsiteY20" fmla="*/ 2695441 h 3527264"/>
              <a:gd name="connsiteX21" fmla="*/ 1562678 w 1750574"/>
              <a:gd name="connsiteY21" fmla="*/ 2738615 h 3527264"/>
              <a:gd name="connsiteX22" fmla="*/ 1607557 w 1750574"/>
              <a:gd name="connsiteY22" fmla="*/ 2755444 h 3527264"/>
              <a:gd name="connsiteX23" fmla="*/ 1719753 w 1750574"/>
              <a:gd name="connsiteY23" fmla="*/ 2783493 h 3527264"/>
              <a:gd name="connsiteX24" fmla="*/ 1742192 w 1750574"/>
              <a:gd name="connsiteY24" fmla="*/ 2811542 h 3527264"/>
              <a:gd name="connsiteX25" fmla="*/ 1742192 w 1750574"/>
              <a:gd name="connsiteY25" fmla="*/ 2884470 h 3527264"/>
              <a:gd name="connsiteX26" fmla="*/ 1641215 w 1750574"/>
              <a:gd name="connsiteY26" fmla="*/ 3007886 h 3527264"/>
              <a:gd name="connsiteX27" fmla="*/ 1568288 w 1750574"/>
              <a:gd name="connsiteY27" fmla="*/ 3058374 h 3527264"/>
              <a:gd name="connsiteX28" fmla="*/ 1439262 w 1750574"/>
              <a:gd name="connsiteY28" fmla="*/ 3153741 h 3527264"/>
              <a:gd name="connsiteX29" fmla="*/ 1338285 w 1750574"/>
              <a:gd name="connsiteY29" fmla="*/ 3243498 h 3527264"/>
              <a:gd name="connsiteX30" fmla="*/ 1254138 w 1750574"/>
              <a:gd name="connsiteY30" fmla="*/ 3327645 h 3527264"/>
              <a:gd name="connsiteX31" fmla="*/ 1158771 w 1750574"/>
              <a:gd name="connsiteY31" fmla="*/ 3423012 h 3527264"/>
              <a:gd name="connsiteX32" fmla="*/ 1085844 w 1750574"/>
              <a:gd name="connsiteY32" fmla="*/ 3507159 h 3527264"/>
              <a:gd name="connsiteX33" fmla="*/ 934379 w 1750574"/>
              <a:gd name="connsiteY33" fmla="*/ 3512769 h 3527264"/>
              <a:gd name="connsiteX34" fmla="*/ 1001696 w 1750574"/>
              <a:gd name="connsiteY34" fmla="*/ 3338865 h 3527264"/>
              <a:gd name="connsiteX35" fmla="*/ 1102941 w 1750574"/>
              <a:gd name="connsiteY35" fmla="*/ 3147368 h 3527264"/>
              <a:gd name="connsiteX36" fmla="*/ 1118516 w 1750574"/>
              <a:gd name="connsiteY36" fmla="*/ 3125692 h 3527264"/>
              <a:gd name="connsiteX37" fmla="*/ 1182279 w 1750574"/>
              <a:gd name="connsiteY37" fmla="*/ 2979516 h 3527264"/>
              <a:gd name="connsiteX38" fmla="*/ 944427 w 1750574"/>
              <a:gd name="connsiteY38" fmla="*/ 2763982 h 3527264"/>
              <a:gd name="connsiteX39" fmla="*/ 674518 w 1750574"/>
              <a:gd name="connsiteY39" fmla="*/ 2496583 h 3527264"/>
              <a:gd name="connsiteX40" fmla="*/ 419293 w 1750574"/>
              <a:gd name="connsiteY40" fmla="*/ 2293199 h 3527264"/>
              <a:gd name="connsiteX41" fmla="*/ 249929 w 1750574"/>
              <a:gd name="connsiteY41" fmla="*/ 2183202 h 3527264"/>
              <a:gd name="connsiteX42" fmla="*/ 78813 w 1750574"/>
              <a:gd name="connsiteY42" fmla="*/ 2013512 h 3527264"/>
              <a:gd name="connsiteX43" fmla="*/ 16074 w 1750574"/>
              <a:gd name="connsiteY43" fmla="*/ 1925461 h 3527264"/>
              <a:gd name="connsiteX44" fmla="*/ 2161 w 1750574"/>
              <a:gd name="connsiteY44" fmla="*/ 1837139 h 3527264"/>
              <a:gd name="connsiteX45" fmla="*/ 52157 w 1750574"/>
              <a:gd name="connsiteY45" fmla="*/ 1640795 h 3527264"/>
              <a:gd name="connsiteX46" fmla="*/ 136130 w 1750574"/>
              <a:gd name="connsiteY46" fmla="*/ 1482970 h 3527264"/>
              <a:gd name="connsiteX47" fmla="*/ 244596 w 1750574"/>
              <a:gd name="connsiteY47" fmla="*/ 1218354 h 3527264"/>
              <a:gd name="connsiteX48" fmla="*/ 521675 w 1750574"/>
              <a:gd name="connsiteY48" fmla="*/ 732006 h 3527264"/>
              <a:gd name="connsiteX49" fmla="*/ 575724 w 1750574"/>
              <a:gd name="connsiteY49" fmla="*/ 511518 h 3527264"/>
              <a:gd name="connsiteX50" fmla="*/ 540760 w 1750574"/>
              <a:gd name="connsiteY50" fmla="*/ 303954 h 3527264"/>
              <a:gd name="connsiteX51" fmla="*/ 482920 w 1750574"/>
              <a:gd name="connsiteY51" fmla="*/ 187323 h 3527264"/>
              <a:gd name="connsiteX0" fmla="*/ 1219782 w 1750574"/>
              <a:gd name="connsiteY0" fmla="*/ 0 h 3527264"/>
              <a:gd name="connsiteX1" fmla="*/ 1409398 w 1750574"/>
              <a:gd name="connsiteY1" fmla="*/ 270296 h 3527264"/>
              <a:gd name="connsiteX2" fmla="*/ 1423151 w 1750574"/>
              <a:gd name="connsiteY2" fmla="*/ 472249 h 3527264"/>
              <a:gd name="connsiteX3" fmla="*/ 1415835 w 1750574"/>
              <a:gd name="connsiteY3" fmla="*/ 569321 h 3527264"/>
              <a:gd name="connsiteX4" fmla="*/ 1371944 w 1750574"/>
              <a:gd name="connsiteY4" fmla="*/ 696642 h 3527264"/>
              <a:gd name="connsiteX5" fmla="*/ 1299017 w 1750574"/>
              <a:gd name="connsiteY5" fmla="*/ 881765 h 3527264"/>
              <a:gd name="connsiteX6" fmla="*/ 1270968 w 1750574"/>
              <a:gd name="connsiteY6" fmla="*/ 954693 h 3527264"/>
              <a:gd name="connsiteX7" fmla="*/ 1220479 w 1750574"/>
              <a:gd name="connsiteY7" fmla="*/ 1010791 h 3527264"/>
              <a:gd name="connsiteX8" fmla="*/ 1169991 w 1750574"/>
              <a:gd name="connsiteY8" fmla="*/ 1100548 h 3527264"/>
              <a:gd name="connsiteX9" fmla="*/ 1113893 w 1750574"/>
              <a:gd name="connsiteY9" fmla="*/ 1207135 h 3527264"/>
              <a:gd name="connsiteX10" fmla="*/ 1069014 w 1750574"/>
              <a:gd name="connsiteY10" fmla="*/ 1319331 h 3527264"/>
              <a:gd name="connsiteX11" fmla="*/ 1001696 w 1750574"/>
              <a:gd name="connsiteY11" fmla="*/ 1453967 h 3527264"/>
              <a:gd name="connsiteX12" fmla="*/ 799743 w 1750574"/>
              <a:gd name="connsiteY12" fmla="*/ 1756897 h 3527264"/>
              <a:gd name="connsiteX13" fmla="*/ 648278 w 1750574"/>
              <a:gd name="connsiteY13" fmla="*/ 1902752 h 3527264"/>
              <a:gd name="connsiteX14" fmla="*/ 715596 w 1750574"/>
              <a:gd name="connsiteY14" fmla="*/ 1998119 h 3527264"/>
              <a:gd name="connsiteX15" fmla="*/ 816573 w 1750574"/>
              <a:gd name="connsiteY15" fmla="*/ 2059827 h 3527264"/>
              <a:gd name="connsiteX16" fmla="*/ 990477 w 1750574"/>
              <a:gd name="connsiteY16" fmla="*/ 2160804 h 3527264"/>
              <a:gd name="connsiteX17" fmla="*/ 1141942 w 1750574"/>
              <a:gd name="connsiteY17" fmla="*/ 2284219 h 3527264"/>
              <a:gd name="connsiteX18" fmla="*/ 1226583 w 1750574"/>
              <a:gd name="connsiteY18" fmla="*/ 2390806 h 3527264"/>
              <a:gd name="connsiteX19" fmla="*/ 1323655 w 1750574"/>
              <a:gd name="connsiteY19" fmla="*/ 2521044 h 3527264"/>
              <a:gd name="connsiteX20" fmla="*/ 1484635 w 1750574"/>
              <a:gd name="connsiteY20" fmla="*/ 2695441 h 3527264"/>
              <a:gd name="connsiteX21" fmla="*/ 1562678 w 1750574"/>
              <a:gd name="connsiteY21" fmla="*/ 2738615 h 3527264"/>
              <a:gd name="connsiteX22" fmla="*/ 1607557 w 1750574"/>
              <a:gd name="connsiteY22" fmla="*/ 2755444 h 3527264"/>
              <a:gd name="connsiteX23" fmla="*/ 1719753 w 1750574"/>
              <a:gd name="connsiteY23" fmla="*/ 2783493 h 3527264"/>
              <a:gd name="connsiteX24" fmla="*/ 1742192 w 1750574"/>
              <a:gd name="connsiteY24" fmla="*/ 2811542 h 3527264"/>
              <a:gd name="connsiteX25" fmla="*/ 1742192 w 1750574"/>
              <a:gd name="connsiteY25" fmla="*/ 2884470 h 3527264"/>
              <a:gd name="connsiteX26" fmla="*/ 1641215 w 1750574"/>
              <a:gd name="connsiteY26" fmla="*/ 3007886 h 3527264"/>
              <a:gd name="connsiteX27" fmla="*/ 1568288 w 1750574"/>
              <a:gd name="connsiteY27" fmla="*/ 3058374 h 3527264"/>
              <a:gd name="connsiteX28" fmla="*/ 1439262 w 1750574"/>
              <a:gd name="connsiteY28" fmla="*/ 3153741 h 3527264"/>
              <a:gd name="connsiteX29" fmla="*/ 1338285 w 1750574"/>
              <a:gd name="connsiteY29" fmla="*/ 3243498 h 3527264"/>
              <a:gd name="connsiteX30" fmla="*/ 1254138 w 1750574"/>
              <a:gd name="connsiteY30" fmla="*/ 3327645 h 3527264"/>
              <a:gd name="connsiteX31" fmla="*/ 1158771 w 1750574"/>
              <a:gd name="connsiteY31" fmla="*/ 3423012 h 3527264"/>
              <a:gd name="connsiteX32" fmla="*/ 1085844 w 1750574"/>
              <a:gd name="connsiteY32" fmla="*/ 3507159 h 3527264"/>
              <a:gd name="connsiteX33" fmla="*/ 934379 w 1750574"/>
              <a:gd name="connsiteY33" fmla="*/ 3512769 h 3527264"/>
              <a:gd name="connsiteX34" fmla="*/ 1001696 w 1750574"/>
              <a:gd name="connsiteY34" fmla="*/ 3338865 h 3527264"/>
              <a:gd name="connsiteX35" fmla="*/ 1102941 w 1750574"/>
              <a:gd name="connsiteY35" fmla="*/ 3147368 h 3527264"/>
              <a:gd name="connsiteX36" fmla="*/ 1118516 w 1750574"/>
              <a:gd name="connsiteY36" fmla="*/ 3125692 h 3527264"/>
              <a:gd name="connsiteX37" fmla="*/ 1182279 w 1750574"/>
              <a:gd name="connsiteY37" fmla="*/ 2979516 h 3527264"/>
              <a:gd name="connsiteX38" fmla="*/ 944427 w 1750574"/>
              <a:gd name="connsiteY38" fmla="*/ 2763982 h 3527264"/>
              <a:gd name="connsiteX39" fmla="*/ 674518 w 1750574"/>
              <a:gd name="connsiteY39" fmla="*/ 2496583 h 3527264"/>
              <a:gd name="connsiteX40" fmla="*/ 419293 w 1750574"/>
              <a:gd name="connsiteY40" fmla="*/ 2293199 h 3527264"/>
              <a:gd name="connsiteX41" fmla="*/ 249929 w 1750574"/>
              <a:gd name="connsiteY41" fmla="*/ 2183202 h 3527264"/>
              <a:gd name="connsiteX42" fmla="*/ 78813 w 1750574"/>
              <a:gd name="connsiteY42" fmla="*/ 2013512 h 3527264"/>
              <a:gd name="connsiteX43" fmla="*/ 16074 w 1750574"/>
              <a:gd name="connsiteY43" fmla="*/ 1925461 h 3527264"/>
              <a:gd name="connsiteX44" fmla="*/ 2161 w 1750574"/>
              <a:gd name="connsiteY44" fmla="*/ 1837139 h 3527264"/>
              <a:gd name="connsiteX45" fmla="*/ 52157 w 1750574"/>
              <a:gd name="connsiteY45" fmla="*/ 1640795 h 3527264"/>
              <a:gd name="connsiteX46" fmla="*/ 136130 w 1750574"/>
              <a:gd name="connsiteY46" fmla="*/ 1482970 h 3527264"/>
              <a:gd name="connsiteX47" fmla="*/ 244596 w 1750574"/>
              <a:gd name="connsiteY47" fmla="*/ 1218354 h 3527264"/>
              <a:gd name="connsiteX48" fmla="*/ 521675 w 1750574"/>
              <a:gd name="connsiteY48" fmla="*/ 732006 h 3527264"/>
              <a:gd name="connsiteX49" fmla="*/ 575724 w 1750574"/>
              <a:gd name="connsiteY49" fmla="*/ 511518 h 3527264"/>
              <a:gd name="connsiteX50" fmla="*/ 540760 w 1750574"/>
              <a:gd name="connsiteY50" fmla="*/ 303954 h 3527264"/>
              <a:gd name="connsiteX51" fmla="*/ 482920 w 1750574"/>
              <a:gd name="connsiteY51" fmla="*/ 187323 h 3527264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82279 w 1750574"/>
              <a:gd name="connsiteY37" fmla="*/ 3059029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40760 w 1750574"/>
              <a:gd name="connsiteY50" fmla="*/ 383467 h 3606777"/>
              <a:gd name="connsiteX51" fmla="*/ 482920 w 1750574"/>
              <a:gd name="connsiteY51" fmla="*/ 26683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82279 w 1750574"/>
              <a:gd name="connsiteY37" fmla="*/ 3059029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40760 w 1750574"/>
              <a:gd name="connsiteY50" fmla="*/ 383467 h 3606777"/>
              <a:gd name="connsiteX51" fmla="*/ 530628 w 1750574"/>
              <a:gd name="connsiteY51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82279 w 1750574"/>
              <a:gd name="connsiteY37" fmla="*/ 3059029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88468 w 1750574"/>
              <a:gd name="connsiteY50" fmla="*/ 383467 h 3606777"/>
              <a:gd name="connsiteX51" fmla="*/ 530628 w 1750574"/>
              <a:gd name="connsiteY51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02941 w 1750574"/>
              <a:gd name="connsiteY35" fmla="*/ 3226881 h 3606777"/>
              <a:gd name="connsiteX36" fmla="*/ 1118516 w 1750574"/>
              <a:gd name="connsiteY36" fmla="*/ 3205205 h 3606777"/>
              <a:gd name="connsiteX37" fmla="*/ 1153815 w 1750574"/>
              <a:gd name="connsiteY37" fmla="*/ 3066145 h 3606777"/>
              <a:gd name="connsiteX38" fmla="*/ 944427 w 1750574"/>
              <a:gd name="connsiteY38" fmla="*/ 2843495 h 3606777"/>
              <a:gd name="connsiteX39" fmla="*/ 674518 w 1750574"/>
              <a:gd name="connsiteY39" fmla="*/ 2576096 h 3606777"/>
              <a:gd name="connsiteX40" fmla="*/ 419293 w 1750574"/>
              <a:gd name="connsiteY40" fmla="*/ 2372712 h 3606777"/>
              <a:gd name="connsiteX41" fmla="*/ 249929 w 1750574"/>
              <a:gd name="connsiteY41" fmla="*/ 2262715 h 3606777"/>
              <a:gd name="connsiteX42" fmla="*/ 78813 w 1750574"/>
              <a:gd name="connsiteY42" fmla="*/ 2093025 h 3606777"/>
              <a:gd name="connsiteX43" fmla="*/ 16074 w 1750574"/>
              <a:gd name="connsiteY43" fmla="*/ 2004974 h 3606777"/>
              <a:gd name="connsiteX44" fmla="*/ 2161 w 1750574"/>
              <a:gd name="connsiteY44" fmla="*/ 1916652 h 3606777"/>
              <a:gd name="connsiteX45" fmla="*/ 52157 w 1750574"/>
              <a:gd name="connsiteY45" fmla="*/ 1720308 h 3606777"/>
              <a:gd name="connsiteX46" fmla="*/ 136130 w 1750574"/>
              <a:gd name="connsiteY46" fmla="*/ 1562483 h 3606777"/>
              <a:gd name="connsiteX47" fmla="*/ 244596 w 1750574"/>
              <a:gd name="connsiteY47" fmla="*/ 1297867 h 3606777"/>
              <a:gd name="connsiteX48" fmla="*/ 521675 w 1750574"/>
              <a:gd name="connsiteY48" fmla="*/ 811519 h 3606777"/>
              <a:gd name="connsiteX49" fmla="*/ 575724 w 1750574"/>
              <a:gd name="connsiteY49" fmla="*/ 591031 h 3606777"/>
              <a:gd name="connsiteX50" fmla="*/ 588468 w 1750574"/>
              <a:gd name="connsiteY50" fmla="*/ 383467 h 3606777"/>
              <a:gd name="connsiteX51" fmla="*/ 530628 w 1750574"/>
              <a:gd name="connsiteY51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18516 w 1750574"/>
              <a:gd name="connsiteY35" fmla="*/ 3205205 h 3606777"/>
              <a:gd name="connsiteX36" fmla="*/ 1153815 w 1750574"/>
              <a:gd name="connsiteY36" fmla="*/ 3066145 h 3606777"/>
              <a:gd name="connsiteX37" fmla="*/ 944427 w 1750574"/>
              <a:gd name="connsiteY37" fmla="*/ 2843495 h 3606777"/>
              <a:gd name="connsiteX38" fmla="*/ 674518 w 1750574"/>
              <a:gd name="connsiteY38" fmla="*/ 2576096 h 3606777"/>
              <a:gd name="connsiteX39" fmla="*/ 419293 w 1750574"/>
              <a:gd name="connsiteY39" fmla="*/ 2372712 h 3606777"/>
              <a:gd name="connsiteX40" fmla="*/ 249929 w 1750574"/>
              <a:gd name="connsiteY40" fmla="*/ 2262715 h 3606777"/>
              <a:gd name="connsiteX41" fmla="*/ 78813 w 1750574"/>
              <a:gd name="connsiteY41" fmla="*/ 2093025 h 3606777"/>
              <a:gd name="connsiteX42" fmla="*/ 16074 w 1750574"/>
              <a:gd name="connsiteY42" fmla="*/ 2004974 h 3606777"/>
              <a:gd name="connsiteX43" fmla="*/ 2161 w 1750574"/>
              <a:gd name="connsiteY43" fmla="*/ 1916652 h 3606777"/>
              <a:gd name="connsiteX44" fmla="*/ 52157 w 1750574"/>
              <a:gd name="connsiteY44" fmla="*/ 1720308 h 3606777"/>
              <a:gd name="connsiteX45" fmla="*/ 136130 w 1750574"/>
              <a:gd name="connsiteY45" fmla="*/ 1562483 h 3606777"/>
              <a:gd name="connsiteX46" fmla="*/ 244596 w 1750574"/>
              <a:gd name="connsiteY46" fmla="*/ 1297867 h 3606777"/>
              <a:gd name="connsiteX47" fmla="*/ 521675 w 1750574"/>
              <a:gd name="connsiteY47" fmla="*/ 811519 h 3606777"/>
              <a:gd name="connsiteX48" fmla="*/ 575724 w 1750574"/>
              <a:gd name="connsiteY48" fmla="*/ 591031 h 3606777"/>
              <a:gd name="connsiteX49" fmla="*/ 588468 w 1750574"/>
              <a:gd name="connsiteY49" fmla="*/ 383467 h 3606777"/>
              <a:gd name="connsiteX50" fmla="*/ 530628 w 1750574"/>
              <a:gd name="connsiteY50" fmla="*/ 83956 h 3606777"/>
              <a:gd name="connsiteX0" fmla="*/ 1299295 w 1750574"/>
              <a:gd name="connsiteY0" fmla="*/ 0 h 3606777"/>
              <a:gd name="connsiteX1" fmla="*/ 1409398 w 1750574"/>
              <a:gd name="connsiteY1" fmla="*/ 349809 h 3606777"/>
              <a:gd name="connsiteX2" fmla="*/ 1423151 w 1750574"/>
              <a:gd name="connsiteY2" fmla="*/ 551762 h 3606777"/>
              <a:gd name="connsiteX3" fmla="*/ 1415835 w 1750574"/>
              <a:gd name="connsiteY3" fmla="*/ 648834 h 3606777"/>
              <a:gd name="connsiteX4" fmla="*/ 1371944 w 1750574"/>
              <a:gd name="connsiteY4" fmla="*/ 776155 h 3606777"/>
              <a:gd name="connsiteX5" fmla="*/ 1299017 w 1750574"/>
              <a:gd name="connsiteY5" fmla="*/ 961278 h 3606777"/>
              <a:gd name="connsiteX6" fmla="*/ 1270968 w 1750574"/>
              <a:gd name="connsiteY6" fmla="*/ 1034206 h 3606777"/>
              <a:gd name="connsiteX7" fmla="*/ 1220479 w 1750574"/>
              <a:gd name="connsiteY7" fmla="*/ 1090304 h 3606777"/>
              <a:gd name="connsiteX8" fmla="*/ 1169991 w 1750574"/>
              <a:gd name="connsiteY8" fmla="*/ 1180061 h 3606777"/>
              <a:gd name="connsiteX9" fmla="*/ 1113893 w 1750574"/>
              <a:gd name="connsiteY9" fmla="*/ 1286648 h 3606777"/>
              <a:gd name="connsiteX10" fmla="*/ 1069014 w 1750574"/>
              <a:gd name="connsiteY10" fmla="*/ 1398844 h 3606777"/>
              <a:gd name="connsiteX11" fmla="*/ 1001696 w 1750574"/>
              <a:gd name="connsiteY11" fmla="*/ 1533480 h 3606777"/>
              <a:gd name="connsiteX12" fmla="*/ 799743 w 1750574"/>
              <a:gd name="connsiteY12" fmla="*/ 1836410 h 3606777"/>
              <a:gd name="connsiteX13" fmla="*/ 648278 w 1750574"/>
              <a:gd name="connsiteY13" fmla="*/ 1982265 h 3606777"/>
              <a:gd name="connsiteX14" fmla="*/ 715596 w 1750574"/>
              <a:gd name="connsiteY14" fmla="*/ 2077632 h 3606777"/>
              <a:gd name="connsiteX15" fmla="*/ 816573 w 1750574"/>
              <a:gd name="connsiteY15" fmla="*/ 2139340 h 3606777"/>
              <a:gd name="connsiteX16" fmla="*/ 990477 w 1750574"/>
              <a:gd name="connsiteY16" fmla="*/ 2240317 h 3606777"/>
              <a:gd name="connsiteX17" fmla="*/ 1141942 w 1750574"/>
              <a:gd name="connsiteY17" fmla="*/ 2363732 h 3606777"/>
              <a:gd name="connsiteX18" fmla="*/ 1226583 w 1750574"/>
              <a:gd name="connsiteY18" fmla="*/ 2470319 h 3606777"/>
              <a:gd name="connsiteX19" fmla="*/ 1323655 w 1750574"/>
              <a:gd name="connsiteY19" fmla="*/ 2600557 h 3606777"/>
              <a:gd name="connsiteX20" fmla="*/ 1484635 w 1750574"/>
              <a:gd name="connsiteY20" fmla="*/ 2774954 h 3606777"/>
              <a:gd name="connsiteX21" fmla="*/ 1562678 w 1750574"/>
              <a:gd name="connsiteY21" fmla="*/ 2818128 h 3606777"/>
              <a:gd name="connsiteX22" fmla="*/ 1607557 w 1750574"/>
              <a:gd name="connsiteY22" fmla="*/ 2834957 h 3606777"/>
              <a:gd name="connsiteX23" fmla="*/ 1719753 w 1750574"/>
              <a:gd name="connsiteY23" fmla="*/ 2863006 h 3606777"/>
              <a:gd name="connsiteX24" fmla="*/ 1742192 w 1750574"/>
              <a:gd name="connsiteY24" fmla="*/ 2891055 h 3606777"/>
              <a:gd name="connsiteX25" fmla="*/ 1742192 w 1750574"/>
              <a:gd name="connsiteY25" fmla="*/ 2963983 h 3606777"/>
              <a:gd name="connsiteX26" fmla="*/ 1641215 w 1750574"/>
              <a:gd name="connsiteY26" fmla="*/ 3087399 h 3606777"/>
              <a:gd name="connsiteX27" fmla="*/ 1568288 w 1750574"/>
              <a:gd name="connsiteY27" fmla="*/ 3137887 h 3606777"/>
              <a:gd name="connsiteX28" fmla="*/ 1439262 w 1750574"/>
              <a:gd name="connsiteY28" fmla="*/ 3233254 h 3606777"/>
              <a:gd name="connsiteX29" fmla="*/ 1338285 w 1750574"/>
              <a:gd name="connsiteY29" fmla="*/ 3323011 h 3606777"/>
              <a:gd name="connsiteX30" fmla="*/ 1254138 w 1750574"/>
              <a:gd name="connsiteY30" fmla="*/ 3407158 h 3606777"/>
              <a:gd name="connsiteX31" fmla="*/ 1158771 w 1750574"/>
              <a:gd name="connsiteY31" fmla="*/ 3502525 h 3606777"/>
              <a:gd name="connsiteX32" fmla="*/ 1085844 w 1750574"/>
              <a:gd name="connsiteY32" fmla="*/ 3586672 h 3606777"/>
              <a:gd name="connsiteX33" fmla="*/ 934379 w 1750574"/>
              <a:gd name="connsiteY33" fmla="*/ 3592282 h 3606777"/>
              <a:gd name="connsiteX34" fmla="*/ 1001696 w 1750574"/>
              <a:gd name="connsiteY34" fmla="*/ 3418378 h 3606777"/>
              <a:gd name="connsiteX35" fmla="*/ 1118516 w 1750574"/>
              <a:gd name="connsiteY35" fmla="*/ 3205205 h 3606777"/>
              <a:gd name="connsiteX36" fmla="*/ 1153815 w 1750574"/>
              <a:gd name="connsiteY36" fmla="*/ 3066145 h 3606777"/>
              <a:gd name="connsiteX37" fmla="*/ 944427 w 1750574"/>
              <a:gd name="connsiteY37" fmla="*/ 2843495 h 3606777"/>
              <a:gd name="connsiteX38" fmla="*/ 674518 w 1750574"/>
              <a:gd name="connsiteY38" fmla="*/ 2576096 h 3606777"/>
              <a:gd name="connsiteX39" fmla="*/ 419293 w 1750574"/>
              <a:gd name="connsiteY39" fmla="*/ 2372712 h 3606777"/>
              <a:gd name="connsiteX40" fmla="*/ 249929 w 1750574"/>
              <a:gd name="connsiteY40" fmla="*/ 2262715 h 3606777"/>
              <a:gd name="connsiteX41" fmla="*/ 78813 w 1750574"/>
              <a:gd name="connsiteY41" fmla="*/ 2093025 h 3606777"/>
              <a:gd name="connsiteX42" fmla="*/ 16074 w 1750574"/>
              <a:gd name="connsiteY42" fmla="*/ 2004974 h 3606777"/>
              <a:gd name="connsiteX43" fmla="*/ 2161 w 1750574"/>
              <a:gd name="connsiteY43" fmla="*/ 1916652 h 3606777"/>
              <a:gd name="connsiteX44" fmla="*/ 52157 w 1750574"/>
              <a:gd name="connsiteY44" fmla="*/ 1720308 h 3606777"/>
              <a:gd name="connsiteX45" fmla="*/ 136130 w 1750574"/>
              <a:gd name="connsiteY45" fmla="*/ 1562483 h 3606777"/>
              <a:gd name="connsiteX46" fmla="*/ 244596 w 1750574"/>
              <a:gd name="connsiteY46" fmla="*/ 1297867 h 3606777"/>
              <a:gd name="connsiteX47" fmla="*/ 521675 w 1750574"/>
              <a:gd name="connsiteY47" fmla="*/ 811519 h 3606777"/>
              <a:gd name="connsiteX48" fmla="*/ 575724 w 1750574"/>
              <a:gd name="connsiteY48" fmla="*/ 591031 h 3606777"/>
              <a:gd name="connsiteX49" fmla="*/ 588468 w 1750574"/>
              <a:gd name="connsiteY49" fmla="*/ 383467 h 3606777"/>
              <a:gd name="connsiteX50" fmla="*/ 575077 w 1750574"/>
              <a:gd name="connsiteY50" fmla="*/ 58556 h 36067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23151 w 1750574"/>
              <a:gd name="connsiteY2" fmla="*/ 564462 h 3619477"/>
              <a:gd name="connsiteX3" fmla="*/ 1415835 w 1750574"/>
              <a:gd name="connsiteY3" fmla="*/ 661534 h 3619477"/>
              <a:gd name="connsiteX4" fmla="*/ 1371944 w 1750574"/>
              <a:gd name="connsiteY4" fmla="*/ 788855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93001 w 1750574"/>
              <a:gd name="connsiteY2" fmla="*/ 539063 h 3619477"/>
              <a:gd name="connsiteX3" fmla="*/ 1415835 w 1750574"/>
              <a:gd name="connsiteY3" fmla="*/ 661534 h 3619477"/>
              <a:gd name="connsiteX4" fmla="*/ 1371944 w 1750574"/>
              <a:gd name="connsiteY4" fmla="*/ 788855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93001 w 1750574"/>
              <a:gd name="connsiteY2" fmla="*/ 53906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48551 w 1750574"/>
              <a:gd name="connsiteY2" fmla="*/ 52636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426295 w 1750574"/>
              <a:gd name="connsiteY0" fmla="*/ 0 h 3619477"/>
              <a:gd name="connsiteX1" fmla="*/ 14093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81846 w 1750574"/>
              <a:gd name="connsiteY0" fmla="*/ 0 h 3619477"/>
              <a:gd name="connsiteX1" fmla="*/ 14093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81846 w 1750574"/>
              <a:gd name="connsiteY0" fmla="*/ 0 h 3619477"/>
              <a:gd name="connsiteX1" fmla="*/ 13839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81846 w 1750574"/>
              <a:gd name="connsiteY0" fmla="*/ 0 h 3619477"/>
              <a:gd name="connsiteX1" fmla="*/ 1383998 w 1750574"/>
              <a:gd name="connsiteY1" fmla="*/ 362509 h 3619477"/>
              <a:gd name="connsiteX2" fmla="*/ 1423151 w 1750574"/>
              <a:gd name="connsiteY2" fmla="*/ 520013 h 3619477"/>
              <a:gd name="connsiteX3" fmla="*/ 1415835 w 1750574"/>
              <a:gd name="connsiteY3" fmla="*/ 661534 h 3619477"/>
              <a:gd name="connsiteX4" fmla="*/ 1390993 w 1750574"/>
              <a:gd name="connsiteY4" fmla="*/ 795204 h 3619477"/>
              <a:gd name="connsiteX5" fmla="*/ 1299017 w 1750574"/>
              <a:gd name="connsiteY5" fmla="*/ 973978 h 3619477"/>
              <a:gd name="connsiteX6" fmla="*/ 1270968 w 1750574"/>
              <a:gd name="connsiteY6" fmla="*/ 1046906 h 3619477"/>
              <a:gd name="connsiteX7" fmla="*/ 1220479 w 1750574"/>
              <a:gd name="connsiteY7" fmla="*/ 1103004 h 3619477"/>
              <a:gd name="connsiteX8" fmla="*/ 1169991 w 1750574"/>
              <a:gd name="connsiteY8" fmla="*/ 1192761 h 3619477"/>
              <a:gd name="connsiteX9" fmla="*/ 1113893 w 1750574"/>
              <a:gd name="connsiteY9" fmla="*/ 1299348 h 3619477"/>
              <a:gd name="connsiteX10" fmla="*/ 1069014 w 1750574"/>
              <a:gd name="connsiteY10" fmla="*/ 1411544 h 3619477"/>
              <a:gd name="connsiteX11" fmla="*/ 1001696 w 1750574"/>
              <a:gd name="connsiteY11" fmla="*/ 1546180 h 3619477"/>
              <a:gd name="connsiteX12" fmla="*/ 799743 w 1750574"/>
              <a:gd name="connsiteY12" fmla="*/ 1849110 h 3619477"/>
              <a:gd name="connsiteX13" fmla="*/ 648278 w 1750574"/>
              <a:gd name="connsiteY13" fmla="*/ 1994965 h 3619477"/>
              <a:gd name="connsiteX14" fmla="*/ 715596 w 1750574"/>
              <a:gd name="connsiteY14" fmla="*/ 2090332 h 3619477"/>
              <a:gd name="connsiteX15" fmla="*/ 816573 w 1750574"/>
              <a:gd name="connsiteY15" fmla="*/ 2152040 h 3619477"/>
              <a:gd name="connsiteX16" fmla="*/ 990477 w 1750574"/>
              <a:gd name="connsiteY16" fmla="*/ 2253017 h 3619477"/>
              <a:gd name="connsiteX17" fmla="*/ 1141942 w 1750574"/>
              <a:gd name="connsiteY17" fmla="*/ 2376432 h 3619477"/>
              <a:gd name="connsiteX18" fmla="*/ 1226583 w 1750574"/>
              <a:gd name="connsiteY18" fmla="*/ 2483019 h 3619477"/>
              <a:gd name="connsiteX19" fmla="*/ 1323655 w 1750574"/>
              <a:gd name="connsiteY19" fmla="*/ 2613257 h 3619477"/>
              <a:gd name="connsiteX20" fmla="*/ 1484635 w 1750574"/>
              <a:gd name="connsiteY20" fmla="*/ 2787654 h 3619477"/>
              <a:gd name="connsiteX21" fmla="*/ 1562678 w 1750574"/>
              <a:gd name="connsiteY21" fmla="*/ 2830828 h 3619477"/>
              <a:gd name="connsiteX22" fmla="*/ 1607557 w 1750574"/>
              <a:gd name="connsiteY22" fmla="*/ 2847657 h 3619477"/>
              <a:gd name="connsiteX23" fmla="*/ 1719753 w 1750574"/>
              <a:gd name="connsiteY23" fmla="*/ 2875706 h 3619477"/>
              <a:gd name="connsiteX24" fmla="*/ 1742192 w 1750574"/>
              <a:gd name="connsiteY24" fmla="*/ 2903755 h 3619477"/>
              <a:gd name="connsiteX25" fmla="*/ 1742192 w 1750574"/>
              <a:gd name="connsiteY25" fmla="*/ 2976683 h 3619477"/>
              <a:gd name="connsiteX26" fmla="*/ 1641215 w 1750574"/>
              <a:gd name="connsiteY26" fmla="*/ 3100099 h 3619477"/>
              <a:gd name="connsiteX27" fmla="*/ 1568288 w 1750574"/>
              <a:gd name="connsiteY27" fmla="*/ 3150587 h 3619477"/>
              <a:gd name="connsiteX28" fmla="*/ 1439262 w 1750574"/>
              <a:gd name="connsiteY28" fmla="*/ 3245954 h 3619477"/>
              <a:gd name="connsiteX29" fmla="*/ 1338285 w 1750574"/>
              <a:gd name="connsiteY29" fmla="*/ 3335711 h 3619477"/>
              <a:gd name="connsiteX30" fmla="*/ 1254138 w 1750574"/>
              <a:gd name="connsiteY30" fmla="*/ 3419858 h 3619477"/>
              <a:gd name="connsiteX31" fmla="*/ 1158771 w 1750574"/>
              <a:gd name="connsiteY31" fmla="*/ 3515225 h 3619477"/>
              <a:gd name="connsiteX32" fmla="*/ 1085844 w 1750574"/>
              <a:gd name="connsiteY32" fmla="*/ 3599372 h 3619477"/>
              <a:gd name="connsiteX33" fmla="*/ 934379 w 1750574"/>
              <a:gd name="connsiteY33" fmla="*/ 3604982 h 3619477"/>
              <a:gd name="connsiteX34" fmla="*/ 1001696 w 1750574"/>
              <a:gd name="connsiteY34" fmla="*/ 3431078 h 3619477"/>
              <a:gd name="connsiteX35" fmla="*/ 1118516 w 1750574"/>
              <a:gd name="connsiteY35" fmla="*/ 3217905 h 3619477"/>
              <a:gd name="connsiteX36" fmla="*/ 1153815 w 1750574"/>
              <a:gd name="connsiteY36" fmla="*/ 3078845 h 3619477"/>
              <a:gd name="connsiteX37" fmla="*/ 944427 w 1750574"/>
              <a:gd name="connsiteY37" fmla="*/ 2856195 h 3619477"/>
              <a:gd name="connsiteX38" fmla="*/ 674518 w 1750574"/>
              <a:gd name="connsiteY38" fmla="*/ 2588796 h 3619477"/>
              <a:gd name="connsiteX39" fmla="*/ 419293 w 1750574"/>
              <a:gd name="connsiteY39" fmla="*/ 2385412 h 3619477"/>
              <a:gd name="connsiteX40" fmla="*/ 249929 w 1750574"/>
              <a:gd name="connsiteY40" fmla="*/ 2275415 h 3619477"/>
              <a:gd name="connsiteX41" fmla="*/ 78813 w 1750574"/>
              <a:gd name="connsiteY41" fmla="*/ 2105725 h 3619477"/>
              <a:gd name="connsiteX42" fmla="*/ 16074 w 1750574"/>
              <a:gd name="connsiteY42" fmla="*/ 2017674 h 3619477"/>
              <a:gd name="connsiteX43" fmla="*/ 2161 w 1750574"/>
              <a:gd name="connsiteY43" fmla="*/ 1929352 h 3619477"/>
              <a:gd name="connsiteX44" fmla="*/ 52157 w 1750574"/>
              <a:gd name="connsiteY44" fmla="*/ 1733008 h 3619477"/>
              <a:gd name="connsiteX45" fmla="*/ 136130 w 1750574"/>
              <a:gd name="connsiteY45" fmla="*/ 1575183 h 3619477"/>
              <a:gd name="connsiteX46" fmla="*/ 244596 w 1750574"/>
              <a:gd name="connsiteY46" fmla="*/ 1310567 h 3619477"/>
              <a:gd name="connsiteX47" fmla="*/ 521675 w 1750574"/>
              <a:gd name="connsiteY47" fmla="*/ 824219 h 3619477"/>
              <a:gd name="connsiteX48" fmla="*/ 575724 w 1750574"/>
              <a:gd name="connsiteY48" fmla="*/ 603731 h 3619477"/>
              <a:gd name="connsiteX49" fmla="*/ 588468 w 1750574"/>
              <a:gd name="connsiteY49" fmla="*/ 396167 h 3619477"/>
              <a:gd name="connsiteX50" fmla="*/ 575077 w 1750574"/>
              <a:gd name="connsiteY50" fmla="*/ 71256 h 3619477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15835 w 1750574"/>
              <a:gd name="connsiteY3" fmla="*/ 680583 h 3638526"/>
              <a:gd name="connsiteX4" fmla="*/ 1390993 w 1750574"/>
              <a:gd name="connsiteY4" fmla="*/ 8142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15835 w 1750574"/>
              <a:gd name="connsiteY3" fmla="*/ 680583 h 3638526"/>
              <a:gd name="connsiteX4" fmla="*/ 1390993 w 1750574"/>
              <a:gd name="connsiteY4" fmla="*/ 8142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390993 w 1750574"/>
              <a:gd name="connsiteY4" fmla="*/ 8142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403693 w 1750574"/>
              <a:gd name="connsiteY4" fmla="*/ 839653 h 3638526"/>
              <a:gd name="connsiteX5" fmla="*/ 1299017 w 1750574"/>
              <a:gd name="connsiteY5" fmla="*/ 993027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70968 w 1750574"/>
              <a:gd name="connsiteY6" fmla="*/ 1065955 h 3638526"/>
              <a:gd name="connsiteX7" fmla="*/ 1220479 w 1750574"/>
              <a:gd name="connsiteY7" fmla="*/ 1122053 h 3638526"/>
              <a:gd name="connsiteX8" fmla="*/ 1169991 w 1750574"/>
              <a:gd name="connsiteY8" fmla="*/ 1211810 h 3638526"/>
              <a:gd name="connsiteX9" fmla="*/ 1113893 w 1750574"/>
              <a:gd name="connsiteY9" fmla="*/ 1318397 h 3638526"/>
              <a:gd name="connsiteX10" fmla="*/ 1069014 w 1750574"/>
              <a:gd name="connsiteY10" fmla="*/ 1430593 h 3638526"/>
              <a:gd name="connsiteX11" fmla="*/ 1001696 w 1750574"/>
              <a:gd name="connsiteY11" fmla="*/ 1565229 h 3638526"/>
              <a:gd name="connsiteX12" fmla="*/ 799743 w 1750574"/>
              <a:gd name="connsiteY12" fmla="*/ 1868159 h 3638526"/>
              <a:gd name="connsiteX13" fmla="*/ 648278 w 1750574"/>
              <a:gd name="connsiteY13" fmla="*/ 2014014 h 3638526"/>
              <a:gd name="connsiteX14" fmla="*/ 715596 w 1750574"/>
              <a:gd name="connsiteY14" fmla="*/ 2109381 h 3638526"/>
              <a:gd name="connsiteX15" fmla="*/ 816573 w 1750574"/>
              <a:gd name="connsiteY15" fmla="*/ 2171089 h 3638526"/>
              <a:gd name="connsiteX16" fmla="*/ 990477 w 1750574"/>
              <a:gd name="connsiteY16" fmla="*/ 2272066 h 3638526"/>
              <a:gd name="connsiteX17" fmla="*/ 1141942 w 1750574"/>
              <a:gd name="connsiteY17" fmla="*/ 2395481 h 3638526"/>
              <a:gd name="connsiteX18" fmla="*/ 1226583 w 1750574"/>
              <a:gd name="connsiteY18" fmla="*/ 2502068 h 3638526"/>
              <a:gd name="connsiteX19" fmla="*/ 1323655 w 1750574"/>
              <a:gd name="connsiteY19" fmla="*/ 2632306 h 3638526"/>
              <a:gd name="connsiteX20" fmla="*/ 1484635 w 1750574"/>
              <a:gd name="connsiteY20" fmla="*/ 2806703 h 3638526"/>
              <a:gd name="connsiteX21" fmla="*/ 1562678 w 1750574"/>
              <a:gd name="connsiteY21" fmla="*/ 2849877 h 3638526"/>
              <a:gd name="connsiteX22" fmla="*/ 1607557 w 1750574"/>
              <a:gd name="connsiteY22" fmla="*/ 2866706 h 3638526"/>
              <a:gd name="connsiteX23" fmla="*/ 1719753 w 1750574"/>
              <a:gd name="connsiteY23" fmla="*/ 2894755 h 3638526"/>
              <a:gd name="connsiteX24" fmla="*/ 1742192 w 1750574"/>
              <a:gd name="connsiteY24" fmla="*/ 2922804 h 3638526"/>
              <a:gd name="connsiteX25" fmla="*/ 1742192 w 1750574"/>
              <a:gd name="connsiteY25" fmla="*/ 2995732 h 3638526"/>
              <a:gd name="connsiteX26" fmla="*/ 1641215 w 1750574"/>
              <a:gd name="connsiteY26" fmla="*/ 3119148 h 3638526"/>
              <a:gd name="connsiteX27" fmla="*/ 1568288 w 1750574"/>
              <a:gd name="connsiteY27" fmla="*/ 3169636 h 3638526"/>
              <a:gd name="connsiteX28" fmla="*/ 1439262 w 1750574"/>
              <a:gd name="connsiteY28" fmla="*/ 3265003 h 3638526"/>
              <a:gd name="connsiteX29" fmla="*/ 1338285 w 1750574"/>
              <a:gd name="connsiteY29" fmla="*/ 3354760 h 3638526"/>
              <a:gd name="connsiteX30" fmla="*/ 1254138 w 1750574"/>
              <a:gd name="connsiteY30" fmla="*/ 3438907 h 3638526"/>
              <a:gd name="connsiteX31" fmla="*/ 1158771 w 1750574"/>
              <a:gd name="connsiteY31" fmla="*/ 3534274 h 3638526"/>
              <a:gd name="connsiteX32" fmla="*/ 1085844 w 1750574"/>
              <a:gd name="connsiteY32" fmla="*/ 3618421 h 3638526"/>
              <a:gd name="connsiteX33" fmla="*/ 934379 w 1750574"/>
              <a:gd name="connsiteY33" fmla="*/ 3624031 h 3638526"/>
              <a:gd name="connsiteX34" fmla="*/ 1001696 w 1750574"/>
              <a:gd name="connsiteY34" fmla="*/ 3450127 h 3638526"/>
              <a:gd name="connsiteX35" fmla="*/ 1118516 w 1750574"/>
              <a:gd name="connsiteY35" fmla="*/ 3236954 h 3638526"/>
              <a:gd name="connsiteX36" fmla="*/ 1153815 w 1750574"/>
              <a:gd name="connsiteY36" fmla="*/ 3097894 h 3638526"/>
              <a:gd name="connsiteX37" fmla="*/ 944427 w 1750574"/>
              <a:gd name="connsiteY37" fmla="*/ 2875244 h 3638526"/>
              <a:gd name="connsiteX38" fmla="*/ 674518 w 1750574"/>
              <a:gd name="connsiteY38" fmla="*/ 2607845 h 3638526"/>
              <a:gd name="connsiteX39" fmla="*/ 419293 w 1750574"/>
              <a:gd name="connsiteY39" fmla="*/ 2404461 h 3638526"/>
              <a:gd name="connsiteX40" fmla="*/ 249929 w 1750574"/>
              <a:gd name="connsiteY40" fmla="*/ 2294464 h 3638526"/>
              <a:gd name="connsiteX41" fmla="*/ 78813 w 1750574"/>
              <a:gd name="connsiteY41" fmla="*/ 2124774 h 3638526"/>
              <a:gd name="connsiteX42" fmla="*/ 16074 w 1750574"/>
              <a:gd name="connsiteY42" fmla="*/ 2036723 h 3638526"/>
              <a:gd name="connsiteX43" fmla="*/ 2161 w 1750574"/>
              <a:gd name="connsiteY43" fmla="*/ 1948401 h 3638526"/>
              <a:gd name="connsiteX44" fmla="*/ 52157 w 1750574"/>
              <a:gd name="connsiteY44" fmla="*/ 1752057 h 3638526"/>
              <a:gd name="connsiteX45" fmla="*/ 136130 w 1750574"/>
              <a:gd name="connsiteY45" fmla="*/ 1594232 h 3638526"/>
              <a:gd name="connsiteX46" fmla="*/ 244596 w 1750574"/>
              <a:gd name="connsiteY46" fmla="*/ 1329616 h 3638526"/>
              <a:gd name="connsiteX47" fmla="*/ 521675 w 1750574"/>
              <a:gd name="connsiteY47" fmla="*/ 843268 h 3638526"/>
              <a:gd name="connsiteX48" fmla="*/ 575724 w 1750574"/>
              <a:gd name="connsiteY48" fmla="*/ 622780 h 3638526"/>
              <a:gd name="connsiteX49" fmla="*/ 588468 w 1750574"/>
              <a:gd name="connsiteY49" fmla="*/ 415216 h 3638526"/>
              <a:gd name="connsiteX50" fmla="*/ 575077 w 1750574"/>
              <a:gd name="connsiteY50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47585 w 1750574"/>
              <a:gd name="connsiteY3" fmla="*/ 680583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88468 w 1750574"/>
              <a:gd name="connsiteY48" fmla="*/ 415216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88468 w 1750574"/>
              <a:gd name="connsiteY48" fmla="*/ 415216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75077 w 1750574"/>
              <a:gd name="connsiteY49" fmla="*/ 90305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3151 w 1750574"/>
              <a:gd name="connsiteY2" fmla="*/ 539062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20479 w 1750574"/>
              <a:gd name="connsiteY6" fmla="*/ 1122053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238609 w 1750574"/>
              <a:gd name="connsiteY6" fmla="*/ 1135650 h 3638526"/>
              <a:gd name="connsiteX7" fmla="*/ 1169991 w 1750574"/>
              <a:gd name="connsiteY7" fmla="*/ 1211810 h 3638526"/>
              <a:gd name="connsiteX8" fmla="*/ 1113893 w 1750574"/>
              <a:gd name="connsiteY8" fmla="*/ 1318397 h 3638526"/>
              <a:gd name="connsiteX9" fmla="*/ 1069014 w 1750574"/>
              <a:gd name="connsiteY9" fmla="*/ 1430593 h 3638526"/>
              <a:gd name="connsiteX10" fmla="*/ 1001696 w 1750574"/>
              <a:gd name="connsiteY10" fmla="*/ 1565229 h 3638526"/>
              <a:gd name="connsiteX11" fmla="*/ 799743 w 1750574"/>
              <a:gd name="connsiteY11" fmla="*/ 1868159 h 3638526"/>
              <a:gd name="connsiteX12" fmla="*/ 648278 w 1750574"/>
              <a:gd name="connsiteY12" fmla="*/ 2014014 h 3638526"/>
              <a:gd name="connsiteX13" fmla="*/ 715596 w 1750574"/>
              <a:gd name="connsiteY13" fmla="*/ 2109381 h 3638526"/>
              <a:gd name="connsiteX14" fmla="*/ 816573 w 1750574"/>
              <a:gd name="connsiteY14" fmla="*/ 2171089 h 3638526"/>
              <a:gd name="connsiteX15" fmla="*/ 990477 w 1750574"/>
              <a:gd name="connsiteY15" fmla="*/ 2272066 h 3638526"/>
              <a:gd name="connsiteX16" fmla="*/ 1141942 w 1750574"/>
              <a:gd name="connsiteY16" fmla="*/ 2395481 h 3638526"/>
              <a:gd name="connsiteX17" fmla="*/ 1226583 w 1750574"/>
              <a:gd name="connsiteY17" fmla="*/ 2502068 h 3638526"/>
              <a:gd name="connsiteX18" fmla="*/ 1323655 w 1750574"/>
              <a:gd name="connsiteY18" fmla="*/ 2632306 h 3638526"/>
              <a:gd name="connsiteX19" fmla="*/ 1484635 w 1750574"/>
              <a:gd name="connsiteY19" fmla="*/ 2806703 h 3638526"/>
              <a:gd name="connsiteX20" fmla="*/ 1562678 w 1750574"/>
              <a:gd name="connsiteY20" fmla="*/ 2849877 h 3638526"/>
              <a:gd name="connsiteX21" fmla="*/ 1607557 w 1750574"/>
              <a:gd name="connsiteY21" fmla="*/ 2866706 h 3638526"/>
              <a:gd name="connsiteX22" fmla="*/ 1719753 w 1750574"/>
              <a:gd name="connsiteY22" fmla="*/ 2894755 h 3638526"/>
              <a:gd name="connsiteX23" fmla="*/ 1742192 w 1750574"/>
              <a:gd name="connsiteY23" fmla="*/ 2922804 h 3638526"/>
              <a:gd name="connsiteX24" fmla="*/ 1742192 w 1750574"/>
              <a:gd name="connsiteY24" fmla="*/ 2995732 h 3638526"/>
              <a:gd name="connsiteX25" fmla="*/ 1641215 w 1750574"/>
              <a:gd name="connsiteY25" fmla="*/ 3119148 h 3638526"/>
              <a:gd name="connsiteX26" fmla="*/ 1568288 w 1750574"/>
              <a:gd name="connsiteY26" fmla="*/ 3169636 h 3638526"/>
              <a:gd name="connsiteX27" fmla="*/ 1439262 w 1750574"/>
              <a:gd name="connsiteY27" fmla="*/ 3265003 h 3638526"/>
              <a:gd name="connsiteX28" fmla="*/ 1338285 w 1750574"/>
              <a:gd name="connsiteY28" fmla="*/ 3354760 h 3638526"/>
              <a:gd name="connsiteX29" fmla="*/ 1254138 w 1750574"/>
              <a:gd name="connsiteY29" fmla="*/ 3438907 h 3638526"/>
              <a:gd name="connsiteX30" fmla="*/ 1158771 w 1750574"/>
              <a:gd name="connsiteY30" fmla="*/ 3534274 h 3638526"/>
              <a:gd name="connsiteX31" fmla="*/ 1085844 w 1750574"/>
              <a:gd name="connsiteY31" fmla="*/ 3618421 h 3638526"/>
              <a:gd name="connsiteX32" fmla="*/ 934379 w 1750574"/>
              <a:gd name="connsiteY32" fmla="*/ 3624031 h 3638526"/>
              <a:gd name="connsiteX33" fmla="*/ 1001696 w 1750574"/>
              <a:gd name="connsiteY33" fmla="*/ 3450127 h 3638526"/>
              <a:gd name="connsiteX34" fmla="*/ 1118516 w 1750574"/>
              <a:gd name="connsiteY34" fmla="*/ 3236954 h 3638526"/>
              <a:gd name="connsiteX35" fmla="*/ 1153815 w 1750574"/>
              <a:gd name="connsiteY35" fmla="*/ 3097894 h 3638526"/>
              <a:gd name="connsiteX36" fmla="*/ 944427 w 1750574"/>
              <a:gd name="connsiteY36" fmla="*/ 2875244 h 3638526"/>
              <a:gd name="connsiteX37" fmla="*/ 674518 w 1750574"/>
              <a:gd name="connsiteY37" fmla="*/ 2607845 h 3638526"/>
              <a:gd name="connsiteX38" fmla="*/ 419293 w 1750574"/>
              <a:gd name="connsiteY38" fmla="*/ 2404461 h 3638526"/>
              <a:gd name="connsiteX39" fmla="*/ 249929 w 1750574"/>
              <a:gd name="connsiteY39" fmla="*/ 2294464 h 3638526"/>
              <a:gd name="connsiteX40" fmla="*/ 78813 w 1750574"/>
              <a:gd name="connsiteY40" fmla="*/ 2124774 h 3638526"/>
              <a:gd name="connsiteX41" fmla="*/ 16074 w 1750574"/>
              <a:gd name="connsiteY41" fmla="*/ 2036723 h 3638526"/>
              <a:gd name="connsiteX42" fmla="*/ 2161 w 1750574"/>
              <a:gd name="connsiteY42" fmla="*/ 1948401 h 3638526"/>
              <a:gd name="connsiteX43" fmla="*/ 52157 w 1750574"/>
              <a:gd name="connsiteY43" fmla="*/ 1752057 h 3638526"/>
              <a:gd name="connsiteX44" fmla="*/ 136130 w 1750574"/>
              <a:gd name="connsiteY44" fmla="*/ 1594232 h 3638526"/>
              <a:gd name="connsiteX45" fmla="*/ 244596 w 1750574"/>
              <a:gd name="connsiteY45" fmla="*/ 1329616 h 3638526"/>
              <a:gd name="connsiteX46" fmla="*/ 521675 w 1750574"/>
              <a:gd name="connsiteY46" fmla="*/ 843268 h 3638526"/>
              <a:gd name="connsiteX47" fmla="*/ 575724 w 1750574"/>
              <a:gd name="connsiteY47" fmla="*/ 622780 h 3638526"/>
              <a:gd name="connsiteX48" fmla="*/ 592730 w 1750574"/>
              <a:gd name="connsiteY48" fmla="*/ 398165 h 3638526"/>
              <a:gd name="connsiteX49" fmla="*/ 583604 w 1750574"/>
              <a:gd name="connsiteY49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169991 w 1750574"/>
              <a:gd name="connsiteY6" fmla="*/ 1211810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03693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26270 w 1750574"/>
              <a:gd name="connsiteY3" fmla="*/ 689109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09554 w 1750574"/>
              <a:gd name="connsiteY2" fmla="*/ 548127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83998 w 1750574"/>
              <a:gd name="connsiteY1" fmla="*/ 381558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16069 w 1750574"/>
              <a:gd name="connsiteY5" fmla="*/ 99302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21822 w 1750574"/>
              <a:gd name="connsiteY4" fmla="*/ 839653 h 3638526"/>
              <a:gd name="connsiteX5" fmla="*/ 1325133 w 1750574"/>
              <a:gd name="connsiteY5" fmla="*/ 101115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48933 w 1750574"/>
              <a:gd name="connsiteY3" fmla="*/ 680045 h 3638526"/>
              <a:gd name="connsiteX4" fmla="*/ 1444483 w 1750574"/>
              <a:gd name="connsiteY4" fmla="*/ 848719 h 3638526"/>
              <a:gd name="connsiteX5" fmla="*/ 1325133 w 1750574"/>
              <a:gd name="connsiteY5" fmla="*/ 101115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25133 w 1750574"/>
              <a:gd name="connsiteY5" fmla="*/ 1011156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27683 w 1750574"/>
              <a:gd name="connsiteY2" fmla="*/ 511868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2127 w 1750574"/>
              <a:gd name="connsiteY1" fmla="*/ 363429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13893 w 1750574"/>
              <a:gd name="connsiteY7" fmla="*/ 1318397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42882 h 3638526"/>
              <a:gd name="connsiteX6" fmla="*/ 1188121 w 1750574"/>
              <a:gd name="connsiteY6" fmla="*/ 1198213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188121 w 1750574"/>
              <a:gd name="connsiteY6" fmla="*/ 1198213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20257 w 1750574"/>
              <a:gd name="connsiteY1" fmla="*/ 358897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62529 w 1750574"/>
              <a:gd name="connsiteY3" fmla="*/ 643787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44483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53755 w 1750574"/>
              <a:gd name="connsiteY4" fmla="*/ 867261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53755 w 1750574"/>
              <a:gd name="connsiteY4" fmla="*/ 867261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53755 w 1750574"/>
              <a:gd name="connsiteY4" fmla="*/ 867261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95478 w 1750574"/>
              <a:gd name="connsiteY4" fmla="*/ 885804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1713 w 1750574"/>
              <a:gd name="connsiteY1" fmla="*/ 354261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45813 w 1750574"/>
              <a:gd name="connsiteY2" fmla="*/ 480141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1083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33353 w 1750574"/>
              <a:gd name="connsiteY1" fmla="*/ 322216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15619 w 1750574"/>
              <a:gd name="connsiteY1" fmla="*/ 335517 h 3638526"/>
              <a:gd name="connsiteX2" fmla="*/ 1464355 w 1750574"/>
              <a:gd name="connsiteY2" fmla="*/ 466235 h 3638526"/>
              <a:gd name="connsiteX3" fmla="*/ 1481071 w 1750574"/>
              <a:gd name="connsiteY3" fmla="*/ 666965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64355 w 1750574"/>
              <a:gd name="connsiteY1" fmla="*/ 466235 h 3638526"/>
              <a:gd name="connsiteX2" fmla="*/ 1481071 w 1750574"/>
              <a:gd name="connsiteY2" fmla="*/ 666965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64355 w 1750574"/>
              <a:gd name="connsiteY1" fmla="*/ 466235 h 3638526"/>
              <a:gd name="connsiteX2" fmla="*/ 1498806 w 1750574"/>
              <a:gd name="connsiteY2" fmla="*/ 658099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28887 w 1750574"/>
              <a:gd name="connsiteY1" fmla="*/ 386433 h 3638526"/>
              <a:gd name="connsiteX2" fmla="*/ 1498806 w 1750574"/>
              <a:gd name="connsiteY2" fmla="*/ 658099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28887 w 1750574"/>
              <a:gd name="connsiteY1" fmla="*/ 386433 h 3638526"/>
              <a:gd name="connsiteX2" fmla="*/ 1498806 w 1750574"/>
              <a:gd name="connsiteY2" fmla="*/ 658099 h 3638526"/>
              <a:gd name="connsiteX3" fmla="*/ 1439849 w 1750574"/>
              <a:gd name="connsiteY3" fmla="*/ 848719 h 3638526"/>
              <a:gd name="connsiteX4" fmla="*/ 1338729 w 1750574"/>
              <a:gd name="connsiteY4" fmla="*/ 1020221 h 3638526"/>
              <a:gd name="connsiteX5" fmla="*/ 1227136 w 1750574"/>
              <a:gd name="connsiteY5" fmla="*/ 1188460 h 3638526"/>
              <a:gd name="connsiteX6" fmla="*/ 1132022 w 1750574"/>
              <a:gd name="connsiteY6" fmla="*/ 1327461 h 3638526"/>
              <a:gd name="connsiteX7" fmla="*/ 1069014 w 1750574"/>
              <a:gd name="connsiteY7" fmla="*/ 1430593 h 3638526"/>
              <a:gd name="connsiteX8" fmla="*/ 1001696 w 1750574"/>
              <a:gd name="connsiteY8" fmla="*/ 1565229 h 3638526"/>
              <a:gd name="connsiteX9" fmla="*/ 799743 w 1750574"/>
              <a:gd name="connsiteY9" fmla="*/ 1868159 h 3638526"/>
              <a:gd name="connsiteX10" fmla="*/ 648278 w 1750574"/>
              <a:gd name="connsiteY10" fmla="*/ 2014014 h 3638526"/>
              <a:gd name="connsiteX11" fmla="*/ 715596 w 1750574"/>
              <a:gd name="connsiteY11" fmla="*/ 2109381 h 3638526"/>
              <a:gd name="connsiteX12" fmla="*/ 816573 w 1750574"/>
              <a:gd name="connsiteY12" fmla="*/ 2171089 h 3638526"/>
              <a:gd name="connsiteX13" fmla="*/ 990477 w 1750574"/>
              <a:gd name="connsiteY13" fmla="*/ 2272066 h 3638526"/>
              <a:gd name="connsiteX14" fmla="*/ 1141942 w 1750574"/>
              <a:gd name="connsiteY14" fmla="*/ 2395481 h 3638526"/>
              <a:gd name="connsiteX15" fmla="*/ 1226583 w 1750574"/>
              <a:gd name="connsiteY15" fmla="*/ 2502068 h 3638526"/>
              <a:gd name="connsiteX16" fmla="*/ 1323655 w 1750574"/>
              <a:gd name="connsiteY16" fmla="*/ 2632306 h 3638526"/>
              <a:gd name="connsiteX17" fmla="*/ 1484635 w 1750574"/>
              <a:gd name="connsiteY17" fmla="*/ 2806703 h 3638526"/>
              <a:gd name="connsiteX18" fmla="*/ 1562678 w 1750574"/>
              <a:gd name="connsiteY18" fmla="*/ 2849877 h 3638526"/>
              <a:gd name="connsiteX19" fmla="*/ 1607557 w 1750574"/>
              <a:gd name="connsiteY19" fmla="*/ 2866706 h 3638526"/>
              <a:gd name="connsiteX20" fmla="*/ 1719753 w 1750574"/>
              <a:gd name="connsiteY20" fmla="*/ 2894755 h 3638526"/>
              <a:gd name="connsiteX21" fmla="*/ 1742192 w 1750574"/>
              <a:gd name="connsiteY21" fmla="*/ 2922804 h 3638526"/>
              <a:gd name="connsiteX22" fmla="*/ 1742192 w 1750574"/>
              <a:gd name="connsiteY22" fmla="*/ 2995732 h 3638526"/>
              <a:gd name="connsiteX23" fmla="*/ 1641215 w 1750574"/>
              <a:gd name="connsiteY23" fmla="*/ 3119148 h 3638526"/>
              <a:gd name="connsiteX24" fmla="*/ 1568288 w 1750574"/>
              <a:gd name="connsiteY24" fmla="*/ 3169636 h 3638526"/>
              <a:gd name="connsiteX25" fmla="*/ 1439262 w 1750574"/>
              <a:gd name="connsiteY25" fmla="*/ 3265003 h 3638526"/>
              <a:gd name="connsiteX26" fmla="*/ 1338285 w 1750574"/>
              <a:gd name="connsiteY26" fmla="*/ 3354760 h 3638526"/>
              <a:gd name="connsiteX27" fmla="*/ 1254138 w 1750574"/>
              <a:gd name="connsiteY27" fmla="*/ 3438907 h 3638526"/>
              <a:gd name="connsiteX28" fmla="*/ 1158771 w 1750574"/>
              <a:gd name="connsiteY28" fmla="*/ 3534274 h 3638526"/>
              <a:gd name="connsiteX29" fmla="*/ 1085844 w 1750574"/>
              <a:gd name="connsiteY29" fmla="*/ 3618421 h 3638526"/>
              <a:gd name="connsiteX30" fmla="*/ 934379 w 1750574"/>
              <a:gd name="connsiteY30" fmla="*/ 3624031 h 3638526"/>
              <a:gd name="connsiteX31" fmla="*/ 1001696 w 1750574"/>
              <a:gd name="connsiteY31" fmla="*/ 3450127 h 3638526"/>
              <a:gd name="connsiteX32" fmla="*/ 1118516 w 1750574"/>
              <a:gd name="connsiteY32" fmla="*/ 3236954 h 3638526"/>
              <a:gd name="connsiteX33" fmla="*/ 1153815 w 1750574"/>
              <a:gd name="connsiteY33" fmla="*/ 3097894 h 3638526"/>
              <a:gd name="connsiteX34" fmla="*/ 944427 w 1750574"/>
              <a:gd name="connsiteY34" fmla="*/ 2875244 h 3638526"/>
              <a:gd name="connsiteX35" fmla="*/ 674518 w 1750574"/>
              <a:gd name="connsiteY35" fmla="*/ 2607845 h 3638526"/>
              <a:gd name="connsiteX36" fmla="*/ 419293 w 1750574"/>
              <a:gd name="connsiteY36" fmla="*/ 2404461 h 3638526"/>
              <a:gd name="connsiteX37" fmla="*/ 249929 w 1750574"/>
              <a:gd name="connsiteY37" fmla="*/ 2294464 h 3638526"/>
              <a:gd name="connsiteX38" fmla="*/ 78813 w 1750574"/>
              <a:gd name="connsiteY38" fmla="*/ 2124774 h 3638526"/>
              <a:gd name="connsiteX39" fmla="*/ 16074 w 1750574"/>
              <a:gd name="connsiteY39" fmla="*/ 2036723 h 3638526"/>
              <a:gd name="connsiteX40" fmla="*/ 2161 w 1750574"/>
              <a:gd name="connsiteY40" fmla="*/ 1948401 h 3638526"/>
              <a:gd name="connsiteX41" fmla="*/ 52157 w 1750574"/>
              <a:gd name="connsiteY41" fmla="*/ 1752057 h 3638526"/>
              <a:gd name="connsiteX42" fmla="*/ 136130 w 1750574"/>
              <a:gd name="connsiteY42" fmla="*/ 1594232 h 3638526"/>
              <a:gd name="connsiteX43" fmla="*/ 244596 w 1750574"/>
              <a:gd name="connsiteY43" fmla="*/ 1329616 h 3638526"/>
              <a:gd name="connsiteX44" fmla="*/ 521675 w 1750574"/>
              <a:gd name="connsiteY44" fmla="*/ 843268 h 3638526"/>
              <a:gd name="connsiteX45" fmla="*/ 575724 w 1750574"/>
              <a:gd name="connsiteY45" fmla="*/ 622780 h 3638526"/>
              <a:gd name="connsiteX46" fmla="*/ 592730 w 1750574"/>
              <a:gd name="connsiteY46" fmla="*/ 398165 h 3638526"/>
              <a:gd name="connsiteX47" fmla="*/ 583604 w 1750574"/>
              <a:gd name="connsiteY47" fmla="*/ 43413 h 3638526"/>
              <a:gd name="connsiteX0" fmla="*/ 1362795 w 1750574"/>
              <a:gd name="connsiteY0" fmla="*/ 0 h 3638526"/>
              <a:gd name="connsiteX1" fmla="*/ 1400177 w 1750574"/>
              <a:gd name="connsiteY1" fmla="*/ 241348 h 3638526"/>
              <a:gd name="connsiteX2" fmla="*/ 1428887 w 1750574"/>
              <a:gd name="connsiteY2" fmla="*/ 386433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0177 w 1750574"/>
              <a:gd name="connsiteY1" fmla="*/ 241348 h 3638526"/>
              <a:gd name="connsiteX2" fmla="*/ 1464355 w 1750574"/>
              <a:gd name="connsiteY2" fmla="*/ 39530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400177 w 1750574"/>
              <a:gd name="connsiteY1" fmla="*/ 241348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62795 w 1750574"/>
              <a:gd name="connsiteY0" fmla="*/ 0 h 3638526"/>
              <a:gd name="connsiteX1" fmla="*/ 1395743 w 1750574"/>
              <a:gd name="connsiteY1" fmla="*/ 263515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395743 w 1750574"/>
              <a:gd name="connsiteY1" fmla="*/ 263515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40078 w 1750574"/>
              <a:gd name="connsiteY1" fmla="*/ 272381 h 3638526"/>
              <a:gd name="connsiteX2" fmla="*/ 1455489 w 1750574"/>
              <a:gd name="connsiteY2" fmla="*/ 452935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40078 w 1750574"/>
              <a:gd name="connsiteY1" fmla="*/ 272381 h 3638526"/>
              <a:gd name="connsiteX2" fmla="*/ 1486522 w 1750574"/>
              <a:gd name="connsiteY2" fmla="*/ 448501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40078 w 1750574"/>
              <a:gd name="connsiteY1" fmla="*/ 272381 h 3638526"/>
              <a:gd name="connsiteX2" fmla="*/ 1431726 w 1750574"/>
              <a:gd name="connsiteY2" fmla="*/ 46220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06418 w 1750574"/>
              <a:gd name="connsiteY1" fmla="*/ 279861 h 3638526"/>
              <a:gd name="connsiteX2" fmla="*/ 1431726 w 1750574"/>
              <a:gd name="connsiteY2" fmla="*/ 46220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06418 w 1750574"/>
              <a:gd name="connsiteY1" fmla="*/ 279861 h 3638526"/>
              <a:gd name="connsiteX2" fmla="*/ 1454165 w 1750574"/>
              <a:gd name="connsiteY2" fmla="*/ 458460 h 3638526"/>
              <a:gd name="connsiteX3" fmla="*/ 1498806 w 1750574"/>
              <a:gd name="connsiteY3" fmla="*/ 65809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  <a:gd name="connsiteX0" fmla="*/ 1384962 w 1750574"/>
              <a:gd name="connsiteY0" fmla="*/ 0 h 3638526"/>
              <a:gd name="connsiteX1" fmla="*/ 1406418 w 1750574"/>
              <a:gd name="connsiteY1" fmla="*/ 279861 h 3638526"/>
              <a:gd name="connsiteX2" fmla="*/ 1454165 w 1750574"/>
              <a:gd name="connsiteY2" fmla="*/ 458460 h 3638526"/>
              <a:gd name="connsiteX3" fmla="*/ 1483846 w 1750574"/>
              <a:gd name="connsiteY3" fmla="*/ 669319 h 3638526"/>
              <a:gd name="connsiteX4" fmla="*/ 1439849 w 1750574"/>
              <a:gd name="connsiteY4" fmla="*/ 848719 h 3638526"/>
              <a:gd name="connsiteX5" fmla="*/ 1338729 w 1750574"/>
              <a:gd name="connsiteY5" fmla="*/ 1020221 h 3638526"/>
              <a:gd name="connsiteX6" fmla="*/ 1227136 w 1750574"/>
              <a:gd name="connsiteY6" fmla="*/ 1188460 h 3638526"/>
              <a:gd name="connsiteX7" fmla="*/ 1132022 w 1750574"/>
              <a:gd name="connsiteY7" fmla="*/ 1327461 h 3638526"/>
              <a:gd name="connsiteX8" fmla="*/ 1069014 w 1750574"/>
              <a:gd name="connsiteY8" fmla="*/ 1430593 h 3638526"/>
              <a:gd name="connsiteX9" fmla="*/ 1001696 w 1750574"/>
              <a:gd name="connsiteY9" fmla="*/ 1565229 h 3638526"/>
              <a:gd name="connsiteX10" fmla="*/ 799743 w 1750574"/>
              <a:gd name="connsiteY10" fmla="*/ 1868159 h 3638526"/>
              <a:gd name="connsiteX11" fmla="*/ 648278 w 1750574"/>
              <a:gd name="connsiteY11" fmla="*/ 2014014 h 3638526"/>
              <a:gd name="connsiteX12" fmla="*/ 715596 w 1750574"/>
              <a:gd name="connsiteY12" fmla="*/ 2109381 h 3638526"/>
              <a:gd name="connsiteX13" fmla="*/ 816573 w 1750574"/>
              <a:gd name="connsiteY13" fmla="*/ 2171089 h 3638526"/>
              <a:gd name="connsiteX14" fmla="*/ 990477 w 1750574"/>
              <a:gd name="connsiteY14" fmla="*/ 2272066 h 3638526"/>
              <a:gd name="connsiteX15" fmla="*/ 1141942 w 1750574"/>
              <a:gd name="connsiteY15" fmla="*/ 2395481 h 3638526"/>
              <a:gd name="connsiteX16" fmla="*/ 1226583 w 1750574"/>
              <a:gd name="connsiteY16" fmla="*/ 2502068 h 3638526"/>
              <a:gd name="connsiteX17" fmla="*/ 1323655 w 1750574"/>
              <a:gd name="connsiteY17" fmla="*/ 2632306 h 3638526"/>
              <a:gd name="connsiteX18" fmla="*/ 1484635 w 1750574"/>
              <a:gd name="connsiteY18" fmla="*/ 2806703 h 3638526"/>
              <a:gd name="connsiteX19" fmla="*/ 1562678 w 1750574"/>
              <a:gd name="connsiteY19" fmla="*/ 2849877 h 3638526"/>
              <a:gd name="connsiteX20" fmla="*/ 1607557 w 1750574"/>
              <a:gd name="connsiteY20" fmla="*/ 2866706 h 3638526"/>
              <a:gd name="connsiteX21" fmla="*/ 1719753 w 1750574"/>
              <a:gd name="connsiteY21" fmla="*/ 2894755 h 3638526"/>
              <a:gd name="connsiteX22" fmla="*/ 1742192 w 1750574"/>
              <a:gd name="connsiteY22" fmla="*/ 2922804 h 3638526"/>
              <a:gd name="connsiteX23" fmla="*/ 1742192 w 1750574"/>
              <a:gd name="connsiteY23" fmla="*/ 2995732 h 3638526"/>
              <a:gd name="connsiteX24" fmla="*/ 1641215 w 1750574"/>
              <a:gd name="connsiteY24" fmla="*/ 3119148 h 3638526"/>
              <a:gd name="connsiteX25" fmla="*/ 1568288 w 1750574"/>
              <a:gd name="connsiteY25" fmla="*/ 3169636 h 3638526"/>
              <a:gd name="connsiteX26" fmla="*/ 1439262 w 1750574"/>
              <a:gd name="connsiteY26" fmla="*/ 3265003 h 3638526"/>
              <a:gd name="connsiteX27" fmla="*/ 1338285 w 1750574"/>
              <a:gd name="connsiteY27" fmla="*/ 3354760 h 3638526"/>
              <a:gd name="connsiteX28" fmla="*/ 1254138 w 1750574"/>
              <a:gd name="connsiteY28" fmla="*/ 3438907 h 3638526"/>
              <a:gd name="connsiteX29" fmla="*/ 1158771 w 1750574"/>
              <a:gd name="connsiteY29" fmla="*/ 3534274 h 3638526"/>
              <a:gd name="connsiteX30" fmla="*/ 1085844 w 1750574"/>
              <a:gd name="connsiteY30" fmla="*/ 3618421 h 3638526"/>
              <a:gd name="connsiteX31" fmla="*/ 934379 w 1750574"/>
              <a:gd name="connsiteY31" fmla="*/ 3624031 h 3638526"/>
              <a:gd name="connsiteX32" fmla="*/ 1001696 w 1750574"/>
              <a:gd name="connsiteY32" fmla="*/ 3450127 h 3638526"/>
              <a:gd name="connsiteX33" fmla="*/ 1118516 w 1750574"/>
              <a:gd name="connsiteY33" fmla="*/ 3236954 h 3638526"/>
              <a:gd name="connsiteX34" fmla="*/ 1153815 w 1750574"/>
              <a:gd name="connsiteY34" fmla="*/ 3097894 h 3638526"/>
              <a:gd name="connsiteX35" fmla="*/ 944427 w 1750574"/>
              <a:gd name="connsiteY35" fmla="*/ 2875244 h 3638526"/>
              <a:gd name="connsiteX36" fmla="*/ 674518 w 1750574"/>
              <a:gd name="connsiteY36" fmla="*/ 2607845 h 3638526"/>
              <a:gd name="connsiteX37" fmla="*/ 419293 w 1750574"/>
              <a:gd name="connsiteY37" fmla="*/ 2404461 h 3638526"/>
              <a:gd name="connsiteX38" fmla="*/ 249929 w 1750574"/>
              <a:gd name="connsiteY38" fmla="*/ 2294464 h 3638526"/>
              <a:gd name="connsiteX39" fmla="*/ 78813 w 1750574"/>
              <a:gd name="connsiteY39" fmla="*/ 2124774 h 3638526"/>
              <a:gd name="connsiteX40" fmla="*/ 16074 w 1750574"/>
              <a:gd name="connsiteY40" fmla="*/ 2036723 h 3638526"/>
              <a:gd name="connsiteX41" fmla="*/ 2161 w 1750574"/>
              <a:gd name="connsiteY41" fmla="*/ 1948401 h 3638526"/>
              <a:gd name="connsiteX42" fmla="*/ 52157 w 1750574"/>
              <a:gd name="connsiteY42" fmla="*/ 1752057 h 3638526"/>
              <a:gd name="connsiteX43" fmla="*/ 136130 w 1750574"/>
              <a:gd name="connsiteY43" fmla="*/ 1594232 h 3638526"/>
              <a:gd name="connsiteX44" fmla="*/ 244596 w 1750574"/>
              <a:gd name="connsiteY44" fmla="*/ 1329616 h 3638526"/>
              <a:gd name="connsiteX45" fmla="*/ 521675 w 1750574"/>
              <a:gd name="connsiteY45" fmla="*/ 843268 h 3638526"/>
              <a:gd name="connsiteX46" fmla="*/ 575724 w 1750574"/>
              <a:gd name="connsiteY46" fmla="*/ 622780 h 3638526"/>
              <a:gd name="connsiteX47" fmla="*/ 592730 w 1750574"/>
              <a:gd name="connsiteY47" fmla="*/ 398165 h 3638526"/>
              <a:gd name="connsiteX48" fmla="*/ 583604 w 1750574"/>
              <a:gd name="connsiteY48" fmla="*/ 43413 h 363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750574" h="3638526">
                <a:moveTo>
                  <a:pt x="1384962" y="0"/>
                </a:moveTo>
                <a:cubicBezTo>
                  <a:pt x="1391192" y="40224"/>
                  <a:pt x="1395403" y="215456"/>
                  <a:pt x="1406418" y="279861"/>
                </a:cubicBezTo>
                <a:cubicBezTo>
                  <a:pt x="1417433" y="344266"/>
                  <a:pt x="1441260" y="393550"/>
                  <a:pt x="1454165" y="458460"/>
                </a:cubicBezTo>
                <a:cubicBezTo>
                  <a:pt x="1467070" y="523370"/>
                  <a:pt x="1486232" y="604276"/>
                  <a:pt x="1483846" y="669319"/>
                </a:cubicBezTo>
                <a:cubicBezTo>
                  <a:pt x="1481460" y="734362"/>
                  <a:pt x="1464035" y="790235"/>
                  <a:pt x="1439849" y="848719"/>
                </a:cubicBezTo>
                <a:cubicBezTo>
                  <a:pt x="1415663" y="907203"/>
                  <a:pt x="1374181" y="963598"/>
                  <a:pt x="1338729" y="1020221"/>
                </a:cubicBezTo>
                <a:cubicBezTo>
                  <a:pt x="1303277" y="1076844"/>
                  <a:pt x="1261587" y="1137253"/>
                  <a:pt x="1227136" y="1188460"/>
                </a:cubicBezTo>
                <a:cubicBezTo>
                  <a:pt x="1192685" y="1239667"/>
                  <a:pt x="1158376" y="1287105"/>
                  <a:pt x="1132022" y="1327461"/>
                </a:cubicBezTo>
                <a:cubicBezTo>
                  <a:pt x="1105668" y="1367817"/>
                  <a:pt x="1090735" y="1390965"/>
                  <a:pt x="1069014" y="1430593"/>
                </a:cubicBezTo>
                <a:cubicBezTo>
                  <a:pt x="1047293" y="1470221"/>
                  <a:pt x="1046574" y="1492301"/>
                  <a:pt x="1001696" y="1565229"/>
                </a:cubicBezTo>
                <a:cubicBezTo>
                  <a:pt x="956817" y="1638157"/>
                  <a:pt x="858646" y="1793362"/>
                  <a:pt x="799743" y="1868159"/>
                </a:cubicBezTo>
                <a:cubicBezTo>
                  <a:pt x="740840" y="1942956"/>
                  <a:pt x="662302" y="1973810"/>
                  <a:pt x="648278" y="2014014"/>
                </a:cubicBezTo>
                <a:cubicBezTo>
                  <a:pt x="634254" y="2054218"/>
                  <a:pt x="687547" y="2083202"/>
                  <a:pt x="715596" y="2109381"/>
                </a:cubicBezTo>
                <a:cubicBezTo>
                  <a:pt x="743645" y="2135560"/>
                  <a:pt x="770760" y="2143975"/>
                  <a:pt x="816573" y="2171089"/>
                </a:cubicBezTo>
                <a:cubicBezTo>
                  <a:pt x="862386" y="2198203"/>
                  <a:pt x="936249" y="2234667"/>
                  <a:pt x="990477" y="2272066"/>
                </a:cubicBezTo>
                <a:cubicBezTo>
                  <a:pt x="1044705" y="2309465"/>
                  <a:pt x="1102591" y="2357147"/>
                  <a:pt x="1141942" y="2395481"/>
                </a:cubicBezTo>
                <a:cubicBezTo>
                  <a:pt x="1181293" y="2433815"/>
                  <a:pt x="1196298" y="2462597"/>
                  <a:pt x="1226583" y="2502068"/>
                </a:cubicBezTo>
                <a:cubicBezTo>
                  <a:pt x="1256868" y="2541539"/>
                  <a:pt x="1280646" y="2581534"/>
                  <a:pt x="1323655" y="2632306"/>
                </a:cubicBezTo>
                <a:cubicBezTo>
                  <a:pt x="1366664" y="2683078"/>
                  <a:pt x="1444798" y="2770441"/>
                  <a:pt x="1484635" y="2806703"/>
                </a:cubicBezTo>
                <a:cubicBezTo>
                  <a:pt x="1524472" y="2842965"/>
                  <a:pt x="1542191" y="2839877"/>
                  <a:pt x="1562678" y="2849877"/>
                </a:cubicBezTo>
                <a:cubicBezTo>
                  <a:pt x="1583165" y="2859878"/>
                  <a:pt x="1581378" y="2859226"/>
                  <a:pt x="1607557" y="2866706"/>
                </a:cubicBezTo>
                <a:cubicBezTo>
                  <a:pt x="1633736" y="2874186"/>
                  <a:pt x="1697314" y="2885405"/>
                  <a:pt x="1719753" y="2894755"/>
                </a:cubicBezTo>
                <a:cubicBezTo>
                  <a:pt x="1742192" y="2904105"/>
                  <a:pt x="1738452" y="2905975"/>
                  <a:pt x="1742192" y="2922804"/>
                </a:cubicBezTo>
                <a:cubicBezTo>
                  <a:pt x="1745932" y="2939633"/>
                  <a:pt x="1759022" y="2963008"/>
                  <a:pt x="1742192" y="2995732"/>
                </a:cubicBezTo>
                <a:cubicBezTo>
                  <a:pt x="1725362" y="3028456"/>
                  <a:pt x="1670199" y="3090164"/>
                  <a:pt x="1641215" y="3119148"/>
                </a:cubicBezTo>
                <a:cubicBezTo>
                  <a:pt x="1612231" y="3148132"/>
                  <a:pt x="1601947" y="3145327"/>
                  <a:pt x="1568288" y="3169636"/>
                </a:cubicBezTo>
                <a:cubicBezTo>
                  <a:pt x="1534629" y="3193945"/>
                  <a:pt x="1477596" y="3234149"/>
                  <a:pt x="1439262" y="3265003"/>
                </a:cubicBezTo>
                <a:cubicBezTo>
                  <a:pt x="1400928" y="3295857"/>
                  <a:pt x="1369139" y="3325776"/>
                  <a:pt x="1338285" y="3354760"/>
                </a:cubicBezTo>
                <a:cubicBezTo>
                  <a:pt x="1307431" y="3383744"/>
                  <a:pt x="1254138" y="3438907"/>
                  <a:pt x="1254138" y="3438907"/>
                </a:cubicBezTo>
                <a:cubicBezTo>
                  <a:pt x="1224219" y="3468826"/>
                  <a:pt x="1186820" y="3504355"/>
                  <a:pt x="1158771" y="3534274"/>
                </a:cubicBezTo>
                <a:cubicBezTo>
                  <a:pt x="1130722" y="3564193"/>
                  <a:pt x="1123243" y="3603462"/>
                  <a:pt x="1085844" y="3618421"/>
                </a:cubicBezTo>
                <a:cubicBezTo>
                  <a:pt x="1048445" y="3633380"/>
                  <a:pt x="948404" y="3652080"/>
                  <a:pt x="934379" y="3624031"/>
                </a:cubicBezTo>
                <a:cubicBezTo>
                  <a:pt x="920354" y="3595982"/>
                  <a:pt x="971007" y="3514640"/>
                  <a:pt x="1001696" y="3450127"/>
                </a:cubicBezTo>
                <a:cubicBezTo>
                  <a:pt x="1032386" y="3385614"/>
                  <a:pt x="1093163" y="3295660"/>
                  <a:pt x="1118516" y="3236954"/>
                </a:cubicBezTo>
                <a:cubicBezTo>
                  <a:pt x="1143869" y="3178248"/>
                  <a:pt x="1182830" y="3158179"/>
                  <a:pt x="1153815" y="3097894"/>
                </a:cubicBezTo>
                <a:cubicBezTo>
                  <a:pt x="1124800" y="3037609"/>
                  <a:pt x="1024310" y="2956919"/>
                  <a:pt x="944427" y="2875244"/>
                </a:cubicBezTo>
                <a:cubicBezTo>
                  <a:pt x="864544" y="2793569"/>
                  <a:pt x="789609" y="2686929"/>
                  <a:pt x="674518" y="2607845"/>
                </a:cubicBezTo>
                <a:cubicBezTo>
                  <a:pt x="559427" y="2528761"/>
                  <a:pt x="490058" y="2456691"/>
                  <a:pt x="419293" y="2404461"/>
                </a:cubicBezTo>
                <a:cubicBezTo>
                  <a:pt x="348528" y="2352231"/>
                  <a:pt x="306676" y="2341079"/>
                  <a:pt x="249929" y="2294464"/>
                </a:cubicBezTo>
                <a:cubicBezTo>
                  <a:pt x="193182" y="2247850"/>
                  <a:pt x="117789" y="2167731"/>
                  <a:pt x="78813" y="2124774"/>
                </a:cubicBezTo>
                <a:cubicBezTo>
                  <a:pt x="39837" y="2081817"/>
                  <a:pt x="28849" y="2066118"/>
                  <a:pt x="16074" y="2036723"/>
                </a:cubicBezTo>
                <a:cubicBezTo>
                  <a:pt x="3299" y="2007328"/>
                  <a:pt x="-3853" y="1995845"/>
                  <a:pt x="2161" y="1948401"/>
                </a:cubicBezTo>
                <a:cubicBezTo>
                  <a:pt x="8175" y="1900957"/>
                  <a:pt x="29829" y="1811085"/>
                  <a:pt x="52157" y="1752057"/>
                </a:cubicBezTo>
                <a:cubicBezTo>
                  <a:pt x="74485" y="1693029"/>
                  <a:pt x="104057" y="1664639"/>
                  <a:pt x="136130" y="1594232"/>
                </a:cubicBezTo>
                <a:cubicBezTo>
                  <a:pt x="168203" y="1523825"/>
                  <a:pt x="180339" y="1454777"/>
                  <a:pt x="244596" y="1329616"/>
                </a:cubicBezTo>
                <a:cubicBezTo>
                  <a:pt x="308853" y="1204455"/>
                  <a:pt x="466487" y="961074"/>
                  <a:pt x="521675" y="843268"/>
                </a:cubicBezTo>
                <a:cubicBezTo>
                  <a:pt x="576863" y="725462"/>
                  <a:pt x="563882" y="696964"/>
                  <a:pt x="575724" y="622780"/>
                </a:cubicBezTo>
                <a:cubicBezTo>
                  <a:pt x="587566" y="548596"/>
                  <a:pt x="608197" y="452197"/>
                  <a:pt x="592730" y="398165"/>
                </a:cubicBezTo>
                <a:cubicBezTo>
                  <a:pt x="598577" y="339871"/>
                  <a:pt x="590260" y="117420"/>
                  <a:pt x="583604" y="43413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Arial Unicode MS" pitchFamily="50" charset="-128"/>
            </a:endParaRPr>
          </a:p>
        </p:txBody>
      </p:sp>
      <p:cxnSp>
        <p:nvCxnSpPr>
          <p:cNvPr id="118" name="直線コネクタ 117"/>
          <p:cNvCxnSpPr>
            <a:stCxn id="103" idx="5"/>
          </p:cNvCxnSpPr>
          <p:nvPr/>
        </p:nvCxnSpPr>
        <p:spPr>
          <a:xfrm flipH="1">
            <a:off x="2843808" y="3625769"/>
            <a:ext cx="823635" cy="694238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3205915" y="2880372"/>
            <a:ext cx="421113" cy="770987"/>
          </a:xfrm>
          <a:prstGeom prst="line">
            <a:avLst/>
          </a:prstGeom>
          <a:solidFill>
            <a:srgbClr val="FF0000"/>
          </a:solidFill>
          <a:ln w="19050">
            <a:solidFill>
              <a:srgbClr val="AE2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円/楕円 90"/>
          <p:cNvSpPr/>
          <p:nvPr/>
        </p:nvSpPr>
        <p:spPr>
          <a:xfrm rot="19881399" flipH="1">
            <a:off x="3384405" y="3038681"/>
            <a:ext cx="64325" cy="454711"/>
          </a:xfrm>
          <a:prstGeom prst="ellipse">
            <a:avLst/>
          </a:prstGeom>
          <a:solidFill>
            <a:srgbClr val="AE2B0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cxnSp>
        <p:nvCxnSpPr>
          <p:cNvPr id="140" name="直線コネクタ 139"/>
          <p:cNvCxnSpPr/>
          <p:nvPr/>
        </p:nvCxnSpPr>
        <p:spPr>
          <a:xfrm rot="3000000" flipH="1">
            <a:off x="3331719" y="3398882"/>
            <a:ext cx="0" cy="876798"/>
          </a:xfrm>
          <a:prstGeom prst="line">
            <a:avLst/>
          </a:prstGeom>
          <a:solidFill>
            <a:srgbClr val="F0EA00"/>
          </a:solidFill>
          <a:ln w="19050">
            <a:solidFill>
              <a:srgbClr val="CEC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1" name="円/楕円 140"/>
          <p:cNvSpPr/>
          <p:nvPr/>
        </p:nvSpPr>
        <p:spPr>
          <a:xfrm rot="3000000" flipH="1">
            <a:off x="3311807" y="3601152"/>
            <a:ext cx="51865" cy="462167"/>
          </a:xfrm>
          <a:prstGeom prst="ellipse">
            <a:avLst/>
          </a:prstGeom>
          <a:solidFill>
            <a:srgbClr val="CEC05A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144" name="直線コネクタ 143"/>
          <p:cNvCxnSpPr/>
          <p:nvPr/>
        </p:nvCxnSpPr>
        <p:spPr>
          <a:xfrm flipH="1">
            <a:off x="3128200" y="3822401"/>
            <a:ext cx="319144" cy="423518"/>
          </a:xfrm>
          <a:prstGeom prst="line">
            <a:avLst/>
          </a:prstGeom>
          <a:solidFill>
            <a:srgbClr val="F0EA00"/>
          </a:solidFill>
          <a:ln w="19050">
            <a:solidFill>
              <a:srgbClr val="CEC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円/楕円 144"/>
          <p:cNvSpPr/>
          <p:nvPr/>
        </p:nvSpPr>
        <p:spPr>
          <a:xfrm rot="2220000" flipH="1">
            <a:off x="3267767" y="3888277"/>
            <a:ext cx="56424" cy="269985"/>
          </a:xfrm>
          <a:prstGeom prst="ellipse">
            <a:avLst/>
          </a:prstGeom>
          <a:solidFill>
            <a:srgbClr val="CEC05A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cxnSp>
        <p:nvCxnSpPr>
          <p:cNvPr id="146" name="直線コネクタ 145"/>
          <p:cNvCxnSpPr/>
          <p:nvPr/>
        </p:nvCxnSpPr>
        <p:spPr>
          <a:xfrm flipH="1" flipV="1">
            <a:off x="2989971" y="4106382"/>
            <a:ext cx="221255" cy="21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 rot="18900000" flipH="1">
            <a:off x="3659024" y="3286819"/>
            <a:ext cx="0" cy="297978"/>
          </a:xfrm>
          <a:prstGeom prst="line">
            <a:avLst/>
          </a:prstGeom>
          <a:solidFill>
            <a:srgbClr val="FFC000"/>
          </a:solidFill>
          <a:ln w="19050">
            <a:solidFill>
              <a:srgbClr val="E68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3385596" y="2875320"/>
            <a:ext cx="381732" cy="661180"/>
          </a:xfrm>
          <a:prstGeom prst="line">
            <a:avLst/>
          </a:prstGeom>
          <a:solidFill>
            <a:srgbClr val="FF0000"/>
          </a:solidFill>
          <a:ln w="19050">
            <a:solidFill>
              <a:srgbClr val="AE2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3536807" y="3333395"/>
            <a:ext cx="96842" cy="323138"/>
          </a:xfrm>
          <a:prstGeom prst="line">
            <a:avLst/>
          </a:prstGeom>
          <a:solidFill>
            <a:srgbClr val="FFC000"/>
          </a:solidFill>
          <a:ln w="19050">
            <a:solidFill>
              <a:srgbClr val="E68E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円/楕円 88"/>
          <p:cNvSpPr/>
          <p:nvPr/>
        </p:nvSpPr>
        <p:spPr>
          <a:xfrm rot="19800000" flipH="1">
            <a:off x="3549357" y="3011294"/>
            <a:ext cx="56429" cy="393056"/>
          </a:xfrm>
          <a:prstGeom prst="ellipse">
            <a:avLst/>
          </a:prstGeom>
          <a:solidFill>
            <a:srgbClr val="AE2B02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sp>
        <p:nvSpPr>
          <p:cNvPr id="98" name="円/楕円 97"/>
          <p:cNvSpPr/>
          <p:nvPr/>
        </p:nvSpPr>
        <p:spPr>
          <a:xfrm rot="18900000" flipH="1">
            <a:off x="3639310" y="3351985"/>
            <a:ext cx="50833" cy="179048"/>
          </a:xfrm>
          <a:prstGeom prst="ellipse">
            <a:avLst/>
          </a:prstGeom>
          <a:solidFill>
            <a:srgbClr val="E68E0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sp>
        <p:nvSpPr>
          <p:cNvPr id="100" name="円/楕円 99"/>
          <p:cNvSpPr/>
          <p:nvPr/>
        </p:nvSpPr>
        <p:spPr>
          <a:xfrm rot="20599010" flipH="1">
            <a:off x="3572944" y="3447881"/>
            <a:ext cx="46214" cy="166394"/>
          </a:xfrm>
          <a:prstGeom prst="ellipse">
            <a:avLst/>
          </a:prstGeom>
          <a:solidFill>
            <a:srgbClr val="E68E0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013"/>
          </a:p>
        </p:txBody>
      </p:sp>
      <p:cxnSp>
        <p:nvCxnSpPr>
          <p:cNvPr id="101" name="直線コネクタ 100"/>
          <p:cNvCxnSpPr/>
          <p:nvPr/>
        </p:nvCxnSpPr>
        <p:spPr>
          <a:xfrm flipH="1" flipV="1">
            <a:off x="3299029" y="2871155"/>
            <a:ext cx="404972" cy="741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/>
          <p:cNvCxnSpPr/>
          <p:nvPr/>
        </p:nvCxnSpPr>
        <p:spPr>
          <a:xfrm flipH="1">
            <a:off x="3044178" y="3517959"/>
            <a:ext cx="744467" cy="63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円/楕円 102"/>
          <p:cNvSpPr/>
          <p:nvPr/>
        </p:nvSpPr>
        <p:spPr>
          <a:xfrm flipH="1">
            <a:off x="3657064" y="3565273"/>
            <a:ext cx="70875" cy="70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  <p:sp>
        <p:nvSpPr>
          <p:cNvPr id="148" name="円/楕円 147"/>
          <p:cNvSpPr/>
          <p:nvPr/>
        </p:nvSpPr>
        <p:spPr>
          <a:xfrm flipH="1">
            <a:off x="3008958" y="4123616"/>
            <a:ext cx="70438" cy="704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Times New Roman" pitchFamily="18" charset="0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 flipH="1">
            <a:off x="2903207" y="4320007"/>
            <a:ext cx="120251" cy="161583"/>
          </a:xfrm>
          <a:prstGeom prst="rect">
            <a:avLst/>
          </a:prstGeom>
          <a:noFill/>
        </p:spPr>
        <p:txBody>
          <a:bodyPr wrap="none" lIns="27000" tIns="0" rIns="27000" bIns="0" rtlCol="0">
            <a:spAutoFit/>
          </a:bodyPr>
          <a:lstStyle/>
          <a:p>
            <a:r>
              <a:rPr lang="en-US" altLang="ja-JP" sz="1050" i="1" dirty="0" smtClean="0">
                <a:solidFill>
                  <a:srgbClr val="FF0000"/>
                </a:solidFill>
              </a:rPr>
              <a:t>θ</a:t>
            </a:r>
            <a:endParaRPr lang="ja-JP" altLang="en-US" sz="1050" baseline="-25000" dirty="0">
              <a:solidFill>
                <a:srgbClr val="FF0000"/>
              </a:solidFill>
            </a:endParaRPr>
          </a:p>
        </p:txBody>
      </p:sp>
      <p:sp>
        <p:nvSpPr>
          <p:cNvPr id="117" name="円弧 116"/>
          <p:cNvSpPr/>
          <p:nvPr/>
        </p:nvSpPr>
        <p:spPr>
          <a:xfrm rot="8079668">
            <a:off x="2825220" y="3982046"/>
            <a:ext cx="324000" cy="324000"/>
          </a:xfrm>
          <a:prstGeom prst="arc">
            <a:avLst>
              <a:gd name="adj1" fmla="val 15975185"/>
              <a:gd name="adj2" fmla="val 20628002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506949" y="4106382"/>
            <a:ext cx="634802" cy="253916"/>
          </a:xfrm>
          <a:prstGeom prst="rect">
            <a:avLst/>
          </a:prstGeom>
          <a:noFill/>
        </p:spPr>
        <p:txBody>
          <a:bodyPr wrap="none" lIns="27000" rIns="0" rtlCol="0">
            <a:spAutoFit/>
          </a:bodyPr>
          <a:lstStyle/>
          <a:p>
            <a:r>
              <a:rPr lang="en-US" altLang="ja-JP" sz="1050" dirty="0" smtClean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Ankle </a:t>
            </a:r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120" name="直線コネクタ 119"/>
          <p:cNvCxnSpPr>
            <a:endCxn id="119" idx="1"/>
          </p:cNvCxnSpPr>
          <p:nvPr/>
        </p:nvCxnSpPr>
        <p:spPr>
          <a:xfrm>
            <a:off x="3079396" y="4158835"/>
            <a:ext cx="427553" cy="745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2051720" y="1556791"/>
            <a:ext cx="2736304" cy="20945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1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920370" y="277108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920370" y="228103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79907" y="2456645"/>
            <a:ext cx="522604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Argument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50530" y="2514513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968460" y="3543369"/>
            <a:ext cx="14525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81898" y="3053319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-0.4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75714" y="3228985"/>
            <a:ext cx="7309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Moving radius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38507" y="3286801"/>
            <a:ext cx="18116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920369" y="4315657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06933" y="3825607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33423" y="4001326"/>
            <a:ext cx="61557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Ankle angle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68965" y="4059090"/>
            <a:ext cx="12025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θ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216710" y="4747079"/>
            <a:ext cx="1140080" cy="355672"/>
            <a:chOff x="2176366" y="4747079"/>
            <a:chExt cx="1140080" cy="355672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2176383" y="4747079"/>
              <a:ext cx="1140063" cy="161583"/>
              <a:chOff x="4618358" y="6399907"/>
              <a:chExt cx="1520080" cy="21544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4618358" y="6489630"/>
                <a:ext cx="216000" cy="36000"/>
              </a:xfrm>
              <a:prstGeom prst="rect">
                <a:avLst/>
              </a:prstGeom>
              <a:solidFill>
                <a:srgbClr val="0D18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40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60280" y="6399907"/>
                <a:ext cx="127815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/>
              <a:p>
                <a:r>
                  <a:rPr lang="en-US" altLang="ja-JP" sz="1050" dirty="0" smtClean="0">
                    <a:latin typeface="Times New Roman" pitchFamily="18" charset="0"/>
                    <a:cs typeface="Times New Roman" pitchFamily="18" charset="0"/>
                  </a:rPr>
                  <a:t>Actual trajectory</a:t>
                </a:r>
                <a:endParaRPr lang="ja-JP" altLang="en-US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2176366" y="4941168"/>
              <a:ext cx="939687" cy="161583"/>
              <a:chOff x="5865673" y="6399907"/>
              <a:chExt cx="1252919" cy="2154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BF131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07595" y="6399907"/>
                <a:ext cx="101099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 smtClean="0"/>
                  <a:t>EP trajectory</a:t>
                </a:r>
                <a:endParaRPr lang="ja-JP" altLang="en-US" sz="1050" dirty="0"/>
              </a:p>
            </p:txBody>
          </p:sp>
        </p:grpSp>
      </p:grpSp>
      <p:pic>
        <p:nvPicPr>
          <p:cNvPr id="3080" name="Picture 8" descr="C:\Users\Administer\Documents\研究\semi\2014.09.26\graph\SS\hishii\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6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dminister\Documents\研究\semi\2014.09.26\graph\SS\hishii\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dminister\Documents\研究\semi\2014.09.26\graph\SS\hishii\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上下矢印 69"/>
          <p:cNvSpPr/>
          <p:nvPr/>
        </p:nvSpPr>
        <p:spPr>
          <a:xfrm>
            <a:off x="3385912" y="2350277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525058" y="2350277"/>
            <a:ext cx="634814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脚</a:t>
            </a:r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を前に振る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25058" y="2716928"/>
            <a:ext cx="721377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脚を後ろに振る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上下矢印 73"/>
          <p:cNvSpPr/>
          <p:nvPr/>
        </p:nvSpPr>
        <p:spPr>
          <a:xfrm>
            <a:off x="3385912" y="3890666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上下矢印 105"/>
          <p:cNvSpPr/>
          <p:nvPr/>
        </p:nvSpPr>
        <p:spPr>
          <a:xfrm>
            <a:off x="3385912" y="3124087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525058" y="3124087"/>
            <a:ext cx="53703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脚</a:t>
            </a:r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を曲げる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25058" y="3490738"/>
            <a:ext cx="549856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脚を伸ばす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525058" y="3890666"/>
            <a:ext cx="25971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背屈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3525058" y="4257317"/>
            <a:ext cx="25971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底屈</a:t>
            </a:r>
            <a:endParaRPr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コネクタ 25"/>
          <p:cNvCxnSpPr/>
          <p:nvPr/>
        </p:nvCxnSpPr>
        <p:spPr>
          <a:xfrm>
            <a:off x="3347864" y="2636912"/>
            <a:ext cx="436772" cy="542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-5940000">
            <a:off x="3329323" y="3171755"/>
            <a:ext cx="436772" cy="542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 rot="21338395">
            <a:off x="3190419" y="3236464"/>
            <a:ext cx="246884" cy="940268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3313861" y="2635632"/>
            <a:ext cx="23052" cy="106434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rot="60000">
            <a:off x="3320782" y="3275215"/>
            <a:ext cx="1" cy="434211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3317455" y="3706598"/>
            <a:ext cx="116245" cy="251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3433701" y="3709985"/>
            <a:ext cx="288031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3201210" y="3705039"/>
            <a:ext cx="116245" cy="2518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503104" y="3540908"/>
            <a:ext cx="213225" cy="161583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i="1" dirty="0" smtClean="0">
                <a:cs typeface="Times New Roman" pitchFamily="18" charset="0"/>
              </a:rPr>
              <a:t>K</a:t>
            </a:r>
            <a:r>
              <a:rPr lang="en-US" altLang="ja-JP" sz="1050" i="1" baseline="-25000" dirty="0" smtClean="0">
                <a:cs typeface="Times New Roman" pitchFamily="18" charset="0"/>
              </a:rPr>
              <a:t>Φ</a:t>
            </a:r>
            <a:endParaRPr lang="ja-JP" altLang="en-US" sz="1050" baseline="-25000" dirty="0">
              <a:cs typeface="Times New Roman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152320" y="3396703"/>
            <a:ext cx="198799" cy="161583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1050" i="1" dirty="0" smtClean="0">
                <a:cs typeface="Times New Roman" pitchFamily="18" charset="0"/>
              </a:rPr>
              <a:t>K</a:t>
            </a:r>
            <a:r>
              <a:rPr lang="en-US" altLang="ja-JP" sz="1050" i="1" baseline="-25000" dirty="0" smtClean="0">
                <a:cs typeface="Times New Roman" pitchFamily="18" charset="0"/>
              </a:rPr>
              <a:t>R</a:t>
            </a:r>
            <a:endParaRPr lang="ja-JP" altLang="en-US" sz="1050" baseline="-25000" dirty="0">
              <a:cs typeface="Times New Roman" pitchFamily="18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242559" y="2094964"/>
            <a:ext cx="532020" cy="253916"/>
          </a:xfrm>
          <a:prstGeom prst="rect">
            <a:avLst/>
          </a:prstGeom>
          <a:noFill/>
        </p:spPr>
        <p:txBody>
          <a:bodyPr wrap="none" lIns="50625" r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Hip 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49891" y="3121105"/>
            <a:ext cx="589918" cy="253916"/>
          </a:xfrm>
          <a:prstGeom prst="rect">
            <a:avLst/>
          </a:prstGeom>
          <a:noFill/>
        </p:spPr>
        <p:txBody>
          <a:bodyPr wrap="none" lIns="27000" rIns="0" rtlCol="0">
            <a:spAutoFit/>
          </a:bodyPr>
          <a:lstStyle/>
          <a:p>
            <a:r>
              <a:rPr lang="en-US" altLang="ja-JP" sz="1050" dirty="0">
                <a:latin typeface="Times New Roman" pitchFamily="18" charset="0"/>
                <a:ea typeface="Arial Unicode MS" pitchFamily="50" charset="-128"/>
                <a:cs typeface="Arial Unicode MS" pitchFamily="50" charset="-128"/>
              </a:rPr>
              <a:t>Knee joint</a:t>
            </a:r>
            <a:endParaRPr lang="ja-JP" altLang="en-US" sz="1050" dirty="0">
              <a:latin typeface="Times New Roman" pitchFamily="18" charset="0"/>
              <a:ea typeface="Arial Unicode MS" pitchFamily="50" charset="-128"/>
              <a:cs typeface="Arial Unicode MS" pitchFamily="50" charset="-128"/>
            </a:endParaRPr>
          </a:p>
        </p:txBody>
      </p:sp>
      <p:cxnSp>
        <p:nvCxnSpPr>
          <p:cNvPr id="41" name="直線コネクタ 40"/>
          <p:cNvCxnSpPr>
            <a:endCxn id="39" idx="2"/>
          </p:cNvCxnSpPr>
          <p:nvPr/>
        </p:nvCxnSpPr>
        <p:spPr>
          <a:xfrm flipV="1">
            <a:off x="3360031" y="2348880"/>
            <a:ext cx="148538" cy="2832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6" idx="2"/>
            <a:endCxn id="40" idx="1"/>
          </p:cNvCxnSpPr>
          <p:nvPr/>
        </p:nvCxnSpPr>
        <p:spPr>
          <a:xfrm>
            <a:off x="3814415" y="3184960"/>
            <a:ext cx="135476" cy="631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44"/>
          <p:cNvSpPr/>
          <p:nvPr/>
        </p:nvSpPr>
        <p:spPr>
          <a:xfrm flipH="1">
            <a:off x="3321245" y="2608500"/>
            <a:ext cx="70875" cy="70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  <p:sp>
        <p:nvSpPr>
          <p:cNvPr id="46" name="円/楕円 45"/>
          <p:cNvSpPr/>
          <p:nvPr/>
        </p:nvSpPr>
        <p:spPr>
          <a:xfrm flipH="1">
            <a:off x="3743540" y="3149522"/>
            <a:ext cx="70875" cy="70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58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0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2006930" y="228103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632763" y="2456647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ratio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96346" y="2514513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10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06930" y="354336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2006930" y="305331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632764" y="3228988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ratio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96345" y="3286801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006930" y="431565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06930" y="382560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632764" y="4001329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ratio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96346" y="4059090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2006930" y="508794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006930" y="459789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 rot="16200000">
            <a:off x="1632764" y="4773670"/>
            <a:ext cx="4103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ea typeface="Arial Unicode MS" pitchFamily="50" charset="-128"/>
                <a:cs typeface="Times New Roman" pitchFamily="18" charset="0"/>
              </a:rPr>
              <a:t>A-A</a:t>
            </a:r>
          </a:p>
          <a:p>
            <a:pPr algn="ctr"/>
            <a:r>
              <a:rPr lang="en-US" altLang="ja-JP" sz="900" dirty="0">
                <a:latin typeface="Times New Roman" pitchFamily="18" charset="0"/>
                <a:ea typeface="Arial Unicode MS" pitchFamily="50" charset="-128"/>
                <a:cs typeface="Times New Roman" pitchFamily="18" charset="0"/>
              </a:rPr>
              <a:t>ratio [-]</a:t>
            </a:r>
            <a:endParaRPr lang="ja-JP" altLang="en-US" sz="900" baseline="-25000" dirty="0">
              <a:latin typeface="Times New Roman" pitchFamily="18" charset="0"/>
              <a:ea typeface="Arial Unicode MS" pitchFamily="50" charset="-128"/>
              <a:cs typeface="Times New Roman" pitchFamily="18" charset="0"/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496347" y="4831378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5233715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5180365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5180365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234766" y="2771080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119352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 rot="16200000">
            <a:off x="3870217" y="2456647"/>
            <a:ext cx="3911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724181" y="2514513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sz="10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05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234766" y="3543369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119352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 rot="16200000">
            <a:off x="3870217" y="3228988"/>
            <a:ext cx="3911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724182" y="3286801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234766" y="4315657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119352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 rot="16200000">
            <a:off x="3870217" y="4001329"/>
            <a:ext cx="3911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724182" y="4059090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4234766" y="5087945"/>
            <a:ext cx="10678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4119352" y="4597895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150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テキスト ボックス 137"/>
          <p:cNvSpPr txBox="1"/>
          <p:nvPr/>
        </p:nvSpPr>
        <p:spPr>
          <a:xfrm rot="16200000">
            <a:off x="3870216" y="4773670"/>
            <a:ext cx="39115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/>
          <a:p>
            <a:r>
              <a:rPr lang="en-US" altLang="ja-JP" sz="900" dirty="0">
                <a:cs typeface="Times New Roman" pitchFamily="18" charset="0"/>
              </a:rPr>
              <a:t>A-A</a:t>
            </a:r>
          </a:p>
          <a:p>
            <a:r>
              <a:rPr lang="en-US" altLang="ja-JP" sz="900" dirty="0">
                <a:cs typeface="Times New Roman" pitchFamily="18" charset="0"/>
              </a:rPr>
              <a:t>sum [-]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3724181" y="4831378"/>
            <a:ext cx="15231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4596864" y="5233715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306759" y="5180365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64049" y="5180365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320757" y="2024844"/>
            <a:ext cx="843564" cy="3000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  <a:latin typeface="+mj-lt"/>
              </a:rPr>
              <a:t>A-A ratio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563020" y="2024844"/>
            <a:ext cx="814710" cy="3000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  <a:latin typeface="+mj-lt"/>
              </a:rPr>
              <a:t>A-A sum</a:t>
            </a:r>
          </a:p>
        </p:txBody>
      </p:sp>
      <p:grpSp>
        <p:nvGrpSpPr>
          <p:cNvPr id="64" name="グループ化 63"/>
          <p:cNvGrpSpPr/>
          <p:nvPr/>
        </p:nvGrpSpPr>
        <p:grpSpPr>
          <a:xfrm>
            <a:off x="2246516" y="5519367"/>
            <a:ext cx="2579196" cy="161583"/>
            <a:chOff x="6186084" y="3803902"/>
            <a:chExt cx="3438927" cy="215444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7334914" y="3803902"/>
              <a:ext cx="404393" cy="215444"/>
              <a:chOff x="4618358" y="6399907"/>
              <a:chExt cx="404393" cy="21544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4618358" y="6489630"/>
                <a:ext cx="216000" cy="36000"/>
              </a:xfrm>
              <a:prstGeom prst="rect">
                <a:avLst/>
              </a:prstGeom>
              <a:solidFill>
                <a:srgbClr val="BF131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60280" y="6399907"/>
                <a:ext cx="16247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/>
              <a:p>
                <a:r>
                  <a:rPr lang="en-US" altLang="ja-JP" sz="1050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ja-JP" altLang="en-US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7933559" y="3803902"/>
              <a:ext cx="404393" cy="215444"/>
              <a:chOff x="5865673" y="6399907"/>
              <a:chExt cx="404393" cy="2154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0080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07595" y="6399907"/>
                <a:ext cx="16247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/>
                  <a:t>9</a:t>
                </a:r>
                <a:endParaRPr lang="ja-JP" altLang="en-US" sz="1050" dirty="0"/>
              </a:p>
            </p:txBody>
          </p:sp>
        </p:grpSp>
        <p:grpSp>
          <p:nvGrpSpPr>
            <p:cNvPr id="96" name="グループ化 95"/>
            <p:cNvGrpSpPr/>
            <p:nvPr/>
          </p:nvGrpSpPr>
          <p:grpSpPr>
            <a:xfrm>
              <a:off x="8532204" y="3803902"/>
              <a:ext cx="494162" cy="215444"/>
              <a:chOff x="5865673" y="6399907"/>
              <a:chExt cx="494162" cy="215444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E56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07595" y="6399907"/>
                <a:ext cx="2522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/>
                  <a:t>11</a:t>
                </a:r>
                <a:endParaRPr lang="ja-JP" altLang="en-US" sz="1050" dirty="0"/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9130849" y="3803902"/>
              <a:ext cx="494162" cy="215444"/>
              <a:chOff x="5865673" y="6399907"/>
              <a:chExt cx="494162" cy="215444"/>
            </a:xfrm>
          </p:grpSpPr>
          <p:sp>
            <p:nvSpPr>
              <p:cNvPr id="99" name="正方形/長方形 98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00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6107595" y="6399907"/>
                <a:ext cx="2522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/>
                  <a:t>13</a:t>
                </a:r>
                <a:endParaRPr lang="ja-JP" altLang="en-US" sz="1050" dirty="0"/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>
            <a:xfrm>
              <a:off x="6186084" y="3803902"/>
              <a:ext cx="104305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1050" dirty="0"/>
                <a:t>Speed [km/h]</a:t>
              </a:r>
              <a:endParaRPr lang="ja-JP" altLang="en-US" sz="1050" dirty="0"/>
            </a:p>
          </p:txBody>
        </p:sp>
      </p:grpSp>
      <p:pic>
        <p:nvPicPr>
          <p:cNvPr id="70" name="Picture 2" descr="C:\Users\Administer\Documents\研究\semi\2014.04.28\graph\EMG\hishii\A-A ratio\r4(hishii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4667142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Administer\Documents\研究\semi\2014.04.28\graph\EMG\hishii\A-A ratio\r1(hishii)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C:\Users\Administer\Documents\研究\semi\2014.04.28\graph\EMG\hishii\A-A ratio\r2(hishii)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6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5" descr="C:\Users\Administer\Documents\研究\semi\2014.04.28\graph\EMG\hishii\A-A ratio\r3(hishii)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Administer\Documents\研究\semi\2014.04.28\graph\EMG\hishii\A-A sum\s3(hishii)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894854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C:\Users\Administer\Documents\研究\semi\2014.04.28\graph\EMG\hishii\A-A sum\s1(hishii).e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2350277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9" descr="C:\Users\Administer\Documents\研究\semi\2014.04.28\graph\EMG\hishii\A-A sum\s2(hishii).ep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122566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" descr="C:\Users\Administer\Documents\研究\semi\2014.04.28\graph\EMG\hishii\A-A sum\s4(hishii).ep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4667142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十字形 64"/>
          <p:cNvSpPr/>
          <p:nvPr/>
        </p:nvSpPr>
        <p:spPr>
          <a:xfrm rot="2700000">
            <a:off x="6609838" y="974272"/>
            <a:ext cx="1193089" cy="1193089"/>
          </a:xfrm>
          <a:prstGeom prst="plus">
            <a:avLst>
              <a:gd name="adj" fmla="val 39370"/>
            </a:avLst>
          </a:prstGeom>
          <a:solidFill>
            <a:srgbClr val="00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037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81898" y="2771080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-0.9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81898" y="2281030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-0.4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481470" y="2387396"/>
            <a:ext cx="496957" cy="415498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Ankle</a:t>
            </a:r>
          </a:p>
          <a:p>
            <a:r>
              <a:rPr lang="en-US" altLang="ja-JP" sz="900" dirty="0">
                <a:cs typeface="Times New Roman" pitchFamily="18" charset="0"/>
              </a:rPr>
              <a:t>trajectory</a:t>
            </a:r>
          </a:p>
          <a:p>
            <a:r>
              <a:rPr lang="en-US" altLang="ja-JP" sz="900" dirty="0">
                <a:cs typeface="Times New Roman" pitchFamily="18" charset="0"/>
              </a:rPr>
              <a:t>[m]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76329" y="2514513"/>
            <a:ext cx="18116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-R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881898" y="3543369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-0.9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81898" y="3053319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-0.4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79868" y="3159736"/>
            <a:ext cx="500162" cy="415498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Ankle EP</a:t>
            </a:r>
          </a:p>
          <a:p>
            <a:r>
              <a:rPr lang="en-US" altLang="ja-JP" sz="900" dirty="0">
                <a:cs typeface="Times New Roman" pitchFamily="18" charset="0"/>
              </a:rPr>
              <a:t>trajectory</a:t>
            </a:r>
          </a:p>
          <a:p>
            <a:r>
              <a:rPr lang="en-US" altLang="ja-JP" sz="900" dirty="0">
                <a:cs typeface="Times New Roman" pitchFamily="18" charset="0"/>
              </a:rPr>
              <a:t>[m]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24231" y="3286801"/>
            <a:ext cx="28536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-R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EP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910750" y="4315657"/>
            <a:ext cx="202964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-90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949225" y="3825607"/>
            <a:ext cx="16449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60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423765" y="3932077"/>
            <a:ext cx="612372" cy="415498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Ankle</a:t>
            </a:r>
          </a:p>
          <a:p>
            <a:r>
              <a:rPr lang="en-US" altLang="ja-JP" sz="900" dirty="0">
                <a:cs typeface="Times New Roman" pitchFamily="18" charset="0"/>
              </a:rPr>
              <a:t>acceleration</a:t>
            </a:r>
          </a:p>
          <a:p>
            <a:r>
              <a:rPr lang="en-US" altLang="ja-JP" sz="900" dirty="0">
                <a:cs typeface="Times New Roman" pitchFamily="18" charset="0"/>
              </a:rPr>
              <a:t>[m/s</a:t>
            </a:r>
            <a:r>
              <a:rPr lang="en-US" altLang="ja-JP" sz="900" baseline="30000" dirty="0">
                <a:cs typeface="Times New Roman" pitchFamily="18" charset="0"/>
              </a:rPr>
              <a:t>2</a:t>
            </a:r>
            <a:r>
              <a:rPr lang="en-US" altLang="ja-JP" sz="900" dirty="0">
                <a:cs typeface="Times New Roman" pitchFamily="18" charset="0"/>
              </a:rPr>
              <a:t>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76329" y="4059090"/>
            <a:ext cx="18116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-R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4177061" y="2771080"/>
            <a:ext cx="16449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20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4119352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120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 rot="16200000">
            <a:off x="3709307" y="2387396"/>
            <a:ext cx="496957" cy="415498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Ankle</a:t>
            </a:r>
          </a:p>
          <a:p>
            <a:r>
              <a:rPr lang="en-US" altLang="ja-JP" sz="900" dirty="0">
                <a:cs typeface="Times New Roman" pitchFamily="18" charset="0"/>
              </a:rPr>
              <a:t>trajectory</a:t>
            </a:r>
          </a:p>
          <a:p>
            <a:r>
              <a:rPr lang="en-US" altLang="ja-JP" sz="900" dirty="0">
                <a:cs typeface="Times New Roman" pitchFamily="18" charset="0"/>
              </a:rPr>
              <a:t>[</a:t>
            </a:r>
            <a:r>
              <a:rPr lang="en-US" altLang="ja-JP" sz="900" dirty="0" err="1">
                <a:cs typeface="Times New Roman" pitchFamily="18" charset="0"/>
              </a:rPr>
              <a:t>deg</a:t>
            </a:r>
            <a:r>
              <a:rPr lang="en-US" altLang="ja-JP" sz="900" dirty="0">
                <a:cs typeface="Times New Roman" pitchFamily="18" charset="0"/>
              </a:rPr>
              <a:t>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516186" y="2514513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177061" y="3543369"/>
            <a:ext cx="16449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20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4119352" y="3053319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120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 rot="16200000">
            <a:off x="3707701" y="3159736"/>
            <a:ext cx="500162" cy="415498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Ankle EP</a:t>
            </a:r>
          </a:p>
          <a:p>
            <a:r>
              <a:rPr lang="en-US" altLang="ja-JP" sz="900" dirty="0">
                <a:cs typeface="Times New Roman" pitchFamily="18" charset="0"/>
              </a:rPr>
              <a:t>trajectory</a:t>
            </a:r>
          </a:p>
          <a:p>
            <a:r>
              <a:rPr lang="en-US" altLang="ja-JP" sz="900" dirty="0">
                <a:cs typeface="Times New Roman" pitchFamily="18" charset="0"/>
              </a:rPr>
              <a:t>[</a:t>
            </a:r>
            <a:r>
              <a:rPr lang="en-US" altLang="ja-JP" sz="900" dirty="0" err="1">
                <a:cs typeface="Times New Roman" pitchFamily="18" charset="0"/>
              </a:rPr>
              <a:t>deg</a:t>
            </a:r>
            <a:r>
              <a:rPr lang="en-US" altLang="ja-JP" sz="900" dirty="0">
                <a:cs typeface="Times New Roman" pitchFamily="18" charset="0"/>
              </a:rPr>
              <a:t>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3464089" y="3286801"/>
            <a:ext cx="26131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ja-JP" baseline="-25000" dirty="0">
                <a:latin typeface="Times New Roman" pitchFamily="18" charset="0"/>
                <a:cs typeface="Times New Roman" pitchFamily="18" charset="0"/>
              </a:rPr>
              <a:t>EP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4023170" y="4315657"/>
            <a:ext cx="318380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-8000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4061642" y="3825607"/>
            <a:ext cx="279908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8000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 rot="16200000">
            <a:off x="3651599" y="3932077"/>
            <a:ext cx="612372" cy="415498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Ankle</a:t>
            </a:r>
          </a:p>
          <a:p>
            <a:r>
              <a:rPr lang="en-US" altLang="ja-JP" sz="900" dirty="0">
                <a:cs typeface="Times New Roman" pitchFamily="18" charset="0"/>
              </a:rPr>
              <a:t>acceleration</a:t>
            </a:r>
          </a:p>
          <a:p>
            <a:r>
              <a:rPr lang="en-US" altLang="ja-JP" sz="900" dirty="0">
                <a:cs typeface="Times New Roman" pitchFamily="18" charset="0"/>
              </a:rPr>
              <a:t>[</a:t>
            </a:r>
            <a:r>
              <a:rPr lang="en-US" altLang="ja-JP" sz="900" dirty="0" err="1">
                <a:cs typeface="Times New Roman" pitchFamily="18" charset="0"/>
              </a:rPr>
              <a:t>deg</a:t>
            </a:r>
            <a:r>
              <a:rPr lang="en-US" altLang="ja-JP" sz="900" dirty="0">
                <a:cs typeface="Times New Roman" pitchFamily="18" charset="0"/>
              </a:rPr>
              <a:t>/s</a:t>
            </a:r>
            <a:r>
              <a:rPr lang="en-US" altLang="ja-JP" sz="900" baseline="30000" dirty="0">
                <a:cs typeface="Times New Roman" pitchFamily="18" charset="0"/>
              </a:rPr>
              <a:t>2</a:t>
            </a:r>
            <a:r>
              <a:rPr lang="en-US" altLang="ja-JP" sz="900" dirty="0">
                <a:cs typeface="Times New Roman" pitchFamily="18" charset="0"/>
              </a:rPr>
              <a:t>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516187" y="4059090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Φ</a:t>
            </a:r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2142859" y="2024844"/>
            <a:ext cx="1199367" cy="3000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  <a:latin typeface="+mj-lt"/>
              </a:rPr>
              <a:t>Moving radius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4528556" y="2024844"/>
            <a:ext cx="883640" cy="3000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  <a:latin typeface="+mj-lt"/>
              </a:rPr>
              <a:t>Argument</a:t>
            </a: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335439" y="3945721"/>
            <a:ext cx="12185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551252" y="3945721"/>
            <a:ext cx="12185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..</a:t>
            </a:r>
          </a:p>
        </p:txBody>
      </p:sp>
      <p:pic>
        <p:nvPicPr>
          <p:cNvPr id="121" name="Picture 2" descr="C:\Users\Administer\Documents\研究\semi\2014.04.28\graph\Trajectory\hishii\R(hishii)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" descr="C:\Users\Administer\Documents\研究\semi\2014.04.28\graph\Trajectory\hishii\REst(hishii)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6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C:\Users\Administer\Documents\研究\semi\2014.04.28\graph\Trajectory\hishii\Φ(hishii)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2350277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5" descr="C:\Users\Administer\Documents\研究\semi\2014.04.28\graph\Trajectory\hishii\ΦEst(hishii)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122566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" descr="C:\Users\Administer\Documents\研究\semi\2014.04.28\graph\Trajectory\hishii\ddR(hishii)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7" descr="C:\Users\Administer\Documents\研究\semi\2014.04.28\graph\Trajectory\hishii\ddΦ(hishii).ep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873" y="3894854"/>
            <a:ext cx="1215000" cy="49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4" name="グループ化 63"/>
          <p:cNvGrpSpPr/>
          <p:nvPr/>
        </p:nvGrpSpPr>
        <p:grpSpPr>
          <a:xfrm>
            <a:off x="2246516" y="4747079"/>
            <a:ext cx="2579196" cy="161583"/>
            <a:chOff x="6186084" y="3803902"/>
            <a:chExt cx="3438927" cy="215444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7334914" y="3803902"/>
              <a:ext cx="404393" cy="215444"/>
              <a:chOff x="4618358" y="6399907"/>
              <a:chExt cx="404393" cy="21544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4618358" y="6489630"/>
                <a:ext cx="216000" cy="36000"/>
              </a:xfrm>
              <a:prstGeom prst="rect">
                <a:avLst/>
              </a:prstGeom>
              <a:solidFill>
                <a:srgbClr val="BF131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60280" y="6399907"/>
                <a:ext cx="16247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/>
              <a:p>
                <a:r>
                  <a:rPr lang="en-US" altLang="ja-JP" sz="1050" dirty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ja-JP" altLang="en-US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7933559" y="3803902"/>
              <a:ext cx="404393" cy="215444"/>
              <a:chOff x="5865673" y="6399907"/>
              <a:chExt cx="404393" cy="2154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0080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07595" y="6399907"/>
                <a:ext cx="16247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/>
                  <a:t>9</a:t>
                </a:r>
                <a:endParaRPr lang="ja-JP" altLang="en-US" sz="1050" dirty="0"/>
              </a:p>
            </p:txBody>
          </p:sp>
        </p:grpSp>
        <p:grpSp>
          <p:nvGrpSpPr>
            <p:cNvPr id="96" name="グループ化 95"/>
            <p:cNvGrpSpPr/>
            <p:nvPr/>
          </p:nvGrpSpPr>
          <p:grpSpPr>
            <a:xfrm>
              <a:off x="8532204" y="3803902"/>
              <a:ext cx="494162" cy="215444"/>
              <a:chOff x="5865673" y="6399907"/>
              <a:chExt cx="494162" cy="215444"/>
            </a:xfrm>
          </p:grpSpPr>
          <p:sp>
            <p:nvSpPr>
              <p:cNvPr id="101" name="正方形/長方形 100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E56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3" name="テキスト ボックス 112"/>
              <p:cNvSpPr txBox="1"/>
              <p:nvPr/>
            </p:nvSpPr>
            <p:spPr>
              <a:xfrm>
                <a:off x="6107595" y="6399907"/>
                <a:ext cx="2522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/>
                  <a:t>11</a:t>
                </a:r>
                <a:endParaRPr lang="ja-JP" altLang="en-US" sz="1050" dirty="0"/>
              </a:p>
            </p:txBody>
          </p:sp>
        </p:grpSp>
        <p:grpSp>
          <p:nvGrpSpPr>
            <p:cNvPr id="97" name="グループ化 96"/>
            <p:cNvGrpSpPr/>
            <p:nvPr/>
          </p:nvGrpSpPr>
          <p:grpSpPr>
            <a:xfrm>
              <a:off x="9130849" y="3803902"/>
              <a:ext cx="494162" cy="215444"/>
              <a:chOff x="5865673" y="6399907"/>
              <a:chExt cx="494162" cy="215444"/>
            </a:xfrm>
          </p:grpSpPr>
          <p:sp>
            <p:nvSpPr>
              <p:cNvPr id="99" name="正方形/長方形 98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00CCC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00" name="テキスト ボックス 99"/>
              <p:cNvSpPr txBox="1"/>
              <p:nvPr/>
            </p:nvSpPr>
            <p:spPr>
              <a:xfrm>
                <a:off x="6107595" y="6399907"/>
                <a:ext cx="25224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/>
                  <a:t>13</a:t>
                </a:r>
                <a:endParaRPr lang="ja-JP" altLang="en-US" sz="1050" dirty="0"/>
              </a:p>
            </p:txBody>
          </p:sp>
        </p:grpSp>
        <p:sp>
          <p:nvSpPr>
            <p:cNvPr id="98" name="テキスト ボックス 97"/>
            <p:cNvSpPr txBox="1"/>
            <p:nvPr/>
          </p:nvSpPr>
          <p:spPr>
            <a:xfrm>
              <a:off x="6186084" y="3803902"/>
              <a:ext cx="104305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>
                <a:defRPr sz="7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ja-JP" sz="1050" dirty="0"/>
                <a:t>Speed [km/h]</a:t>
              </a:r>
              <a:endParaRPr lang="ja-JP" altLang="en-US" sz="1050" dirty="0"/>
            </a:p>
          </p:txBody>
        </p:sp>
      </p:grpSp>
      <p:sp>
        <p:nvSpPr>
          <p:cNvPr id="140" name="テキスト ボックス 139"/>
          <p:cNvSpPr txBox="1"/>
          <p:nvPr/>
        </p:nvSpPr>
        <p:spPr>
          <a:xfrm>
            <a:off x="4596864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4306759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64049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十字形 55"/>
          <p:cNvSpPr/>
          <p:nvPr/>
        </p:nvSpPr>
        <p:spPr>
          <a:xfrm rot="2700000">
            <a:off x="6609838" y="974272"/>
            <a:ext cx="1193089" cy="1193089"/>
          </a:xfrm>
          <a:prstGeom prst="plus">
            <a:avLst>
              <a:gd name="adj" fmla="val 39370"/>
            </a:avLst>
          </a:prstGeom>
          <a:solidFill>
            <a:srgbClr val="00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42233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/>
        </p:nvCxnSpPr>
        <p:spPr>
          <a:xfrm>
            <a:off x="2807744" y="1345675"/>
            <a:ext cx="0" cy="132800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/>
          <p:cNvSpPr txBox="1"/>
          <p:nvPr/>
        </p:nvSpPr>
        <p:spPr>
          <a:xfrm>
            <a:off x="1727036" y="1313197"/>
            <a:ext cx="469680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rPr>
              <a:t>Speed [km/h]</a:t>
            </a:r>
            <a:endParaRPr lang="ja-JP" altLang="en-US" sz="675" baseline="-25000" dirty="0">
              <a:latin typeface="Times New Roman" pitchFamily="18" charset="0"/>
              <a:ea typeface="Arial Unicode MS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34" name="直線コネクタ 133"/>
          <p:cNvCxnSpPr/>
          <p:nvPr/>
        </p:nvCxnSpPr>
        <p:spPr>
          <a:xfrm>
            <a:off x="3411107" y="1345675"/>
            <a:ext cx="0" cy="132800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4014470" y="1345675"/>
            <a:ext cx="0" cy="132800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>
            <a:off x="4616649" y="1345675"/>
            <a:ext cx="0" cy="132800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5220013" y="1345675"/>
            <a:ext cx="0" cy="132800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2205362" y="1345675"/>
            <a:ext cx="0" cy="132800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1709685" y="1484787"/>
            <a:ext cx="4102543" cy="595601"/>
            <a:chOff x="755576" y="836712"/>
            <a:chExt cx="5470057" cy="794135"/>
          </a:xfrm>
        </p:grpSpPr>
        <p:sp>
          <p:nvSpPr>
            <p:cNvPr id="22" name="テキスト ボックス 21"/>
            <p:cNvSpPr txBox="1"/>
            <p:nvPr/>
          </p:nvSpPr>
          <p:spPr>
            <a:xfrm rot="16200000">
              <a:off x="698428" y="1102974"/>
              <a:ext cx="459528" cy="26161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A</a:t>
              </a:r>
              <a:endParaRPr lang="ja-JP" altLang="en-US" sz="675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1217421" y="111598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1217421" y="83876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 rot="16200000">
              <a:off x="913299" y="1101275"/>
              <a:ext cx="6369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525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Element value [-]</a:t>
              </a:r>
              <a:endParaRPr lang="ja-JP" altLang="en-US" sz="525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1193911" y="1389047"/>
              <a:ext cx="234269" cy="2308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5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ja-JP" altLang="en-US" sz="5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755576" y="836712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755576" y="1630847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テキスト ボックス 83"/>
            <p:cNvSpPr txBox="1"/>
            <p:nvPr/>
          </p:nvSpPr>
          <p:spPr>
            <a:xfrm>
              <a:off x="155552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1763980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1921133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16" y="948981"/>
              <a:ext cx="640000" cy="540000"/>
            </a:xfrm>
            <a:prstGeom prst="rect">
              <a:avLst/>
            </a:prstGeom>
          </p:spPr>
        </p:pic>
        <p:sp>
          <p:nvSpPr>
            <p:cNvPr id="261" name="テキスト ボックス 260"/>
            <p:cNvSpPr txBox="1"/>
            <p:nvPr/>
          </p:nvSpPr>
          <p:spPr>
            <a:xfrm>
              <a:off x="235097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テキスト ボックス 261"/>
            <p:cNvSpPr txBox="1"/>
            <p:nvPr/>
          </p:nvSpPr>
          <p:spPr>
            <a:xfrm>
              <a:off x="255942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テキスト ボックス 262"/>
            <p:cNvSpPr txBox="1"/>
            <p:nvPr/>
          </p:nvSpPr>
          <p:spPr>
            <a:xfrm>
              <a:off x="2716584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5" name="図 2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66" y="948981"/>
              <a:ext cx="640000" cy="540000"/>
            </a:xfrm>
            <a:prstGeom prst="rect">
              <a:avLst/>
            </a:prstGeom>
          </p:spPr>
        </p:pic>
        <p:sp>
          <p:nvSpPr>
            <p:cNvPr id="267" name="テキスト ボックス 266"/>
            <p:cNvSpPr txBox="1"/>
            <p:nvPr/>
          </p:nvSpPr>
          <p:spPr>
            <a:xfrm>
              <a:off x="3959946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テキスト ボックス 267"/>
            <p:cNvSpPr txBox="1"/>
            <p:nvPr/>
          </p:nvSpPr>
          <p:spPr>
            <a:xfrm>
              <a:off x="4168397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テキスト ボックス 268"/>
            <p:cNvSpPr txBox="1"/>
            <p:nvPr/>
          </p:nvSpPr>
          <p:spPr>
            <a:xfrm>
              <a:off x="432555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1" name="図 2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434" y="948981"/>
              <a:ext cx="640000" cy="540000"/>
            </a:xfrm>
            <a:prstGeom prst="rect">
              <a:avLst/>
            </a:prstGeom>
          </p:spPr>
        </p:pic>
        <p:sp>
          <p:nvSpPr>
            <p:cNvPr id="273" name="テキスト ボックス 272"/>
            <p:cNvSpPr txBox="1"/>
            <p:nvPr/>
          </p:nvSpPr>
          <p:spPr>
            <a:xfrm>
              <a:off x="476285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テキスト ボックス 273"/>
            <p:cNvSpPr txBox="1"/>
            <p:nvPr/>
          </p:nvSpPr>
          <p:spPr>
            <a:xfrm>
              <a:off x="4971304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テキスト ボックス 274"/>
            <p:cNvSpPr txBox="1"/>
            <p:nvPr/>
          </p:nvSpPr>
          <p:spPr>
            <a:xfrm>
              <a:off x="5128457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7" name="図 2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340" y="948981"/>
              <a:ext cx="640000" cy="540000"/>
            </a:xfrm>
            <a:prstGeom prst="rect">
              <a:avLst/>
            </a:prstGeom>
          </p:spPr>
        </p:pic>
        <p:sp>
          <p:nvSpPr>
            <p:cNvPr id="279" name="テキスト ボックス 278"/>
            <p:cNvSpPr txBox="1"/>
            <p:nvPr/>
          </p:nvSpPr>
          <p:spPr>
            <a:xfrm>
              <a:off x="5567337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テキスト ボックス 279"/>
            <p:cNvSpPr txBox="1"/>
            <p:nvPr/>
          </p:nvSpPr>
          <p:spPr>
            <a:xfrm>
              <a:off x="577578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テキスト ボックス 280"/>
            <p:cNvSpPr txBox="1"/>
            <p:nvPr/>
          </p:nvSpPr>
          <p:spPr>
            <a:xfrm>
              <a:off x="593294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正方形/長方形 281"/>
            <p:cNvSpPr/>
            <p:nvPr/>
          </p:nvSpPr>
          <p:spPr>
            <a:xfrm>
              <a:off x="755576" y="836712"/>
              <a:ext cx="5470057" cy="79208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pic>
          <p:nvPicPr>
            <p:cNvPr id="283" name="図 2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825" y="948981"/>
              <a:ext cx="640000" cy="540000"/>
            </a:xfrm>
            <a:prstGeom prst="rect">
              <a:avLst/>
            </a:prstGeom>
          </p:spPr>
        </p:pic>
        <p:sp>
          <p:nvSpPr>
            <p:cNvPr id="285" name="テキスト ボックス 284"/>
            <p:cNvSpPr txBox="1"/>
            <p:nvPr/>
          </p:nvSpPr>
          <p:spPr>
            <a:xfrm>
              <a:off x="315546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テキスト ボックス 285"/>
            <p:cNvSpPr txBox="1"/>
            <p:nvPr/>
          </p:nvSpPr>
          <p:spPr>
            <a:xfrm>
              <a:off x="3363913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テキスト ボックス 286"/>
            <p:cNvSpPr txBox="1"/>
            <p:nvPr/>
          </p:nvSpPr>
          <p:spPr>
            <a:xfrm>
              <a:off x="3521068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89" name="図 28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950" y="948981"/>
              <a:ext cx="640000" cy="540000"/>
            </a:xfrm>
            <a:prstGeom prst="rect">
              <a:avLst/>
            </a:prstGeom>
          </p:spPr>
        </p:pic>
      </p:grpSp>
      <p:grpSp>
        <p:nvGrpSpPr>
          <p:cNvPr id="290" name="グループ化 289"/>
          <p:cNvGrpSpPr/>
          <p:nvPr/>
        </p:nvGrpSpPr>
        <p:grpSpPr>
          <a:xfrm>
            <a:off x="1709685" y="2080389"/>
            <a:ext cx="4102543" cy="595601"/>
            <a:chOff x="755576" y="836712"/>
            <a:chExt cx="5470057" cy="794135"/>
          </a:xfrm>
        </p:grpSpPr>
        <p:sp>
          <p:nvSpPr>
            <p:cNvPr id="291" name="テキスト ボックス 290"/>
            <p:cNvSpPr txBox="1"/>
            <p:nvPr/>
          </p:nvSpPr>
          <p:spPr>
            <a:xfrm rot="16200000">
              <a:off x="701635" y="1102974"/>
              <a:ext cx="453116" cy="26161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B</a:t>
              </a:r>
              <a:endParaRPr lang="ja-JP" altLang="en-US" sz="675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テキスト ボックス 291"/>
            <p:cNvSpPr txBox="1"/>
            <p:nvPr/>
          </p:nvSpPr>
          <p:spPr>
            <a:xfrm>
              <a:off x="1217421" y="111598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テキスト ボックス 292"/>
            <p:cNvSpPr txBox="1"/>
            <p:nvPr/>
          </p:nvSpPr>
          <p:spPr>
            <a:xfrm>
              <a:off x="1217421" y="83876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テキスト ボックス 293"/>
            <p:cNvSpPr txBox="1"/>
            <p:nvPr/>
          </p:nvSpPr>
          <p:spPr>
            <a:xfrm rot="16200000">
              <a:off x="913299" y="1101275"/>
              <a:ext cx="6369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525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Element value [-]</a:t>
              </a:r>
              <a:endParaRPr lang="ja-JP" altLang="en-US" sz="525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95" name="テキスト ボックス 294"/>
            <p:cNvSpPr txBox="1"/>
            <p:nvPr/>
          </p:nvSpPr>
          <p:spPr>
            <a:xfrm>
              <a:off x="1193911" y="1389047"/>
              <a:ext cx="234269" cy="2308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5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ja-JP" altLang="en-US" sz="5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6" name="直線コネクタ 295"/>
            <p:cNvCxnSpPr/>
            <p:nvPr/>
          </p:nvCxnSpPr>
          <p:spPr>
            <a:xfrm>
              <a:off x="755576" y="836712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コネクタ 296"/>
            <p:cNvCxnSpPr/>
            <p:nvPr/>
          </p:nvCxnSpPr>
          <p:spPr>
            <a:xfrm>
              <a:off x="755576" y="1630847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テキスト ボックス 297"/>
            <p:cNvSpPr txBox="1"/>
            <p:nvPr/>
          </p:nvSpPr>
          <p:spPr>
            <a:xfrm>
              <a:off x="155552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テキスト ボックス 298"/>
            <p:cNvSpPr txBox="1"/>
            <p:nvPr/>
          </p:nvSpPr>
          <p:spPr>
            <a:xfrm>
              <a:off x="1763980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テキスト ボックス 299"/>
            <p:cNvSpPr txBox="1"/>
            <p:nvPr/>
          </p:nvSpPr>
          <p:spPr>
            <a:xfrm>
              <a:off x="1921133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1" name="図 3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16" y="948981"/>
              <a:ext cx="640000" cy="540000"/>
            </a:xfrm>
            <a:prstGeom prst="rect">
              <a:avLst/>
            </a:prstGeom>
          </p:spPr>
        </p:pic>
        <p:sp>
          <p:nvSpPr>
            <p:cNvPr id="302" name="テキスト ボックス 301"/>
            <p:cNvSpPr txBox="1"/>
            <p:nvPr/>
          </p:nvSpPr>
          <p:spPr>
            <a:xfrm>
              <a:off x="235097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テキスト ボックス 302"/>
            <p:cNvSpPr txBox="1"/>
            <p:nvPr/>
          </p:nvSpPr>
          <p:spPr>
            <a:xfrm>
              <a:off x="255942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テキスト ボックス 303"/>
            <p:cNvSpPr txBox="1"/>
            <p:nvPr/>
          </p:nvSpPr>
          <p:spPr>
            <a:xfrm>
              <a:off x="2716584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5" name="図 3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66" y="948981"/>
              <a:ext cx="640000" cy="540000"/>
            </a:xfrm>
            <a:prstGeom prst="rect">
              <a:avLst/>
            </a:prstGeom>
          </p:spPr>
        </p:pic>
        <p:sp>
          <p:nvSpPr>
            <p:cNvPr id="306" name="テキスト ボックス 305"/>
            <p:cNvSpPr txBox="1"/>
            <p:nvPr/>
          </p:nvSpPr>
          <p:spPr>
            <a:xfrm>
              <a:off x="3959946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テキスト ボックス 306"/>
            <p:cNvSpPr txBox="1"/>
            <p:nvPr/>
          </p:nvSpPr>
          <p:spPr>
            <a:xfrm>
              <a:off x="4168397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テキスト ボックス 307"/>
            <p:cNvSpPr txBox="1"/>
            <p:nvPr/>
          </p:nvSpPr>
          <p:spPr>
            <a:xfrm>
              <a:off x="432555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434" y="948981"/>
              <a:ext cx="640000" cy="540000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476285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テキスト ボックス 310"/>
            <p:cNvSpPr txBox="1"/>
            <p:nvPr/>
          </p:nvSpPr>
          <p:spPr>
            <a:xfrm>
              <a:off x="4971304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テキスト ボックス 311"/>
            <p:cNvSpPr txBox="1"/>
            <p:nvPr/>
          </p:nvSpPr>
          <p:spPr>
            <a:xfrm>
              <a:off x="5128457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13" name="図 3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340" y="948981"/>
              <a:ext cx="640000" cy="540000"/>
            </a:xfrm>
            <a:prstGeom prst="rect">
              <a:avLst/>
            </a:prstGeom>
          </p:spPr>
        </p:pic>
        <p:sp>
          <p:nvSpPr>
            <p:cNvPr id="314" name="テキスト ボックス 313"/>
            <p:cNvSpPr txBox="1"/>
            <p:nvPr/>
          </p:nvSpPr>
          <p:spPr>
            <a:xfrm>
              <a:off x="5567337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テキスト ボックス 314"/>
            <p:cNvSpPr txBox="1"/>
            <p:nvPr/>
          </p:nvSpPr>
          <p:spPr>
            <a:xfrm>
              <a:off x="577578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テキスト ボックス 315"/>
            <p:cNvSpPr txBox="1"/>
            <p:nvPr/>
          </p:nvSpPr>
          <p:spPr>
            <a:xfrm>
              <a:off x="593294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755576" y="836712"/>
              <a:ext cx="5470057" cy="79208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825" y="948981"/>
              <a:ext cx="640000" cy="540000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315546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テキスト ボックス 319"/>
            <p:cNvSpPr txBox="1"/>
            <p:nvPr/>
          </p:nvSpPr>
          <p:spPr>
            <a:xfrm>
              <a:off x="3363913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テキスト ボックス 320"/>
            <p:cNvSpPr txBox="1"/>
            <p:nvPr/>
          </p:nvSpPr>
          <p:spPr>
            <a:xfrm>
              <a:off x="3521068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2" name="図 3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950" y="948981"/>
              <a:ext cx="640000" cy="540000"/>
            </a:xfrm>
            <a:prstGeom prst="rect">
              <a:avLst/>
            </a:prstGeom>
          </p:spPr>
        </p:pic>
      </p:grpSp>
      <p:grpSp>
        <p:nvGrpSpPr>
          <p:cNvPr id="323" name="グループ化 322"/>
          <p:cNvGrpSpPr/>
          <p:nvPr/>
        </p:nvGrpSpPr>
        <p:grpSpPr>
          <a:xfrm>
            <a:off x="1709685" y="3271591"/>
            <a:ext cx="4102543" cy="595601"/>
            <a:chOff x="755576" y="836712"/>
            <a:chExt cx="5470057" cy="794135"/>
          </a:xfrm>
        </p:grpSpPr>
        <p:sp>
          <p:nvSpPr>
            <p:cNvPr id="324" name="テキスト ボックス 323"/>
            <p:cNvSpPr txBox="1"/>
            <p:nvPr/>
          </p:nvSpPr>
          <p:spPr>
            <a:xfrm rot="16200000">
              <a:off x="698428" y="1102974"/>
              <a:ext cx="459528" cy="26161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D</a:t>
              </a:r>
              <a:endParaRPr lang="ja-JP" altLang="en-US" sz="675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テキスト ボックス 324"/>
            <p:cNvSpPr txBox="1"/>
            <p:nvPr/>
          </p:nvSpPr>
          <p:spPr>
            <a:xfrm>
              <a:off x="1217421" y="111598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テキスト ボックス 325"/>
            <p:cNvSpPr txBox="1"/>
            <p:nvPr/>
          </p:nvSpPr>
          <p:spPr>
            <a:xfrm>
              <a:off x="1217421" y="83876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テキスト ボックス 326"/>
            <p:cNvSpPr txBox="1"/>
            <p:nvPr/>
          </p:nvSpPr>
          <p:spPr>
            <a:xfrm rot="16200000">
              <a:off x="913299" y="1101275"/>
              <a:ext cx="6369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525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Element value [-]</a:t>
              </a:r>
              <a:endParaRPr lang="ja-JP" altLang="en-US" sz="525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28" name="テキスト ボックス 327"/>
            <p:cNvSpPr txBox="1"/>
            <p:nvPr/>
          </p:nvSpPr>
          <p:spPr>
            <a:xfrm>
              <a:off x="1193911" y="1389047"/>
              <a:ext cx="234269" cy="2308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5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ja-JP" altLang="en-US" sz="5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9" name="直線コネクタ 328"/>
            <p:cNvCxnSpPr/>
            <p:nvPr/>
          </p:nvCxnSpPr>
          <p:spPr>
            <a:xfrm>
              <a:off x="755576" y="836712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/>
            <p:nvPr/>
          </p:nvCxnSpPr>
          <p:spPr>
            <a:xfrm>
              <a:off x="755576" y="1630847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テキスト ボックス 330"/>
            <p:cNvSpPr txBox="1"/>
            <p:nvPr/>
          </p:nvSpPr>
          <p:spPr>
            <a:xfrm>
              <a:off x="155552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テキスト ボックス 331"/>
            <p:cNvSpPr txBox="1"/>
            <p:nvPr/>
          </p:nvSpPr>
          <p:spPr>
            <a:xfrm>
              <a:off x="1763980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テキスト ボックス 332"/>
            <p:cNvSpPr txBox="1"/>
            <p:nvPr/>
          </p:nvSpPr>
          <p:spPr>
            <a:xfrm>
              <a:off x="1921133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4" name="図 3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16" y="948981"/>
              <a:ext cx="640000" cy="540000"/>
            </a:xfrm>
            <a:prstGeom prst="rect">
              <a:avLst/>
            </a:prstGeom>
          </p:spPr>
        </p:pic>
        <p:sp>
          <p:nvSpPr>
            <p:cNvPr id="335" name="テキスト ボックス 334"/>
            <p:cNvSpPr txBox="1"/>
            <p:nvPr/>
          </p:nvSpPr>
          <p:spPr>
            <a:xfrm>
              <a:off x="235097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テキスト ボックス 335"/>
            <p:cNvSpPr txBox="1"/>
            <p:nvPr/>
          </p:nvSpPr>
          <p:spPr>
            <a:xfrm>
              <a:off x="255942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テキスト ボックス 336"/>
            <p:cNvSpPr txBox="1"/>
            <p:nvPr/>
          </p:nvSpPr>
          <p:spPr>
            <a:xfrm>
              <a:off x="2716584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8" name="図 3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66" y="948981"/>
              <a:ext cx="640000" cy="540000"/>
            </a:xfrm>
            <a:prstGeom prst="rect">
              <a:avLst/>
            </a:prstGeom>
          </p:spPr>
        </p:pic>
        <p:sp>
          <p:nvSpPr>
            <p:cNvPr id="339" name="テキスト ボックス 338"/>
            <p:cNvSpPr txBox="1"/>
            <p:nvPr/>
          </p:nvSpPr>
          <p:spPr>
            <a:xfrm>
              <a:off x="3959946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テキスト ボックス 339"/>
            <p:cNvSpPr txBox="1"/>
            <p:nvPr/>
          </p:nvSpPr>
          <p:spPr>
            <a:xfrm>
              <a:off x="4168397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テキスト ボックス 340"/>
            <p:cNvSpPr txBox="1"/>
            <p:nvPr/>
          </p:nvSpPr>
          <p:spPr>
            <a:xfrm>
              <a:off x="432555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2" name="図 3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434" y="948981"/>
              <a:ext cx="640000" cy="540000"/>
            </a:xfrm>
            <a:prstGeom prst="rect">
              <a:avLst/>
            </a:prstGeom>
          </p:spPr>
        </p:pic>
        <p:sp>
          <p:nvSpPr>
            <p:cNvPr id="343" name="テキスト ボックス 342"/>
            <p:cNvSpPr txBox="1"/>
            <p:nvPr/>
          </p:nvSpPr>
          <p:spPr>
            <a:xfrm>
              <a:off x="476285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テキスト ボックス 343"/>
            <p:cNvSpPr txBox="1"/>
            <p:nvPr/>
          </p:nvSpPr>
          <p:spPr>
            <a:xfrm>
              <a:off x="4971304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テキスト ボックス 344"/>
            <p:cNvSpPr txBox="1"/>
            <p:nvPr/>
          </p:nvSpPr>
          <p:spPr>
            <a:xfrm>
              <a:off x="5128457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6" name="図 3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340" y="948981"/>
              <a:ext cx="640000" cy="540000"/>
            </a:xfrm>
            <a:prstGeom prst="rect">
              <a:avLst/>
            </a:prstGeom>
          </p:spPr>
        </p:pic>
        <p:sp>
          <p:nvSpPr>
            <p:cNvPr id="347" name="テキスト ボックス 346"/>
            <p:cNvSpPr txBox="1"/>
            <p:nvPr/>
          </p:nvSpPr>
          <p:spPr>
            <a:xfrm>
              <a:off x="5567337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テキスト ボックス 347"/>
            <p:cNvSpPr txBox="1"/>
            <p:nvPr/>
          </p:nvSpPr>
          <p:spPr>
            <a:xfrm>
              <a:off x="577578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テキスト ボックス 348"/>
            <p:cNvSpPr txBox="1"/>
            <p:nvPr/>
          </p:nvSpPr>
          <p:spPr>
            <a:xfrm>
              <a:off x="593294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755576" y="836712"/>
              <a:ext cx="5470057" cy="79208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pic>
          <p:nvPicPr>
            <p:cNvPr id="351" name="図 3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825" y="948981"/>
              <a:ext cx="640000" cy="540000"/>
            </a:xfrm>
            <a:prstGeom prst="rect">
              <a:avLst/>
            </a:prstGeom>
          </p:spPr>
        </p:pic>
        <p:sp>
          <p:nvSpPr>
            <p:cNvPr id="352" name="テキスト ボックス 351"/>
            <p:cNvSpPr txBox="1"/>
            <p:nvPr/>
          </p:nvSpPr>
          <p:spPr>
            <a:xfrm>
              <a:off x="315546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テキスト ボックス 352"/>
            <p:cNvSpPr txBox="1"/>
            <p:nvPr/>
          </p:nvSpPr>
          <p:spPr>
            <a:xfrm>
              <a:off x="3363913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テキスト ボックス 353"/>
            <p:cNvSpPr txBox="1"/>
            <p:nvPr/>
          </p:nvSpPr>
          <p:spPr>
            <a:xfrm>
              <a:off x="3521068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5" name="図 3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950" y="948981"/>
              <a:ext cx="640000" cy="540000"/>
            </a:xfrm>
            <a:prstGeom prst="rect">
              <a:avLst/>
            </a:prstGeom>
          </p:spPr>
        </p:pic>
      </p:grpSp>
      <p:grpSp>
        <p:nvGrpSpPr>
          <p:cNvPr id="356" name="グループ化 355"/>
          <p:cNvGrpSpPr/>
          <p:nvPr/>
        </p:nvGrpSpPr>
        <p:grpSpPr>
          <a:xfrm>
            <a:off x="1709685" y="2675990"/>
            <a:ext cx="4102543" cy="595601"/>
            <a:chOff x="755576" y="836712"/>
            <a:chExt cx="5470057" cy="794135"/>
          </a:xfrm>
        </p:grpSpPr>
        <p:sp>
          <p:nvSpPr>
            <p:cNvPr id="357" name="テキスト ボックス 356"/>
            <p:cNvSpPr txBox="1"/>
            <p:nvPr/>
          </p:nvSpPr>
          <p:spPr>
            <a:xfrm rot="16200000">
              <a:off x="701635" y="1102974"/>
              <a:ext cx="453116" cy="26161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C</a:t>
              </a:r>
              <a:endParaRPr lang="ja-JP" altLang="en-US" sz="675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テキスト ボックス 357"/>
            <p:cNvSpPr txBox="1"/>
            <p:nvPr/>
          </p:nvSpPr>
          <p:spPr>
            <a:xfrm>
              <a:off x="1217421" y="111598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テキスト ボックス 358"/>
            <p:cNvSpPr txBox="1"/>
            <p:nvPr/>
          </p:nvSpPr>
          <p:spPr>
            <a:xfrm>
              <a:off x="1217421" y="83876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0" name="テキスト ボックス 359"/>
            <p:cNvSpPr txBox="1"/>
            <p:nvPr/>
          </p:nvSpPr>
          <p:spPr>
            <a:xfrm rot="16200000">
              <a:off x="913299" y="1101275"/>
              <a:ext cx="6369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525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Element value [-]</a:t>
              </a:r>
              <a:endParaRPr lang="ja-JP" altLang="en-US" sz="525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61" name="テキスト ボックス 360"/>
            <p:cNvSpPr txBox="1"/>
            <p:nvPr/>
          </p:nvSpPr>
          <p:spPr>
            <a:xfrm>
              <a:off x="1193911" y="1389047"/>
              <a:ext cx="234269" cy="2308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5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ja-JP" altLang="en-US" sz="5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2" name="直線コネクタ 361"/>
            <p:cNvCxnSpPr/>
            <p:nvPr/>
          </p:nvCxnSpPr>
          <p:spPr>
            <a:xfrm>
              <a:off x="755576" y="836712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コネクタ 362"/>
            <p:cNvCxnSpPr/>
            <p:nvPr/>
          </p:nvCxnSpPr>
          <p:spPr>
            <a:xfrm>
              <a:off x="755576" y="1630847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テキスト ボックス 363"/>
            <p:cNvSpPr txBox="1"/>
            <p:nvPr/>
          </p:nvSpPr>
          <p:spPr>
            <a:xfrm>
              <a:off x="155552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テキスト ボックス 364"/>
            <p:cNvSpPr txBox="1"/>
            <p:nvPr/>
          </p:nvSpPr>
          <p:spPr>
            <a:xfrm>
              <a:off x="1763980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1921133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7" name="図 3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16" y="948981"/>
              <a:ext cx="640000" cy="540000"/>
            </a:xfrm>
            <a:prstGeom prst="rect">
              <a:avLst/>
            </a:prstGeom>
          </p:spPr>
        </p:pic>
        <p:sp>
          <p:nvSpPr>
            <p:cNvPr id="368" name="テキスト ボックス 367"/>
            <p:cNvSpPr txBox="1"/>
            <p:nvPr/>
          </p:nvSpPr>
          <p:spPr>
            <a:xfrm>
              <a:off x="235097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テキスト ボックス 368"/>
            <p:cNvSpPr txBox="1"/>
            <p:nvPr/>
          </p:nvSpPr>
          <p:spPr>
            <a:xfrm>
              <a:off x="255942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テキスト ボックス 369"/>
            <p:cNvSpPr txBox="1"/>
            <p:nvPr/>
          </p:nvSpPr>
          <p:spPr>
            <a:xfrm>
              <a:off x="2716584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1" name="図 3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66" y="948981"/>
              <a:ext cx="640000" cy="540000"/>
            </a:xfrm>
            <a:prstGeom prst="rect">
              <a:avLst/>
            </a:prstGeom>
          </p:spPr>
        </p:pic>
        <p:sp>
          <p:nvSpPr>
            <p:cNvPr id="372" name="テキスト ボックス 371"/>
            <p:cNvSpPr txBox="1"/>
            <p:nvPr/>
          </p:nvSpPr>
          <p:spPr>
            <a:xfrm>
              <a:off x="3959946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テキスト ボックス 372"/>
            <p:cNvSpPr txBox="1"/>
            <p:nvPr/>
          </p:nvSpPr>
          <p:spPr>
            <a:xfrm>
              <a:off x="4168397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テキスト ボックス 373"/>
            <p:cNvSpPr txBox="1"/>
            <p:nvPr/>
          </p:nvSpPr>
          <p:spPr>
            <a:xfrm>
              <a:off x="432555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5" name="図 3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434" y="948981"/>
              <a:ext cx="640000" cy="540000"/>
            </a:xfrm>
            <a:prstGeom prst="rect">
              <a:avLst/>
            </a:prstGeom>
          </p:spPr>
        </p:pic>
        <p:sp>
          <p:nvSpPr>
            <p:cNvPr id="376" name="テキスト ボックス 375"/>
            <p:cNvSpPr txBox="1"/>
            <p:nvPr/>
          </p:nvSpPr>
          <p:spPr>
            <a:xfrm>
              <a:off x="476285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7" name="テキスト ボックス 376"/>
            <p:cNvSpPr txBox="1"/>
            <p:nvPr/>
          </p:nvSpPr>
          <p:spPr>
            <a:xfrm>
              <a:off x="4971304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8" name="テキスト ボックス 377"/>
            <p:cNvSpPr txBox="1"/>
            <p:nvPr/>
          </p:nvSpPr>
          <p:spPr>
            <a:xfrm>
              <a:off x="5128457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9" name="図 3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340" y="948981"/>
              <a:ext cx="640000" cy="540000"/>
            </a:xfrm>
            <a:prstGeom prst="rect">
              <a:avLst/>
            </a:prstGeom>
          </p:spPr>
        </p:pic>
        <p:sp>
          <p:nvSpPr>
            <p:cNvPr id="380" name="テキスト ボックス 379"/>
            <p:cNvSpPr txBox="1"/>
            <p:nvPr/>
          </p:nvSpPr>
          <p:spPr>
            <a:xfrm>
              <a:off x="5567337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1" name="テキスト ボックス 380"/>
            <p:cNvSpPr txBox="1"/>
            <p:nvPr/>
          </p:nvSpPr>
          <p:spPr>
            <a:xfrm>
              <a:off x="577578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2" name="テキスト ボックス 381"/>
            <p:cNvSpPr txBox="1"/>
            <p:nvPr/>
          </p:nvSpPr>
          <p:spPr>
            <a:xfrm>
              <a:off x="593294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755576" y="836712"/>
              <a:ext cx="5470057" cy="79208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pic>
          <p:nvPicPr>
            <p:cNvPr id="384" name="図 38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825" y="948981"/>
              <a:ext cx="640000" cy="540000"/>
            </a:xfrm>
            <a:prstGeom prst="rect">
              <a:avLst/>
            </a:prstGeom>
          </p:spPr>
        </p:pic>
        <p:sp>
          <p:nvSpPr>
            <p:cNvPr id="385" name="テキスト ボックス 384"/>
            <p:cNvSpPr txBox="1"/>
            <p:nvPr/>
          </p:nvSpPr>
          <p:spPr>
            <a:xfrm>
              <a:off x="315546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6" name="テキスト ボックス 385"/>
            <p:cNvSpPr txBox="1"/>
            <p:nvPr/>
          </p:nvSpPr>
          <p:spPr>
            <a:xfrm>
              <a:off x="3363913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7" name="テキスト ボックス 386"/>
            <p:cNvSpPr txBox="1"/>
            <p:nvPr/>
          </p:nvSpPr>
          <p:spPr>
            <a:xfrm>
              <a:off x="3521068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8" name="図 3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950" y="948981"/>
              <a:ext cx="640000" cy="540000"/>
            </a:xfrm>
            <a:prstGeom prst="rect">
              <a:avLst/>
            </a:prstGeom>
          </p:spPr>
        </p:pic>
      </p:grpSp>
      <p:grpSp>
        <p:nvGrpSpPr>
          <p:cNvPr id="389" name="グループ化 388"/>
          <p:cNvGrpSpPr/>
          <p:nvPr/>
        </p:nvGrpSpPr>
        <p:grpSpPr>
          <a:xfrm>
            <a:off x="1709685" y="3867192"/>
            <a:ext cx="4102543" cy="595601"/>
            <a:chOff x="755576" y="836712"/>
            <a:chExt cx="5470057" cy="794135"/>
          </a:xfrm>
        </p:grpSpPr>
        <p:sp>
          <p:nvSpPr>
            <p:cNvPr id="390" name="テキスト ボックス 389"/>
            <p:cNvSpPr txBox="1"/>
            <p:nvPr/>
          </p:nvSpPr>
          <p:spPr>
            <a:xfrm rot="16200000">
              <a:off x="704840" y="1102974"/>
              <a:ext cx="446704" cy="261611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E</a:t>
              </a:r>
              <a:endParaRPr lang="ja-JP" altLang="en-US" sz="675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1" name="テキスト ボックス 390"/>
            <p:cNvSpPr txBox="1"/>
            <p:nvPr/>
          </p:nvSpPr>
          <p:spPr>
            <a:xfrm>
              <a:off x="1217421" y="111598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テキスト ボックス 391"/>
            <p:cNvSpPr txBox="1"/>
            <p:nvPr/>
          </p:nvSpPr>
          <p:spPr>
            <a:xfrm>
              <a:off x="1217421" y="838761"/>
              <a:ext cx="210759" cy="246221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テキスト ボックス 392"/>
            <p:cNvSpPr txBox="1"/>
            <p:nvPr/>
          </p:nvSpPr>
          <p:spPr>
            <a:xfrm rot="16200000">
              <a:off x="913299" y="1101275"/>
              <a:ext cx="636927" cy="230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525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Element value [-]</a:t>
              </a:r>
              <a:endParaRPr lang="ja-JP" altLang="en-US" sz="525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94" name="テキスト ボックス 393"/>
            <p:cNvSpPr txBox="1"/>
            <p:nvPr/>
          </p:nvSpPr>
          <p:spPr>
            <a:xfrm>
              <a:off x="1193911" y="1389047"/>
              <a:ext cx="234269" cy="230832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5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ja-JP" altLang="en-US" sz="5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5" name="直線コネクタ 394"/>
            <p:cNvCxnSpPr/>
            <p:nvPr/>
          </p:nvCxnSpPr>
          <p:spPr>
            <a:xfrm>
              <a:off x="755576" y="836712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コネクタ 395"/>
            <p:cNvCxnSpPr/>
            <p:nvPr/>
          </p:nvCxnSpPr>
          <p:spPr>
            <a:xfrm>
              <a:off x="755576" y="1630847"/>
              <a:ext cx="5470057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テキスト ボックス 396"/>
            <p:cNvSpPr txBox="1"/>
            <p:nvPr/>
          </p:nvSpPr>
          <p:spPr>
            <a:xfrm>
              <a:off x="155552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テキスト ボックス 397"/>
            <p:cNvSpPr txBox="1"/>
            <p:nvPr/>
          </p:nvSpPr>
          <p:spPr>
            <a:xfrm>
              <a:off x="1763980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テキスト ボックス 398"/>
            <p:cNvSpPr txBox="1"/>
            <p:nvPr/>
          </p:nvSpPr>
          <p:spPr>
            <a:xfrm>
              <a:off x="1921133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0" name="図 39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016" y="948981"/>
              <a:ext cx="640000" cy="540000"/>
            </a:xfrm>
            <a:prstGeom prst="rect">
              <a:avLst/>
            </a:prstGeom>
          </p:spPr>
        </p:pic>
        <p:sp>
          <p:nvSpPr>
            <p:cNvPr id="401" name="テキスト ボックス 400"/>
            <p:cNvSpPr txBox="1"/>
            <p:nvPr/>
          </p:nvSpPr>
          <p:spPr>
            <a:xfrm>
              <a:off x="2350979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テキスト ボックス 401"/>
            <p:cNvSpPr txBox="1"/>
            <p:nvPr/>
          </p:nvSpPr>
          <p:spPr>
            <a:xfrm>
              <a:off x="255942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テキスト ボックス 402"/>
            <p:cNvSpPr txBox="1"/>
            <p:nvPr/>
          </p:nvSpPr>
          <p:spPr>
            <a:xfrm>
              <a:off x="2716584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4" name="図 40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4466" y="948981"/>
              <a:ext cx="640000" cy="540000"/>
            </a:xfrm>
            <a:prstGeom prst="rect">
              <a:avLst/>
            </a:prstGeom>
          </p:spPr>
        </p:pic>
        <p:sp>
          <p:nvSpPr>
            <p:cNvPr id="405" name="テキスト ボックス 404"/>
            <p:cNvSpPr txBox="1"/>
            <p:nvPr/>
          </p:nvSpPr>
          <p:spPr>
            <a:xfrm>
              <a:off x="3959946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テキスト ボックス 405"/>
            <p:cNvSpPr txBox="1"/>
            <p:nvPr/>
          </p:nvSpPr>
          <p:spPr>
            <a:xfrm>
              <a:off x="4168397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テキスト ボックス 406"/>
            <p:cNvSpPr txBox="1"/>
            <p:nvPr/>
          </p:nvSpPr>
          <p:spPr>
            <a:xfrm>
              <a:off x="432555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8" name="図 4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434" y="948981"/>
              <a:ext cx="640000" cy="540000"/>
            </a:xfrm>
            <a:prstGeom prst="rect">
              <a:avLst/>
            </a:prstGeom>
          </p:spPr>
        </p:pic>
        <p:sp>
          <p:nvSpPr>
            <p:cNvPr id="409" name="テキスト ボックス 408"/>
            <p:cNvSpPr txBox="1"/>
            <p:nvPr/>
          </p:nvSpPr>
          <p:spPr>
            <a:xfrm>
              <a:off x="476285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テキスト ボックス 409"/>
            <p:cNvSpPr txBox="1"/>
            <p:nvPr/>
          </p:nvSpPr>
          <p:spPr>
            <a:xfrm>
              <a:off x="4971304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テキスト ボックス 410"/>
            <p:cNvSpPr txBox="1"/>
            <p:nvPr/>
          </p:nvSpPr>
          <p:spPr>
            <a:xfrm>
              <a:off x="5128457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2" name="図 4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340" y="948981"/>
              <a:ext cx="640000" cy="540000"/>
            </a:xfrm>
            <a:prstGeom prst="rect">
              <a:avLst/>
            </a:prstGeom>
          </p:spPr>
        </p:pic>
        <p:sp>
          <p:nvSpPr>
            <p:cNvPr id="413" name="テキスト ボックス 412"/>
            <p:cNvSpPr txBox="1"/>
            <p:nvPr/>
          </p:nvSpPr>
          <p:spPr>
            <a:xfrm>
              <a:off x="5567337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テキスト ボックス 413"/>
            <p:cNvSpPr txBox="1"/>
            <p:nvPr/>
          </p:nvSpPr>
          <p:spPr>
            <a:xfrm>
              <a:off x="5775789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テキスト ボックス 414"/>
            <p:cNvSpPr txBox="1"/>
            <p:nvPr/>
          </p:nvSpPr>
          <p:spPr>
            <a:xfrm>
              <a:off x="5932942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755576" y="836712"/>
              <a:ext cx="5470057" cy="79208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pic>
          <p:nvPicPr>
            <p:cNvPr id="417" name="図 4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825" y="948981"/>
              <a:ext cx="640000" cy="540000"/>
            </a:xfrm>
            <a:prstGeom prst="rect">
              <a:avLst/>
            </a:prstGeom>
          </p:spPr>
        </p:pic>
        <p:sp>
          <p:nvSpPr>
            <p:cNvPr id="418" name="テキスト ボックス 417"/>
            <p:cNvSpPr txBox="1"/>
            <p:nvPr/>
          </p:nvSpPr>
          <p:spPr>
            <a:xfrm>
              <a:off x="3155463" y="1489075"/>
              <a:ext cx="10045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テキスト ボックス 418"/>
            <p:cNvSpPr txBox="1"/>
            <p:nvPr/>
          </p:nvSpPr>
          <p:spPr>
            <a:xfrm>
              <a:off x="3363913" y="1489075"/>
              <a:ext cx="10900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テキスト ボックス 419"/>
            <p:cNvSpPr txBox="1"/>
            <p:nvPr/>
          </p:nvSpPr>
          <p:spPr>
            <a:xfrm>
              <a:off x="3521068" y="1489075"/>
              <a:ext cx="22014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r>
                <a:rPr lang="en-US" altLang="ja-JP" sz="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Φ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1" name="図 4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950" y="948981"/>
              <a:ext cx="640000" cy="540000"/>
            </a:xfrm>
            <a:prstGeom prst="rect">
              <a:avLst/>
            </a:prstGeom>
          </p:spPr>
        </p:pic>
      </p:grpSp>
      <p:sp>
        <p:nvSpPr>
          <p:cNvPr id="422" name="テキスト ボックス 421"/>
          <p:cNvSpPr txBox="1"/>
          <p:nvPr/>
        </p:nvSpPr>
        <p:spPr>
          <a:xfrm>
            <a:off x="2485621" y="1313197"/>
            <a:ext cx="43282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5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423" name="テキスト ボックス 422"/>
          <p:cNvSpPr txBox="1"/>
          <p:nvPr/>
        </p:nvSpPr>
        <p:spPr>
          <a:xfrm>
            <a:off x="3082209" y="1313197"/>
            <a:ext cx="43282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7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424" name="テキスト ボックス 423"/>
          <p:cNvSpPr txBox="1"/>
          <p:nvPr/>
        </p:nvSpPr>
        <p:spPr>
          <a:xfrm>
            <a:off x="3685572" y="1313197"/>
            <a:ext cx="43282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9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425" name="テキスト ボックス 424"/>
          <p:cNvSpPr txBox="1"/>
          <p:nvPr/>
        </p:nvSpPr>
        <p:spPr>
          <a:xfrm>
            <a:off x="4267297" y="1313197"/>
            <a:ext cx="86563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11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4869476" y="1313197"/>
            <a:ext cx="86563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13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427" name="テキスト ボックス 426"/>
          <p:cNvSpPr txBox="1"/>
          <p:nvPr/>
        </p:nvSpPr>
        <p:spPr>
          <a:xfrm>
            <a:off x="5472840" y="1313197"/>
            <a:ext cx="86563" cy="196208"/>
          </a:xfrm>
          <a:prstGeom prst="rect">
            <a:avLst/>
          </a:prstGeom>
          <a:noFill/>
          <a:ln w="19050"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ja-JP" sz="675" dirty="0">
                <a:cs typeface="Times New Roman" panose="02020603050405020304" pitchFamily="18" charset="0"/>
              </a:rPr>
              <a:t>15</a:t>
            </a:r>
            <a:endParaRPr lang="ja-JP" altLang="en-US" sz="675" baseline="-25000" dirty="0">
              <a:cs typeface="Times New Roman" panose="02020603050405020304" pitchFamily="18" charset="0"/>
            </a:endParaRPr>
          </a:p>
        </p:txBody>
      </p:sp>
      <p:sp>
        <p:nvSpPr>
          <p:cNvPr id="180" name="十字形 179"/>
          <p:cNvSpPr/>
          <p:nvPr/>
        </p:nvSpPr>
        <p:spPr>
          <a:xfrm rot="2700000">
            <a:off x="6609838" y="974272"/>
            <a:ext cx="1193089" cy="1193089"/>
          </a:xfrm>
          <a:prstGeom prst="plus">
            <a:avLst>
              <a:gd name="adj" fmla="val 39370"/>
            </a:avLst>
          </a:prstGeom>
          <a:solidFill>
            <a:srgbClr val="00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5839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/>
          <p:cNvGrpSpPr/>
          <p:nvPr/>
        </p:nvGrpSpPr>
        <p:grpSpPr>
          <a:xfrm>
            <a:off x="755576" y="1425315"/>
            <a:ext cx="895761" cy="598918"/>
            <a:chOff x="755576" y="1425315"/>
            <a:chExt cx="895761" cy="598918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1509518"/>
              <a:ext cx="500967" cy="406800"/>
            </a:xfrm>
            <a:prstGeom prst="rect">
              <a:avLst/>
            </a:prstGeom>
          </p:spPr>
        </p:pic>
        <p:sp>
          <p:nvSpPr>
            <p:cNvPr id="161" name="テキスト ボックス 160"/>
            <p:cNvSpPr txBox="1"/>
            <p:nvPr/>
          </p:nvSpPr>
          <p:spPr>
            <a:xfrm>
              <a:off x="955023" y="1426851"/>
              <a:ext cx="158069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テキスト ボックス 161"/>
            <p:cNvSpPr txBox="1"/>
            <p:nvPr/>
          </p:nvSpPr>
          <p:spPr>
            <a:xfrm rot="16200000">
              <a:off x="711706" y="1617967"/>
              <a:ext cx="508152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Amplitude [m/s]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163" name="テキスト ボックス 162"/>
            <p:cNvSpPr txBox="1"/>
            <p:nvPr/>
          </p:nvSpPr>
          <p:spPr>
            <a:xfrm>
              <a:off x="955019" y="1839567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テキスト ボックス 177"/>
            <p:cNvSpPr txBox="1"/>
            <p:nvPr/>
          </p:nvSpPr>
          <p:spPr>
            <a:xfrm>
              <a:off x="785237" y="1664134"/>
              <a:ext cx="126663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755576" y="1425315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755576" y="2012691"/>
            <a:ext cx="895761" cy="598918"/>
            <a:chOff x="755576" y="2136489"/>
            <a:chExt cx="895761" cy="598918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2220692"/>
              <a:ext cx="500967" cy="406800"/>
            </a:xfrm>
            <a:prstGeom prst="rect">
              <a:avLst/>
            </a:prstGeom>
          </p:spPr>
        </p:pic>
        <p:sp>
          <p:nvSpPr>
            <p:cNvPr id="217" name="テキスト ボックス 216"/>
            <p:cNvSpPr txBox="1"/>
            <p:nvPr/>
          </p:nvSpPr>
          <p:spPr>
            <a:xfrm>
              <a:off x="955023" y="2138025"/>
              <a:ext cx="158069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テキスト ボックス 217"/>
            <p:cNvSpPr txBox="1"/>
            <p:nvPr/>
          </p:nvSpPr>
          <p:spPr>
            <a:xfrm rot="16200000">
              <a:off x="711706" y="2329141"/>
              <a:ext cx="508152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Amplitude [m/s]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19" name="テキスト ボックス 218"/>
            <p:cNvSpPr txBox="1"/>
            <p:nvPr/>
          </p:nvSpPr>
          <p:spPr>
            <a:xfrm>
              <a:off x="955019" y="2550741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テキスト ボックス 221"/>
            <p:cNvSpPr txBox="1"/>
            <p:nvPr/>
          </p:nvSpPr>
          <p:spPr>
            <a:xfrm>
              <a:off x="785238" y="2375308"/>
              <a:ext cx="126663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755576" y="2136489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57" name="グループ化 56"/>
          <p:cNvGrpSpPr/>
          <p:nvPr/>
        </p:nvGrpSpPr>
        <p:grpSpPr>
          <a:xfrm>
            <a:off x="755576" y="3774819"/>
            <a:ext cx="895761" cy="598918"/>
            <a:chOff x="755576" y="4270011"/>
            <a:chExt cx="895761" cy="598918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4354214"/>
              <a:ext cx="500967" cy="406800"/>
            </a:xfrm>
            <a:prstGeom prst="rect">
              <a:avLst/>
            </a:prstGeom>
          </p:spPr>
        </p:pic>
        <p:sp>
          <p:nvSpPr>
            <p:cNvPr id="229" name="テキスト ボックス 228"/>
            <p:cNvSpPr txBox="1"/>
            <p:nvPr/>
          </p:nvSpPr>
          <p:spPr>
            <a:xfrm>
              <a:off x="955023" y="4271547"/>
              <a:ext cx="158069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テキスト ボックス 229"/>
            <p:cNvSpPr txBox="1"/>
            <p:nvPr/>
          </p:nvSpPr>
          <p:spPr>
            <a:xfrm rot="16200000">
              <a:off x="711706" y="4462663"/>
              <a:ext cx="508152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Amplitude [m/s]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31" name="テキスト ボックス 230"/>
            <p:cNvSpPr txBox="1"/>
            <p:nvPr/>
          </p:nvSpPr>
          <p:spPr>
            <a:xfrm>
              <a:off x="955019" y="4684263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テキスト ボックス 233"/>
            <p:cNvSpPr txBox="1"/>
            <p:nvPr/>
          </p:nvSpPr>
          <p:spPr>
            <a:xfrm>
              <a:off x="785238" y="4508830"/>
              <a:ext cx="126663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755576" y="4270011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755576" y="2600067"/>
            <a:ext cx="895761" cy="598918"/>
            <a:chOff x="755576" y="2847663"/>
            <a:chExt cx="895761" cy="598918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2931866"/>
              <a:ext cx="500967" cy="406800"/>
            </a:xfrm>
            <a:prstGeom prst="rect">
              <a:avLst/>
            </a:prstGeom>
          </p:spPr>
        </p:pic>
        <p:sp>
          <p:nvSpPr>
            <p:cNvPr id="241" name="テキスト ボックス 240"/>
            <p:cNvSpPr txBox="1"/>
            <p:nvPr/>
          </p:nvSpPr>
          <p:spPr>
            <a:xfrm>
              <a:off x="955023" y="2849199"/>
              <a:ext cx="158069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テキスト ボックス 241"/>
            <p:cNvSpPr txBox="1"/>
            <p:nvPr/>
          </p:nvSpPr>
          <p:spPr>
            <a:xfrm rot="16200000">
              <a:off x="711706" y="3040315"/>
              <a:ext cx="508152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Amplitude [m/s]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43" name="テキスト ボックス 242"/>
            <p:cNvSpPr txBox="1"/>
            <p:nvPr/>
          </p:nvSpPr>
          <p:spPr>
            <a:xfrm>
              <a:off x="955019" y="3261915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テキスト ボックス 245"/>
            <p:cNvSpPr txBox="1"/>
            <p:nvPr/>
          </p:nvSpPr>
          <p:spPr>
            <a:xfrm>
              <a:off x="785238" y="3086482"/>
              <a:ext cx="126663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6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正方形/長方形 249"/>
            <p:cNvSpPr/>
            <p:nvPr/>
          </p:nvSpPr>
          <p:spPr>
            <a:xfrm>
              <a:off x="755576" y="2847663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755576" y="3187443"/>
            <a:ext cx="895761" cy="598918"/>
            <a:chOff x="755576" y="3558837"/>
            <a:chExt cx="895761" cy="598918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3643040"/>
              <a:ext cx="500967" cy="406800"/>
            </a:xfrm>
            <a:prstGeom prst="rect">
              <a:avLst/>
            </a:prstGeom>
          </p:spPr>
        </p:pic>
        <p:sp>
          <p:nvSpPr>
            <p:cNvPr id="253" name="テキスト ボックス 252"/>
            <p:cNvSpPr txBox="1"/>
            <p:nvPr/>
          </p:nvSpPr>
          <p:spPr>
            <a:xfrm>
              <a:off x="955023" y="3560373"/>
              <a:ext cx="158069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テキスト ボックス 253"/>
            <p:cNvSpPr txBox="1"/>
            <p:nvPr/>
          </p:nvSpPr>
          <p:spPr>
            <a:xfrm rot="16200000">
              <a:off x="711706" y="3751489"/>
              <a:ext cx="508152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Amplitude [m/s]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55" name="テキスト ボックス 254"/>
            <p:cNvSpPr txBox="1"/>
            <p:nvPr/>
          </p:nvSpPr>
          <p:spPr>
            <a:xfrm>
              <a:off x="955019" y="3973089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テキスト ボックス 257"/>
            <p:cNvSpPr txBox="1"/>
            <p:nvPr/>
          </p:nvSpPr>
          <p:spPr>
            <a:xfrm>
              <a:off x="785238" y="3797656"/>
              <a:ext cx="126663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6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正方形/長方形 265"/>
            <p:cNvSpPr/>
            <p:nvPr/>
          </p:nvSpPr>
          <p:spPr>
            <a:xfrm>
              <a:off x="755576" y="3558837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60" name="グループ化 59"/>
          <p:cNvGrpSpPr/>
          <p:nvPr/>
        </p:nvGrpSpPr>
        <p:grpSpPr>
          <a:xfrm>
            <a:off x="755576" y="4362195"/>
            <a:ext cx="895761" cy="722716"/>
            <a:chOff x="755576" y="4981184"/>
            <a:chExt cx="895761" cy="722716"/>
          </a:xfrm>
        </p:grpSpPr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5065388"/>
              <a:ext cx="500967" cy="406800"/>
            </a:xfrm>
            <a:prstGeom prst="rect">
              <a:avLst/>
            </a:prstGeom>
          </p:spPr>
        </p:pic>
        <p:sp>
          <p:nvSpPr>
            <p:cNvPr id="272" name="テキスト ボックス 271"/>
            <p:cNvSpPr txBox="1"/>
            <p:nvPr/>
          </p:nvSpPr>
          <p:spPr>
            <a:xfrm>
              <a:off x="955023" y="4982721"/>
              <a:ext cx="158069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テキスト ボックス 275"/>
            <p:cNvSpPr txBox="1"/>
            <p:nvPr/>
          </p:nvSpPr>
          <p:spPr>
            <a:xfrm rot="16200000">
              <a:off x="711706" y="5173837"/>
              <a:ext cx="508152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Amplitude [m/s]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77" name="テキスト ボックス 276"/>
            <p:cNvSpPr txBox="1"/>
            <p:nvPr/>
          </p:nvSpPr>
          <p:spPr>
            <a:xfrm>
              <a:off x="955019" y="5395437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テキスト ボックス 277"/>
            <p:cNvSpPr txBox="1"/>
            <p:nvPr/>
          </p:nvSpPr>
          <p:spPr>
            <a:xfrm>
              <a:off x="1169827" y="5470460"/>
              <a:ext cx="3847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テキスト ボックス 278"/>
            <p:cNvSpPr txBox="1"/>
            <p:nvPr/>
          </p:nvSpPr>
          <p:spPr>
            <a:xfrm>
              <a:off x="1280544" y="5470460"/>
              <a:ext cx="3847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テキスト ボックス 279"/>
            <p:cNvSpPr txBox="1"/>
            <p:nvPr/>
          </p:nvSpPr>
          <p:spPr>
            <a:xfrm>
              <a:off x="785238" y="5220004"/>
              <a:ext cx="126663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テキスト ボックス 280"/>
            <p:cNvSpPr txBox="1"/>
            <p:nvPr/>
          </p:nvSpPr>
          <p:spPr>
            <a:xfrm>
              <a:off x="1356649" y="5470460"/>
              <a:ext cx="7694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テキスト ボックス 281"/>
            <p:cNvSpPr txBox="1"/>
            <p:nvPr/>
          </p:nvSpPr>
          <p:spPr>
            <a:xfrm>
              <a:off x="1473494" y="5470460"/>
              <a:ext cx="7694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テキスト ボックス 282"/>
            <p:cNvSpPr txBox="1"/>
            <p:nvPr/>
          </p:nvSpPr>
          <p:spPr>
            <a:xfrm>
              <a:off x="1136234" y="5519234"/>
              <a:ext cx="415178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Speed [km/h]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284" name="正方形/長方形 283"/>
            <p:cNvSpPr/>
            <p:nvPr/>
          </p:nvSpPr>
          <p:spPr>
            <a:xfrm>
              <a:off x="755576" y="4981184"/>
              <a:ext cx="895761" cy="71117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289" name="グループ化 288"/>
          <p:cNvGrpSpPr/>
          <p:nvPr/>
        </p:nvGrpSpPr>
        <p:grpSpPr>
          <a:xfrm>
            <a:off x="1651337" y="1425315"/>
            <a:ext cx="895761" cy="598918"/>
            <a:chOff x="755576" y="1425315"/>
            <a:chExt cx="895761" cy="598918"/>
          </a:xfrm>
        </p:grpSpPr>
        <p:pic>
          <p:nvPicPr>
            <p:cNvPr id="395" name="図 39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1509518"/>
              <a:ext cx="500967" cy="406800"/>
            </a:xfrm>
            <a:prstGeom prst="rect">
              <a:avLst/>
            </a:prstGeom>
          </p:spPr>
        </p:pic>
        <p:sp>
          <p:nvSpPr>
            <p:cNvPr id="396" name="テキスト ボックス 395"/>
            <p:cNvSpPr txBox="1"/>
            <p:nvPr/>
          </p:nvSpPr>
          <p:spPr>
            <a:xfrm>
              <a:off x="878078" y="1426851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370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テキスト ボックス 399"/>
            <p:cNvSpPr txBox="1"/>
            <p:nvPr/>
          </p:nvSpPr>
          <p:spPr>
            <a:xfrm rot="16200000">
              <a:off x="827926" y="1617967"/>
              <a:ext cx="275717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Mean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04" name="テキスト ボックス 403"/>
            <p:cNvSpPr txBox="1"/>
            <p:nvPr/>
          </p:nvSpPr>
          <p:spPr>
            <a:xfrm>
              <a:off x="878076" y="1839567"/>
              <a:ext cx="235013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テキスト ボックス 407"/>
            <p:cNvSpPr txBox="1"/>
            <p:nvPr/>
          </p:nvSpPr>
          <p:spPr>
            <a:xfrm>
              <a:off x="789247" y="1664134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755576" y="1425315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290" name="グループ化 289"/>
          <p:cNvGrpSpPr/>
          <p:nvPr/>
        </p:nvGrpSpPr>
        <p:grpSpPr>
          <a:xfrm>
            <a:off x="1651337" y="2012691"/>
            <a:ext cx="895761" cy="598918"/>
            <a:chOff x="755576" y="2136489"/>
            <a:chExt cx="895761" cy="598918"/>
          </a:xfrm>
        </p:grpSpPr>
        <p:pic>
          <p:nvPicPr>
            <p:cNvPr id="375" name="図 3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2220692"/>
              <a:ext cx="500967" cy="406800"/>
            </a:xfrm>
            <a:prstGeom prst="rect">
              <a:avLst/>
            </a:prstGeom>
          </p:spPr>
        </p:pic>
        <p:sp>
          <p:nvSpPr>
            <p:cNvPr id="379" name="テキスト ボックス 378"/>
            <p:cNvSpPr txBox="1"/>
            <p:nvPr/>
          </p:nvSpPr>
          <p:spPr>
            <a:xfrm>
              <a:off x="878078" y="2138025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テキスト ボックス 382"/>
            <p:cNvSpPr txBox="1"/>
            <p:nvPr/>
          </p:nvSpPr>
          <p:spPr>
            <a:xfrm rot="16200000">
              <a:off x="827924" y="2329141"/>
              <a:ext cx="275717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Mean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84" name="テキスト ボックス 383"/>
            <p:cNvSpPr txBox="1"/>
            <p:nvPr/>
          </p:nvSpPr>
          <p:spPr>
            <a:xfrm>
              <a:off x="878076" y="2550741"/>
              <a:ext cx="235013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8" name="テキスト ボックス 387"/>
            <p:cNvSpPr txBox="1"/>
            <p:nvPr/>
          </p:nvSpPr>
          <p:spPr>
            <a:xfrm>
              <a:off x="789245" y="2375308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755576" y="2136489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296" name="グループ化 295"/>
          <p:cNvGrpSpPr/>
          <p:nvPr/>
        </p:nvGrpSpPr>
        <p:grpSpPr>
          <a:xfrm>
            <a:off x="1651337" y="3774819"/>
            <a:ext cx="895761" cy="598918"/>
            <a:chOff x="755576" y="4270011"/>
            <a:chExt cx="895761" cy="598918"/>
          </a:xfrm>
        </p:grpSpPr>
        <p:pic>
          <p:nvPicPr>
            <p:cNvPr id="363" name="図 3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4354214"/>
              <a:ext cx="500967" cy="406800"/>
            </a:xfrm>
            <a:prstGeom prst="rect">
              <a:avLst/>
            </a:prstGeom>
          </p:spPr>
        </p:pic>
        <p:sp>
          <p:nvSpPr>
            <p:cNvPr id="364" name="テキスト ボックス 363"/>
            <p:cNvSpPr txBox="1"/>
            <p:nvPr/>
          </p:nvSpPr>
          <p:spPr>
            <a:xfrm>
              <a:off x="839607" y="4271547"/>
              <a:ext cx="273485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1040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テキスト ボックス 364"/>
            <p:cNvSpPr txBox="1"/>
            <p:nvPr/>
          </p:nvSpPr>
          <p:spPr>
            <a:xfrm rot="16200000">
              <a:off x="827924" y="4462663"/>
              <a:ext cx="275717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Mean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66" name="テキスト ボックス 365"/>
            <p:cNvSpPr txBox="1"/>
            <p:nvPr/>
          </p:nvSpPr>
          <p:spPr>
            <a:xfrm>
              <a:off x="878076" y="4684263"/>
              <a:ext cx="235013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940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テキスト ボックス 366"/>
            <p:cNvSpPr txBox="1"/>
            <p:nvPr/>
          </p:nvSpPr>
          <p:spPr>
            <a:xfrm>
              <a:off x="789245" y="4508830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755576" y="4270011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298" name="グループ化 297"/>
          <p:cNvGrpSpPr/>
          <p:nvPr/>
        </p:nvGrpSpPr>
        <p:grpSpPr>
          <a:xfrm>
            <a:off x="1651337" y="2600067"/>
            <a:ext cx="895761" cy="598918"/>
            <a:chOff x="755576" y="2847663"/>
            <a:chExt cx="895761" cy="598918"/>
          </a:xfrm>
        </p:grpSpPr>
        <p:pic>
          <p:nvPicPr>
            <p:cNvPr id="346" name="図 3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2931866"/>
              <a:ext cx="500967" cy="406800"/>
            </a:xfrm>
            <a:prstGeom prst="rect">
              <a:avLst/>
            </a:prstGeom>
          </p:spPr>
        </p:pic>
        <p:sp>
          <p:nvSpPr>
            <p:cNvPr id="350" name="テキスト ボックス 349"/>
            <p:cNvSpPr txBox="1"/>
            <p:nvPr/>
          </p:nvSpPr>
          <p:spPr>
            <a:xfrm>
              <a:off x="878078" y="2849199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660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テキスト ボックス 350"/>
            <p:cNvSpPr txBox="1"/>
            <p:nvPr/>
          </p:nvSpPr>
          <p:spPr>
            <a:xfrm rot="16200000">
              <a:off x="827924" y="3040315"/>
              <a:ext cx="275717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Mean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55" name="テキスト ボックス 354"/>
            <p:cNvSpPr txBox="1"/>
            <p:nvPr/>
          </p:nvSpPr>
          <p:spPr>
            <a:xfrm>
              <a:off x="878076" y="3261915"/>
              <a:ext cx="235013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6" name="テキスト ボックス 355"/>
            <p:cNvSpPr txBox="1"/>
            <p:nvPr/>
          </p:nvSpPr>
          <p:spPr>
            <a:xfrm>
              <a:off x="789245" y="3086482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755576" y="2847663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299" name="グループ化 298"/>
          <p:cNvGrpSpPr/>
          <p:nvPr/>
        </p:nvGrpSpPr>
        <p:grpSpPr>
          <a:xfrm>
            <a:off x="1651337" y="3187443"/>
            <a:ext cx="895761" cy="598918"/>
            <a:chOff x="755576" y="3558837"/>
            <a:chExt cx="895761" cy="598918"/>
          </a:xfrm>
        </p:grpSpPr>
        <p:pic>
          <p:nvPicPr>
            <p:cNvPr id="331" name="図 3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3643040"/>
              <a:ext cx="500967" cy="406800"/>
            </a:xfrm>
            <a:prstGeom prst="rect">
              <a:avLst/>
            </a:prstGeom>
          </p:spPr>
        </p:pic>
        <p:sp>
          <p:nvSpPr>
            <p:cNvPr id="332" name="テキスト ボックス 331"/>
            <p:cNvSpPr txBox="1"/>
            <p:nvPr/>
          </p:nvSpPr>
          <p:spPr>
            <a:xfrm>
              <a:off x="878078" y="3560373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テキスト ボックス 332"/>
            <p:cNvSpPr txBox="1"/>
            <p:nvPr/>
          </p:nvSpPr>
          <p:spPr>
            <a:xfrm rot="16200000">
              <a:off x="827924" y="3751489"/>
              <a:ext cx="275717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Mean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34" name="テキスト ボックス 333"/>
            <p:cNvSpPr txBox="1"/>
            <p:nvPr/>
          </p:nvSpPr>
          <p:spPr>
            <a:xfrm>
              <a:off x="878076" y="3973089"/>
              <a:ext cx="235013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650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テキスト ボックス 337"/>
            <p:cNvSpPr txBox="1"/>
            <p:nvPr/>
          </p:nvSpPr>
          <p:spPr>
            <a:xfrm>
              <a:off x="789245" y="3797656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55576" y="3558837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300" name="グループ化 299"/>
          <p:cNvGrpSpPr/>
          <p:nvPr/>
        </p:nvGrpSpPr>
        <p:grpSpPr>
          <a:xfrm>
            <a:off x="1651337" y="4362195"/>
            <a:ext cx="895761" cy="722716"/>
            <a:chOff x="755576" y="4981184"/>
            <a:chExt cx="895761" cy="722716"/>
          </a:xfrm>
        </p:grpSpPr>
        <p:pic>
          <p:nvPicPr>
            <p:cNvPr id="301" name="図 30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5065388"/>
              <a:ext cx="500967" cy="406800"/>
            </a:xfrm>
            <a:prstGeom prst="rect">
              <a:avLst/>
            </a:prstGeom>
          </p:spPr>
        </p:pic>
        <p:sp>
          <p:nvSpPr>
            <p:cNvPr id="305" name="テキスト ボックス 304"/>
            <p:cNvSpPr txBox="1"/>
            <p:nvPr/>
          </p:nvSpPr>
          <p:spPr>
            <a:xfrm>
              <a:off x="839606" y="4982721"/>
              <a:ext cx="273486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テキスト ボックス 308"/>
            <p:cNvSpPr txBox="1"/>
            <p:nvPr/>
          </p:nvSpPr>
          <p:spPr>
            <a:xfrm rot="16200000">
              <a:off x="827924" y="5173837"/>
              <a:ext cx="275717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Mean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13" name="テキスト ボックス 312"/>
            <p:cNvSpPr txBox="1"/>
            <p:nvPr/>
          </p:nvSpPr>
          <p:spPr>
            <a:xfrm>
              <a:off x="878076" y="5395437"/>
              <a:ext cx="235013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テキスト ボックス 313"/>
            <p:cNvSpPr txBox="1"/>
            <p:nvPr/>
          </p:nvSpPr>
          <p:spPr>
            <a:xfrm>
              <a:off x="1169827" y="5470460"/>
              <a:ext cx="3847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テキスト ボックス 314"/>
            <p:cNvSpPr txBox="1"/>
            <p:nvPr/>
          </p:nvSpPr>
          <p:spPr>
            <a:xfrm>
              <a:off x="1280544" y="5470460"/>
              <a:ext cx="3847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テキスト ボックス 315"/>
            <p:cNvSpPr txBox="1"/>
            <p:nvPr/>
          </p:nvSpPr>
          <p:spPr>
            <a:xfrm>
              <a:off x="789245" y="5220004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テキスト ボックス 316"/>
            <p:cNvSpPr txBox="1"/>
            <p:nvPr/>
          </p:nvSpPr>
          <p:spPr>
            <a:xfrm>
              <a:off x="1356649" y="5470460"/>
              <a:ext cx="7694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テキスト ボックス 317"/>
            <p:cNvSpPr txBox="1"/>
            <p:nvPr/>
          </p:nvSpPr>
          <p:spPr>
            <a:xfrm>
              <a:off x="1473494" y="5470460"/>
              <a:ext cx="7694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テキスト ボックス 321"/>
            <p:cNvSpPr txBox="1"/>
            <p:nvPr/>
          </p:nvSpPr>
          <p:spPr>
            <a:xfrm>
              <a:off x="1136234" y="5519234"/>
              <a:ext cx="415178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Speed [km/h]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755576" y="4981184"/>
              <a:ext cx="895761" cy="71117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417" name="グループ化 416"/>
          <p:cNvGrpSpPr/>
          <p:nvPr/>
        </p:nvGrpSpPr>
        <p:grpSpPr>
          <a:xfrm>
            <a:off x="2547098" y="1425315"/>
            <a:ext cx="895761" cy="598918"/>
            <a:chOff x="755576" y="1425315"/>
            <a:chExt cx="895761" cy="598918"/>
          </a:xfrm>
        </p:grpSpPr>
        <p:pic>
          <p:nvPicPr>
            <p:cNvPr id="461" name="図 4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1509518"/>
              <a:ext cx="500967" cy="406800"/>
            </a:xfrm>
            <a:prstGeom prst="rect">
              <a:avLst/>
            </a:prstGeom>
          </p:spPr>
        </p:pic>
        <p:sp>
          <p:nvSpPr>
            <p:cNvPr id="462" name="テキスト ボックス 461"/>
            <p:cNvSpPr txBox="1"/>
            <p:nvPr/>
          </p:nvSpPr>
          <p:spPr>
            <a:xfrm>
              <a:off x="878078" y="1426851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テキスト ボックス 462"/>
            <p:cNvSpPr txBox="1"/>
            <p:nvPr/>
          </p:nvSpPr>
          <p:spPr>
            <a:xfrm rot="16200000">
              <a:off x="865594" y="1617967"/>
              <a:ext cx="200376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SD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64" name="テキスト ボックス 463"/>
            <p:cNvSpPr txBox="1"/>
            <p:nvPr/>
          </p:nvSpPr>
          <p:spPr>
            <a:xfrm>
              <a:off x="955019" y="1839567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" name="テキスト ボックス 464"/>
            <p:cNvSpPr txBox="1"/>
            <p:nvPr/>
          </p:nvSpPr>
          <p:spPr>
            <a:xfrm>
              <a:off x="789245" y="1664134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6" name="正方形/長方形 465"/>
            <p:cNvSpPr/>
            <p:nvPr/>
          </p:nvSpPr>
          <p:spPr>
            <a:xfrm>
              <a:off x="755576" y="1425315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421" name="グループ化 420"/>
          <p:cNvGrpSpPr/>
          <p:nvPr/>
        </p:nvGrpSpPr>
        <p:grpSpPr>
          <a:xfrm>
            <a:off x="2547098" y="2012691"/>
            <a:ext cx="895761" cy="598918"/>
            <a:chOff x="755576" y="2136489"/>
            <a:chExt cx="895761" cy="598918"/>
          </a:xfrm>
        </p:grpSpPr>
        <p:pic>
          <p:nvPicPr>
            <p:cNvPr id="455" name="図 4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2220692"/>
              <a:ext cx="500967" cy="406800"/>
            </a:xfrm>
            <a:prstGeom prst="rect">
              <a:avLst/>
            </a:prstGeom>
          </p:spPr>
        </p:pic>
        <p:sp>
          <p:nvSpPr>
            <p:cNvPr id="456" name="テキスト ボックス 455"/>
            <p:cNvSpPr txBox="1"/>
            <p:nvPr/>
          </p:nvSpPr>
          <p:spPr>
            <a:xfrm>
              <a:off x="878078" y="2138025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7" name="テキスト ボックス 456"/>
            <p:cNvSpPr txBox="1"/>
            <p:nvPr/>
          </p:nvSpPr>
          <p:spPr>
            <a:xfrm rot="16200000">
              <a:off x="865594" y="2329140"/>
              <a:ext cx="200376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SD [s</a:t>
              </a:r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58" name="テキスト ボックス 457"/>
            <p:cNvSpPr txBox="1"/>
            <p:nvPr/>
          </p:nvSpPr>
          <p:spPr>
            <a:xfrm>
              <a:off x="955019" y="2550741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9" name="テキスト ボックス 458"/>
            <p:cNvSpPr txBox="1"/>
            <p:nvPr/>
          </p:nvSpPr>
          <p:spPr>
            <a:xfrm>
              <a:off x="789245" y="2375308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正方形/長方形 459"/>
            <p:cNvSpPr/>
            <p:nvPr/>
          </p:nvSpPr>
          <p:spPr>
            <a:xfrm>
              <a:off x="755576" y="2136489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422" name="グループ化 421"/>
          <p:cNvGrpSpPr/>
          <p:nvPr/>
        </p:nvGrpSpPr>
        <p:grpSpPr>
          <a:xfrm>
            <a:off x="2547098" y="3774819"/>
            <a:ext cx="895761" cy="598918"/>
            <a:chOff x="755576" y="4270011"/>
            <a:chExt cx="895761" cy="598918"/>
          </a:xfrm>
        </p:grpSpPr>
        <p:pic>
          <p:nvPicPr>
            <p:cNvPr id="449" name="図 4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4354214"/>
              <a:ext cx="500967" cy="406800"/>
            </a:xfrm>
            <a:prstGeom prst="rect">
              <a:avLst/>
            </a:prstGeom>
          </p:spPr>
        </p:pic>
        <p:sp>
          <p:nvSpPr>
            <p:cNvPr id="450" name="テキスト ボックス 449"/>
            <p:cNvSpPr txBox="1"/>
            <p:nvPr/>
          </p:nvSpPr>
          <p:spPr>
            <a:xfrm>
              <a:off x="878078" y="4271547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テキスト ボックス 450"/>
            <p:cNvSpPr txBox="1"/>
            <p:nvPr/>
          </p:nvSpPr>
          <p:spPr>
            <a:xfrm rot="16200000">
              <a:off x="865594" y="4462663"/>
              <a:ext cx="200376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SD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52" name="テキスト ボックス 451"/>
            <p:cNvSpPr txBox="1"/>
            <p:nvPr/>
          </p:nvSpPr>
          <p:spPr>
            <a:xfrm>
              <a:off x="955019" y="4684263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テキスト ボックス 452"/>
            <p:cNvSpPr txBox="1"/>
            <p:nvPr/>
          </p:nvSpPr>
          <p:spPr>
            <a:xfrm>
              <a:off x="789245" y="4508830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正方形/長方形 453"/>
            <p:cNvSpPr/>
            <p:nvPr/>
          </p:nvSpPr>
          <p:spPr>
            <a:xfrm>
              <a:off x="755576" y="4270011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423" name="グループ化 422"/>
          <p:cNvGrpSpPr/>
          <p:nvPr/>
        </p:nvGrpSpPr>
        <p:grpSpPr>
          <a:xfrm>
            <a:off x="2547098" y="2600067"/>
            <a:ext cx="895761" cy="598918"/>
            <a:chOff x="755576" y="2847663"/>
            <a:chExt cx="895761" cy="598918"/>
          </a:xfrm>
        </p:grpSpPr>
        <p:pic>
          <p:nvPicPr>
            <p:cNvPr id="443" name="図 4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2931866"/>
              <a:ext cx="500967" cy="406800"/>
            </a:xfrm>
            <a:prstGeom prst="rect">
              <a:avLst/>
            </a:prstGeom>
          </p:spPr>
        </p:pic>
        <p:sp>
          <p:nvSpPr>
            <p:cNvPr id="444" name="テキスト ボックス 443"/>
            <p:cNvSpPr txBox="1"/>
            <p:nvPr/>
          </p:nvSpPr>
          <p:spPr>
            <a:xfrm>
              <a:off x="878078" y="2849199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テキスト ボックス 444"/>
            <p:cNvSpPr txBox="1"/>
            <p:nvPr/>
          </p:nvSpPr>
          <p:spPr>
            <a:xfrm rot="16200000">
              <a:off x="865594" y="3040314"/>
              <a:ext cx="200376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SD [s</a:t>
              </a:r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46" name="テキスト ボックス 445"/>
            <p:cNvSpPr txBox="1"/>
            <p:nvPr/>
          </p:nvSpPr>
          <p:spPr>
            <a:xfrm>
              <a:off x="955019" y="3261915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テキスト ボックス 446"/>
            <p:cNvSpPr txBox="1"/>
            <p:nvPr/>
          </p:nvSpPr>
          <p:spPr>
            <a:xfrm>
              <a:off x="789245" y="3086482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正方形/長方形 447"/>
            <p:cNvSpPr/>
            <p:nvPr/>
          </p:nvSpPr>
          <p:spPr>
            <a:xfrm>
              <a:off x="755576" y="2847663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424" name="グループ化 423"/>
          <p:cNvGrpSpPr/>
          <p:nvPr/>
        </p:nvGrpSpPr>
        <p:grpSpPr>
          <a:xfrm>
            <a:off x="2547098" y="3187443"/>
            <a:ext cx="895761" cy="598918"/>
            <a:chOff x="755576" y="3558837"/>
            <a:chExt cx="895761" cy="598918"/>
          </a:xfrm>
        </p:grpSpPr>
        <p:pic>
          <p:nvPicPr>
            <p:cNvPr id="437" name="図 4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3643040"/>
              <a:ext cx="500967" cy="406800"/>
            </a:xfrm>
            <a:prstGeom prst="rect">
              <a:avLst/>
            </a:prstGeom>
          </p:spPr>
        </p:pic>
        <p:sp>
          <p:nvSpPr>
            <p:cNvPr id="438" name="テキスト ボックス 437"/>
            <p:cNvSpPr txBox="1"/>
            <p:nvPr/>
          </p:nvSpPr>
          <p:spPr>
            <a:xfrm>
              <a:off x="878078" y="3560373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テキスト ボックス 438"/>
            <p:cNvSpPr txBox="1"/>
            <p:nvPr/>
          </p:nvSpPr>
          <p:spPr>
            <a:xfrm rot="16200000">
              <a:off x="865594" y="3751489"/>
              <a:ext cx="200376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SD [s]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40" name="テキスト ボックス 439"/>
            <p:cNvSpPr txBox="1"/>
            <p:nvPr/>
          </p:nvSpPr>
          <p:spPr>
            <a:xfrm>
              <a:off x="955019" y="3973089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テキスト ボックス 440"/>
            <p:cNvSpPr txBox="1"/>
            <p:nvPr/>
          </p:nvSpPr>
          <p:spPr>
            <a:xfrm>
              <a:off x="789245" y="3797656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正方形/長方形 441"/>
            <p:cNvSpPr/>
            <p:nvPr/>
          </p:nvSpPr>
          <p:spPr>
            <a:xfrm>
              <a:off x="755576" y="3558837"/>
              <a:ext cx="895761" cy="57520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grpSp>
        <p:nvGrpSpPr>
          <p:cNvPr id="425" name="グループ化 424"/>
          <p:cNvGrpSpPr/>
          <p:nvPr/>
        </p:nvGrpSpPr>
        <p:grpSpPr>
          <a:xfrm>
            <a:off x="2547098" y="4362195"/>
            <a:ext cx="895761" cy="722716"/>
            <a:chOff x="755576" y="4981184"/>
            <a:chExt cx="895761" cy="722716"/>
          </a:xfrm>
        </p:grpSpPr>
        <p:pic>
          <p:nvPicPr>
            <p:cNvPr id="426" name="図 4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08" y="5065388"/>
              <a:ext cx="500967" cy="406800"/>
            </a:xfrm>
            <a:prstGeom prst="rect">
              <a:avLst/>
            </a:prstGeom>
          </p:spPr>
        </p:pic>
        <p:sp>
          <p:nvSpPr>
            <p:cNvPr id="427" name="テキスト ボックス 426"/>
            <p:cNvSpPr txBox="1"/>
            <p:nvPr/>
          </p:nvSpPr>
          <p:spPr>
            <a:xfrm>
              <a:off x="878078" y="4982721"/>
              <a:ext cx="235014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テキスト ボックス 427"/>
            <p:cNvSpPr txBox="1"/>
            <p:nvPr/>
          </p:nvSpPr>
          <p:spPr>
            <a:xfrm rot="16200000">
              <a:off x="865594" y="5173836"/>
              <a:ext cx="200376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SD [s</a:t>
              </a:r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29" name="テキスト ボックス 428"/>
            <p:cNvSpPr txBox="1"/>
            <p:nvPr/>
          </p:nvSpPr>
          <p:spPr>
            <a:xfrm>
              <a:off x="955019" y="5395437"/>
              <a:ext cx="158070" cy="184666"/>
            </a:xfrm>
            <a:prstGeom prst="rect">
              <a:avLst/>
            </a:prstGeom>
            <a:noFill/>
          </p:spPr>
          <p:txBody>
            <a:bodyPr wrap="none" rIns="27000" rtlCol="0">
              <a:spAutoFit/>
            </a:bodyPr>
            <a:lstStyle/>
            <a:p>
              <a:pPr algn="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テキスト ボックス 429"/>
            <p:cNvSpPr txBox="1"/>
            <p:nvPr/>
          </p:nvSpPr>
          <p:spPr>
            <a:xfrm>
              <a:off x="1169827" y="5470460"/>
              <a:ext cx="3847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テキスト ボックス 430"/>
            <p:cNvSpPr txBox="1"/>
            <p:nvPr/>
          </p:nvSpPr>
          <p:spPr>
            <a:xfrm>
              <a:off x="1280544" y="5470460"/>
              <a:ext cx="38473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テキスト ボックス 431"/>
            <p:cNvSpPr txBox="1"/>
            <p:nvPr/>
          </p:nvSpPr>
          <p:spPr>
            <a:xfrm>
              <a:off x="789245" y="5220004"/>
              <a:ext cx="118647" cy="92333"/>
            </a:xfrm>
            <a:prstGeom prst="rect">
              <a:avLst/>
            </a:prstGeom>
            <a:noFill/>
          </p:spPr>
          <p:txBody>
            <a:bodyPr wrap="none" lIns="27000" tIns="0" rIns="27000" bIns="0" rtlCol="0" anchor="ctr">
              <a:spAutoFit/>
            </a:bodyPr>
            <a:lstStyle>
              <a:defPPr>
                <a:defRPr lang="ja-JP"/>
              </a:defPPr>
              <a:lvl1pPr algn="ctr">
                <a:defRPr sz="1050"/>
              </a:lvl1pPr>
            </a:lstStyle>
            <a:p>
              <a:r>
                <a:rPr lang="en-US" altLang="ja-JP" sz="600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ja-JP" sz="600" baseline="-250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ja-JP" altLang="en-US" sz="600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テキスト ボックス 432"/>
            <p:cNvSpPr txBox="1"/>
            <p:nvPr/>
          </p:nvSpPr>
          <p:spPr>
            <a:xfrm>
              <a:off x="1356649" y="5470460"/>
              <a:ext cx="7694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4" name="テキスト ボックス 433"/>
            <p:cNvSpPr txBox="1"/>
            <p:nvPr/>
          </p:nvSpPr>
          <p:spPr>
            <a:xfrm>
              <a:off x="1473494" y="5470460"/>
              <a:ext cx="76945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ja-JP" altLang="en-US" sz="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5" name="テキスト ボックス 434"/>
            <p:cNvSpPr txBox="1"/>
            <p:nvPr/>
          </p:nvSpPr>
          <p:spPr>
            <a:xfrm>
              <a:off x="1136234" y="5519234"/>
              <a:ext cx="415178" cy="18466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ja-JP" sz="600" dirty="0" smtClean="0">
                  <a:latin typeface="Times New Roman" pitchFamily="18" charset="0"/>
                  <a:ea typeface="Arial Unicode MS" pitchFamily="50" charset="-128"/>
                  <a:cs typeface="Times New Roman" panose="02020603050405020304" pitchFamily="18" charset="0"/>
                </a:rPr>
                <a:t>Speed [km/h]</a:t>
              </a:r>
              <a:endParaRPr lang="ja-JP" altLang="en-US" sz="600" baseline="-25000" dirty="0">
                <a:latin typeface="Times New Roman" pitchFamily="18" charset="0"/>
                <a:ea typeface="Arial Unicode MS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436" name="正方形/長方形 435"/>
            <p:cNvSpPr/>
            <p:nvPr/>
          </p:nvSpPr>
          <p:spPr>
            <a:xfrm>
              <a:off x="755576" y="4981184"/>
              <a:ext cx="895761" cy="71117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00"/>
            </a:p>
          </p:txBody>
        </p:sp>
      </p:grpSp>
      <p:sp>
        <p:nvSpPr>
          <p:cNvPr id="143" name="十字形 142"/>
          <p:cNvSpPr/>
          <p:nvPr/>
        </p:nvSpPr>
        <p:spPr>
          <a:xfrm rot="2700000">
            <a:off x="6609838" y="974272"/>
            <a:ext cx="1193089" cy="1193089"/>
          </a:xfrm>
          <a:prstGeom prst="plus">
            <a:avLst>
              <a:gd name="adj" fmla="val 39370"/>
            </a:avLst>
          </a:prstGeom>
          <a:solidFill>
            <a:srgbClr val="00CCCC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2564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920370" y="277108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920370" y="228103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79907" y="2456645"/>
            <a:ext cx="522604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Argument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50530" y="2514513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968460" y="3543369"/>
            <a:ext cx="14525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81898" y="3053319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-0.4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75714" y="3228985"/>
            <a:ext cx="7309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Moving radius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[m]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38507" y="3286801"/>
            <a:ext cx="18116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920369" y="4315657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06933" y="3825607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33423" y="4001326"/>
            <a:ext cx="61557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Ankle </a:t>
            </a:r>
            <a:r>
              <a:rPr lang="en-US" altLang="ja-JP" sz="900" dirty="0" smtClean="0">
                <a:cs typeface="Times New Roman" pitchFamily="18" charset="0"/>
              </a:rPr>
              <a:t>angle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68965" y="4059090"/>
            <a:ext cx="12025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θ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216710" y="4747079"/>
            <a:ext cx="1140080" cy="355672"/>
            <a:chOff x="2176366" y="4747079"/>
            <a:chExt cx="1140080" cy="355672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2176383" y="4747079"/>
              <a:ext cx="1140063" cy="161583"/>
              <a:chOff x="4618358" y="6399907"/>
              <a:chExt cx="1520080" cy="21544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4618358" y="6489630"/>
                <a:ext cx="216000" cy="36000"/>
              </a:xfrm>
              <a:prstGeom prst="rect">
                <a:avLst/>
              </a:prstGeom>
              <a:solidFill>
                <a:srgbClr val="0D18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40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60280" y="6399907"/>
                <a:ext cx="127815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/>
              <a:p>
                <a:r>
                  <a:rPr lang="en-US" altLang="ja-JP" sz="1050" dirty="0" smtClean="0">
                    <a:latin typeface="Times New Roman" pitchFamily="18" charset="0"/>
                    <a:cs typeface="Times New Roman" pitchFamily="18" charset="0"/>
                  </a:rPr>
                  <a:t>Actual trajectory</a:t>
                </a:r>
                <a:endParaRPr lang="ja-JP" altLang="en-US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2176366" y="4941168"/>
              <a:ext cx="939687" cy="161583"/>
              <a:chOff x="5865673" y="6399907"/>
              <a:chExt cx="1252919" cy="2154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BF131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07595" y="6399907"/>
                <a:ext cx="101099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 smtClean="0"/>
                  <a:t>EP trajectory</a:t>
                </a:r>
                <a:endParaRPr lang="ja-JP" altLang="en-US" sz="1050" dirty="0"/>
              </a:p>
            </p:txBody>
          </p:sp>
        </p:grpSp>
      </p:grpSp>
      <p:sp>
        <p:nvSpPr>
          <p:cNvPr id="70" name="上下矢印 69"/>
          <p:cNvSpPr/>
          <p:nvPr/>
        </p:nvSpPr>
        <p:spPr>
          <a:xfrm>
            <a:off x="3385912" y="2350277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3525058" y="2350277"/>
            <a:ext cx="634814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脚</a:t>
            </a:r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を前に振る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525058" y="2716928"/>
            <a:ext cx="721377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脚を後ろに振る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上下矢印 73"/>
          <p:cNvSpPr/>
          <p:nvPr/>
        </p:nvSpPr>
        <p:spPr>
          <a:xfrm>
            <a:off x="3385912" y="3890666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525058" y="3890666"/>
            <a:ext cx="25971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背屈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525058" y="4257317"/>
            <a:ext cx="25971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底屈</a:t>
            </a:r>
            <a:endParaRPr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上下矢印 105"/>
          <p:cNvSpPr/>
          <p:nvPr/>
        </p:nvSpPr>
        <p:spPr>
          <a:xfrm>
            <a:off x="3385912" y="3124087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525058" y="3124087"/>
            <a:ext cx="53703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脚</a:t>
            </a:r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を曲げる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525058" y="3490738"/>
            <a:ext cx="549856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脚を伸ばす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dminister\Documents\研究\semi\2014.09.26\graph\SS\hishii\R(run)(scaled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6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er\Documents\研究\semi\2014.09.26\graph\SS\hishii\θ(run)(scaled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er\Documents\研究\semi\2014.09.26\graph\SS\hishii\Φ(run)(scaled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920370" y="277108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920370" y="228103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79907" y="2456645"/>
            <a:ext cx="522604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Argument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50530" y="2514513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968460" y="3543369"/>
            <a:ext cx="14525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81898" y="3053319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-0.4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75714" y="3228985"/>
            <a:ext cx="7309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Moving radius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[m]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38507" y="3286801"/>
            <a:ext cx="18116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920369" y="4315657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06933" y="3825607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33423" y="4001326"/>
            <a:ext cx="61557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Ankle angle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68965" y="4059090"/>
            <a:ext cx="12025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θ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216710" y="4747079"/>
            <a:ext cx="1140080" cy="355672"/>
            <a:chOff x="2176366" y="4747079"/>
            <a:chExt cx="1140080" cy="355672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2176383" y="4747079"/>
              <a:ext cx="1140063" cy="161583"/>
              <a:chOff x="4618358" y="6399907"/>
              <a:chExt cx="1520080" cy="21544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4618358" y="6489630"/>
                <a:ext cx="216000" cy="36000"/>
              </a:xfrm>
              <a:prstGeom prst="rect">
                <a:avLst/>
              </a:prstGeom>
              <a:solidFill>
                <a:srgbClr val="0D18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40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60280" y="6399907"/>
                <a:ext cx="127815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/>
              <a:p>
                <a:r>
                  <a:rPr lang="en-US" altLang="ja-JP" sz="1050" dirty="0" smtClean="0">
                    <a:latin typeface="Times New Roman" pitchFamily="18" charset="0"/>
                    <a:cs typeface="Times New Roman" pitchFamily="18" charset="0"/>
                  </a:rPr>
                  <a:t>Actual trajectory</a:t>
                </a:r>
                <a:endParaRPr lang="ja-JP" altLang="en-US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2176366" y="4941168"/>
              <a:ext cx="939687" cy="161583"/>
              <a:chOff x="5865673" y="6399907"/>
              <a:chExt cx="1252919" cy="2154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BF131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07595" y="6399907"/>
                <a:ext cx="101099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 smtClean="0"/>
                  <a:t>EP trajectory</a:t>
                </a:r>
                <a:endParaRPr lang="ja-JP" altLang="en-US" sz="1050" dirty="0"/>
              </a:p>
            </p:txBody>
          </p:sp>
        </p:grpSp>
      </p:grpSp>
      <p:pic>
        <p:nvPicPr>
          <p:cNvPr id="3080" name="Picture 8" descr="C:\Users\Administer\Documents\研究\semi\2014.09.26\graph\SS\hishii\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6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Administer\Documents\研究\semi\2014.09.26\graph\SS\hishii\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Administer\Documents\研究\semi\2014.09.26\graph\SS\hishii\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920370" y="277108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920370" y="2281030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79907" y="2456645"/>
            <a:ext cx="522604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Argument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450530" y="2514513"/>
            <a:ext cx="15712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968460" y="3543369"/>
            <a:ext cx="14525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81898" y="3053319"/>
            <a:ext cx="23181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-0.4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75714" y="3228985"/>
            <a:ext cx="73099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Moving radius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>
                <a:cs typeface="Times New Roman" pitchFamily="18" charset="0"/>
              </a:rPr>
              <a:t>[m]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38507" y="3286801"/>
            <a:ext cx="181165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920369" y="4315657"/>
            <a:ext cx="19334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006933" y="3825607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33424" y="4001326"/>
            <a:ext cx="615578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Ankle angle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468965" y="4059090"/>
            <a:ext cx="120251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>
                <a:latin typeface="Times New Roman" pitchFamily="18" charset="0"/>
                <a:cs typeface="Times New Roman" pitchFamily="18" charset="0"/>
              </a:rPr>
              <a:t>θ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2216710" y="4747079"/>
            <a:ext cx="1140080" cy="355672"/>
            <a:chOff x="2176366" y="4747079"/>
            <a:chExt cx="1140080" cy="355672"/>
          </a:xfrm>
        </p:grpSpPr>
        <p:grpSp>
          <p:nvGrpSpPr>
            <p:cNvPr id="94" name="グループ化 93"/>
            <p:cNvGrpSpPr/>
            <p:nvPr/>
          </p:nvGrpSpPr>
          <p:grpSpPr>
            <a:xfrm>
              <a:off x="2176383" y="4747079"/>
              <a:ext cx="1140063" cy="161583"/>
              <a:chOff x="4618358" y="6399907"/>
              <a:chExt cx="1520080" cy="215444"/>
            </a:xfrm>
          </p:grpSpPr>
          <p:sp>
            <p:nvSpPr>
              <p:cNvPr id="117" name="正方形/長方形 116"/>
              <p:cNvSpPr/>
              <p:nvPr/>
            </p:nvSpPr>
            <p:spPr>
              <a:xfrm>
                <a:off x="4618358" y="6489630"/>
                <a:ext cx="216000" cy="36000"/>
              </a:xfrm>
              <a:prstGeom prst="rect">
                <a:avLst/>
              </a:prstGeom>
              <a:solidFill>
                <a:srgbClr val="0D18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400"/>
              </a:p>
            </p:txBody>
          </p:sp>
          <p:sp>
            <p:nvSpPr>
              <p:cNvPr id="118" name="テキスト ボックス 117"/>
              <p:cNvSpPr txBox="1"/>
              <p:nvPr/>
            </p:nvSpPr>
            <p:spPr>
              <a:xfrm>
                <a:off x="4860280" y="6399907"/>
                <a:ext cx="1278158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/>
              <a:p>
                <a:r>
                  <a:rPr lang="en-US" altLang="ja-JP" sz="1050" dirty="0" smtClean="0">
                    <a:latin typeface="Times New Roman" pitchFamily="18" charset="0"/>
                    <a:cs typeface="Times New Roman" pitchFamily="18" charset="0"/>
                  </a:rPr>
                  <a:t>Actual trajectory</a:t>
                </a:r>
                <a:endParaRPr lang="ja-JP" altLang="en-US" sz="105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95" name="グループ化 94"/>
            <p:cNvGrpSpPr/>
            <p:nvPr/>
          </p:nvGrpSpPr>
          <p:grpSpPr>
            <a:xfrm>
              <a:off x="2176366" y="4941168"/>
              <a:ext cx="939687" cy="161583"/>
              <a:chOff x="5865673" y="6399907"/>
              <a:chExt cx="1252919" cy="215444"/>
            </a:xfrm>
          </p:grpSpPr>
          <p:sp>
            <p:nvSpPr>
              <p:cNvPr id="114" name="正方形/長方形 113"/>
              <p:cNvSpPr/>
              <p:nvPr/>
            </p:nvSpPr>
            <p:spPr>
              <a:xfrm>
                <a:off x="5865673" y="6489630"/>
                <a:ext cx="216000" cy="36000"/>
              </a:xfrm>
              <a:prstGeom prst="rect">
                <a:avLst/>
              </a:prstGeom>
              <a:solidFill>
                <a:srgbClr val="BF131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200"/>
              </a:p>
            </p:txBody>
          </p:sp>
          <p:sp>
            <p:nvSpPr>
              <p:cNvPr id="115" name="テキスト ボックス 114"/>
              <p:cNvSpPr txBox="1"/>
              <p:nvPr/>
            </p:nvSpPr>
            <p:spPr>
              <a:xfrm>
                <a:off x="6107595" y="6399907"/>
                <a:ext cx="101099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27000" tIns="0" rIns="27000" bIns="0" rtlCol="0" anchor="ctr">
                <a:spAutoFit/>
              </a:bodyPr>
              <a:lstStyle>
                <a:defPPr>
                  <a:defRPr lang="ja-JP"/>
                </a:defPPr>
                <a:lvl1pPr>
                  <a:defRPr sz="700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ja-JP" sz="1050" dirty="0" smtClean="0"/>
                  <a:t>EP trajectory</a:t>
                </a:r>
                <a:endParaRPr lang="ja-JP" altLang="en-US" sz="1050" dirty="0"/>
              </a:p>
            </p:txBody>
          </p:sp>
        </p:grpSp>
      </p:grpSp>
      <p:pic>
        <p:nvPicPr>
          <p:cNvPr id="4098" name="Picture 2" descr="C:\Users\Administer\Documents\研究\semi\2014.09.26\graph\SS\hishii\R(run)(scaled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6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er\Documents\研究\semi\2014.09.26\graph\SS\hishii\θ(run)(scaled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ster\Documents\研究\semi\2014.09.26\graph\SS\hishii\Φ(run)(scaled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2006932" y="2771080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33808" y="2281030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491702" y="2456645"/>
            <a:ext cx="458485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Stiffness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[N/m]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62432" y="2514513"/>
            <a:ext cx="213224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1050" i="1" baseline="-25000" dirty="0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006932" y="3543369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776100" y="3053319"/>
            <a:ext cx="337615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40000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491704" y="3228985"/>
            <a:ext cx="458484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Stiffness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[N/m]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9644" y="3286801"/>
            <a:ext cx="198798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006931" y="4315657"/>
            <a:ext cx="106783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33809" y="3825607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1000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478881" y="4001326"/>
            <a:ext cx="48413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Stiffness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[Nm/rad]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274454" y="4059090"/>
            <a:ext cx="189180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dminister\Documents\研究\semi\2014.09.26\graph\mechanical\hishii\stiffness\k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dminister\Documents\研究\semi\2014.09.26\graph\mechanical\hishii\stiffness\k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ster\Documents\研究\semi\2014.09.26\graph\mechanical\hishii\stiffness\k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/>
          <p:cNvSpPr txBox="1"/>
          <p:nvPr/>
        </p:nvSpPr>
        <p:spPr>
          <a:xfrm>
            <a:off x="1853044" y="2771080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-400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891516" y="2281030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 rot="16200000">
            <a:off x="1526968" y="2456645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294494" y="2514513"/>
            <a:ext cx="17154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1050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sz="1050" i="1" baseline="-25000" dirty="0" err="1" smtClean="0">
                <a:latin typeface="Times New Roman" pitchFamily="18" charset="0"/>
                <a:cs typeface="Times New Roman" pitchFamily="18" charset="0"/>
              </a:rPr>
              <a:t>Φ</a:t>
            </a:r>
            <a:endParaRPr lang="en-US" altLang="ja-JP" sz="105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1795336" y="3543369"/>
            <a:ext cx="31837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-1000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833808" y="3053319"/>
            <a:ext cx="279907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1200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 rot="16200000">
            <a:off x="1562236" y="3228985"/>
            <a:ext cx="317421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Force</a:t>
            </a:r>
            <a:endParaRPr lang="en-US" altLang="ja-JP" sz="900" dirty="0">
              <a:cs typeface="Times New Roman" pitchFamily="18" charset="0"/>
            </a:endParaRPr>
          </a:p>
          <a:p>
            <a:r>
              <a:rPr lang="en-US" altLang="ja-JP" sz="900" dirty="0" smtClean="0">
                <a:cs typeface="Times New Roman" pitchFamily="18" charset="0"/>
              </a:rPr>
              <a:t>[N]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2431" y="3286801"/>
            <a:ext cx="235667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-F</a:t>
            </a:r>
            <a:r>
              <a:rPr lang="en-US" altLang="ja-JP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ja-JP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853043" y="4315657"/>
            <a:ext cx="260671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-500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91517" y="3825607"/>
            <a:ext cx="222199" cy="138499"/>
          </a:xfrm>
          <a:prstGeom prst="rect">
            <a:avLst/>
          </a:prstGeom>
          <a:noFill/>
        </p:spPr>
        <p:txBody>
          <a:bodyPr wrap="none" lIns="27000" tIns="0" rIns="21600" bIns="0" rtlCol="0" anchor="ctr">
            <a:spAutoFit/>
          </a:bodyPr>
          <a:lstStyle>
            <a:defPPr>
              <a:defRPr lang="ja-JP"/>
            </a:defPPr>
            <a:lvl1pPr algn="r">
              <a:defRPr sz="500"/>
            </a:lvl1pPr>
          </a:lstStyle>
          <a:p>
            <a:r>
              <a:rPr lang="en-US" altLang="ja-JP" sz="900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ja-JP" altLang="en-US" sz="9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 rot="16200000">
            <a:off x="1526971" y="4001326"/>
            <a:ext cx="387953" cy="2769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 smtClean="0">
                <a:cs typeface="Times New Roman" pitchFamily="18" charset="0"/>
              </a:rPr>
              <a:t>Torque</a:t>
            </a:r>
          </a:p>
          <a:p>
            <a:r>
              <a:rPr lang="en-US" altLang="ja-JP" sz="900" dirty="0" smtClean="0">
                <a:cs typeface="Times New Roman" pitchFamily="18" charset="0"/>
              </a:rPr>
              <a:t>[Nm]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306515" y="4059090"/>
            <a:ext cx="147503" cy="161583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1050"/>
            </a:lvl1pPr>
          </a:lstStyle>
          <a:p>
            <a:r>
              <a:rPr lang="en-US" altLang="ja-JP" i="1" dirty="0" err="1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ja-JP" i="1" baseline="-25000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altLang="ja-JP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369028" y="4461427"/>
            <a:ext cx="747025" cy="138499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sz="900" dirty="0">
                <a:cs typeface="Times New Roman" pitchFamily="18" charset="0"/>
              </a:rPr>
              <a:t>Gait phase [%]</a:t>
            </a:r>
            <a:endParaRPr lang="ja-JP" altLang="en-US" sz="900" dirty="0">
              <a:cs typeface="Times New Roman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78923" y="4408078"/>
            <a:ext cx="112235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pPr algn="ctr"/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3236213" y="4408078"/>
            <a:ext cx="227653" cy="138499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>
            <a:defPPr>
              <a:defRPr lang="ja-JP"/>
            </a:defPPr>
            <a:lvl1pPr algn="ctr">
              <a:defRPr sz="500"/>
            </a:lvl1pPr>
          </a:lstStyle>
          <a:p>
            <a:r>
              <a:rPr lang="en-US" altLang="ja-JP" sz="900" dirty="0">
                <a:latin typeface="Times New Roman" pitchFamily="18" charset="0"/>
                <a:cs typeface="Times New Roman" pitchFamily="18" charset="0"/>
              </a:rPr>
              <a:t>100</a:t>
            </a:r>
            <a:endParaRPr lang="ja-JP" alt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224001" y="2242555"/>
            <a:ext cx="28055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stance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38136" y="2242555"/>
            <a:ext cx="269330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27000" tIns="0" rIns="27000" bIns="0" rtlCol="0" anchor="ctr" anchorCtr="0">
            <a:spAutoFit/>
          </a:bodyPr>
          <a:lstStyle>
            <a:defPPr>
              <a:defRPr lang="ja-JP"/>
            </a:defPPr>
            <a:lvl1pPr algn="ctr">
              <a:defRPr sz="700">
                <a:latin typeface="Times New Roman" pitchFamily="18" charset="0"/>
                <a:ea typeface="Arial Unicode MS" pitchFamily="50" charset="-128"/>
                <a:cs typeface="Arial Unicode MS" pitchFamily="50" charset="-128"/>
              </a:defRPr>
            </a:lvl1pPr>
          </a:lstStyle>
          <a:p>
            <a:r>
              <a:rPr lang="en-US" altLang="ja-JP" dirty="0" smtClean="0">
                <a:cs typeface="Times New Roman" pitchFamily="18" charset="0"/>
              </a:rPr>
              <a:t>swing</a:t>
            </a:r>
            <a:endParaRPr lang="ja-JP" altLang="en-US" dirty="0">
              <a:cs typeface="Times New Roman" pitchFamily="18" charset="0"/>
            </a:endParaRPr>
          </a:p>
        </p:txBody>
      </p:sp>
      <p:sp>
        <p:nvSpPr>
          <p:cNvPr id="22" name="上下矢印 21"/>
          <p:cNvSpPr/>
          <p:nvPr/>
        </p:nvSpPr>
        <p:spPr>
          <a:xfrm>
            <a:off x="3385912" y="2350277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25058" y="2350277"/>
            <a:ext cx="634814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脚</a:t>
            </a:r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を前に振る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25058" y="2716928"/>
            <a:ext cx="721377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脚を後ろに振る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上下矢印 24"/>
          <p:cNvSpPr/>
          <p:nvPr/>
        </p:nvSpPr>
        <p:spPr>
          <a:xfrm>
            <a:off x="3385912" y="3890666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25058" y="3890666"/>
            <a:ext cx="25971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背屈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525058" y="4257317"/>
            <a:ext cx="25971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底屈</a:t>
            </a:r>
            <a:endParaRPr lang="ja-JP" alt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上下矢印 27"/>
          <p:cNvSpPr/>
          <p:nvPr/>
        </p:nvSpPr>
        <p:spPr>
          <a:xfrm>
            <a:off x="3385912" y="3124087"/>
            <a:ext cx="129714" cy="489762"/>
          </a:xfrm>
          <a:prstGeom prst="upDownArrow">
            <a:avLst>
              <a:gd name="adj1" fmla="val 33720"/>
              <a:gd name="adj2" fmla="val 50000"/>
            </a:avLst>
          </a:prstGeom>
          <a:gradFill>
            <a:gsLst>
              <a:gs pos="610">
                <a:srgbClr val="FF0000"/>
              </a:gs>
              <a:gs pos="100000">
                <a:srgbClr val="0070C0"/>
              </a:gs>
            </a:gsLst>
            <a:lin ang="5400000" scaled="1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525058" y="3124087"/>
            <a:ext cx="537032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脚</a:t>
            </a:r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を</a:t>
            </a:r>
            <a:r>
              <a:rPr lang="ja-JP" altLang="en-US" sz="800" dirty="0">
                <a:latin typeface="Times New Roman" pitchFamily="18" charset="0"/>
                <a:cs typeface="Times New Roman" pitchFamily="18" charset="0"/>
              </a:rPr>
              <a:t>曲げる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25058" y="3490738"/>
            <a:ext cx="549856" cy="123111"/>
          </a:xfrm>
          <a:prstGeom prst="rect">
            <a:avLst/>
          </a:prstGeom>
          <a:noFill/>
        </p:spPr>
        <p:txBody>
          <a:bodyPr wrap="none" lIns="27000" tIns="0" rIns="27000" bIns="0" rtlCol="0" anchor="ctr">
            <a:spAutoFit/>
          </a:bodyPr>
          <a:lstStyle/>
          <a:p>
            <a:r>
              <a:rPr lang="ja-JP" altLang="en-US" sz="800" dirty="0" smtClean="0">
                <a:latin typeface="Times New Roman" pitchFamily="18" charset="0"/>
                <a:cs typeface="Times New Roman" pitchFamily="18" charset="0"/>
              </a:rPr>
              <a:t>脚を伸ばす</a:t>
            </a:r>
            <a:endParaRPr lang="ja-JP" altLang="en-US" sz="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Administer\Documents\研究\semi\2014.09.26\graph\mechanical\hishii\torque\τR(run)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122565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dminister\Documents\研究\semi\2014.09.26\graph\mechanical\hishii\torque\τθ(run)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3894854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Administer\Documents\研究\semi\2014.09.26\graph\mechanical\hishii\torque\τΦ(run).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37" y="2350277"/>
            <a:ext cx="1216800" cy="4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26351</TotalTime>
  <Words>1644</Words>
  <Application>Microsoft Office PowerPoint</Application>
  <PresentationFormat>画面に合わせる (4:3)</PresentationFormat>
  <Paragraphs>1091</Paragraphs>
  <Slides>44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Administer</dc:creator>
  <cp:lastModifiedBy>Administer</cp:lastModifiedBy>
  <cp:revision>800</cp:revision>
  <cp:lastPrinted>2014-09-22T12:14:23Z</cp:lastPrinted>
  <dcterms:created xsi:type="dcterms:W3CDTF">2012-01-22T12:39:36Z</dcterms:created>
  <dcterms:modified xsi:type="dcterms:W3CDTF">2014-09-22T12:21:23Z</dcterms:modified>
</cp:coreProperties>
</file>