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F413B-3521-41F7-B358-8A5D0E91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1F099A-DC4F-4FC4-868E-369EB710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6DA79-18E9-459E-ACF9-E111E45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19FED-F6AA-46BF-924F-53625215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FB3E0-BD15-439E-A8EB-D8D5F94D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3DC8F7-CD92-4FC5-93F7-EAA9625E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98C5A5-0439-4561-AECB-9C78CB01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369FB-43DB-43E3-87C5-79D403A9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EC831-742F-41A4-9239-5086AC25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0B70C-E0D4-41CF-8ED4-8B4C4835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89483F-8786-4993-A255-43EFA19B2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6CB9DA-45B6-498A-910F-70792261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51A8-D56C-4D30-8CBE-0EB844A7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5DDEC-9974-40A3-87CF-FA2069EF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9900B-7AEC-4F98-A06D-75617136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EFE08-1217-4506-8968-F4A2D2A3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306A2-B132-485C-A3B2-3A897B51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D930E8-48BF-4CF3-9803-9F0264A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E043A1-05DB-4B4A-ACB5-37C752C7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FFE82-A25C-4293-B1C2-62FFE0D9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0CF96-4B7C-4678-BA35-3BD5C9EC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53B110-0B7C-4553-9822-682A7C79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156A4-0E1F-4225-9949-BD2FE1E7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393C65-E6C8-412F-9C0C-D822F190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8FD63-B8A9-471F-ACD6-43BBBB68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26377-B0FF-4376-8D0C-07D4C6E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F54E0-FB93-44FE-A308-8BA3783D6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D43FC5-C681-48B8-8AAD-05B50683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D4034F-7453-40C4-8166-1E3C192B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C8A56F-DF7B-4BEB-938B-C57A88A1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97F358-C37E-4F17-8812-8B4AD8E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D295F-D86C-4406-B249-F186D08E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599887-0140-4589-B525-9EBEF545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702FE-BD93-4696-9020-0E82143A0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93E7AF-127A-4C3B-9852-2728E5BA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09A4EB-D03C-416E-854E-D65D01C6D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9717FE-F359-4644-AC62-98E169B7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EF0158-58FE-4C11-9930-E803AB53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C8D47A-F5C5-4DC0-A80D-E93C0A70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693EB-08D0-4742-9B9E-6E544C47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25BF73-52C6-4C09-9431-CD6991A1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0216C0-462C-4DC5-9E19-F3450141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5F2700-D07D-4F07-8704-167B563B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9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3D2B40-5150-4947-BFE7-2FADFB6F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E3DF1-11C0-4A04-BEF7-485A4D6B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3A1581-9769-437F-B6EA-BD81CAF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7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63D26-71ED-4EB2-9690-B0726C9D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49013-B129-441C-A62C-00F10B70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B0F4D4-9EFD-4992-8546-6874F0B4D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361281-3453-45AC-8E65-EEC7F771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BB63D-8F44-43B6-8640-432276B7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3268F1-7FCA-4E64-9836-639A1389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6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6AE28-A931-437C-8593-99C55ED7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939636-64AD-4E56-9C15-611FE99E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6A5D24-0B04-4E7E-AF08-08F929FC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4AB023-8752-4F3D-85DA-6D63B6C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3BCE72-19B4-4FEC-BADB-D96916CD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5C72DD-769E-4062-9706-E16C530F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2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174BFE-A9CE-46BB-9A35-39DE9F55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5FB01-26C1-4A3E-805E-F0EE0730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B825C-82BC-4501-A409-29D7312E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D6A5-C631-48CF-93BC-D25864DAF489}" type="datetimeFigureOut">
              <a:rPr kumimoji="1" lang="ja-JP" altLang="en-US" smtClean="0"/>
              <a:t>2020/1/3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46D90-4ECB-4D41-8A3D-8B9D1551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5A793-F251-4F1D-A7CA-63768F1D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6C66-7C87-4FD8-92A1-44BCF33FF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6E07C4-293B-49EC-BC79-769D941A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CD7"/>
              </a:clrFrom>
              <a:clrTo>
                <a:srgbClr val="EDEC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吹き出し: 線 (強調線付き) 8">
            <a:extLst>
              <a:ext uri="{FF2B5EF4-FFF2-40B4-BE49-F238E27FC236}">
                <a16:creationId xmlns:a16="http://schemas.microsoft.com/office/drawing/2014/main" id="{4E3632C5-411A-402F-A513-50E830EF56E8}"/>
              </a:ext>
            </a:extLst>
          </p:cNvPr>
          <p:cNvSpPr/>
          <p:nvPr/>
        </p:nvSpPr>
        <p:spPr>
          <a:xfrm>
            <a:off x="5281681" y="423079"/>
            <a:ext cx="4271752" cy="573207"/>
          </a:xfrm>
          <a:prstGeom prst="accentCallout1">
            <a:avLst>
              <a:gd name="adj1" fmla="val 54960"/>
              <a:gd name="adj2" fmla="val -1559"/>
              <a:gd name="adj3" fmla="val 201506"/>
              <a:gd name="adj4" fmla="val -44390"/>
            </a:avLst>
          </a:prstGeom>
          <a:noFill/>
          <a:ln w="69850" cap="rnd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伸縮性シリコン</a:t>
            </a:r>
          </a:p>
        </p:txBody>
      </p:sp>
      <p:sp>
        <p:nvSpPr>
          <p:cNvPr id="10" name="吹き出し: 線 (強調線付き) 9">
            <a:extLst>
              <a:ext uri="{FF2B5EF4-FFF2-40B4-BE49-F238E27FC236}">
                <a16:creationId xmlns:a16="http://schemas.microsoft.com/office/drawing/2014/main" id="{00971588-06EC-4E35-BC99-D1BDAAF78228}"/>
              </a:ext>
            </a:extLst>
          </p:cNvPr>
          <p:cNvSpPr/>
          <p:nvPr/>
        </p:nvSpPr>
        <p:spPr>
          <a:xfrm>
            <a:off x="7192370" y="5541638"/>
            <a:ext cx="3398293" cy="841182"/>
          </a:xfrm>
          <a:prstGeom prst="accentCallout1">
            <a:avLst>
              <a:gd name="adj1" fmla="val 46498"/>
              <a:gd name="adj2" fmla="val 8429"/>
              <a:gd name="adj3" fmla="val -297893"/>
              <a:gd name="adj4" fmla="val -24363"/>
            </a:avLst>
          </a:prstGeom>
          <a:noFill/>
          <a:ln w="69850" cap="rnd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導電性布</a:t>
            </a:r>
            <a:endParaRPr kumimoji="1" lang="ja-JP" altLang="en-US" sz="4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6F65DF6-0813-49D1-8C2D-362614E8296C}"/>
              </a:ext>
            </a:extLst>
          </p:cNvPr>
          <p:cNvCxnSpPr>
            <a:cxnSpLocks/>
          </p:cNvCxnSpPr>
          <p:nvPr/>
        </p:nvCxnSpPr>
        <p:spPr>
          <a:xfrm flipH="1" flipV="1">
            <a:off x="5104263" y="3957851"/>
            <a:ext cx="2415653" cy="2004378"/>
          </a:xfrm>
          <a:prstGeom prst="line">
            <a:avLst/>
          </a:prstGeom>
          <a:ln w="698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DE99C34-E3F2-44EF-AB2F-7C963EAA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CD7"/>
              </a:clrFrom>
              <a:clrTo>
                <a:srgbClr val="EDEC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566"/>
            <a:ext cx="12192000" cy="3736867"/>
          </a:xfrm>
          <a:prstGeom prst="rect">
            <a:avLst/>
          </a:prstGeom>
        </p:spPr>
      </p:pic>
      <p:sp>
        <p:nvSpPr>
          <p:cNvPr id="6" name="吹き出し: 線 (強調線付き) 5">
            <a:extLst>
              <a:ext uri="{FF2B5EF4-FFF2-40B4-BE49-F238E27FC236}">
                <a16:creationId xmlns:a16="http://schemas.microsoft.com/office/drawing/2014/main" id="{278BF493-AB05-46B7-A004-7293DEA15606}"/>
              </a:ext>
            </a:extLst>
          </p:cNvPr>
          <p:cNvSpPr/>
          <p:nvPr/>
        </p:nvSpPr>
        <p:spPr>
          <a:xfrm>
            <a:off x="1220281" y="5486117"/>
            <a:ext cx="4620961" cy="819149"/>
          </a:xfrm>
          <a:prstGeom prst="accentCallout1">
            <a:avLst>
              <a:gd name="adj1" fmla="val 38063"/>
              <a:gd name="adj2" fmla="val 406"/>
              <a:gd name="adj3" fmla="val -115762"/>
              <a:gd name="adj4" fmla="val -11782"/>
            </a:avLst>
          </a:prstGeom>
          <a:noFill/>
          <a:ln w="69850" cap="rnd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伸縮性シリコン</a:t>
            </a:r>
          </a:p>
        </p:txBody>
      </p:sp>
      <p:sp>
        <p:nvSpPr>
          <p:cNvPr id="7" name="吹き出し: 線 (強調線付き) 6">
            <a:extLst>
              <a:ext uri="{FF2B5EF4-FFF2-40B4-BE49-F238E27FC236}">
                <a16:creationId xmlns:a16="http://schemas.microsoft.com/office/drawing/2014/main" id="{D3161F7C-33A6-4837-BFB9-95977CBA59F1}"/>
              </a:ext>
            </a:extLst>
          </p:cNvPr>
          <p:cNvSpPr/>
          <p:nvPr/>
        </p:nvSpPr>
        <p:spPr>
          <a:xfrm>
            <a:off x="8615309" y="733794"/>
            <a:ext cx="2688611" cy="1013119"/>
          </a:xfrm>
          <a:prstGeom prst="accentCallout1">
            <a:avLst>
              <a:gd name="adj1" fmla="val 56791"/>
              <a:gd name="adj2" fmla="val -1025"/>
              <a:gd name="adj3" fmla="val 354715"/>
              <a:gd name="adj4" fmla="val -47699"/>
            </a:avLst>
          </a:prstGeom>
          <a:noFill/>
          <a:ln w="69850" cap="rnd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導電性布</a:t>
            </a:r>
            <a:endParaRPr kumimoji="1" lang="ja-JP" altLang="en-US" sz="4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BCF1C4-AD90-4984-B30E-626C9114621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60609" y="1240354"/>
            <a:ext cx="1354700" cy="1120709"/>
          </a:xfrm>
          <a:prstGeom prst="line">
            <a:avLst/>
          </a:prstGeom>
          <a:ln w="698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1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Niwa Hideto</dc:creator>
  <cp:lastModifiedBy>Niwa Hideto</cp:lastModifiedBy>
  <cp:revision>5</cp:revision>
  <dcterms:created xsi:type="dcterms:W3CDTF">2020-01-03T08:10:14Z</dcterms:created>
  <dcterms:modified xsi:type="dcterms:W3CDTF">2020-01-03T08:36:44Z</dcterms:modified>
</cp:coreProperties>
</file>