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0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433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3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9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0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6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8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7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12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584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 бот для сбора информации по ссылкам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Добшиков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Миасс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ru-RU" dirty="0" smtClean="0"/>
              <a:t>Планы по развитию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7504" y="1340768"/>
            <a:ext cx="9144000" cy="187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Яндекс, </a:t>
            </a:r>
            <a:r>
              <a:rPr lang="en-US" dirty="0" smtClean="0"/>
              <a:t>Bing,… </a:t>
            </a:r>
          </a:p>
          <a:p>
            <a:pPr marL="0" indent="0">
              <a:buNone/>
            </a:pPr>
            <a:r>
              <a:rPr lang="ru-RU" dirty="0" smtClean="0"/>
              <a:t>Многопоточная обработка страниц</a:t>
            </a:r>
          </a:p>
          <a:p>
            <a:pPr marL="0" indent="0">
              <a:buNone/>
            </a:pPr>
            <a:r>
              <a:rPr lang="ru-RU" dirty="0" smtClean="0"/>
              <a:t>Использование нескольких поисковых систем одновременно</a:t>
            </a:r>
          </a:p>
          <a:p>
            <a:pPr marL="0" indent="0">
              <a:buNone/>
            </a:pPr>
            <a:r>
              <a:rPr lang="ru-RU" dirty="0" smtClean="0"/>
              <a:t>Использование нескольких регулярных выражений</a:t>
            </a:r>
          </a:p>
          <a:p>
            <a:pPr marL="0" indent="0">
              <a:buNone/>
            </a:pPr>
            <a:r>
              <a:rPr lang="ru-RU" dirty="0" smtClean="0"/>
              <a:t>Использование библиотек для управления браузерами (</a:t>
            </a:r>
            <a:r>
              <a:rPr lang="en-US" dirty="0" smtClean="0"/>
              <a:t>Selenium)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457200" indent="-457200">
              <a:buFont typeface="Wingdings 3" panose="05040102010807070707" pitchFamily="18" charset="2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3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198" y="1272875"/>
            <a:ext cx="6554867" cy="15274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Отсутствие возможности извлечения информации со страниц. </a:t>
            </a:r>
          </a:p>
          <a:p>
            <a:pPr marL="0" indent="0">
              <a:buNone/>
            </a:pPr>
            <a:r>
              <a:rPr lang="ru-RU" dirty="0" smtClean="0"/>
              <a:t>Ограниченные возможности языка поисковых выражений.</a:t>
            </a:r>
          </a:p>
          <a:p>
            <a:pPr marL="0" indent="0">
              <a:buNone/>
            </a:pPr>
            <a:r>
              <a:rPr lang="ru-RU" dirty="0" smtClean="0"/>
              <a:t>Слишком много лишней информации в результатах.</a:t>
            </a:r>
          </a:p>
          <a:p>
            <a:pPr marL="0" indent="0">
              <a:buNone/>
            </a:pPr>
            <a:r>
              <a:rPr lang="ru-RU" dirty="0" smtClean="0"/>
              <a:t>Большинство поисковых систем требуют наличия оператора.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6068" y="3212976"/>
            <a:ext cx="6554867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sz="1600" dirty="0" smtClean="0"/>
              <a:t>Извлечение информации с помощью регулярных выражений.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sz="1600" dirty="0" smtClean="0"/>
              <a:t>Предоставление пользователю только той информации, которую он запрашивал.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sz="1600" dirty="0" smtClean="0"/>
              <a:t>Предоставление информации в формате, доступной для машинной обработки.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568" y="2636912"/>
            <a:ext cx="959589" cy="825817"/>
          </a:xfrm>
          <a:prstGeom prst="rect">
            <a:avLst/>
          </a:prstGeom>
        </p:spPr>
      </p:pic>
      <p:pic>
        <p:nvPicPr>
          <p:cNvPr id="4102" name="Picture 6" descr="Продвижение сайта в Google, в Яндекс, в Bing, в Yahoo. – ☀ 1-Веда блог –  Ведаврат 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2952328" cy="8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322098"/>
            <a:ext cx="441695" cy="19791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3"/>
            <a:ext cx="549198" cy="15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type="title"/>
          </p:nvPr>
        </p:nvSpPr>
        <p:spPr>
          <a:xfrm>
            <a:off x="539552" y="548680"/>
            <a:ext cx="5328592" cy="648072"/>
          </a:xfrm>
        </p:spPr>
        <p:txBody>
          <a:bodyPr>
            <a:normAutofit/>
          </a:bodyPr>
          <a:lstStyle/>
          <a:p>
            <a:pPr marL="457200" indent="-457200"/>
            <a:r>
              <a:rPr lang="ru-RU" sz="1800" dirty="0"/>
              <a:t/>
            </a:r>
            <a:br>
              <a:rPr lang="ru-RU" sz="1800" dirty="0"/>
            </a:br>
            <a:endParaRPr lang="ru-RU" sz="17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259727"/>
            <a:ext cx="9144000" cy="18740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Можно искать любым регулярным выражением.</a:t>
            </a:r>
          </a:p>
          <a:p>
            <a:pPr marL="457200" indent="-457200">
              <a:buAutoNum type="arabicPeriod"/>
            </a:pPr>
            <a:r>
              <a:rPr lang="ru-RU" dirty="0" smtClean="0"/>
              <a:t>Реализован поиск по картинке.</a:t>
            </a:r>
          </a:p>
          <a:p>
            <a:pPr marL="457200" indent="-457200">
              <a:buAutoNum type="arabicPeriod"/>
            </a:pPr>
            <a:r>
              <a:rPr lang="ru-RU" dirty="0" smtClean="0"/>
              <a:t>Бот работает с несколькими пользователями одновременно.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133975" cy="4657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32982" y="332656"/>
            <a:ext cx="8272462" cy="1524000"/>
          </a:xfrm>
        </p:spPr>
        <p:txBody>
          <a:bodyPr/>
          <a:lstStyle/>
          <a:p>
            <a:r>
              <a:rPr lang="ru-RU" dirty="0" smtClean="0"/>
              <a:t>Внутренняя структура программы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290202" cy="48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936104"/>
          </a:xfrm>
        </p:spPr>
        <p:txBody>
          <a:bodyPr/>
          <a:lstStyle/>
          <a:p>
            <a:pPr algn="ctr"/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0" y="2848709"/>
            <a:ext cx="8814433" cy="388446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55249" y="1340769"/>
            <a:ext cx="898875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ru-RU" dirty="0" smtClean="0"/>
              <a:t>Большое количество функций 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/>
              <a:t>Код, реализующий интерфейс, отделён от описания интерфейса</a:t>
            </a:r>
          </a:p>
          <a:p>
            <a:pPr marL="457200" indent="-457200">
              <a:buAutoNum type="arabicPeriod"/>
            </a:pPr>
            <a:r>
              <a:rPr lang="ru-RU" dirty="0" smtClean="0"/>
              <a:t>Реализация простая и единообразная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0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524000"/>
          </a:xfrm>
        </p:spPr>
        <p:txBody>
          <a:bodyPr/>
          <a:lstStyle/>
          <a:p>
            <a:pPr algn="ctr"/>
            <a:r>
              <a:rPr lang="ru-RU" dirty="0" smtClean="0"/>
              <a:t>Интерфейс к системам поиска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18429"/>
            <a:ext cx="3744416" cy="23452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75" y="1712640"/>
            <a:ext cx="4072358" cy="2351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275" y="4221088"/>
            <a:ext cx="4072358" cy="25202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221088"/>
            <a:ext cx="3747432" cy="2520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524000"/>
          </a:xfrm>
        </p:spPr>
        <p:txBody>
          <a:bodyPr/>
          <a:lstStyle/>
          <a:p>
            <a:pPr algn="ctr"/>
            <a:r>
              <a:rPr lang="ru-RU" dirty="0" smtClean="0"/>
              <a:t>Извлечение информации</a:t>
            </a:r>
            <a:endParaRPr lang="ru-RU" dirty="0"/>
          </a:p>
        </p:txBody>
      </p:sp>
      <p:pic>
        <p:nvPicPr>
          <p:cNvPr id="1026" name="Picture 2" descr="https://i.imgur.com/CRZyuK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104456" cy="38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sS89i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35750"/>
            <a:ext cx="3876860" cy="38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41" y="9010"/>
            <a:ext cx="9144000" cy="1524000"/>
          </a:xfrm>
        </p:spPr>
        <p:txBody>
          <a:bodyPr/>
          <a:lstStyle/>
          <a:p>
            <a:pPr algn="ctr"/>
            <a:r>
              <a:rPr lang="ru-RU" dirty="0" smtClean="0"/>
              <a:t>Подготовка результатов</a:t>
            </a:r>
            <a:endParaRPr lang="ru-RU" dirty="0"/>
          </a:p>
        </p:txBody>
      </p:sp>
      <p:pic>
        <p:nvPicPr>
          <p:cNvPr id="2050" name="Picture 2" descr="https://i.imgur.com/xCoUqQ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98993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5385467" y="1340768"/>
            <a:ext cx="3784574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ru-RU" dirty="0" smtClean="0"/>
              <a:t>Уведомление о прогрессе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осрочное скачивание</a:t>
            </a:r>
          </a:p>
          <a:p>
            <a:pPr marL="457200" indent="-457200">
              <a:buAutoNum type="arabicPeriod"/>
            </a:pPr>
            <a:r>
              <a:rPr lang="ru-RU" dirty="0" smtClean="0"/>
              <a:t>Интеграция с </a:t>
            </a:r>
            <a:r>
              <a:rPr lang="en-US" dirty="0" smtClean="0"/>
              <a:t>Microsoft Excel</a:t>
            </a:r>
            <a:endParaRPr lang="ru-RU" dirty="0" smtClean="0"/>
          </a:p>
        </p:txBody>
      </p:sp>
      <p:pic>
        <p:nvPicPr>
          <p:cNvPr id="2052" name="Picture 4" descr="https://i.imgur.com/BQGPmS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24" y="3356992"/>
            <a:ext cx="2771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MyCo8M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6" y="5045754"/>
            <a:ext cx="4923309" cy="15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ProtonVPN: бесплатный VPN-сервис для защиты вашей конфиденциальност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3" y="1063353"/>
            <a:ext cx="1009327" cy="10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524000"/>
          </a:xfrm>
        </p:spPr>
        <p:txBody>
          <a:bodyPr/>
          <a:lstStyle/>
          <a:p>
            <a:pPr algn="ctr"/>
            <a:r>
              <a:rPr lang="ru-RU" dirty="0" smtClean="0"/>
              <a:t>Установка на хостинг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72816"/>
            <a:ext cx="5400600" cy="3432018"/>
          </a:xfrm>
          <a:prstGeom prst="rect">
            <a:avLst/>
          </a:prstGeom>
        </p:spPr>
      </p:pic>
      <p:pic>
        <p:nvPicPr>
          <p:cNvPr id="3076" name="Picture 4" descr="https://i.imgur.com/R301Kh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14" y="4653136"/>
            <a:ext cx="405257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486554"/>
            <a:ext cx="21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@testtokenvbot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2211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270</TotalTime>
  <Words>188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 </vt:lpstr>
      <vt:lpstr>Внутренняя структура программы</vt:lpstr>
      <vt:lpstr>ИНТЕРФЕЙС пользователя</vt:lpstr>
      <vt:lpstr>Интерфейс к системам поиска</vt:lpstr>
      <vt:lpstr>Извлечение информации</vt:lpstr>
      <vt:lpstr>Подготовка результатов</vt:lpstr>
      <vt:lpstr>Установка на хостинг</vt:lpstr>
      <vt:lpstr>Планы по развитию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Project Гонки на катерах</dc:title>
  <dc:creator>Home2</dc:creator>
  <cp:lastModifiedBy>Egor</cp:lastModifiedBy>
  <cp:revision>24</cp:revision>
  <dcterms:created xsi:type="dcterms:W3CDTF">2021-12-25T17:38:29Z</dcterms:created>
  <dcterms:modified xsi:type="dcterms:W3CDTF">2022-04-30T09:33:24Z</dcterms:modified>
</cp:coreProperties>
</file>