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9" r:id="rId5"/>
    <p:sldMasterId id="214748371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Ubuntu"/>
      <p:regular r:id="rId24"/>
      <p:bold r:id="rId25"/>
      <p:italic r:id="rId26"/>
      <p:boldItalic r:id="rId27"/>
    </p:embeddedFont>
    <p:embeddedFont>
      <p:font typeface="Ubuntu Light"/>
      <p:regular r:id="rId28"/>
      <p:bold r:id="rId29"/>
      <p:italic r:id="rId30"/>
      <p:boldItalic r:id="rId31"/>
    </p:embeddedFont>
    <p:embeddedFont>
      <p:font typeface="Ubuntu Medium"/>
      <p:regular r:id="rId32"/>
      <p:bold r:id="rId33"/>
      <p:italic r:id="rId34"/>
      <p:boldItalic r:id="rId35"/>
    </p:embeddedFont>
    <p:embeddedFont>
      <p:font typeface="Montserrat"/>
      <p:regular r:id="rId36"/>
      <p:bold r:id="rId37"/>
      <p:italic r:id="rId38"/>
      <p:boldItalic r:id="rId39"/>
    </p:embeddedFont>
    <p:embeddedFont>
      <p:font typeface="Montserrat Medium"/>
      <p:regular r:id="rId40"/>
      <p:bold r:id="rId41"/>
      <p:italic r:id="rId42"/>
      <p:boldItalic r:id="rId43"/>
    </p:embeddedFont>
    <p:embeddedFont>
      <p:font typeface="Helvetica Neue"/>
      <p:regular r:id="rId44"/>
      <p:bold r:id="rId45"/>
      <p:italic r:id="rId46"/>
      <p:boldItalic r:id="rId47"/>
    </p:embeddedFont>
    <p:embeddedFont>
      <p:font typeface="Montserrat ExtraBold"/>
      <p:bold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00">
          <p15:clr>
            <a:srgbClr val="9AA0A6"/>
          </p15:clr>
        </p15:guide>
      </p15:sldGuideLst>
    </p:ext>
    <p:ext uri="http://customooxmlschemas.google.com/">
      <go:slidesCustomData xmlns:go="http://customooxmlschemas.google.com/" r:id="rId50" roundtripDataSignature="AMtx7miqmzALoF5XcM2xNXjMQ5U9xvwz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0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42" Type="http://schemas.openxmlformats.org/officeDocument/2006/relationships/font" Target="fonts/MontserratMedium-italic.fntdata"/><Relationship Id="rId41" Type="http://schemas.openxmlformats.org/officeDocument/2006/relationships/font" Target="fonts/MontserratMedium-bold.fntdata"/><Relationship Id="rId44" Type="http://schemas.openxmlformats.org/officeDocument/2006/relationships/font" Target="fonts/HelveticaNeue-regular.fntdata"/><Relationship Id="rId43" Type="http://schemas.openxmlformats.org/officeDocument/2006/relationships/font" Target="fonts/MontserratMedium-boldItalic.fntdata"/><Relationship Id="rId46" Type="http://schemas.openxmlformats.org/officeDocument/2006/relationships/font" Target="fonts/HelveticaNeue-italic.fntdata"/><Relationship Id="rId45"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MontserratExtraBold-bold.fntdata"/><Relationship Id="rId47" Type="http://schemas.openxmlformats.org/officeDocument/2006/relationships/font" Target="fonts/HelveticaNeue-boldItalic.fntdata"/><Relationship Id="rId49" Type="http://schemas.openxmlformats.org/officeDocument/2006/relationships/font" Target="fonts/MontserratExtraBold-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UbuntuLight-boldItalic.fntdata"/><Relationship Id="rId30" Type="http://schemas.openxmlformats.org/officeDocument/2006/relationships/font" Target="fonts/UbuntuLight-italic.fntdata"/><Relationship Id="rId33" Type="http://schemas.openxmlformats.org/officeDocument/2006/relationships/font" Target="fonts/UbuntuMedium-bold.fntdata"/><Relationship Id="rId32" Type="http://schemas.openxmlformats.org/officeDocument/2006/relationships/font" Target="fonts/UbuntuMedium-regular.fntdata"/><Relationship Id="rId35" Type="http://schemas.openxmlformats.org/officeDocument/2006/relationships/font" Target="fonts/UbuntuMedium-boldItalic.fntdata"/><Relationship Id="rId34" Type="http://schemas.openxmlformats.org/officeDocument/2006/relationships/font" Target="fonts/UbuntuMedium-italic.fntdata"/><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Ubuntu-regular.fntdata"/><Relationship Id="rId23" Type="http://schemas.openxmlformats.org/officeDocument/2006/relationships/slide" Target="slides/slide16.xml"/><Relationship Id="rId26" Type="http://schemas.openxmlformats.org/officeDocument/2006/relationships/font" Target="fonts/Ubuntu-italic.fntdata"/><Relationship Id="rId25" Type="http://schemas.openxmlformats.org/officeDocument/2006/relationships/font" Target="fonts/Ubuntu-bold.fntdata"/><Relationship Id="rId28" Type="http://schemas.openxmlformats.org/officeDocument/2006/relationships/font" Target="fonts/UbuntuLight-regular.fntdata"/><Relationship Id="rId27" Type="http://schemas.openxmlformats.org/officeDocument/2006/relationships/font" Target="fonts/Ubuntu-boldItalic.fntdata"/><Relationship Id="rId29" Type="http://schemas.openxmlformats.org/officeDocument/2006/relationships/font" Target="fonts/UbuntuLight-bold.fntdata"/><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6" name="Google Shape;19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6" name="Shape 2406"/>
        <p:cNvGrpSpPr/>
        <p:nvPr/>
      </p:nvGrpSpPr>
      <p:grpSpPr>
        <a:xfrm>
          <a:off x="0" y="0"/>
          <a:ext cx="0" cy="0"/>
          <a:chOff x="0" y="0"/>
          <a:chExt cx="0" cy="0"/>
        </a:xfrm>
      </p:grpSpPr>
      <p:sp>
        <p:nvSpPr>
          <p:cNvPr id="2407" name="Google Shape;24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8" name="Google Shape;24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3" name="Shape 2473"/>
        <p:cNvGrpSpPr/>
        <p:nvPr/>
      </p:nvGrpSpPr>
      <p:grpSpPr>
        <a:xfrm>
          <a:off x="0" y="0"/>
          <a:ext cx="0" cy="0"/>
          <a:chOff x="0" y="0"/>
          <a:chExt cx="0" cy="0"/>
        </a:xfrm>
      </p:grpSpPr>
      <p:sp>
        <p:nvSpPr>
          <p:cNvPr id="2474" name="Google Shape;247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5" name="Google Shape;247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7" name="Google Shape;26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0" name="Shape 2650"/>
        <p:cNvGrpSpPr/>
        <p:nvPr/>
      </p:nvGrpSpPr>
      <p:grpSpPr>
        <a:xfrm>
          <a:off x="0" y="0"/>
          <a:ext cx="0" cy="0"/>
          <a:chOff x="0" y="0"/>
          <a:chExt cx="0" cy="0"/>
        </a:xfrm>
      </p:grpSpPr>
      <p:sp>
        <p:nvSpPr>
          <p:cNvPr id="2651" name="Google Shape;265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2" name="Google Shape;26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0" name="Google Shape;26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0" name="Google Shape;27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8" name="Shape 2758"/>
        <p:cNvGrpSpPr/>
        <p:nvPr/>
      </p:nvGrpSpPr>
      <p:grpSpPr>
        <a:xfrm>
          <a:off x="0" y="0"/>
          <a:ext cx="0" cy="0"/>
          <a:chOff x="0" y="0"/>
          <a:chExt cx="0" cy="0"/>
        </a:xfrm>
      </p:grpSpPr>
      <p:sp>
        <p:nvSpPr>
          <p:cNvPr id="2759" name="Google Shape;27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0" name="Google Shape;27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1" name="Google Shape;19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2" name="Google Shape;20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5" name="Google Shape;212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8" name="Google Shape;22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9" name="Google Shape;22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2" name="Google Shape;23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9" name="Shape 2349"/>
        <p:cNvGrpSpPr/>
        <p:nvPr/>
      </p:nvGrpSpPr>
      <p:grpSpPr>
        <a:xfrm>
          <a:off x="0" y="0"/>
          <a:ext cx="0" cy="0"/>
          <a:chOff x="0" y="0"/>
          <a:chExt cx="0" cy="0"/>
        </a:xfrm>
      </p:grpSpPr>
      <p:sp>
        <p:nvSpPr>
          <p:cNvPr id="2350" name="Google Shape;235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1" name="Google Shape;235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3" name="Google Shape;23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6.xml"/><Relationship Id="rId3" Type="http://schemas.openxmlformats.org/officeDocument/2006/relationships/slide" Target="/ppt/slides/slide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slide" Target="/ppt/slides/slide12.xml"/><Relationship Id="rId3" Type="http://schemas.openxmlformats.org/officeDocument/2006/relationships/slide" Target="/ppt/slides/slide6.xml"/><Relationship Id="rId4" Type="http://schemas.openxmlformats.org/officeDocument/2006/relationships/slide" Target="/ppt/slides/slide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slide" Target="/ppt/slides/slide6.xml"/><Relationship Id="rId3" Type="http://schemas.openxmlformats.org/officeDocument/2006/relationships/slide" Target="/ppt/slides/slide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8"/>
          <p:cNvSpPr/>
          <p:nvPr/>
        </p:nvSpPr>
        <p:spPr>
          <a:xfrm>
            <a:off x="272525" y="4762120"/>
            <a:ext cx="86022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8"/>
          <p:cNvSpPr/>
          <p:nvPr/>
        </p:nvSpPr>
        <p:spPr>
          <a:xfrm>
            <a:off x="2328950" y="4762120"/>
            <a:ext cx="6545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8"/>
          <p:cNvSpPr/>
          <p:nvPr/>
        </p:nvSpPr>
        <p:spPr>
          <a:xfrm>
            <a:off x="2322791" y="4762120"/>
            <a:ext cx="22410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1618650" y="1915050"/>
            <a:ext cx="5906708"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8"/>
          <p:cNvSpPr/>
          <p:nvPr/>
        </p:nvSpPr>
        <p:spPr>
          <a:xfrm>
            <a:off x="1702668" y="198048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8"/>
          <p:cNvSpPr txBox="1"/>
          <p:nvPr>
            <p:ph type="ctrTitle"/>
          </p:nvPr>
        </p:nvSpPr>
        <p:spPr>
          <a:xfrm>
            <a:off x="713250" y="923623"/>
            <a:ext cx="7717500" cy="90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4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2" name="Google Shape;22;p18"/>
          <p:cNvSpPr txBox="1"/>
          <p:nvPr>
            <p:ph idx="1" type="subTitle"/>
          </p:nvPr>
        </p:nvSpPr>
        <p:spPr>
          <a:xfrm>
            <a:off x="1884890" y="1904300"/>
            <a:ext cx="53739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18"/>
          <p:cNvSpPr/>
          <p:nvPr/>
        </p:nvSpPr>
        <p:spPr>
          <a:xfrm>
            <a:off x="6580500" y="4762120"/>
            <a:ext cx="22941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8"/>
          <p:cNvSpPr/>
          <p:nvPr/>
        </p:nvSpPr>
        <p:spPr>
          <a:xfrm>
            <a:off x="7493119" y="3118200"/>
            <a:ext cx="207081" cy="40103"/>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8"/>
          <p:cNvSpPr/>
          <p:nvPr/>
        </p:nvSpPr>
        <p:spPr>
          <a:xfrm>
            <a:off x="7885768" y="26778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8"/>
          <p:cNvSpPr/>
          <p:nvPr/>
        </p:nvSpPr>
        <p:spPr>
          <a:xfrm>
            <a:off x="8019467" y="8279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8"/>
          <p:cNvSpPr/>
          <p:nvPr/>
        </p:nvSpPr>
        <p:spPr>
          <a:xfrm>
            <a:off x="1018996" y="2764025"/>
            <a:ext cx="2743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8"/>
          <p:cNvSpPr/>
          <p:nvPr/>
        </p:nvSpPr>
        <p:spPr>
          <a:xfrm>
            <a:off x="1529143" y="68294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p:nvPr/>
        </p:nvSpPr>
        <p:spPr>
          <a:xfrm>
            <a:off x="8061192" y="41583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8"/>
          <p:cNvSpPr/>
          <p:nvPr/>
        </p:nvSpPr>
        <p:spPr>
          <a:xfrm>
            <a:off x="6869868" y="37340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8"/>
          <p:cNvSpPr/>
          <p:nvPr/>
        </p:nvSpPr>
        <p:spPr>
          <a:xfrm>
            <a:off x="3935903" y="723025"/>
            <a:ext cx="201277"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8"/>
          <p:cNvSpPr/>
          <p:nvPr/>
        </p:nvSpPr>
        <p:spPr>
          <a:xfrm>
            <a:off x="6036693" y="5394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8"/>
          <p:cNvSpPr/>
          <p:nvPr/>
        </p:nvSpPr>
        <p:spPr>
          <a:xfrm>
            <a:off x="2672689" y="41673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8"/>
          <p:cNvSpPr/>
          <p:nvPr/>
        </p:nvSpPr>
        <p:spPr>
          <a:xfrm>
            <a:off x="941542" y="41708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a:off x="1372617" y="33093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206" name="Shape 206"/>
        <p:cNvGrpSpPr/>
        <p:nvPr/>
      </p:nvGrpSpPr>
      <p:grpSpPr>
        <a:xfrm>
          <a:off x="0" y="0"/>
          <a:ext cx="0" cy="0"/>
          <a:chOff x="0" y="0"/>
          <a:chExt cx="0" cy="0"/>
        </a:xfrm>
      </p:grpSpPr>
      <p:sp>
        <p:nvSpPr>
          <p:cNvPr id="207" name="Google Shape;207;p2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7"/>
          <p:cNvSpPr txBox="1"/>
          <p:nvPr>
            <p:ph idx="1" type="subTitle"/>
          </p:nvPr>
        </p:nvSpPr>
        <p:spPr>
          <a:xfrm>
            <a:off x="1665419" y="2070634"/>
            <a:ext cx="2362200" cy="73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4" name="Google Shape;214;p27"/>
          <p:cNvSpPr txBox="1"/>
          <p:nvPr>
            <p:ph idx="2" type="subTitle"/>
          </p:nvPr>
        </p:nvSpPr>
        <p:spPr>
          <a:xfrm>
            <a:off x="5113644" y="2070034"/>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5" name="Google Shape;215;p27"/>
          <p:cNvSpPr txBox="1"/>
          <p:nvPr>
            <p:ph idx="3" type="subTitle"/>
          </p:nvPr>
        </p:nvSpPr>
        <p:spPr>
          <a:xfrm>
            <a:off x="1665419" y="3879424"/>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6" name="Google Shape;216;p27"/>
          <p:cNvSpPr txBox="1"/>
          <p:nvPr>
            <p:ph idx="4" type="subTitle"/>
          </p:nvPr>
        </p:nvSpPr>
        <p:spPr>
          <a:xfrm>
            <a:off x="5113644" y="3877665"/>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7" name="Google Shape;217;p27"/>
          <p:cNvSpPr txBox="1"/>
          <p:nvPr>
            <p:ph idx="5" type="subTitle"/>
          </p:nvPr>
        </p:nvSpPr>
        <p:spPr>
          <a:xfrm>
            <a:off x="5345994" y="3660602"/>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218" name="Google Shape;218;p27"/>
          <p:cNvSpPr txBox="1"/>
          <p:nvPr>
            <p:ph idx="6" type="subTitle"/>
          </p:nvPr>
        </p:nvSpPr>
        <p:spPr>
          <a:xfrm>
            <a:off x="5345994" y="1853536"/>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219" name="Google Shape;219;p27"/>
          <p:cNvSpPr txBox="1"/>
          <p:nvPr>
            <p:ph idx="7" type="subTitle"/>
          </p:nvPr>
        </p:nvSpPr>
        <p:spPr>
          <a:xfrm>
            <a:off x="1899269" y="1853536"/>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220" name="Google Shape;220;p27"/>
          <p:cNvSpPr txBox="1"/>
          <p:nvPr>
            <p:ph idx="8" type="subTitle"/>
          </p:nvPr>
        </p:nvSpPr>
        <p:spPr>
          <a:xfrm>
            <a:off x="1899269" y="3660602"/>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221" name="Google Shape;221;p27"/>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7"/>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7"/>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600"/>
              <a:buNone/>
              <a:defRPr b="1">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5" name="Shape 235"/>
        <p:cNvGrpSpPr/>
        <p:nvPr/>
      </p:nvGrpSpPr>
      <p:grpSpPr>
        <a:xfrm>
          <a:off x="0" y="0"/>
          <a:ext cx="0" cy="0"/>
          <a:chOff x="0" y="0"/>
          <a:chExt cx="0" cy="0"/>
        </a:xfrm>
      </p:grpSpPr>
      <p:sp>
        <p:nvSpPr>
          <p:cNvPr id="236" name="Google Shape;236;p3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3"/>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3" name="Google Shape;243;p33"/>
          <p:cNvSpPr txBox="1"/>
          <p:nvPr>
            <p:ph idx="1" type="subTitle"/>
          </p:nvPr>
        </p:nvSpPr>
        <p:spPr>
          <a:xfrm>
            <a:off x="4778845" y="2439450"/>
            <a:ext cx="3073200" cy="12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244" name="Google Shape;244;p33"/>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3"/>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3"/>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3"/>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3"/>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3"/>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3"/>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3"/>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3"/>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3"/>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3"/>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7" name="Shape 257"/>
        <p:cNvGrpSpPr/>
        <p:nvPr/>
      </p:nvGrpSpPr>
      <p:grpSpPr>
        <a:xfrm>
          <a:off x="0" y="0"/>
          <a:ext cx="0" cy="0"/>
          <a:chOff x="0" y="0"/>
          <a:chExt cx="0" cy="0"/>
        </a:xfrm>
      </p:grpSpPr>
      <p:sp>
        <p:nvSpPr>
          <p:cNvPr id="258" name="Google Shape;258;p3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3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4"/>
          <p:cNvSpPr txBox="1"/>
          <p:nvPr>
            <p:ph type="title"/>
          </p:nvPr>
        </p:nvSpPr>
        <p:spPr>
          <a:xfrm>
            <a:off x="1541075"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b="1">
                <a:solidFill>
                  <a:schemeClr val="accent4"/>
                </a:solidFill>
              </a:defRPr>
            </a:lvl1pPr>
            <a:lvl2pPr lvl="1" algn="l">
              <a:lnSpc>
                <a:spcPct val="100000"/>
              </a:lnSpc>
              <a:spcBef>
                <a:spcPts val="0"/>
              </a:spcBef>
              <a:spcAft>
                <a:spcPts val="0"/>
              </a:spcAft>
              <a:buSzPts val="3500"/>
              <a:buNone/>
              <a:defRPr b="1" sz="3500"/>
            </a:lvl2pPr>
            <a:lvl3pPr lvl="2" algn="l">
              <a:lnSpc>
                <a:spcPct val="100000"/>
              </a:lnSpc>
              <a:spcBef>
                <a:spcPts val="0"/>
              </a:spcBef>
              <a:spcAft>
                <a:spcPts val="0"/>
              </a:spcAft>
              <a:buSzPts val="3500"/>
              <a:buNone/>
              <a:defRPr b="1" sz="3500"/>
            </a:lvl3pPr>
            <a:lvl4pPr lvl="3" algn="l">
              <a:lnSpc>
                <a:spcPct val="100000"/>
              </a:lnSpc>
              <a:spcBef>
                <a:spcPts val="0"/>
              </a:spcBef>
              <a:spcAft>
                <a:spcPts val="0"/>
              </a:spcAft>
              <a:buSzPts val="3500"/>
              <a:buNone/>
              <a:defRPr b="1" sz="3500"/>
            </a:lvl4pPr>
            <a:lvl5pPr lvl="4" algn="l">
              <a:lnSpc>
                <a:spcPct val="100000"/>
              </a:lnSpc>
              <a:spcBef>
                <a:spcPts val="0"/>
              </a:spcBef>
              <a:spcAft>
                <a:spcPts val="0"/>
              </a:spcAft>
              <a:buSzPts val="3500"/>
              <a:buNone/>
              <a:defRPr b="1" sz="3500"/>
            </a:lvl5pPr>
            <a:lvl6pPr lvl="5" algn="l">
              <a:lnSpc>
                <a:spcPct val="100000"/>
              </a:lnSpc>
              <a:spcBef>
                <a:spcPts val="0"/>
              </a:spcBef>
              <a:spcAft>
                <a:spcPts val="0"/>
              </a:spcAft>
              <a:buSzPts val="3500"/>
              <a:buNone/>
              <a:defRPr b="1" sz="3500"/>
            </a:lvl6pPr>
            <a:lvl7pPr lvl="6" algn="l">
              <a:lnSpc>
                <a:spcPct val="100000"/>
              </a:lnSpc>
              <a:spcBef>
                <a:spcPts val="0"/>
              </a:spcBef>
              <a:spcAft>
                <a:spcPts val="0"/>
              </a:spcAft>
              <a:buSzPts val="3500"/>
              <a:buNone/>
              <a:defRPr b="1" sz="3500"/>
            </a:lvl7pPr>
            <a:lvl8pPr lvl="7" algn="l">
              <a:lnSpc>
                <a:spcPct val="100000"/>
              </a:lnSpc>
              <a:spcBef>
                <a:spcPts val="0"/>
              </a:spcBef>
              <a:spcAft>
                <a:spcPts val="0"/>
              </a:spcAft>
              <a:buSzPts val="3500"/>
              <a:buNone/>
              <a:defRPr b="1" sz="3500"/>
            </a:lvl8pPr>
            <a:lvl9pPr lvl="8" algn="l">
              <a:lnSpc>
                <a:spcPct val="100000"/>
              </a:lnSpc>
              <a:spcBef>
                <a:spcPts val="0"/>
              </a:spcBef>
              <a:spcAft>
                <a:spcPts val="0"/>
              </a:spcAft>
              <a:buSzPts val="3500"/>
              <a:buNone/>
              <a:defRPr b="1" sz="3500"/>
            </a:lvl9pPr>
          </a:lstStyle>
          <a:p/>
        </p:txBody>
      </p:sp>
      <p:sp>
        <p:nvSpPr>
          <p:cNvPr id="263" name="Google Shape;263;p34"/>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4"/>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4"/>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4"/>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4"/>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34"/>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34"/>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4"/>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4"/>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2" name="Shape 272"/>
        <p:cNvGrpSpPr/>
        <p:nvPr/>
      </p:nvGrpSpPr>
      <p:grpSpPr>
        <a:xfrm>
          <a:off x="0" y="0"/>
          <a:ext cx="0" cy="0"/>
          <a:chOff x="0" y="0"/>
          <a:chExt cx="0" cy="0"/>
        </a:xfrm>
      </p:grpSpPr>
      <p:sp>
        <p:nvSpPr>
          <p:cNvPr id="273" name="Google Shape;273;p3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5"/>
          <p:cNvSpPr/>
          <p:nvPr/>
        </p:nvSpPr>
        <p:spPr>
          <a:xfrm>
            <a:off x="1018850" y="552950"/>
            <a:ext cx="7009200" cy="1382400"/>
          </a:xfrm>
          <a:prstGeom prst="roundRect">
            <a:avLst>
              <a:gd fmla="val 16667" name="adj"/>
            </a:avLst>
          </a:prstGeom>
          <a:solidFill>
            <a:schemeClr val="lt1"/>
          </a:solidFill>
          <a:ln>
            <a:noFill/>
          </a:ln>
          <a:effectLst>
            <a:outerShdw blurRad="57150" rotWithShape="0" algn="bl" dir="5400000" dist="19050">
              <a:schemeClr val="dk2">
                <a:alpha val="3725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5"/>
          <p:cNvSpPr txBox="1"/>
          <p:nvPr>
            <p:ph idx="1" type="subTitle"/>
          </p:nvPr>
        </p:nvSpPr>
        <p:spPr>
          <a:xfrm>
            <a:off x="1274825" y="1278175"/>
            <a:ext cx="65457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35"/>
          <p:cNvSpPr/>
          <p:nvPr/>
        </p:nvSpPr>
        <p:spPr>
          <a:xfrm>
            <a:off x="509614" y="34122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5"/>
          <p:cNvSpPr/>
          <p:nvPr/>
        </p:nvSpPr>
        <p:spPr>
          <a:xfrm>
            <a:off x="327018" y="31064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5"/>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5"/>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5"/>
          <p:cNvSpPr/>
          <p:nvPr/>
        </p:nvSpPr>
        <p:spPr>
          <a:xfrm>
            <a:off x="1592614" y="47417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5"/>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5"/>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5"/>
          <p:cNvSpPr/>
          <p:nvPr/>
        </p:nvSpPr>
        <p:spPr>
          <a:xfrm>
            <a:off x="942739" y="23754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5"/>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0" name="Shape 290"/>
        <p:cNvGrpSpPr/>
        <p:nvPr/>
      </p:nvGrpSpPr>
      <p:grpSpPr>
        <a:xfrm>
          <a:off x="0" y="0"/>
          <a:ext cx="0" cy="0"/>
          <a:chOff x="0" y="0"/>
          <a:chExt cx="0" cy="0"/>
        </a:xfrm>
      </p:grpSpPr>
      <p:sp>
        <p:nvSpPr>
          <p:cNvPr id="291" name="Google Shape;291;p3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6"/>
          <p:cNvSpPr txBox="1"/>
          <p:nvPr>
            <p:ph idx="1" type="body"/>
          </p:nvPr>
        </p:nvSpPr>
        <p:spPr>
          <a:xfrm flipH="1">
            <a:off x="962214" y="1941675"/>
            <a:ext cx="3858900" cy="1106100"/>
          </a:xfrm>
          <a:prstGeom prst="rect">
            <a:avLst/>
          </a:prstGeom>
          <a:noFill/>
          <a:ln>
            <a:noFill/>
          </a:ln>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2000">
                <a:solidFill>
                  <a:schemeClr val="accent2"/>
                </a:solidFill>
              </a:defRPr>
            </a:lvl1pPr>
          </a:lstStyle>
          <a:p/>
        </p:txBody>
      </p:sp>
      <p:sp>
        <p:nvSpPr>
          <p:cNvPr id="296" name="Google Shape;296;p36"/>
          <p:cNvSpPr/>
          <p:nvPr/>
        </p:nvSpPr>
        <p:spPr>
          <a:xfrm flipH="1" rot="10800000">
            <a:off x="288918" y="178636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6"/>
          <p:cNvSpPr/>
          <p:nvPr/>
        </p:nvSpPr>
        <p:spPr>
          <a:xfrm flipH="1" rot="10800000">
            <a:off x="1529143" y="36099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6"/>
          <p:cNvSpPr/>
          <p:nvPr/>
        </p:nvSpPr>
        <p:spPr>
          <a:xfrm flipH="1" rot="10800000">
            <a:off x="2364764" y="10956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6"/>
          <p:cNvSpPr/>
          <p:nvPr/>
        </p:nvSpPr>
        <p:spPr>
          <a:xfrm flipH="1" rot="10800000">
            <a:off x="603669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6"/>
          <p:cNvSpPr/>
          <p:nvPr/>
        </p:nvSpPr>
        <p:spPr>
          <a:xfrm flipH="1" rot="10800000">
            <a:off x="6854068" y="2862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6"/>
          <p:cNvSpPr/>
          <p:nvPr/>
        </p:nvSpPr>
        <p:spPr>
          <a:xfrm flipH="1" rot="10800000">
            <a:off x="312544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6"/>
          <p:cNvSpPr/>
          <p:nvPr/>
        </p:nvSpPr>
        <p:spPr>
          <a:xfrm flipH="1" rot="10800000">
            <a:off x="941939" y="30882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6"/>
          <p:cNvSpPr/>
          <p:nvPr/>
        </p:nvSpPr>
        <p:spPr>
          <a:xfrm flipH="1" rot="10800000">
            <a:off x="2734127" y="411686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6"/>
          <p:cNvSpPr/>
          <p:nvPr/>
        </p:nvSpPr>
        <p:spPr>
          <a:xfrm flipH="1" rot="10800000">
            <a:off x="5001489" y="4782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6"/>
          <p:cNvSpPr/>
          <p:nvPr/>
        </p:nvSpPr>
        <p:spPr>
          <a:xfrm flipH="1" rot="10800000">
            <a:off x="1260993" y="461182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6"/>
          <p:cNvSpPr/>
          <p:nvPr/>
        </p:nvSpPr>
        <p:spPr>
          <a:xfrm flipH="1" rot="10800000">
            <a:off x="610889" y="45126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6"/>
          <p:cNvSpPr/>
          <p:nvPr/>
        </p:nvSpPr>
        <p:spPr>
          <a:xfrm flipH="1" rot="10800000">
            <a:off x="1211039" y="575772"/>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6"/>
          <p:cNvSpPr txBox="1"/>
          <p:nvPr>
            <p:ph idx="2" type="subTitle"/>
          </p:nvPr>
        </p:nvSpPr>
        <p:spPr>
          <a:xfrm flipH="1">
            <a:off x="2528114" y="3212827"/>
            <a:ext cx="2113200" cy="39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dk2"/>
                </a:solidFill>
              </a:defRPr>
            </a:lvl1pPr>
            <a:lvl2pPr lvl="1" algn="r">
              <a:lnSpc>
                <a:spcPct val="100000"/>
              </a:lnSpc>
              <a:spcBef>
                <a:spcPts val="0"/>
              </a:spcBef>
              <a:spcAft>
                <a:spcPts val="0"/>
              </a:spcAft>
              <a:buSzPts val="1400"/>
              <a:buNone/>
              <a:defRPr sz="1600">
                <a:solidFill>
                  <a:schemeClr val="dk2"/>
                </a:solidFill>
              </a:defRPr>
            </a:lvl2pPr>
            <a:lvl3pPr lvl="2" algn="r">
              <a:lnSpc>
                <a:spcPct val="100000"/>
              </a:lnSpc>
              <a:spcBef>
                <a:spcPts val="0"/>
              </a:spcBef>
              <a:spcAft>
                <a:spcPts val="0"/>
              </a:spcAft>
              <a:buSzPts val="1400"/>
              <a:buNone/>
              <a:defRPr sz="1600">
                <a:solidFill>
                  <a:schemeClr val="dk2"/>
                </a:solidFill>
              </a:defRPr>
            </a:lvl3pPr>
            <a:lvl4pPr lvl="3" algn="r">
              <a:lnSpc>
                <a:spcPct val="100000"/>
              </a:lnSpc>
              <a:spcBef>
                <a:spcPts val="0"/>
              </a:spcBef>
              <a:spcAft>
                <a:spcPts val="0"/>
              </a:spcAft>
              <a:buSzPts val="1400"/>
              <a:buNone/>
              <a:defRPr sz="1600">
                <a:solidFill>
                  <a:schemeClr val="dk2"/>
                </a:solidFill>
              </a:defRPr>
            </a:lvl4pPr>
            <a:lvl5pPr lvl="4" algn="r">
              <a:lnSpc>
                <a:spcPct val="100000"/>
              </a:lnSpc>
              <a:spcBef>
                <a:spcPts val="0"/>
              </a:spcBef>
              <a:spcAft>
                <a:spcPts val="0"/>
              </a:spcAft>
              <a:buSzPts val="1400"/>
              <a:buNone/>
              <a:defRPr sz="1600">
                <a:solidFill>
                  <a:schemeClr val="dk2"/>
                </a:solidFill>
              </a:defRPr>
            </a:lvl5pPr>
            <a:lvl6pPr lvl="5" algn="r">
              <a:lnSpc>
                <a:spcPct val="100000"/>
              </a:lnSpc>
              <a:spcBef>
                <a:spcPts val="0"/>
              </a:spcBef>
              <a:spcAft>
                <a:spcPts val="0"/>
              </a:spcAft>
              <a:buSzPts val="1400"/>
              <a:buNone/>
              <a:defRPr sz="1600">
                <a:solidFill>
                  <a:schemeClr val="dk2"/>
                </a:solidFill>
              </a:defRPr>
            </a:lvl6pPr>
            <a:lvl7pPr lvl="6" algn="r">
              <a:lnSpc>
                <a:spcPct val="100000"/>
              </a:lnSpc>
              <a:spcBef>
                <a:spcPts val="0"/>
              </a:spcBef>
              <a:spcAft>
                <a:spcPts val="0"/>
              </a:spcAft>
              <a:buSzPts val="1400"/>
              <a:buNone/>
              <a:defRPr sz="1600">
                <a:solidFill>
                  <a:schemeClr val="dk2"/>
                </a:solidFill>
              </a:defRPr>
            </a:lvl7pPr>
            <a:lvl8pPr lvl="7" algn="r">
              <a:lnSpc>
                <a:spcPct val="100000"/>
              </a:lnSpc>
              <a:spcBef>
                <a:spcPts val="0"/>
              </a:spcBef>
              <a:spcAft>
                <a:spcPts val="0"/>
              </a:spcAft>
              <a:buSzPts val="1400"/>
              <a:buNone/>
              <a:defRPr sz="1600">
                <a:solidFill>
                  <a:schemeClr val="dk2"/>
                </a:solidFill>
              </a:defRPr>
            </a:lvl8pPr>
            <a:lvl9pPr lvl="8" algn="r">
              <a:lnSpc>
                <a:spcPct val="100000"/>
              </a:lnSpc>
              <a:spcBef>
                <a:spcPts val="0"/>
              </a:spcBef>
              <a:spcAft>
                <a:spcPts val="0"/>
              </a:spcAft>
              <a:buSzPts val="1400"/>
              <a:buNone/>
              <a:defRPr sz="1600">
                <a:solidFill>
                  <a:schemeClr val="dk2"/>
                </a:solidFill>
              </a:defRPr>
            </a:lvl9pPr>
          </a:lstStyle>
          <a:p/>
        </p:txBody>
      </p:sp>
      <p:sp>
        <p:nvSpPr>
          <p:cNvPr id="309" name="Google Shape;309;p3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1" name="Shape 31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2">
    <p:spTree>
      <p:nvGrpSpPr>
        <p:cNvPr id="312" name="Shape 312"/>
        <p:cNvGrpSpPr/>
        <p:nvPr/>
      </p:nvGrpSpPr>
      <p:grpSpPr>
        <a:xfrm>
          <a:off x="0" y="0"/>
          <a:ext cx="0" cy="0"/>
          <a:chOff x="0" y="0"/>
          <a:chExt cx="0" cy="0"/>
        </a:xfrm>
      </p:grpSpPr>
      <p:sp>
        <p:nvSpPr>
          <p:cNvPr id="313" name="Google Shape;313;p3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3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3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8"/>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0" name="Google Shape;320;p38"/>
          <p:cNvSpPr txBox="1"/>
          <p:nvPr>
            <p:ph idx="1" type="subTitle"/>
          </p:nvPr>
        </p:nvSpPr>
        <p:spPr>
          <a:xfrm>
            <a:off x="1377385" y="2439450"/>
            <a:ext cx="3060600" cy="121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dk2"/>
                </a:solidFill>
              </a:defRPr>
            </a:lvl1pPr>
            <a:lvl2pPr lvl="1" algn="r">
              <a:lnSpc>
                <a:spcPct val="100000"/>
              </a:lnSpc>
              <a:spcBef>
                <a:spcPts val="0"/>
              </a:spcBef>
              <a:spcAft>
                <a:spcPts val="0"/>
              </a:spcAft>
              <a:buSzPts val="1400"/>
              <a:buNone/>
              <a:defRPr sz="1600">
                <a:solidFill>
                  <a:schemeClr val="dk2"/>
                </a:solidFill>
              </a:defRPr>
            </a:lvl2pPr>
            <a:lvl3pPr lvl="2" algn="r">
              <a:lnSpc>
                <a:spcPct val="100000"/>
              </a:lnSpc>
              <a:spcBef>
                <a:spcPts val="0"/>
              </a:spcBef>
              <a:spcAft>
                <a:spcPts val="0"/>
              </a:spcAft>
              <a:buSzPts val="1400"/>
              <a:buNone/>
              <a:defRPr sz="1600">
                <a:solidFill>
                  <a:schemeClr val="dk2"/>
                </a:solidFill>
              </a:defRPr>
            </a:lvl3pPr>
            <a:lvl4pPr lvl="3" algn="r">
              <a:lnSpc>
                <a:spcPct val="100000"/>
              </a:lnSpc>
              <a:spcBef>
                <a:spcPts val="0"/>
              </a:spcBef>
              <a:spcAft>
                <a:spcPts val="0"/>
              </a:spcAft>
              <a:buSzPts val="1400"/>
              <a:buNone/>
              <a:defRPr sz="1600">
                <a:solidFill>
                  <a:schemeClr val="dk2"/>
                </a:solidFill>
              </a:defRPr>
            </a:lvl4pPr>
            <a:lvl5pPr lvl="4" algn="r">
              <a:lnSpc>
                <a:spcPct val="100000"/>
              </a:lnSpc>
              <a:spcBef>
                <a:spcPts val="0"/>
              </a:spcBef>
              <a:spcAft>
                <a:spcPts val="0"/>
              </a:spcAft>
              <a:buSzPts val="1400"/>
              <a:buNone/>
              <a:defRPr sz="1600">
                <a:solidFill>
                  <a:schemeClr val="dk2"/>
                </a:solidFill>
              </a:defRPr>
            </a:lvl5pPr>
            <a:lvl6pPr lvl="5" algn="r">
              <a:lnSpc>
                <a:spcPct val="100000"/>
              </a:lnSpc>
              <a:spcBef>
                <a:spcPts val="0"/>
              </a:spcBef>
              <a:spcAft>
                <a:spcPts val="0"/>
              </a:spcAft>
              <a:buSzPts val="1400"/>
              <a:buNone/>
              <a:defRPr sz="1600">
                <a:solidFill>
                  <a:schemeClr val="dk2"/>
                </a:solidFill>
              </a:defRPr>
            </a:lvl6pPr>
            <a:lvl7pPr lvl="6" algn="r">
              <a:lnSpc>
                <a:spcPct val="100000"/>
              </a:lnSpc>
              <a:spcBef>
                <a:spcPts val="0"/>
              </a:spcBef>
              <a:spcAft>
                <a:spcPts val="0"/>
              </a:spcAft>
              <a:buSzPts val="1400"/>
              <a:buNone/>
              <a:defRPr sz="1600">
                <a:solidFill>
                  <a:schemeClr val="dk2"/>
                </a:solidFill>
              </a:defRPr>
            </a:lvl7pPr>
            <a:lvl8pPr lvl="7" algn="r">
              <a:lnSpc>
                <a:spcPct val="100000"/>
              </a:lnSpc>
              <a:spcBef>
                <a:spcPts val="0"/>
              </a:spcBef>
              <a:spcAft>
                <a:spcPts val="0"/>
              </a:spcAft>
              <a:buSzPts val="1400"/>
              <a:buNone/>
              <a:defRPr sz="1600">
                <a:solidFill>
                  <a:schemeClr val="dk2"/>
                </a:solidFill>
              </a:defRPr>
            </a:lvl8pPr>
            <a:lvl9pPr lvl="8" algn="r">
              <a:lnSpc>
                <a:spcPct val="100000"/>
              </a:lnSpc>
              <a:spcBef>
                <a:spcPts val="0"/>
              </a:spcBef>
              <a:spcAft>
                <a:spcPts val="0"/>
              </a:spcAft>
              <a:buSzPts val="1400"/>
              <a:buNone/>
              <a:defRPr sz="1600">
                <a:solidFill>
                  <a:schemeClr val="dk2"/>
                </a:solidFill>
              </a:defRPr>
            </a:lvl9pPr>
          </a:lstStyle>
          <a:p/>
        </p:txBody>
      </p:sp>
      <p:sp>
        <p:nvSpPr>
          <p:cNvPr id="321" name="Google Shape;321;p38"/>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8"/>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8"/>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38"/>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8"/>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spTree>
      <p:nvGrpSpPr>
        <p:cNvPr id="328" name="Shape 328"/>
        <p:cNvGrpSpPr/>
        <p:nvPr/>
      </p:nvGrpSpPr>
      <p:grpSpPr>
        <a:xfrm>
          <a:off x="0" y="0"/>
          <a:ext cx="0" cy="0"/>
          <a:chOff x="0" y="0"/>
          <a:chExt cx="0" cy="0"/>
        </a:xfrm>
      </p:grpSpPr>
      <p:sp>
        <p:nvSpPr>
          <p:cNvPr id="329" name="Google Shape;329;p3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9"/>
          <p:cNvSpPr txBox="1"/>
          <p:nvPr>
            <p:ph type="title"/>
          </p:nvPr>
        </p:nvSpPr>
        <p:spPr>
          <a:xfrm>
            <a:off x="1541075" y="540426"/>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6" name="Google Shape;336;p39"/>
          <p:cNvSpPr txBox="1"/>
          <p:nvPr>
            <p:ph idx="1" type="subTitle"/>
          </p:nvPr>
        </p:nvSpPr>
        <p:spPr>
          <a:xfrm>
            <a:off x="4841825" y="1733250"/>
            <a:ext cx="3381600" cy="8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2"/>
                </a:solidFill>
              </a:defRPr>
            </a:lvl1pPr>
            <a:lvl2pPr lvl="1" algn="l">
              <a:lnSpc>
                <a:spcPct val="100000"/>
              </a:lnSpc>
              <a:spcBef>
                <a:spcPts val="0"/>
              </a:spcBef>
              <a:spcAft>
                <a:spcPts val="0"/>
              </a:spcAft>
              <a:buSzPts val="1400"/>
              <a:buNone/>
              <a:defRPr sz="1400">
                <a:solidFill>
                  <a:schemeClr val="dk2"/>
                </a:solidFill>
              </a:defRPr>
            </a:lvl2pPr>
            <a:lvl3pPr lvl="2" algn="l">
              <a:lnSpc>
                <a:spcPct val="100000"/>
              </a:lnSpc>
              <a:spcBef>
                <a:spcPts val="0"/>
              </a:spcBef>
              <a:spcAft>
                <a:spcPts val="0"/>
              </a:spcAft>
              <a:buSzPts val="1400"/>
              <a:buNone/>
              <a:defRPr sz="1400">
                <a:solidFill>
                  <a:schemeClr val="dk2"/>
                </a:solidFill>
              </a:defRPr>
            </a:lvl3pPr>
            <a:lvl4pPr lvl="3" algn="l">
              <a:lnSpc>
                <a:spcPct val="100000"/>
              </a:lnSpc>
              <a:spcBef>
                <a:spcPts val="0"/>
              </a:spcBef>
              <a:spcAft>
                <a:spcPts val="0"/>
              </a:spcAft>
              <a:buSzPts val="1400"/>
              <a:buNone/>
              <a:defRPr sz="1400">
                <a:solidFill>
                  <a:schemeClr val="dk2"/>
                </a:solidFill>
              </a:defRPr>
            </a:lvl4pPr>
            <a:lvl5pPr lvl="4" algn="l">
              <a:lnSpc>
                <a:spcPct val="100000"/>
              </a:lnSpc>
              <a:spcBef>
                <a:spcPts val="0"/>
              </a:spcBef>
              <a:spcAft>
                <a:spcPts val="0"/>
              </a:spcAft>
              <a:buSzPts val="1400"/>
              <a:buNone/>
              <a:defRPr sz="1400">
                <a:solidFill>
                  <a:schemeClr val="dk2"/>
                </a:solidFill>
              </a:defRPr>
            </a:lvl5pPr>
            <a:lvl6pPr lvl="5" algn="l">
              <a:lnSpc>
                <a:spcPct val="100000"/>
              </a:lnSpc>
              <a:spcBef>
                <a:spcPts val="0"/>
              </a:spcBef>
              <a:spcAft>
                <a:spcPts val="0"/>
              </a:spcAft>
              <a:buSzPts val="1400"/>
              <a:buNone/>
              <a:defRPr sz="1400">
                <a:solidFill>
                  <a:schemeClr val="dk2"/>
                </a:solidFill>
              </a:defRPr>
            </a:lvl6pPr>
            <a:lvl7pPr lvl="6" algn="l">
              <a:lnSpc>
                <a:spcPct val="100000"/>
              </a:lnSpc>
              <a:spcBef>
                <a:spcPts val="0"/>
              </a:spcBef>
              <a:spcAft>
                <a:spcPts val="0"/>
              </a:spcAft>
              <a:buSzPts val="1400"/>
              <a:buNone/>
              <a:defRPr sz="1400">
                <a:solidFill>
                  <a:schemeClr val="dk2"/>
                </a:solidFill>
              </a:defRPr>
            </a:lvl7pPr>
            <a:lvl8pPr lvl="7" algn="l">
              <a:lnSpc>
                <a:spcPct val="100000"/>
              </a:lnSpc>
              <a:spcBef>
                <a:spcPts val="0"/>
              </a:spcBef>
              <a:spcAft>
                <a:spcPts val="0"/>
              </a:spcAft>
              <a:buSzPts val="1400"/>
              <a:buNone/>
              <a:defRPr sz="1400">
                <a:solidFill>
                  <a:schemeClr val="dk2"/>
                </a:solidFill>
              </a:defRPr>
            </a:lvl8pPr>
            <a:lvl9pPr lvl="8" algn="l">
              <a:lnSpc>
                <a:spcPct val="100000"/>
              </a:lnSpc>
              <a:spcBef>
                <a:spcPts val="0"/>
              </a:spcBef>
              <a:spcAft>
                <a:spcPts val="0"/>
              </a:spcAft>
              <a:buSzPts val="1400"/>
              <a:buNone/>
              <a:defRPr sz="1400">
                <a:solidFill>
                  <a:schemeClr val="dk2"/>
                </a:solidFill>
              </a:defRPr>
            </a:lvl9pPr>
          </a:lstStyle>
          <a:p/>
        </p:txBody>
      </p:sp>
      <p:sp>
        <p:nvSpPr>
          <p:cNvPr id="337" name="Google Shape;337;p39"/>
          <p:cNvSpPr txBox="1"/>
          <p:nvPr>
            <p:ph idx="2" type="subTitle"/>
          </p:nvPr>
        </p:nvSpPr>
        <p:spPr>
          <a:xfrm>
            <a:off x="4841825" y="1524496"/>
            <a:ext cx="3031500" cy="3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b="1">
                <a:solidFill>
                  <a:schemeClr val="accent1"/>
                </a:solidFill>
              </a:defRPr>
            </a:lvl2pPr>
            <a:lvl3pPr lvl="2" algn="l">
              <a:lnSpc>
                <a:spcPct val="100000"/>
              </a:lnSpc>
              <a:spcBef>
                <a:spcPts val="0"/>
              </a:spcBef>
              <a:spcAft>
                <a:spcPts val="0"/>
              </a:spcAft>
              <a:buSzPts val="1400"/>
              <a:buNone/>
              <a:defRPr b="1">
                <a:solidFill>
                  <a:schemeClr val="accent1"/>
                </a:solidFill>
              </a:defRPr>
            </a:lvl3pPr>
            <a:lvl4pPr lvl="3" algn="l">
              <a:lnSpc>
                <a:spcPct val="100000"/>
              </a:lnSpc>
              <a:spcBef>
                <a:spcPts val="0"/>
              </a:spcBef>
              <a:spcAft>
                <a:spcPts val="0"/>
              </a:spcAft>
              <a:buSzPts val="1400"/>
              <a:buNone/>
              <a:defRPr b="1">
                <a:solidFill>
                  <a:schemeClr val="accent1"/>
                </a:solidFill>
              </a:defRPr>
            </a:lvl4pPr>
            <a:lvl5pPr lvl="4" algn="l">
              <a:lnSpc>
                <a:spcPct val="100000"/>
              </a:lnSpc>
              <a:spcBef>
                <a:spcPts val="0"/>
              </a:spcBef>
              <a:spcAft>
                <a:spcPts val="0"/>
              </a:spcAft>
              <a:buSzPts val="1400"/>
              <a:buNone/>
              <a:defRPr b="1">
                <a:solidFill>
                  <a:schemeClr val="accent1"/>
                </a:solidFill>
              </a:defRPr>
            </a:lvl5pPr>
            <a:lvl6pPr lvl="5" algn="l">
              <a:lnSpc>
                <a:spcPct val="100000"/>
              </a:lnSpc>
              <a:spcBef>
                <a:spcPts val="0"/>
              </a:spcBef>
              <a:spcAft>
                <a:spcPts val="0"/>
              </a:spcAft>
              <a:buSzPts val="1400"/>
              <a:buNone/>
              <a:defRPr b="1">
                <a:solidFill>
                  <a:schemeClr val="accent1"/>
                </a:solidFill>
              </a:defRPr>
            </a:lvl6pPr>
            <a:lvl7pPr lvl="6" algn="l">
              <a:lnSpc>
                <a:spcPct val="100000"/>
              </a:lnSpc>
              <a:spcBef>
                <a:spcPts val="0"/>
              </a:spcBef>
              <a:spcAft>
                <a:spcPts val="0"/>
              </a:spcAft>
              <a:buSzPts val="1400"/>
              <a:buNone/>
              <a:defRPr b="1">
                <a:solidFill>
                  <a:schemeClr val="accent1"/>
                </a:solidFill>
              </a:defRPr>
            </a:lvl7pPr>
            <a:lvl8pPr lvl="7" algn="l">
              <a:lnSpc>
                <a:spcPct val="100000"/>
              </a:lnSpc>
              <a:spcBef>
                <a:spcPts val="0"/>
              </a:spcBef>
              <a:spcAft>
                <a:spcPts val="0"/>
              </a:spcAft>
              <a:buSzPts val="1400"/>
              <a:buNone/>
              <a:defRPr b="1">
                <a:solidFill>
                  <a:schemeClr val="accent1"/>
                </a:solidFill>
              </a:defRPr>
            </a:lvl8pPr>
            <a:lvl9pPr lvl="8" algn="l">
              <a:lnSpc>
                <a:spcPct val="100000"/>
              </a:lnSpc>
              <a:spcBef>
                <a:spcPts val="0"/>
              </a:spcBef>
              <a:spcAft>
                <a:spcPts val="0"/>
              </a:spcAft>
              <a:buSzPts val="1400"/>
              <a:buNone/>
              <a:defRPr b="1">
                <a:solidFill>
                  <a:schemeClr val="accent1"/>
                </a:solidFill>
              </a:defRPr>
            </a:lvl9pPr>
          </a:lstStyle>
          <a:p/>
        </p:txBody>
      </p:sp>
      <p:sp>
        <p:nvSpPr>
          <p:cNvPr id="338" name="Google Shape;338;p39"/>
          <p:cNvSpPr/>
          <p:nvPr/>
        </p:nvSpPr>
        <p:spPr>
          <a:xfrm>
            <a:off x="15628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9"/>
          <p:cNvSpPr/>
          <p:nvPr/>
        </p:nvSpPr>
        <p:spPr>
          <a:xfrm>
            <a:off x="1612768" y="163408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9"/>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9"/>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9"/>
          <p:cNvSpPr/>
          <p:nvPr/>
        </p:nvSpPr>
        <p:spPr>
          <a:xfrm>
            <a:off x="40707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9"/>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9"/>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9"/>
          <p:cNvSpPr/>
          <p:nvPr/>
        </p:nvSpPr>
        <p:spPr>
          <a:xfrm>
            <a:off x="618489" y="22182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_1">
    <p:spTree>
      <p:nvGrpSpPr>
        <p:cNvPr id="346" name="Shape 346"/>
        <p:cNvGrpSpPr/>
        <p:nvPr/>
      </p:nvGrpSpPr>
      <p:grpSpPr>
        <a:xfrm>
          <a:off x="0" y="0"/>
          <a:ext cx="0" cy="0"/>
          <a:chOff x="0" y="0"/>
          <a:chExt cx="0" cy="0"/>
        </a:xfrm>
      </p:grpSpPr>
      <p:sp>
        <p:nvSpPr>
          <p:cNvPr id="347" name="Google Shape;347;p4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0"/>
          <p:cNvSpPr txBox="1"/>
          <p:nvPr>
            <p:ph idx="1" type="subTitle"/>
          </p:nvPr>
        </p:nvSpPr>
        <p:spPr>
          <a:xfrm>
            <a:off x="927702" y="1354275"/>
            <a:ext cx="3583500" cy="318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2"/>
                </a:solidFill>
              </a:defRPr>
            </a:lvl1pPr>
            <a:lvl2pPr lvl="1" algn="l">
              <a:lnSpc>
                <a:spcPct val="115000"/>
              </a:lnSpc>
              <a:spcBef>
                <a:spcPts val="0"/>
              </a:spcBef>
              <a:spcAft>
                <a:spcPts val="0"/>
              </a:spcAft>
              <a:buSzPts val="1400"/>
              <a:buNone/>
              <a:defRPr sz="1200">
                <a:solidFill>
                  <a:schemeClr val="dk2"/>
                </a:solidFill>
              </a:defRPr>
            </a:lvl2pPr>
            <a:lvl3pPr lvl="2" algn="l">
              <a:lnSpc>
                <a:spcPct val="115000"/>
              </a:lnSpc>
              <a:spcBef>
                <a:spcPts val="0"/>
              </a:spcBef>
              <a:spcAft>
                <a:spcPts val="0"/>
              </a:spcAft>
              <a:buSzPts val="1400"/>
              <a:buNone/>
              <a:defRPr sz="1200">
                <a:solidFill>
                  <a:schemeClr val="dk2"/>
                </a:solidFill>
              </a:defRPr>
            </a:lvl3pPr>
            <a:lvl4pPr lvl="3" algn="l">
              <a:lnSpc>
                <a:spcPct val="115000"/>
              </a:lnSpc>
              <a:spcBef>
                <a:spcPts val="0"/>
              </a:spcBef>
              <a:spcAft>
                <a:spcPts val="0"/>
              </a:spcAft>
              <a:buSzPts val="1400"/>
              <a:buNone/>
              <a:defRPr sz="1200">
                <a:solidFill>
                  <a:schemeClr val="dk2"/>
                </a:solidFill>
              </a:defRPr>
            </a:lvl4pPr>
            <a:lvl5pPr lvl="4" algn="l">
              <a:lnSpc>
                <a:spcPct val="115000"/>
              </a:lnSpc>
              <a:spcBef>
                <a:spcPts val="0"/>
              </a:spcBef>
              <a:spcAft>
                <a:spcPts val="0"/>
              </a:spcAft>
              <a:buSzPts val="1400"/>
              <a:buNone/>
              <a:defRPr sz="1200">
                <a:solidFill>
                  <a:schemeClr val="dk2"/>
                </a:solidFill>
              </a:defRPr>
            </a:lvl5pPr>
            <a:lvl6pPr lvl="5" algn="l">
              <a:lnSpc>
                <a:spcPct val="115000"/>
              </a:lnSpc>
              <a:spcBef>
                <a:spcPts val="0"/>
              </a:spcBef>
              <a:spcAft>
                <a:spcPts val="0"/>
              </a:spcAft>
              <a:buSzPts val="1400"/>
              <a:buNone/>
              <a:defRPr sz="1200">
                <a:solidFill>
                  <a:schemeClr val="dk2"/>
                </a:solidFill>
              </a:defRPr>
            </a:lvl6pPr>
            <a:lvl7pPr lvl="6" algn="l">
              <a:lnSpc>
                <a:spcPct val="115000"/>
              </a:lnSpc>
              <a:spcBef>
                <a:spcPts val="0"/>
              </a:spcBef>
              <a:spcAft>
                <a:spcPts val="0"/>
              </a:spcAft>
              <a:buSzPts val="1400"/>
              <a:buNone/>
              <a:defRPr sz="1200">
                <a:solidFill>
                  <a:schemeClr val="dk2"/>
                </a:solidFill>
              </a:defRPr>
            </a:lvl7pPr>
            <a:lvl8pPr lvl="7" algn="l">
              <a:lnSpc>
                <a:spcPct val="115000"/>
              </a:lnSpc>
              <a:spcBef>
                <a:spcPts val="0"/>
              </a:spcBef>
              <a:spcAft>
                <a:spcPts val="0"/>
              </a:spcAft>
              <a:buSzPts val="1400"/>
              <a:buNone/>
              <a:defRPr sz="1200">
                <a:solidFill>
                  <a:schemeClr val="dk2"/>
                </a:solidFill>
              </a:defRPr>
            </a:lvl8pPr>
            <a:lvl9pPr lvl="8" algn="l">
              <a:lnSpc>
                <a:spcPct val="115000"/>
              </a:lnSpc>
              <a:spcBef>
                <a:spcPts val="0"/>
              </a:spcBef>
              <a:spcAft>
                <a:spcPts val="0"/>
              </a:spcAft>
              <a:buSzPts val="1400"/>
              <a:buNone/>
              <a:defRPr sz="1200">
                <a:solidFill>
                  <a:schemeClr val="dk2"/>
                </a:solidFill>
              </a:defRPr>
            </a:lvl9pPr>
          </a:lstStyle>
          <a:p/>
        </p:txBody>
      </p:sp>
      <p:grpSp>
        <p:nvGrpSpPr>
          <p:cNvPr id="354" name="Google Shape;354;p40"/>
          <p:cNvGrpSpPr/>
          <p:nvPr/>
        </p:nvGrpSpPr>
        <p:grpSpPr>
          <a:xfrm>
            <a:off x="370211" y="507353"/>
            <a:ext cx="8430776" cy="4149043"/>
            <a:chOff x="370211" y="507353"/>
            <a:chExt cx="8430776" cy="4149043"/>
          </a:xfrm>
        </p:grpSpPr>
        <p:sp>
          <p:nvSpPr>
            <p:cNvPr id="355" name="Google Shape;355;p40"/>
            <p:cNvSpPr/>
            <p:nvPr/>
          </p:nvSpPr>
          <p:spPr>
            <a:xfrm>
              <a:off x="8479297" y="44382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0"/>
            <p:cNvSpPr/>
            <p:nvPr/>
          </p:nvSpPr>
          <p:spPr>
            <a:xfrm>
              <a:off x="83858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0"/>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0"/>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0"/>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0"/>
            <p:cNvSpPr/>
            <p:nvPr/>
          </p:nvSpPr>
          <p:spPr>
            <a:xfrm>
              <a:off x="8577990"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0"/>
            <p:cNvSpPr/>
            <p:nvPr/>
          </p:nvSpPr>
          <p:spPr>
            <a:xfrm>
              <a:off x="8614442" y="1154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0"/>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0"/>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0"/>
            <p:cNvSpPr/>
            <p:nvPr/>
          </p:nvSpPr>
          <p:spPr>
            <a:xfrm>
              <a:off x="8398625" y="507353"/>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0"/>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40"/>
          <p:cNvSpPr txBox="1"/>
          <p:nvPr>
            <p:ph idx="2" type="subTitle"/>
          </p:nvPr>
        </p:nvSpPr>
        <p:spPr>
          <a:xfrm>
            <a:off x="4643677" y="1354275"/>
            <a:ext cx="3583500" cy="318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2"/>
                </a:solidFill>
              </a:defRPr>
            </a:lvl1pPr>
            <a:lvl2pPr lvl="1" algn="l">
              <a:lnSpc>
                <a:spcPct val="115000"/>
              </a:lnSpc>
              <a:spcBef>
                <a:spcPts val="0"/>
              </a:spcBef>
              <a:spcAft>
                <a:spcPts val="0"/>
              </a:spcAft>
              <a:buSzPts val="1400"/>
              <a:buNone/>
              <a:defRPr sz="1200">
                <a:solidFill>
                  <a:schemeClr val="dk2"/>
                </a:solidFill>
              </a:defRPr>
            </a:lvl2pPr>
            <a:lvl3pPr lvl="2" algn="l">
              <a:lnSpc>
                <a:spcPct val="115000"/>
              </a:lnSpc>
              <a:spcBef>
                <a:spcPts val="0"/>
              </a:spcBef>
              <a:spcAft>
                <a:spcPts val="0"/>
              </a:spcAft>
              <a:buSzPts val="1400"/>
              <a:buNone/>
              <a:defRPr sz="1200">
                <a:solidFill>
                  <a:schemeClr val="dk2"/>
                </a:solidFill>
              </a:defRPr>
            </a:lvl3pPr>
            <a:lvl4pPr lvl="3" algn="l">
              <a:lnSpc>
                <a:spcPct val="115000"/>
              </a:lnSpc>
              <a:spcBef>
                <a:spcPts val="0"/>
              </a:spcBef>
              <a:spcAft>
                <a:spcPts val="0"/>
              </a:spcAft>
              <a:buSzPts val="1400"/>
              <a:buNone/>
              <a:defRPr sz="1200">
                <a:solidFill>
                  <a:schemeClr val="dk2"/>
                </a:solidFill>
              </a:defRPr>
            </a:lvl4pPr>
            <a:lvl5pPr lvl="4" algn="l">
              <a:lnSpc>
                <a:spcPct val="115000"/>
              </a:lnSpc>
              <a:spcBef>
                <a:spcPts val="0"/>
              </a:spcBef>
              <a:spcAft>
                <a:spcPts val="0"/>
              </a:spcAft>
              <a:buSzPts val="1400"/>
              <a:buNone/>
              <a:defRPr sz="1200">
                <a:solidFill>
                  <a:schemeClr val="dk2"/>
                </a:solidFill>
              </a:defRPr>
            </a:lvl5pPr>
            <a:lvl6pPr lvl="5" algn="l">
              <a:lnSpc>
                <a:spcPct val="115000"/>
              </a:lnSpc>
              <a:spcBef>
                <a:spcPts val="0"/>
              </a:spcBef>
              <a:spcAft>
                <a:spcPts val="0"/>
              </a:spcAft>
              <a:buSzPts val="1400"/>
              <a:buNone/>
              <a:defRPr sz="1200">
                <a:solidFill>
                  <a:schemeClr val="dk2"/>
                </a:solidFill>
              </a:defRPr>
            </a:lvl6pPr>
            <a:lvl7pPr lvl="6" algn="l">
              <a:lnSpc>
                <a:spcPct val="115000"/>
              </a:lnSpc>
              <a:spcBef>
                <a:spcPts val="0"/>
              </a:spcBef>
              <a:spcAft>
                <a:spcPts val="0"/>
              </a:spcAft>
              <a:buSzPts val="1400"/>
              <a:buNone/>
              <a:defRPr sz="1200">
                <a:solidFill>
                  <a:schemeClr val="dk2"/>
                </a:solidFill>
              </a:defRPr>
            </a:lvl7pPr>
            <a:lvl8pPr lvl="7" algn="l">
              <a:lnSpc>
                <a:spcPct val="115000"/>
              </a:lnSpc>
              <a:spcBef>
                <a:spcPts val="0"/>
              </a:spcBef>
              <a:spcAft>
                <a:spcPts val="0"/>
              </a:spcAft>
              <a:buSzPts val="1400"/>
              <a:buNone/>
              <a:defRPr sz="1200">
                <a:solidFill>
                  <a:schemeClr val="dk2"/>
                </a:solidFill>
              </a:defRPr>
            </a:lvl8pPr>
            <a:lvl9pPr lvl="8" algn="l">
              <a:lnSpc>
                <a:spcPct val="115000"/>
              </a:lnSpc>
              <a:spcBef>
                <a:spcPts val="0"/>
              </a:spcBef>
              <a:spcAft>
                <a:spcPts val="0"/>
              </a:spcAft>
              <a:buSzPts val="1400"/>
              <a:buNone/>
              <a:defRPr sz="1200">
                <a:solidFill>
                  <a:schemeClr val="dk2"/>
                </a:solidFill>
              </a:defRPr>
            </a:lvl9pPr>
          </a:lstStyle>
          <a:p/>
        </p:txBody>
      </p:sp>
      <p:sp>
        <p:nvSpPr>
          <p:cNvPr id="369" name="Google Shape;369;p40"/>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
    <p:spTree>
      <p:nvGrpSpPr>
        <p:cNvPr id="370" name="Shape 370"/>
        <p:cNvGrpSpPr/>
        <p:nvPr/>
      </p:nvGrpSpPr>
      <p:grpSpPr>
        <a:xfrm>
          <a:off x="0" y="0"/>
          <a:ext cx="0" cy="0"/>
          <a:chOff x="0" y="0"/>
          <a:chExt cx="0" cy="0"/>
        </a:xfrm>
      </p:grpSpPr>
      <p:sp>
        <p:nvSpPr>
          <p:cNvPr id="371" name="Google Shape;371;p4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4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1"/>
          <p:cNvSpPr txBox="1"/>
          <p:nvPr>
            <p:ph idx="1" type="subTitle"/>
          </p:nvPr>
        </p:nvSpPr>
        <p:spPr>
          <a:xfrm>
            <a:off x="745600" y="1612575"/>
            <a:ext cx="4118400" cy="2481900"/>
          </a:xfrm>
          <a:prstGeom prst="rect">
            <a:avLst/>
          </a:prstGeom>
          <a:noFill/>
          <a:ln>
            <a:noFill/>
          </a:ln>
        </p:spPr>
        <p:txBody>
          <a:bodyPr anchorCtr="0" anchor="ctr" bIns="91425" lIns="91425" spcFirstLastPara="1" rIns="91425" wrap="square" tIns="91425">
            <a:noAutofit/>
          </a:bodyPr>
          <a:lstStyle>
            <a:lvl1pPr lvl="0" algn="l">
              <a:lnSpc>
                <a:spcPct val="150000"/>
              </a:lnSpc>
              <a:spcBef>
                <a:spcPts val="0"/>
              </a:spcBef>
              <a:spcAft>
                <a:spcPts val="0"/>
              </a:spcAft>
              <a:buSzPts val="1800"/>
              <a:buNone/>
              <a:defRPr sz="1600">
                <a:solidFill>
                  <a:schemeClr val="dk2"/>
                </a:solidFill>
              </a:defRPr>
            </a:lvl1pPr>
            <a:lvl2pPr lvl="1" algn="l">
              <a:lnSpc>
                <a:spcPct val="150000"/>
              </a:lnSpc>
              <a:spcBef>
                <a:spcPts val="0"/>
              </a:spcBef>
              <a:spcAft>
                <a:spcPts val="0"/>
              </a:spcAft>
              <a:buSzPts val="1400"/>
              <a:buNone/>
              <a:defRPr sz="1600">
                <a:solidFill>
                  <a:schemeClr val="dk2"/>
                </a:solidFill>
              </a:defRPr>
            </a:lvl2pPr>
            <a:lvl3pPr lvl="2" algn="l">
              <a:lnSpc>
                <a:spcPct val="150000"/>
              </a:lnSpc>
              <a:spcBef>
                <a:spcPts val="0"/>
              </a:spcBef>
              <a:spcAft>
                <a:spcPts val="0"/>
              </a:spcAft>
              <a:buSzPts val="1400"/>
              <a:buNone/>
              <a:defRPr sz="1600">
                <a:solidFill>
                  <a:schemeClr val="dk2"/>
                </a:solidFill>
              </a:defRPr>
            </a:lvl3pPr>
            <a:lvl4pPr lvl="3" algn="l">
              <a:lnSpc>
                <a:spcPct val="150000"/>
              </a:lnSpc>
              <a:spcBef>
                <a:spcPts val="0"/>
              </a:spcBef>
              <a:spcAft>
                <a:spcPts val="0"/>
              </a:spcAft>
              <a:buSzPts val="1400"/>
              <a:buNone/>
              <a:defRPr sz="1600">
                <a:solidFill>
                  <a:schemeClr val="dk2"/>
                </a:solidFill>
              </a:defRPr>
            </a:lvl4pPr>
            <a:lvl5pPr lvl="4" algn="l">
              <a:lnSpc>
                <a:spcPct val="150000"/>
              </a:lnSpc>
              <a:spcBef>
                <a:spcPts val="0"/>
              </a:spcBef>
              <a:spcAft>
                <a:spcPts val="0"/>
              </a:spcAft>
              <a:buSzPts val="1400"/>
              <a:buNone/>
              <a:defRPr sz="1600">
                <a:solidFill>
                  <a:schemeClr val="dk2"/>
                </a:solidFill>
              </a:defRPr>
            </a:lvl5pPr>
            <a:lvl6pPr lvl="5" algn="l">
              <a:lnSpc>
                <a:spcPct val="150000"/>
              </a:lnSpc>
              <a:spcBef>
                <a:spcPts val="0"/>
              </a:spcBef>
              <a:spcAft>
                <a:spcPts val="0"/>
              </a:spcAft>
              <a:buSzPts val="1400"/>
              <a:buNone/>
              <a:defRPr sz="1600">
                <a:solidFill>
                  <a:schemeClr val="dk2"/>
                </a:solidFill>
              </a:defRPr>
            </a:lvl6pPr>
            <a:lvl7pPr lvl="6" algn="l">
              <a:lnSpc>
                <a:spcPct val="150000"/>
              </a:lnSpc>
              <a:spcBef>
                <a:spcPts val="0"/>
              </a:spcBef>
              <a:spcAft>
                <a:spcPts val="0"/>
              </a:spcAft>
              <a:buSzPts val="1400"/>
              <a:buNone/>
              <a:defRPr sz="1600">
                <a:solidFill>
                  <a:schemeClr val="dk2"/>
                </a:solidFill>
              </a:defRPr>
            </a:lvl7pPr>
            <a:lvl8pPr lvl="7" algn="l">
              <a:lnSpc>
                <a:spcPct val="150000"/>
              </a:lnSpc>
              <a:spcBef>
                <a:spcPts val="0"/>
              </a:spcBef>
              <a:spcAft>
                <a:spcPts val="0"/>
              </a:spcAft>
              <a:buSzPts val="1400"/>
              <a:buNone/>
              <a:defRPr sz="1600">
                <a:solidFill>
                  <a:schemeClr val="dk2"/>
                </a:solidFill>
              </a:defRPr>
            </a:lvl8pPr>
            <a:lvl9pPr lvl="8" algn="l">
              <a:lnSpc>
                <a:spcPct val="150000"/>
              </a:lnSpc>
              <a:spcBef>
                <a:spcPts val="0"/>
              </a:spcBef>
              <a:spcAft>
                <a:spcPts val="0"/>
              </a:spcAft>
              <a:buSzPts val="1400"/>
              <a:buNone/>
              <a:defRPr sz="1600">
                <a:solidFill>
                  <a:schemeClr val="dk2"/>
                </a:solidFill>
              </a:defRPr>
            </a:lvl9pPr>
          </a:lstStyle>
          <a:p/>
        </p:txBody>
      </p:sp>
      <p:sp>
        <p:nvSpPr>
          <p:cNvPr id="378" name="Google Shape;378;p4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1"/>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1"/>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1"/>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1"/>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6" name="Shape 36"/>
        <p:cNvGrpSpPr/>
        <p:nvPr/>
      </p:nvGrpSpPr>
      <p:grpSpPr>
        <a:xfrm>
          <a:off x="0" y="0"/>
          <a:ext cx="0" cy="0"/>
          <a:chOff x="0" y="0"/>
          <a:chExt cx="0" cy="0"/>
        </a:xfrm>
      </p:grpSpPr>
      <p:sp>
        <p:nvSpPr>
          <p:cNvPr id="37" name="Google Shape;37;p1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1053919" y="547825"/>
            <a:ext cx="7030200" cy="4060800"/>
          </a:xfrm>
          <a:prstGeom prst="roundRect">
            <a:avLst>
              <a:gd fmla="val 8068" name="adj"/>
            </a:avLst>
          </a:prstGeom>
          <a:solidFill>
            <a:schemeClr val="lt1"/>
          </a:solidFill>
          <a:ln>
            <a:noFill/>
          </a:ln>
          <a:effectLst>
            <a:outerShdw blurRad="57150" rotWithShape="0" algn="bl" dir="5400000" dist="19050">
              <a:schemeClr val="dk2">
                <a:alpha val="1137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txBox="1"/>
          <p:nvPr>
            <p:ph idx="1" type="subTitle"/>
          </p:nvPr>
        </p:nvSpPr>
        <p:spPr>
          <a:xfrm>
            <a:off x="1574275" y="1246575"/>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3"/>
                </a:solidFill>
              </a:defRPr>
            </a:lvl1pPr>
            <a:lvl2pPr lvl="1" algn="l">
              <a:lnSpc>
                <a:spcPct val="100000"/>
              </a:lnSpc>
              <a:spcBef>
                <a:spcPts val="0"/>
              </a:spcBef>
              <a:spcAft>
                <a:spcPts val="0"/>
              </a:spcAft>
              <a:buSzPts val="1400"/>
              <a:buNone/>
              <a:defRPr b="1">
                <a:solidFill>
                  <a:schemeClr val="accent3"/>
                </a:solidFill>
              </a:defRPr>
            </a:lvl2pPr>
            <a:lvl3pPr lvl="2" algn="l">
              <a:lnSpc>
                <a:spcPct val="100000"/>
              </a:lnSpc>
              <a:spcBef>
                <a:spcPts val="0"/>
              </a:spcBef>
              <a:spcAft>
                <a:spcPts val="0"/>
              </a:spcAft>
              <a:buSzPts val="1400"/>
              <a:buNone/>
              <a:defRPr b="1">
                <a:solidFill>
                  <a:schemeClr val="accent3"/>
                </a:solidFill>
              </a:defRPr>
            </a:lvl3pPr>
            <a:lvl4pPr lvl="3" algn="l">
              <a:lnSpc>
                <a:spcPct val="100000"/>
              </a:lnSpc>
              <a:spcBef>
                <a:spcPts val="0"/>
              </a:spcBef>
              <a:spcAft>
                <a:spcPts val="0"/>
              </a:spcAft>
              <a:buSzPts val="1400"/>
              <a:buNone/>
              <a:defRPr b="1">
                <a:solidFill>
                  <a:schemeClr val="accent3"/>
                </a:solidFill>
              </a:defRPr>
            </a:lvl4pPr>
            <a:lvl5pPr lvl="4" algn="l">
              <a:lnSpc>
                <a:spcPct val="100000"/>
              </a:lnSpc>
              <a:spcBef>
                <a:spcPts val="0"/>
              </a:spcBef>
              <a:spcAft>
                <a:spcPts val="0"/>
              </a:spcAft>
              <a:buSzPts val="1400"/>
              <a:buNone/>
              <a:defRPr b="1">
                <a:solidFill>
                  <a:schemeClr val="accent3"/>
                </a:solidFill>
              </a:defRPr>
            </a:lvl5pPr>
            <a:lvl6pPr lvl="5" algn="l">
              <a:lnSpc>
                <a:spcPct val="100000"/>
              </a:lnSpc>
              <a:spcBef>
                <a:spcPts val="0"/>
              </a:spcBef>
              <a:spcAft>
                <a:spcPts val="0"/>
              </a:spcAft>
              <a:buSzPts val="1400"/>
              <a:buNone/>
              <a:defRPr b="1">
                <a:solidFill>
                  <a:schemeClr val="accent3"/>
                </a:solidFill>
              </a:defRPr>
            </a:lvl6pPr>
            <a:lvl7pPr lvl="6" algn="l">
              <a:lnSpc>
                <a:spcPct val="100000"/>
              </a:lnSpc>
              <a:spcBef>
                <a:spcPts val="0"/>
              </a:spcBef>
              <a:spcAft>
                <a:spcPts val="0"/>
              </a:spcAft>
              <a:buSzPts val="1400"/>
              <a:buNone/>
              <a:defRPr b="1">
                <a:solidFill>
                  <a:schemeClr val="accent3"/>
                </a:solidFill>
              </a:defRPr>
            </a:lvl7pPr>
            <a:lvl8pPr lvl="7" algn="l">
              <a:lnSpc>
                <a:spcPct val="100000"/>
              </a:lnSpc>
              <a:spcBef>
                <a:spcPts val="0"/>
              </a:spcBef>
              <a:spcAft>
                <a:spcPts val="0"/>
              </a:spcAft>
              <a:buSzPts val="1400"/>
              <a:buNone/>
              <a:defRPr b="1">
                <a:solidFill>
                  <a:schemeClr val="accent3"/>
                </a:solidFill>
              </a:defRPr>
            </a:lvl8pPr>
            <a:lvl9pPr lvl="8" algn="l">
              <a:lnSpc>
                <a:spcPct val="100000"/>
              </a:lnSpc>
              <a:spcBef>
                <a:spcPts val="0"/>
              </a:spcBef>
              <a:spcAft>
                <a:spcPts val="0"/>
              </a:spcAft>
              <a:buSzPts val="1400"/>
              <a:buNone/>
              <a:defRPr b="1">
                <a:solidFill>
                  <a:schemeClr val="accent3"/>
                </a:solidFill>
              </a:defRPr>
            </a:lvl9pPr>
          </a:lstStyle>
          <a:p/>
        </p:txBody>
      </p:sp>
      <p:sp>
        <p:nvSpPr>
          <p:cNvPr id="43" name="Google Shape;43;p19"/>
          <p:cNvSpPr txBox="1"/>
          <p:nvPr>
            <p:ph idx="2" type="subTitle"/>
          </p:nvPr>
        </p:nvSpPr>
        <p:spPr>
          <a:xfrm>
            <a:off x="1574275" y="2096223"/>
            <a:ext cx="6246300" cy="3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4"/>
                </a:solidFill>
              </a:defRPr>
            </a:lvl1pPr>
            <a:lvl2pPr lvl="1" algn="l">
              <a:lnSpc>
                <a:spcPct val="100000"/>
              </a:lnSpc>
              <a:spcBef>
                <a:spcPts val="0"/>
              </a:spcBef>
              <a:spcAft>
                <a:spcPts val="0"/>
              </a:spcAft>
              <a:buSzPts val="1400"/>
              <a:buNone/>
              <a:defRPr b="1">
                <a:solidFill>
                  <a:schemeClr val="accent4"/>
                </a:solidFill>
              </a:defRPr>
            </a:lvl2pPr>
            <a:lvl3pPr lvl="2" algn="l">
              <a:lnSpc>
                <a:spcPct val="100000"/>
              </a:lnSpc>
              <a:spcBef>
                <a:spcPts val="0"/>
              </a:spcBef>
              <a:spcAft>
                <a:spcPts val="0"/>
              </a:spcAft>
              <a:buSzPts val="1400"/>
              <a:buNone/>
              <a:defRPr b="1">
                <a:solidFill>
                  <a:schemeClr val="accent4"/>
                </a:solidFill>
              </a:defRPr>
            </a:lvl3pPr>
            <a:lvl4pPr lvl="3" algn="l">
              <a:lnSpc>
                <a:spcPct val="100000"/>
              </a:lnSpc>
              <a:spcBef>
                <a:spcPts val="0"/>
              </a:spcBef>
              <a:spcAft>
                <a:spcPts val="0"/>
              </a:spcAft>
              <a:buSzPts val="1400"/>
              <a:buNone/>
              <a:defRPr b="1">
                <a:solidFill>
                  <a:schemeClr val="accent4"/>
                </a:solidFill>
              </a:defRPr>
            </a:lvl4pPr>
            <a:lvl5pPr lvl="4" algn="l">
              <a:lnSpc>
                <a:spcPct val="100000"/>
              </a:lnSpc>
              <a:spcBef>
                <a:spcPts val="0"/>
              </a:spcBef>
              <a:spcAft>
                <a:spcPts val="0"/>
              </a:spcAft>
              <a:buSzPts val="1400"/>
              <a:buNone/>
              <a:defRPr b="1">
                <a:solidFill>
                  <a:schemeClr val="accent4"/>
                </a:solidFill>
              </a:defRPr>
            </a:lvl5pPr>
            <a:lvl6pPr lvl="5" algn="l">
              <a:lnSpc>
                <a:spcPct val="100000"/>
              </a:lnSpc>
              <a:spcBef>
                <a:spcPts val="0"/>
              </a:spcBef>
              <a:spcAft>
                <a:spcPts val="0"/>
              </a:spcAft>
              <a:buSzPts val="1400"/>
              <a:buNone/>
              <a:defRPr b="1">
                <a:solidFill>
                  <a:schemeClr val="accent4"/>
                </a:solidFill>
              </a:defRPr>
            </a:lvl6pPr>
            <a:lvl7pPr lvl="6" algn="l">
              <a:lnSpc>
                <a:spcPct val="100000"/>
              </a:lnSpc>
              <a:spcBef>
                <a:spcPts val="0"/>
              </a:spcBef>
              <a:spcAft>
                <a:spcPts val="0"/>
              </a:spcAft>
              <a:buSzPts val="1400"/>
              <a:buNone/>
              <a:defRPr b="1">
                <a:solidFill>
                  <a:schemeClr val="accent4"/>
                </a:solidFill>
              </a:defRPr>
            </a:lvl7pPr>
            <a:lvl8pPr lvl="7" algn="l">
              <a:lnSpc>
                <a:spcPct val="100000"/>
              </a:lnSpc>
              <a:spcBef>
                <a:spcPts val="0"/>
              </a:spcBef>
              <a:spcAft>
                <a:spcPts val="0"/>
              </a:spcAft>
              <a:buSzPts val="1400"/>
              <a:buNone/>
              <a:defRPr b="1">
                <a:solidFill>
                  <a:schemeClr val="accent4"/>
                </a:solidFill>
              </a:defRPr>
            </a:lvl8pPr>
            <a:lvl9pPr lvl="8" algn="l">
              <a:lnSpc>
                <a:spcPct val="100000"/>
              </a:lnSpc>
              <a:spcBef>
                <a:spcPts val="0"/>
              </a:spcBef>
              <a:spcAft>
                <a:spcPts val="0"/>
              </a:spcAft>
              <a:buSzPts val="1400"/>
              <a:buNone/>
              <a:defRPr b="1">
                <a:solidFill>
                  <a:schemeClr val="accent4"/>
                </a:solidFill>
              </a:defRPr>
            </a:lvl9pPr>
          </a:lstStyle>
          <a:p/>
        </p:txBody>
      </p:sp>
      <p:sp>
        <p:nvSpPr>
          <p:cNvPr id="44" name="Google Shape;44;p19"/>
          <p:cNvSpPr txBox="1"/>
          <p:nvPr>
            <p:ph idx="3" type="subTitle"/>
          </p:nvPr>
        </p:nvSpPr>
        <p:spPr>
          <a:xfrm>
            <a:off x="1574275" y="2936430"/>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2"/>
                </a:solidFill>
              </a:defRPr>
            </a:lvl1pPr>
            <a:lvl2pPr lvl="1" algn="l">
              <a:lnSpc>
                <a:spcPct val="100000"/>
              </a:lnSpc>
              <a:spcBef>
                <a:spcPts val="0"/>
              </a:spcBef>
              <a:spcAft>
                <a:spcPts val="0"/>
              </a:spcAft>
              <a:buSzPts val="1400"/>
              <a:buNone/>
              <a:defRPr b="1">
                <a:solidFill>
                  <a:schemeClr val="accent2"/>
                </a:solidFill>
              </a:defRPr>
            </a:lvl2pPr>
            <a:lvl3pPr lvl="2" algn="l">
              <a:lnSpc>
                <a:spcPct val="100000"/>
              </a:lnSpc>
              <a:spcBef>
                <a:spcPts val="0"/>
              </a:spcBef>
              <a:spcAft>
                <a:spcPts val="0"/>
              </a:spcAft>
              <a:buSzPts val="1400"/>
              <a:buNone/>
              <a:defRPr b="1">
                <a:solidFill>
                  <a:schemeClr val="accent2"/>
                </a:solidFill>
              </a:defRPr>
            </a:lvl3pPr>
            <a:lvl4pPr lvl="3" algn="l">
              <a:lnSpc>
                <a:spcPct val="100000"/>
              </a:lnSpc>
              <a:spcBef>
                <a:spcPts val="0"/>
              </a:spcBef>
              <a:spcAft>
                <a:spcPts val="0"/>
              </a:spcAft>
              <a:buSzPts val="1400"/>
              <a:buNone/>
              <a:defRPr b="1">
                <a:solidFill>
                  <a:schemeClr val="accent2"/>
                </a:solidFill>
              </a:defRPr>
            </a:lvl4pPr>
            <a:lvl5pPr lvl="4" algn="l">
              <a:lnSpc>
                <a:spcPct val="100000"/>
              </a:lnSpc>
              <a:spcBef>
                <a:spcPts val="0"/>
              </a:spcBef>
              <a:spcAft>
                <a:spcPts val="0"/>
              </a:spcAft>
              <a:buSzPts val="1400"/>
              <a:buNone/>
              <a:defRPr b="1">
                <a:solidFill>
                  <a:schemeClr val="accent2"/>
                </a:solidFill>
              </a:defRPr>
            </a:lvl5pPr>
            <a:lvl6pPr lvl="5" algn="l">
              <a:lnSpc>
                <a:spcPct val="100000"/>
              </a:lnSpc>
              <a:spcBef>
                <a:spcPts val="0"/>
              </a:spcBef>
              <a:spcAft>
                <a:spcPts val="0"/>
              </a:spcAft>
              <a:buSzPts val="1400"/>
              <a:buNone/>
              <a:defRPr b="1">
                <a:solidFill>
                  <a:schemeClr val="accent2"/>
                </a:solidFill>
              </a:defRPr>
            </a:lvl6pPr>
            <a:lvl7pPr lvl="6" algn="l">
              <a:lnSpc>
                <a:spcPct val="100000"/>
              </a:lnSpc>
              <a:spcBef>
                <a:spcPts val="0"/>
              </a:spcBef>
              <a:spcAft>
                <a:spcPts val="0"/>
              </a:spcAft>
              <a:buSzPts val="1400"/>
              <a:buNone/>
              <a:defRPr b="1">
                <a:solidFill>
                  <a:schemeClr val="accent2"/>
                </a:solidFill>
              </a:defRPr>
            </a:lvl7pPr>
            <a:lvl8pPr lvl="7" algn="l">
              <a:lnSpc>
                <a:spcPct val="100000"/>
              </a:lnSpc>
              <a:spcBef>
                <a:spcPts val="0"/>
              </a:spcBef>
              <a:spcAft>
                <a:spcPts val="0"/>
              </a:spcAft>
              <a:buSzPts val="1400"/>
              <a:buNone/>
              <a:defRPr b="1">
                <a:solidFill>
                  <a:schemeClr val="accent2"/>
                </a:solidFill>
              </a:defRPr>
            </a:lvl8pPr>
            <a:lvl9pPr lvl="8" algn="l">
              <a:lnSpc>
                <a:spcPct val="100000"/>
              </a:lnSpc>
              <a:spcBef>
                <a:spcPts val="0"/>
              </a:spcBef>
              <a:spcAft>
                <a:spcPts val="0"/>
              </a:spcAft>
              <a:buSzPts val="1400"/>
              <a:buNone/>
              <a:defRPr b="1">
                <a:solidFill>
                  <a:schemeClr val="accent2"/>
                </a:solidFill>
              </a:defRPr>
            </a:lvl9pPr>
          </a:lstStyle>
          <a:p/>
        </p:txBody>
      </p:sp>
      <p:sp>
        <p:nvSpPr>
          <p:cNvPr id="45" name="Google Shape;45;p19"/>
          <p:cNvSpPr txBox="1"/>
          <p:nvPr>
            <p:ph idx="4" type="subTitle"/>
          </p:nvPr>
        </p:nvSpPr>
        <p:spPr>
          <a:xfrm>
            <a:off x="1574275" y="3777135"/>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b="1">
                <a:solidFill>
                  <a:schemeClr val="accent1"/>
                </a:solidFill>
              </a:defRPr>
            </a:lvl2pPr>
            <a:lvl3pPr lvl="2" algn="l">
              <a:lnSpc>
                <a:spcPct val="100000"/>
              </a:lnSpc>
              <a:spcBef>
                <a:spcPts val="0"/>
              </a:spcBef>
              <a:spcAft>
                <a:spcPts val="0"/>
              </a:spcAft>
              <a:buSzPts val="1400"/>
              <a:buNone/>
              <a:defRPr b="1">
                <a:solidFill>
                  <a:schemeClr val="accent1"/>
                </a:solidFill>
              </a:defRPr>
            </a:lvl3pPr>
            <a:lvl4pPr lvl="3" algn="l">
              <a:lnSpc>
                <a:spcPct val="100000"/>
              </a:lnSpc>
              <a:spcBef>
                <a:spcPts val="0"/>
              </a:spcBef>
              <a:spcAft>
                <a:spcPts val="0"/>
              </a:spcAft>
              <a:buSzPts val="1400"/>
              <a:buNone/>
              <a:defRPr b="1">
                <a:solidFill>
                  <a:schemeClr val="accent1"/>
                </a:solidFill>
              </a:defRPr>
            </a:lvl4pPr>
            <a:lvl5pPr lvl="4" algn="l">
              <a:lnSpc>
                <a:spcPct val="100000"/>
              </a:lnSpc>
              <a:spcBef>
                <a:spcPts val="0"/>
              </a:spcBef>
              <a:spcAft>
                <a:spcPts val="0"/>
              </a:spcAft>
              <a:buSzPts val="1400"/>
              <a:buNone/>
              <a:defRPr b="1">
                <a:solidFill>
                  <a:schemeClr val="accent1"/>
                </a:solidFill>
              </a:defRPr>
            </a:lvl5pPr>
            <a:lvl6pPr lvl="5" algn="l">
              <a:lnSpc>
                <a:spcPct val="100000"/>
              </a:lnSpc>
              <a:spcBef>
                <a:spcPts val="0"/>
              </a:spcBef>
              <a:spcAft>
                <a:spcPts val="0"/>
              </a:spcAft>
              <a:buSzPts val="1400"/>
              <a:buNone/>
              <a:defRPr b="1">
                <a:solidFill>
                  <a:schemeClr val="accent1"/>
                </a:solidFill>
              </a:defRPr>
            </a:lvl6pPr>
            <a:lvl7pPr lvl="6" algn="l">
              <a:lnSpc>
                <a:spcPct val="100000"/>
              </a:lnSpc>
              <a:spcBef>
                <a:spcPts val="0"/>
              </a:spcBef>
              <a:spcAft>
                <a:spcPts val="0"/>
              </a:spcAft>
              <a:buSzPts val="1400"/>
              <a:buNone/>
              <a:defRPr b="1">
                <a:solidFill>
                  <a:schemeClr val="accent1"/>
                </a:solidFill>
              </a:defRPr>
            </a:lvl7pPr>
            <a:lvl8pPr lvl="7" algn="l">
              <a:lnSpc>
                <a:spcPct val="100000"/>
              </a:lnSpc>
              <a:spcBef>
                <a:spcPts val="0"/>
              </a:spcBef>
              <a:spcAft>
                <a:spcPts val="0"/>
              </a:spcAft>
              <a:buSzPts val="1400"/>
              <a:buNone/>
              <a:defRPr b="1">
                <a:solidFill>
                  <a:schemeClr val="accent1"/>
                </a:solidFill>
              </a:defRPr>
            </a:lvl8pPr>
            <a:lvl9pPr lvl="8" algn="l">
              <a:lnSpc>
                <a:spcPct val="100000"/>
              </a:lnSpc>
              <a:spcBef>
                <a:spcPts val="0"/>
              </a:spcBef>
              <a:spcAft>
                <a:spcPts val="0"/>
              </a:spcAft>
              <a:buSzPts val="1400"/>
              <a:buNone/>
              <a:defRPr b="1">
                <a:solidFill>
                  <a:schemeClr val="accent1"/>
                </a:solidFill>
              </a:defRPr>
            </a:lvl9pPr>
          </a:lstStyle>
          <a:p/>
        </p:txBody>
      </p:sp>
      <p:sp>
        <p:nvSpPr>
          <p:cNvPr id="46" name="Google Shape;46;p19"/>
          <p:cNvSpPr txBox="1"/>
          <p:nvPr>
            <p:ph idx="5" type="subTitle"/>
          </p:nvPr>
        </p:nvSpPr>
        <p:spPr>
          <a:xfrm>
            <a:off x="1574275" y="1526353"/>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47" name="Google Shape;47;p19"/>
          <p:cNvSpPr txBox="1"/>
          <p:nvPr>
            <p:ph idx="6" type="subTitle"/>
          </p:nvPr>
        </p:nvSpPr>
        <p:spPr>
          <a:xfrm>
            <a:off x="1574275" y="2370712"/>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48" name="Google Shape;48;p19"/>
          <p:cNvSpPr txBox="1"/>
          <p:nvPr>
            <p:ph idx="7" type="subTitle"/>
          </p:nvPr>
        </p:nvSpPr>
        <p:spPr>
          <a:xfrm>
            <a:off x="1574275" y="3208624"/>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49" name="Google Shape;49;p19"/>
          <p:cNvSpPr txBox="1"/>
          <p:nvPr>
            <p:ph idx="8" type="subTitle"/>
          </p:nvPr>
        </p:nvSpPr>
        <p:spPr>
          <a:xfrm>
            <a:off x="1574275" y="4052134"/>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50" name="Google Shape;50;p1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9"/>
          <p:cNvSpPr/>
          <p:nvPr/>
        </p:nvSpPr>
        <p:spPr>
          <a:xfrm>
            <a:off x="7715897" y="48956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9"/>
          <p:cNvSpPr/>
          <p:nvPr/>
        </p:nvSpPr>
        <p:spPr>
          <a:xfrm>
            <a:off x="2831643" y="48956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9"/>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9"/>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9"/>
          <p:cNvSpPr/>
          <p:nvPr/>
        </p:nvSpPr>
        <p:spPr>
          <a:xfrm>
            <a:off x="7273714" y="2127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9"/>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9"/>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9"/>
          <p:cNvSpPr/>
          <p:nvPr/>
        </p:nvSpPr>
        <p:spPr>
          <a:xfrm>
            <a:off x="1856989"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9"/>
          <p:cNvSpPr/>
          <p:nvPr/>
        </p:nvSpPr>
        <p:spPr>
          <a:xfrm>
            <a:off x="2911398" y="220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a:off x="1483368" y="3602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9"/>
          <p:cNvSpPr/>
          <p:nvPr/>
        </p:nvSpPr>
        <p:spPr>
          <a:xfrm>
            <a:off x="5380617" y="4787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86" name="Shape 386"/>
        <p:cNvGrpSpPr/>
        <p:nvPr/>
      </p:nvGrpSpPr>
      <p:grpSpPr>
        <a:xfrm>
          <a:off x="0" y="0"/>
          <a:ext cx="0" cy="0"/>
          <a:chOff x="0" y="0"/>
          <a:chExt cx="0" cy="0"/>
        </a:xfrm>
      </p:grpSpPr>
      <p:sp>
        <p:nvSpPr>
          <p:cNvPr id="387" name="Google Shape;387;p4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4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2"/>
          <p:cNvSpPr txBox="1"/>
          <p:nvPr>
            <p:ph idx="1" type="subTitle"/>
          </p:nvPr>
        </p:nvSpPr>
        <p:spPr>
          <a:xfrm>
            <a:off x="2272025" y="1731086"/>
            <a:ext cx="4727400" cy="32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4" name="Google Shape;394;p42"/>
          <p:cNvSpPr txBox="1"/>
          <p:nvPr>
            <p:ph type="title"/>
          </p:nvPr>
        </p:nvSpPr>
        <p:spPr>
          <a:xfrm>
            <a:off x="2265789" y="1319253"/>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5" name="Google Shape;395;p42"/>
          <p:cNvSpPr txBox="1"/>
          <p:nvPr>
            <p:ph idx="2" type="subTitle"/>
          </p:nvPr>
        </p:nvSpPr>
        <p:spPr>
          <a:xfrm>
            <a:off x="2272025" y="2970186"/>
            <a:ext cx="4727400" cy="32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6" name="Google Shape;396;p42"/>
          <p:cNvSpPr txBox="1"/>
          <p:nvPr>
            <p:ph idx="3" type="title"/>
          </p:nvPr>
        </p:nvSpPr>
        <p:spPr>
          <a:xfrm>
            <a:off x="2265789" y="2504999"/>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7" name="Google Shape;397;p42"/>
          <p:cNvSpPr txBox="1"/>
          <p:nvPr>
            <p:ph idx="4" type="subTitle"/>
          </p:nvPr>
        </p:nvSpPr>
        <p:spPr>
          <a:xfrm>
            <a:off x="2272025" y="4211129"/>
            <a:ext cx="4727400" cy="32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8" name="Google Shape;398;p42"/>
          <p:cNvSpPr txBox="1"/>
          <p:nvPr>
            <p:ph idx="5" type="title"/>
          </p:nvPr>
        </p:nvSpPr>
        <p:spPr>
          <a:xfrm>
            <a:off x="2265789" y="3745778"/>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99" name="Google Shape;399;p42"/>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2"/>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2"/>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2"/>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42"/>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2"/>
          <p:cNvSpPr/>
          <p:nvPr/>
        </p:nvSpPr>
        <p:spPr>
          <a:xfrm>
            <a:off x="311336" y="3039863"/>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2"/>
          <p:cNvSpPr txBox="1"/>
          <p:nvPr>
            <p:ph idx="6"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2">
    <p:spTree>
      <p:nvGrpSpPr>
        <p:cNvPr id="406" name="Shape 406"/>
        <p:cNvGrpSpPr/>
        <p:nvPr/>
      </p:nvGrpSpPr>
      <p:grpSpPr>
        <a:xfrm>
          <a:off x="0" y="0"/>
          <a:ext cx="0" cy="0"/>
          <a:chOff x="0" y="0"/>
          <a:chExt cx="0" cy="0"/>
        </a:xfrm>
      </p:grpSpPr>
      <p:sp>
        <p:nvSpPr>
          <p:cNvPr id="407" name="Google Shape;407;p4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3"/>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4" name="Google Shape;414;p43"/>
          <p:cNvSpPr txBox="1"/>
          <p:nvPr>
            <p:ph idx="1" type="subTitle"/>
          </p:nvPr>
        </p:nvSpPr>
        <p:spPr>
          <a:xfrm>
            <a:off x="2116900" y="1777739"/>
            <a:ext cx="13320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415" name="Google Shape;415;p43"/>
          <p:cNvSpPr txBox="1"/>
          <p:nvPr>
            <p:ph idx="2" type="subTitle"/>
          </p:nvPr>
        </p:nvSpPr>
        <p:spPr>
          <a:xfrm>
            <a:off x="995200" y="2165152"/>
            <a:ext cx="35754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416" name="Google Shape;416;p43"/>
          <p:cNvSpPr txBox="1"/>
          <p:nvPr>
            <p:ph idx="3" type="subTitle"/>
          </p:nvPr>
        </p:nvSpPr>
        <p:spPr>
          <a:xfrm>
            <a:off x="2115400" y="3432764"/>
            <a:ext cx="1335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417" name="Google Shape;417;p43"/>
          <p:cNvSpPr txBox="1"/>
          <p:nvPr>
            <p:ph idx="4" type="subTitle"/>
          </p:nvPr>
        </p:nvSpPr>
        <p:spPr>
          <a:xfrm>
            <a:off x="993850" y="3825339"/>
            <a:ext cx="3578100" cy="62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418" name="Google Shape;418;p43"/>
          <p:cNvSpPr/>
          <p:nvPr/>
        </p:nvSpPr>
        <p:spPr>
          <a:xfrm>
            <a:off x="566622" y="32358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3"/>
          <p:cNvSpPr/>
          <p:nvPr/>
        </p:nvSpPr>
        <p:spPr>
          <a:xfrm>
            <a:off x="11562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43"/>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3"/>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43"/>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43"/>
          <p:cNvSpPr/>
          <p:nvPr/>
        </p:nvSpPr>
        <p:spPr>
          <a:xfrm>
            <a:off x="530554" y="22231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43"/>
          <p:cNvSpPr/>
          <p:nvPr/>
        </p:nvSpPr>
        <p:spPr>
          <a:xfrm>
            <a:off x="1091992" y="48733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43"/>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4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43"/>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2_1">
    <p:spTree>
      <p:nvGrpSpPr>
        <p:cNvPr id="429" name="Shape 429"/>
        <p:cNvGrpSpPr/>
        <p:nvPr/>
      </p:nvGrpSpPr>
      <p:grpSpPr>
        <a:xfrm>
          <a:off x="0" y="0"/>
          <a:ext cx="0" cy="0"/>
          <a:chOff x="0" y="0"/>
          <a:chExt cx="0" cy="0"/>
        </a:xfrm>
      </p:grpSpPr>
      <p:sp>
        <p:nvSpPr>
          <p:cNvPr id="430" name="Google Shape;430;p4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4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4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44"/>
          <p:cNvSpPr txBox="1"/>
          <p:nvPr>
            <p:ph idx="1" type="subTitle"/>
          </p:nvPr>
        </p:nvSpPr>
        <p:spPr>
          <a:xfrm>
            <a:off x="1029406" y="1564731"/>
            <a:ext cx="3487800" cy="9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437" name="Google Shape;437;p44"/>
          <p:cNvSpPr txBox="1"/>
          <p:nvPr>
            <p:ph idx="2" type="subTitle"/>
          </p:nvPr>
        </p:nvSpPr>
        <p:spPr>
          <a:xfrm>
            <a:off x="4453273" y="3356031"/>
            <a:ext cx="3483900" cy="93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438" name="Google Shape;438;p44"/>
          <p:cNvSpPr/>
          <p:nvPr/>
        </p:nvSpPr>
        <p:spPr>
          <a:xfrm>
            <a:off x="288918" y="34732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4"/>
          <p:cNvSpPr/>
          <p:nvPr/>
        </p:nvSpPr>
        <p:spPr>
          <a:xfrm>
            <a:off x="389143" y="13026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44"/>
          <p:cNvSpPr/>
          <p:nvPr/>
        </p:nvSpPr>
        <p:spPr>
          <a:xfrm>
            <a:off x="3328864" y="45836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4"/>
          <p:cNvSpPr/>
          <p:nvPr/>
        </p:nvSpPr>
        <p:spPr>
          <a:xfrm>
            <a:off x="3006718" y="268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4"/>
          <p:cNvSpPr/>
          <p:nvPr/>
        </p:nvSpPr>
        <p:spPr>
          <a:xfrm>
            <a:off x="495464" y="26364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4"/>
          <p:cNvSpPr/>
          <p:nvPr/>
        </p:nvSpPr>
        <p:spPr>
          <a:xfrm>
            <a:off x="339202" y="195488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4"/>
          <p:cNvSpPr/>
          <p:nvPr/>
        </p:nvSpPr>
        <p:spPr>
          <a:xfrm>
            <a:off x="5001489" y="477155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44"/>
          <p:cNvSpPr/>
          <p:nvPr/>
        </p:nvSpPr>
        <p:spPr>
          <a:xfrm>
            <a:off x="12609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44"/>
          <p:cNvSpPr/>
          <p:nvPr/>
        </p:nvSpPr>
        <p:spPr>
          <a:xfrm>
            <a:off x="991889" y="11181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4"/>
          <p:cNvSpPr/>
          <p:nvPr/>
        </p:nvSpPr>
        <p:spPr>
          <a:xfrm>
            <a:off x="1211039" y="467402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44"/>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0">
  <p:cSld name="TITLE_AND_TWO_COLUMNS_2_1_1">
    <p:spTree>
      <p:nvGrpSpPr>
        <p:cNvPr id="449" name="Shape 449"/>
        <p:cNvGrpSpPr/>
        <p:nvPr/>
      </p:nvGrpSpPr>
      <p:grpSpPr>
        <a:xfrm>
          <a:off x="0" y="0"/>
          <a:ext cx="0" cy="0"/>
          <a:chOff x="0" y="0"/>
          <a:chExt cx="0" cy="0"/>
        </a:xfrm>
      </p:grpSpPr>
      <p:sp>
        <p:nvSpPr>
          <p:cNvPr id="450" name="Google Shape;450;p4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4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4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4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4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4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45"/>
          <p:cNvSpPr txBox="1"/>
          <p:nvPr>
            <p:ph type="title"/>
          </p:nvPr>
        </p:nvSpPr>
        <p:spPr>
          <a:xfrm>
            <a:off x="1541075" y="539500"/>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7" name="Google Shape;457;p45"/>
          <p:cNvSpPr txBox="1"/>
          <p:nvPr>
            <p:ph idx="1" type="subTitle"/>
          </p:nvPr>
        </p:nvSpPr>
        <p:spPr>
          <a:xfrm>
            <a:off x="993850" y="1907938"/>
            <a:ext cx="3487800" cy="6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458" name="Google Shape;458;p45"/>
          <p:cNvSpPr txBox="1"/>
          <p:nvPr>
            <p:ph idx="2" type="subTitle"/>
          </p:nvPr>
        </p:nvSpPr>
        <p:spPr>
          <a:xfrm>
            <a:off x="993850" y="3450388"/>
            <a:ext cx="3487800" cy="6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459" name="Google Shape;459;p45"/>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45"/>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45"/>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45"/>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4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45"/>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45"/>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45"/>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45"/>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45"/>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4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45"/>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45"/>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472" name="Shape 472"/>
        <p:cNvGrpSpPr/>
        <p:nvPr/>
      </p:nvGrpSpPr>
      <p:grpSpPr>
        <a:xfrm>
          <a:off x="0" y="0"/>
          <a:ext cx="0" cy="0"/>
          <a:chOff x="0" y="0"/>
          <a:chExt cx="0" cy="0"/>
        </a:xfrm>
      </p:grpSpPr>
      <p:sp>
        <p:nvSpPr>
          <p:cNvPr id="473" name="Google Shape;473;p4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4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4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4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4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4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46"/>
          <p:cNvSpPr txBox="1"/>
          <p:nvPr>
            <p:ph idx="1" type="subTitle"/>
          </p:nvPr>
        </p:nvSpPr>
        <p:spPr>
          <a:xfrm>
            <a:off x="988824" y="2194231"/>
            <a:ext cx="22941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480" name="Google Shape;480;p46"/>
          <p:cNvSpPr txBox="1"/>
          <p:nvPr>
            <p:ph idx="2" type="subTitle"/>
          </p:nvPr>
        </p:nvSpPr>
        <p:spPr>
          <a:xfrm>
            <a:off x="1022274" y="2548613"/>
            <a:ext cx="2227200" cy="87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481" name="Google Shape;481;p46"/>
          <p:cNvSpPr txBox="1"/>
          <p:nvPr>
            <p:ph idx="3" type="subTitle"/>
          </p:nvPr>
        </p:nvSpPr>
        <p:spPr>
          <a:xfrm>
            <a:off x="3420563" y="2193481"/>
            <a:ext cx="2294100" cy="28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482" name="Google Shape;482;p46"/>
          <p:cNvSpPr txBox="1"/>
          <p:nvPr>
            <p:ph idx="4" type="subTitle"/>
          </p:nvPr>
        </p:nvSpPr>
        <p:spPr>
          <a:xfrm>
            <a:off x="3452063" y="2550413"/>
            <a:ext cx="22311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483" name="Google Shape;483;p46"/>
          <p:cNvSpPr txBox="1"/>
          <p:nvPr>
            <p:ph idx="5" type="subTitle"/>
          </p:nvPr>
        </p:nvSpPr>
        <p:spPr>
          <a:xfrm>
            <a:off x="5852337" y="2194231"/>
            <a:ext cx="22941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484" name="Google Shape;484;p46"/>
          <p:cNvSpPr txBox="1"/>
          <p:nvPr>
            <p:ph idx="6" type="subTitle"/>
          </p:nvPr>
        </p:nvSpPr>
        <p:spPr>
          <a:xfrm>
            <a:off x="5883837" y="2550413"/>
            <a:ext cx="22311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grpSp>
        <p:nvGrpSpPr>
          <p:cNvPr id="485" name="Google Shape;485;p46"/>
          <p:cNvGrpSpPr/>
          <p:nvPr/>
        </p:nvGrpSpPr>
        <p:grpSpPr>
          <a:xfrm>
            <a:off x="370211" y="189025"/>
            <a:ext cx="7454476" cy="4778746"/>
            <a:chOff x="370211" y="189025"/>
            <a:chExt cx="7454476" cy="4778746"/>
          </a:xfrm>
        </p:grpSpPr>
        <p:sp>
          <p:nvSpPr>
            <p:cNvPr id="486" name="Google Shape;486;p46"/>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46"/>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4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46"/>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4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46"/>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46"/>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46"/>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4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6"/>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46"/>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46"/>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46"/>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3600"/>
              <a:buNone/>
              <a:defRPr b="1">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_1_1">
    <p:spTree>
      <p:nvGrpSpPr>
        <p:cNvPr id="500" name="Shape 500"/>
        <p:cNvGrpSpPr/>
        <p:nvPr/>
      </p:nvGrpSpPr>
      <p:grpSpPr>
        <a:xfrm>
          <a:off x="0" y="0"/>
          <a:ext cx="0" cy="0"/>
          <a:chOff x="0" y="0"/>
          <a:chExt cx="0" cy="0"/>
        </a:xfrm>
      </p:grpSpPr>
      <p:sp>
        <p:nvSpPr>
          <p:cNvPr id="501" name="Google Shape;501;p4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4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4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4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4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7"/>
          <p:cNvSpPr txBox="1"/>
          <p:nvPr>
            <p:ph type="title"/>
          </p:nvPr>
        </p:nvSpPr>
        <p:spPr>
          <a:xfrm>
            <a:off x="3114801" y="1579500"/>
            <a:ext cx="29064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8" name="Google Shape;508;p47"/>
          <p:cNvSpPr txBox="1"/>
          <p:nvPr>
            <p:ph idx="2" type="title"/>
          </p:nvPr>
        </p:nvSpPr>
        <p:spPr>
          <a:xfrm>
            <a:off x="1130263" y="2992739"/>
            <a:ext cx="29079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09" name="Google Shape;509;p47"/>
          <p:cNvSpPr txBox="1"/>
          <p:nvPr>
            <p:ph idx="3" type="title"/>
          </p:nvPr>
        </p:nvSpPr>
        <p:spPr>
          <a:xfrm>
            <a:off x="5111713" y="2992739"/>
            <a:ext cx="29079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10" name="Google Shape;510;p47"/>
          <p:cNvSpPr txBox="1"/>
          <p:nvPr>
            <p:ph idx="1" type="subTitle"/>
          </p:nvPr>
        </p:nvSpPr>
        <p:spPr>
          <a:xfrm>
            <a:off x="2890463" y="2110200"/>
            <a:ext cx="3369000" cy="27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511" name="Google Shape;511;p47"/>
          <p:cNvSpPr txBox="1"/>
          <p:nvPr>
            <p:ph idx="4" type="subTitle"/>
          </p:nvPr>
        </p:nvSpPr>
        <p:spPr>
          <a:xfrm>
            <a:off x="901663" y="3554950"/>
            <a:ext cx="33651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512" name="Google Shape;512;p47"/>
          <p:cNvSpPr txBox="1"/>
          <p:nvPr>
            <p:ph idx="5" type="subTitle"/>
          </p:nvPr>
        </p:nvSpPr>
        <p:spPr>
          <a:xfrm>
            <a:off x="4883113" y="3554950"/>
            <a:ext cx="33651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513" name="Google Shape;513;p47"/>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47"/>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7"/>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7"/>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7"/>
          <p:cNvSpPr/>
          <p:nvPr/>
        </p:nvSpPr>
        <p:spPr>
          <a:xfrm>
            <a:off x="1172842" y="48242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47"/>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47"/>
          <p:cNvSpPr/>
          <p:nvPr/>
        </p:nvSpPr>
        <p:spPr>
          <a:xfrm>
            <a:off x="6077611" y="45885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47"/>
          <p:cNvSpPr txBox="1"/>
          <p:nvPr>
            <p:ph idx="6"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521" name="Shape 521"/>
        <p:cNvGrpSpPr/>
        <p:nvPr/>
      </p:nvGrpSpPr>
      <p:grpSpPr>
        <a:xfrm>
          <a:off x="0" y="0"/>
          <a:ext cx="0" cy="0"/>
          <a:chOff x="0" y="0"/>
          <a:chExt cx="0" cy="0"/>
        </a:xfrm>
      </p:grpSpPr>
      <p:sp>
        <p:nvSpPr>
          <p:cNvPr id="522" name="Google Shape;522;p4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48"/>
          <p:cNvSpPr/>
          <p:nvPr/>
        </p:nvSpPr>
        <p:spPr>
          <a:xfrm>
            <a:off x="1053919" y="547825"/>
            <a:ext cx="7030200" cy="4060800"/>
          </a:xfrm>
          <a:prstGeom prst="roundRect">
            <a:avLst>
              <a:gd fmla="val 6298" name="adj"/>
            </a:avLst>
          </a:prstGeom>
          <a:solidFill>
            <a:schemeClr val="lt1"/>
          </a:solidFill>
          <a:ln>
            <a:noFill/>
          </a:ln>
          <a:effectLst>
            <a:outerShdw blurRad="57150" rotWithShape="0" algn="bl" dir="5400000" dist="19050">
              <a:schemeClr val="dk2">
                <a:alpha val="1137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8"/>
          <p:cNvSpPr txBox="1"/>
          <p:nvPr>
            <p:ph type="title"/>
          </p:nvPr>
        </p:nvSpPr>
        <p:spPr>
          <a:xfrm>
            <a:off x="2266981" y="562252"/>
            <a:ext cx="46128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300">
                <a:solidFill>
                  <a:schemeClr val="accent4"/>
                </a:solidFill>
              </a:defRPr>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530" name="Google Shape;530;p48"/>
          <p:cNvSpPr txBox="1"/>
          <p:nvPr>
            <p:ph idx="1" type="subTitle"/>
          </p:nvPr>
        </p:nvSpPr>
        <p:spPr>
          <a:xfrm>
            <a:off x="1302870" y="1403100"/>
            <a:ext cx="6545700" cy="132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531" name="Google Shape;531;p4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8"/>
          <p:cNvSpPr/>
          <p:nvPr/>
        </p:nvSpPr>
        <p:spPr>
          <a:xfrm>
            <a:off x="8250697" y="36000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8"/>
          <p:cNvSpPr/>
          <p:nvPr/>
        </p:nvSpPr>
        <p:spPr>
          <a:xfrm>
            <a:off x="8354243" y="44639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8"/>
          <p:cNvSpPr/>
          <p:nvPr/>
        </p:nvSpPr>
        <p:spPr>
          <a:xfrm>
            <a:off x="81572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8"/>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8"/>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8"/>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8"/>
          <p:cNvSpPr/>
          <p:nvPr/>
        </p:nvSpPr>
        <p:spPr>
          <a:xfrm>
            <a:off x="8120889"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8"/>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8"/>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8"/>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8"/>
          <p:cNvSpPr/>
          <p:nvPr/>
        </p:nvSpPr>
        <p:spPr>
          <a:xfrm>
            <a:off x="8529654" y="3168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8"/>
          <p:cNvSpPr/>
          <p:nvPr/>
        </p:nvSpPr>
        <p:spPr>
          <a:xfrm>
            <a:off x="8411311" y="9774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8"/>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8"/>
          <p:cNvSpPr txBox="1"/>
          <p:nvPr/>
        </p:nvSpPr>
        <p:spPr>
          <a:xfrm>
            <a:off x="2213899" y="3404709"/>
            <a:ext cx="47169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accent4"/>
                </a:solidFill>
                <a:latin typeface="Ubuntu Light"/>
                <a:ea typeface="Ubuntu Light"/>
                <a:cs typeface="Ubuntu Light"/>
                <a:sym typeface="Ubuntu Light"/>
              </a:rPr>
              <a:t>CREDITS: This presentation template was created by</a:t>
            </a:r>
            <a:r>
              <a:rPr b="1" i="0" lang="en" sz="1000" u="none" cap="none" strike="noStrike">
                <a:solidFill>
                  <a:schemeClr val="accent4"/>
                </a:solidFill>
                <a:latin typeface="Ubuntu"/>
                <a:ea typeface="Ubuntu"/>
                <a:cs typeface="Ubuntu"/>
                <a:sym typeface="Ubuntu"/>
              </a:rPr>
              <a:t> </a:t>
            </a:r>
            <a:r>
              <a:rPr b="1" i="0" lang="en" sz="1000" u="none" cap="none" strike="noStrike">
                <a:solidFill>
                  <a:schemeClr val="accent4"/>
                </a:solidFill>
                <a:uFill>
                  <a:noFill/>
                </a:uFill>
                <a:latin typeface="Ubuntu"/>
                <a:ea typeface="Ubuntu"/>
                <a:cs typeface="Ubuntu"/>
                <a:sym typeface="Ubuntu"/>
                <a:hlinkClick r:id="rId2">
                  <a:extLst>
                    <a:ext uri="{A12FA001-AC4F-418D-AE19-62706E023703}">
                      <ahyp:hlinkClr val="tx"/>
                    </a:ext>
                  </a:extLst>
                </a:hlinkClick>
              </a:rPr>
              <a:t>Slidesgo</a:t>
            </a:r>
            <a:r>
              <a:rPr b="0" i="0" lang="en" sz="1000" u="none" cap="none" strike="noStrike">
                <a:solidFill>
                  <a:schemeClr val="accent4"/>
                </a:solidFill>
                <a:latin typeface="Ubuntu Light"/>
                <a:ea typeface="Ubuntu Light"/>
                <a:cs typeface="Ubuntu Light"/>
                <a:sym typeface="Ubuntu Light"/>
              </a:rPr>
              <a:t>, including icons by </a:t>
            </a:r>
            <a:r>
              <a:rPr b="1" i="0" lang="en" sz="1000" u="none" cap="none" strike="noStrike">
                <a:solidFill>
                  <a:schemeClr val="accent4"/>
                </a:solidFill>
                <a:uFill>
                  <a:noFill/>
                </a:uFill>
                <a:latin typeface="Ubuntu"/>
                <a:ea typeface="Ubuntu"/>
                <a:cs typeface="Ubuntu"/>
                <a:sym typeface="Ubuntu"/>
                <a:hlinkClick r:id="rId3">
                  <a:extLst>
                    <a:ext uri="{A12FA001-AC4F-418D-AE19-62706E023703}">
                      <ahyp:hlinkClr val="tx"/>
                    </a:ext>
                  </a:extLst>
                </a:hlinkClick>
              </a:rPr>
              <a:t>Flaticon</a:t>
            </a:r>
            <a:r>
              <a:rPr b="0" i="0" lang="en" sz="1000" u="none" cap="none" strike="noStrike">
                <a:solidFill>
                  <a:schemeClr val="accent4"/>
                </a:solidFill>
                <a:latin typeface="Ubuntu Light"/>
                <a:ea typeface="Ubuntu Light"/>
                <a:cs typeface="Ubuntu Light"/>
                <a:sym typeface="Ubuntu Light"/>
              </a:rPr>
              <a:t>, and infographics &amp; images by </a:t>
            </a:r>
            <a:r>
              <a:rPr b="1" i="0" lang="en" sz="1000" u="none" cap="none" strike="noStrike">
                <a:solidFill>
                  <a:schemeClr val="accent4"/>
                </a:solidFill>
                <a:uFill>
                  <a:noFill/>
                </a:uFill>
                <a:latin typeface="Ubuntu"/>
                <a:ea typeface="Ubuntu"/>
                <a:cs typeface="Ubuntu"/>
                <a:sym typeface="Ubuntu"/>
                <a:hlinkClick r:id="rId4">
                  <a:extLst>
                    <a:ext uri="{A12FA001-AC4F-418D-AE19-62706E023703}">
                      <ahyp:hlinkClr val="tx"/>
                    </a:ext>
                  </a:extLst>
                </a:hlinkClick>
              </a:rPr>
              <a:t>Freepik</a:t>
            </a:r>
            <a:r>
              <a:rPr b="1" i="0" lang="en" sz="1000" u="none" cap="none" strike="noStrike">
                <a:solidFill>
                  <a:schemeClr val="accent4"/>
                </a:solidFill>
                <a:latin typeface="Ubuntu"/>
                <a:ea typeface="Ubuntu"/>
                <a:cs typeface="Ubuntu"/>
                <a:sym typeface="Ubuntu"/>
              </a:rPr>
              <a:t>.</a:t>
            </a:r>
            <a:r>
              <a:rPr b="0" i="0" lang="en" sz="1000" u="none" cap="none" strike="noStrike">
                <a:solidFill>
                  <a:schemeClr val="accent4"/>
                </a:solidFill>
                <a:latin typeface="Ubuntu Light"/>
                <a:ea typeface="Ubuntu Light"/>
                <a:cs typeface="Ubuntu Light"/>
                <a:sym typeface="Ubuntu Light"/>
              </a:rPr>
              <a:t> </a:t>
            </a:r>
            <a:endParaRPr b="0" i="0" sz="1400" u="none" cap="none" strike="noStrike">
              <a:solidFill>
                <a:schemeClr val="accent4"/>
              </a:solidFill>
              <a:latin typeface="Ubuntu Light"/>
              <a:ea typeface="Ubuntu Light"/>
              <a:cs typeface="Ubuntu Light"/>
              <a:sym typeface="Ubuntu Light"/>
            </a:endParaRPr>
          </a:p>
        </p:txBody>
      </p:sp>
      <p:sp>
        <p:nvSpPr>
          <p:cNvPr id="549" name="Google Shape;549;p48"/>
          <p:cNvSpPr txBox="1"/>
          <p:nvPr>
            <p:ph idx="2" type="subTitle"/>
          </p:nvPr>
        </p:nvSpPr>
        <p:spPr>
          <a:xfrm>
            <a:off x="1274825" y="3907925"/>
            <a:ext cx="65457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100">
                <a:solidFill>
                  <a:schemeClr val="accent2"/>
                </a:solidFill>
              </a:defRPr>
            </a:lvl1pPr>
            <a:lvl2pPr lvl="1" algn="ctr">
              <a:lnSpc>
                <a:spcPct val="100000"/>
              </a:lnSpc>
              <a:spcBef>
                <a:spcPts val="0"/>
              </a:spcBef>
              <a:spcAft>
                <a:spcPts val="0"/>
              </a:spcAft>
              <a:buSzPts val="1400"/>
              <a:buNone/>
              <a:defRPr sz="1100">
                <a:solidFill>
                  <a:schemeClr val="accent2"/>
                </a:solidFill>
              </a:defRPr>
            </a:lvl2pPr>
            <a:lvl3pPr lvl="2" algn="ctr">
              <a:lnSpc>
                <a:spcPct val="100000"/>
              </a:lnSpc>
              <a:spcBef>
                <a:spcPts val="0"/>
              </a:spcBef>
              <a:spcAft>
                <a:spcPts val="0"/>
              </a:spcAft>
              <a:buSzPts val="1400"/>
              <a:buNone/>
              <a:defRPr sz="1100">
                <a:solidFill>
                  <a:schemeClr val="accent2"/>
                </a:solidFill>
              </a:defRPr>
            </a:lvl3pPr>
            <a:lvl4pPr lvl="3" algn="ctr">
              <a:lnSpc>
                <a:spcPct val="100000"/>
              </a:lnSpc>
              <a:spcBef>
                <a:spcPts val="0"/>
              </a:spcBef>
              <a:spcAft>
                <a:spcPts val="0"/>
              </a:spcAft>
              <a:buSzPts val="1400"/>
              <a:buNone/>
              <a:defRPr sz="1100">
                <a:solidFill>
                  <a:schemeClr val="accent2"/>
                </a:solidFill>
              </a:defRPr>
            </a:lvl4pPr>
            <a:lvl5pPr lvl="4" algn="ctr">
              <a:lnSpc>
                <a:spcPct val="100000"/>
              </a:lnSpc>
              <a:spcBef>
                <a:spcPts val="0"/>
              </a:spcBef>
              <a:spcAft>
                <a:spcPts val="0"/>
              </a:spcAft>
              <a:buSzPts val="1400"/>
              <a:buNone/>
              <a:defRPr sz="1100">
                <a:solidFill>
                  <a:schemeClr val="accent2"/>
                </a:solidFill>
              </a:defRPr>
            </a:lvl5pPr>
            <a:lvl6pPr lvl="5" algn="ctr">
              <a:lnSpc>
                <a:spcPct val="100000"/>
              </a:lnSpc>
              <a:spcBef>
                <a:spcPts val="0"/>
              </a:spcBef>
              <a:spcAft>
                <a:spcPts val="0"/>
              </a:spcAft>
              <a:buSzPts val="1400"/>
              <a:buNone/>
              <a:defRPr sz="1100">
                <a:solidFill>
                  <a:schemeClr val="accent2"/>
                </a:solidFill>
              </a:defRPr>
            </a:lvl6pPr>
            <a:lvl7pPr lvl="6" algn="ctr">
              <a:lnSpc>
                <a:spcPct val="100000"/>
              </a:lnSpc>
              <a:spcBef>
                <a:spcPts val="0"/>
              </a:spcBef>
              <a:spcAft>
                <a:spcPts val="0"/>
              </a:spcAft>
              <a:buSzPts val="1400"/>
              <a:buNone/>
              <a:defRPr sz="1100">
                <a:solidFill>
                  <a:schemeClr val="accent2"/>
                </a:solidFill>
              </a:defRPr>
            </a:lvl7pPr>
            <a:lvl8pPr lvl="7" algn="ctr">
              <a:lnSpc>
                <a:spcPct val="100000"/>
              </a:lnSpc>
              <a:spcBef>
                <a:spcPts val="0"/>
              </a:spcBef>
              <a:spcAft>
                <a:spcPts val="0"/>
              </a:spcAft>
              <a:buSzPts val="1400"/>
              <a:buNone/>
              <a:defRPr sz="1100">
                <a:solidFill>
                  <a:schemeClr val="accent2"/>
                </a:solidFill>
              </a:defRPr>
            </a:lvl8pPr>
            <a:lvl9pPr lvl="8" algn="ctr">
              <a:lnSpc>
                <a:spcPct val="100000"/>
              </a:lnSpc>
              <a:spcBef>
                <a:spcPts val="0"/>
              </a:spcBef>
              <a:spcAft>
                <a:spcPts val="0"/>
              </a:spcAft>
              <a:buSzPts val="1400"/>
              <a:buNone/>
              <a:defRPr sz="1100">
                <a:solidFill>
                  <a:schemeClr val="accent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550" name="Shape 550"/>
        <p:cNvGrpSpPr/>
        <p:nvPr/>
      </p:nvGrpSpPr>
      <p:grpSpPr>
        <a:xfrm>
          <a:off x="0" y="0"/>
          <a:ext cx="0" cy="0"/>
          <a:chOff x="0" y="0"/>
          <a:chExt cx="0" cy="0"/>
        </a:xfrm>
      </p:grpSpPr>
      <p:sp>
        <p:nvSpPr>
          <p:cNvPr id="551" name="Google Shape;551;p4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9"/>
          <p:cNvSpPr txBox="1"/>
          <p:nvPr>
            <p:ph idx="1" type="subTitle"/>
          </p:nvPr>
        </p:nvSpPr>
        <p:spPr>
          <a:xfrm>
            <a:off x="1682100" y="362585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558" name="Google Shape;558;p49"/>
          <p:cNvSpPr txBox="1"/>
          <p:nvPr>
            <p:ph idx="2" type="subTitle"/>
          </p:nvPr>
        </p:nvSpPr>
        <p:spPr>
          <a:xfrm>
            <a:off x="5001588" y="362585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559" name="Google Shape;559;p49"/>
          <p:cNvSpPr txBox="1"/>
          <p:nvPr>
            <p:ph idx="3" type="subTitle"/>
          </p:nvPr>
        </p:nvSpPr>
        <p:spPr>
          <a:xfrm>
            <a:off x="1682100" y="17387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560" name="Google Shape;560;p49"/>
          <p:cNvSpPr txBox="1"/>
          <p:nvPr>
            <p:ph idx="4" type="subTitle"/>
          </p:nvPr>
        </p:nvSpPr>
        <p:spPr>
          <a:xfrm>
            <a:off x="5001588" y="17387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561" name="Google Shape;561;p4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9"/>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9"/>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9"/>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1">
    <p:spTree>
      <p:nvGrpSpPr>
        <p:cNvPr id="572" name="Shape 572"/>
        <p:cNvGrpSpPr/>
        <p:nvPr/>
      </p:nvGrpSpPr>
      <p:grpSpPr>
        <a:xfrm>
          <a:off x="0" y="0"/>
          <a:ext cx="0" cy="0"/>
          <a:chOff x="0" y="0"/>
          <a:chExt cx="0" cy="0"/>
        </a:xfrm>
      </p:grpSpPr>
      <p:sp>
        <p:nvSpPr>
          <p:cNvPr id="573" name="Google Shape;573;p5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5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5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0"/>
          <p:cNvSpPr txBox="1"/>
          <p:nvPr>
            <p:ph idx="1" type="subTitle"/>
          </p:nvPr>
        </p:nvSpPr>
        <p:spPr>
          <a:xfrm>
            <a:off x="5144563" y="3004217"/>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580" name="Google Shape;580;p50"/>
          <p:cNvSpPr txBox="1"/>
          <p:nvPr>
            <p:ph idx="2" type="subTitle"/>
          </p:nvPr>
        </p:nvSpPr>
        <p:spPr>
          <a:xfrm>
            <a:off x="5144563" y="366870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581" name="Google Shape;581;p50"/>
          <p:cNvSpPr txBox="1"/>
          <p:nvPr>
            <p:ph idx="3" type="subTitle"/>
          </p:nvPr>
        </p:nvSpPr>
        <p:spPr>
          <a:xfrm>
            <a:off x="5144563" y="2339733"/>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582" name="Google Shape;582;p50"/>
          <p:cNvSpPr txBox="1"/>
          <p:nvPr>
            <p:ph idx="4" type="subTitle"/>
          </p:nvPr>
        </p:nvSpPr>
        <p:spPr>
          <a:xfrm>
            <a:off x="5144563" y="16752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583" name="Google Shape;583;p5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0"/>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0"/>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0"/>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0"/>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0"/>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5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50"/>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0"/>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50"/>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50"/>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0"/>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5_1_1">
    <p:spTree>
      <p:nvGrpSpPr>
        <p:cNvPr id="598" name="Shape 598"/>
        <p:cNvGrpSpPr/>
        <p:nvPr/>
      </p:nvGrpSpPr>
      <p:grpSpPr>
        <a:xfrm>
          <a:off x="0" y="0"/>
          <a:ext cx="0" cy="0"/>
          <a:chOff x="0" y="0"/>
          <a:chExt cx="0" cy="0"/>
        </a:xfrm>
      </p:grpSpPr>
      <p:sp>
        <p:nvSpPr>
          <p:cNvPr id="599" name="Google Shape;599;p5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1"/>
          <p:cNvSpPr txBox="1"/>
          <p:nvPr>
            <p:ph idx="1" type="subTitle"/>
          </p:nvPr>
        </p:nvSpPr>
        <p:spPr>
          <a:xfrm>
            <a:off x="1692688" y="2926348"/>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606" name="Google Shape;606;p51"/>
          <p:cNvSpPr txBox="1"/>
          <p:nvPr>
            <p:ph idx="2" type="subTitle"/>
          </p:nvPr>
        </p:nvSpPr>
        <p:spPr>
          <a:xfrm>
            <a:off x="1692688" y="3512975"/>
            <a:ext cx="27342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607" name="Google Shape;607;p51"/>
          <p:cNvSpPr txBox="1"/>
          <p:nvPr>
            <p:ph idx="3" type="subTitle"/>
          </p:nvPr>
        </p:nvSpPr>
        <p:spPr>
          <a:xfrm>
            <a:off x="1692688" y="2291910"/>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608" name="Google Shape;608;p51"/>
          <p:cNvSpPr txBox="1"/>
          <p:nvPr>
            <p:ph idx="4" type="subTitle"/>
          </p:nvPr>
        </p:nvSpPr>
        <p:spPr>
          <a:xfrm>
            <a:off x="1692688" y="170305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609" name="Google Shape;609;p5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1"/>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1"/>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1"/>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5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5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1"/>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1"/>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1"/>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1"/>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1"/>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grpSp>
        <p:nvGrpSpPr>
          <p:cNvPr id="71" name="Google Shape;71;p20"/>
          <p:cNvGrpSpPr/>
          <p:nvPr/>
        </p:nvGrpSpPr>
        <p:grpSpPr>
          <a:xfrm>
            <a:off x="270825" y="111595"/>
            <a:ext cx="8602334" cy="4930561"/>
            <a:chOff x="270825" y="111595"/>
            <a:chExt cx="8602334" cy="4930561"/>
          </a:xfrm>
        </p:grpSpPr>
        <p:sp>
          <p:nvSpPr>
            <p:cNvPr id="72" name="Google Shape;72;p2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20"/>
          <p:cNvGrpSpPr/>
          <p:nvPr/>
        </p:nvGrpSpPr>
        <p:grpSpPr>
          <a:xfrm>
            <a:off x="326011" y="326378"/>
            <a:ext cx="2449272" cy="4547268"/>
            <a:chOff x="326011" y="326378"/>
            <a:chExt cx="2449272" cy="4547268"/>
          </a:xfrm>
        </p:grpSpPr>
        <p:sp>
          <p:nvSpPr>
            <p:cNvPr id="77" name="Google Shape;77;p20"/>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0"/>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20"/>
          <p:cNvSpPr/>
          <p:nvPr/>
        </p:nvSpPr>
        <p:spPr>
          <a:xfrm>
            <a:off x="1112444" y="881950"/>
            <a:ext cx="6879600" cy="3726600"/>
          </a:xfrm>
          <a:prstGeom prst="roundRect">
            <a:avLst>
              <a:gd fmla="val 5212" name="adj"/>
            </a:avLst>
          </a:pr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a:solidFill>
                  <a:schemeClr val="accent3"/>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2" name="Google Shape;92;p20"/>
          <p:cNvSpPr txBox="1"/>
          <p:nvPr>
            <p:ph idx="1" type="subTitle"/>
          </p:nvPr>
        </p:nvSpPr>
        <p:spPr>
          <a:xfrm>
            <a:off x="1619921" y="2864785"/>
            <a:ext cx="5904300" cy="14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6500">
                <a:solidFill>
                  <a:schemeClr val="lt1"/>
                </a:solidFill>
              </a:defRPr>
            </a:lvl1pPr>
            <a:lvl2pPr lvl="1" algn="ctr">
              <a:lnSpc>
                <a:spcPct val="100000"/>
              </a:lnSpc>
              <a:spcBef>
                <a:spcPts val="0"/>
              </a:spcBef>
              <a:spcAft>
                <a:spcPts val="0"/>
              </a:spcAft>
              <a:buSzPts val="1400"/>
              <a:buNone/>
              <a:defRPr b="1" sz="6500">
                <a:solidFill>
                  <a:schemeClr val="lt1"/>
                </a:solidFill>
              </a:defRPr>
            </a:lvl2pPr>
            <a:lvl3pPr lvl="2" algn="ctr">
              <a:lnSpc>
                <a:spcPct val="100000"/>
              </a:lnSpc>
              <a:spcBef>
                <a:spcPts val="0"/>
              </a:spcBef>
              <a:spcAft>
                <a:spcPts val="0"/>
              </a:spcAft>
              <a:buSzPts val="1400"/>
              <a:buNone/>
              <a:defRPr b="1" sz="6500">
                <a:solidFill>
                  <a:schemeClr val="lt1"/>
                </a:solidFill>
              </a:defRPr>
            </a:lvl3pPr>
            <a:lvl4pPr lvl="3" algn="ctr">
              <a:lnSpc>
                <a:spcPct val="100000"/>
              </a:lnSpc>
              <a:spcBef>
                <a:spcPts val="0"/>
              </a:spcBef>
              <a:spcAft>
                <a:spcPts val="0"/>
              </a:spcAft>
              <a:buSzPts val="1400"/>
              <a:buNone/>
              <a:defRPr b="1" sz="6500">
                <a:solidFill>
                  <a:schemeClr val="lt1"/>
                </a:solidFill>
              </a:defRPr>
            </a:lvl4pPr>
            <a:lvl5pPr lvl="4" algn="ctr">
              <a:lnSpc>
                <a:spcPct val="100000"/>
              </a:lnSpc>
              <a:spcBef>
                <a:spcPts val="0"/>
              </a:spcBef>
              <a:spcAft>
                <a:spcPts val="0"/>
              </a:spcAft>
              <a:buSzPts val="1400"/>
              <a:buNone/>
              <a:defRPr b="1" sz="6500">
                <a:solidFill>
                  <a:schemeClr val="lt1"/>
                </a:solidFill>
              </a:defRPr>
            </a:lvl5pPr>
            <a:lvl6pPr lvl="5" algn="ctr">
              <a:lnSpc>
                <a:spcPct val="100000"/>
              </a:lnSpc>
              <a:spcBef>
                <a:spcPts val="0"/>
              </a:spcBef>
              <a:spcAft>
                <a:spcPts val="0"/>
              </a:spcAft>
              <a:buSzPts val="1400"/>
              <a:buNone/>
              <a:defRPr b="1" sz="6500">
                <a:solidFill>
                  <a:schemeClr val="lt1"/>
                </a:solidFill>
              </a:defRPr>
            </a:lvl6pPr>
            <a:lvl7pPr lvl="6" algn="ctr">
              <a:lnSpc>
                <a:spcPct val="100000"/>
              </a:lnSpc>
              <a:spcBef>
                <a:spcPts val="0"/>
              </a:spcBef>
              <a:spcAft>
                <a:spcPts val="0"/>
              </a:spcAft>
              <a:buSzPts val="1400"/>
              <a:buNone/>
              <a:defRPr b="1" sz="6500">
                <a:solidFill>
                  <a:schemeClr val="lt1"/>
                </a:solidFill>
              </a:defRPr>
            </a:lvl7pPr>
            <a:lvl8pPr lvl="7" algn="ctr">
              <a:lnSpc>
                <a:spcPct val="100000"/>
              </a:lnSpc>
              <a:spcBef>
                <a:spcPts val="0"/>
              </a:spcBef>
              <a:spcAft>
                <a:spcPts val="0"/>
              </a:spcAft>
              <a:buSzPts val="1400"/>
              <a:buNone/>
              <a:defRPr b="1" sz="6500">
                <a:solidFill>
                  <a:schemeClr val="lt1"/>
                </a:solidFill>
              </a:defRPr>
            </a:lvl8pPr>
            <a:lvl9pPr lvl="8" algn="ctr">
              <a:lnSpc>
                <a:spcPct val="100000"/>
              </a:lnSpc>
              <a:spcBef>
                <a:spcPts val="0"/>
              </a:spcBef>
              <a:spcAft>
                <a:spcPts val="0"/>
              </a:spcAft>
              <a:buSzPts val="1400"/>
              <a:buNone/>
              <a:defRPr b="1" sz="65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624" name="Shape 624"/>
        <p:cNvGrpSpPr/>
        <p:nvPr/>
      </p:nvGrpSpPr>
      <p:grpSpPr>
        <a:xfrm>
          <a:off x="0" y="0"/>
          <a:ext cx="0" cy="0"/>
          <a:chOff x="0" y="0"/>
          <a:chExt cx="0" cy="0"/>
        </a:xfrm>
      </p:grpSpPr>
      <p:sp>
        <p:nvSpPr>
          <p:cNvPr id="625" name="Google Shape;625;p5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2"/>
          <p:cNvSpPr txBox="1"/>
          <p:nvPr>
            <p:ph idx="1" type="subTitle"/>
          </p:nvPr>
        </p:nvSpPr>
        <p:spPr>
          <a:xfrm>
            <a:off x="655849" y="2010844"/>
            <a:ext cx="2406000" cy="6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632" name="Google Shape;632;p5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5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5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52"/>
          <p:cNvSpPr txBox="1"/>
          <p:nvPr>
            <p:ph idx="2" type="subTitle"/>
          </p:nvPr>
        </p:nvSpPr>
        <p:spPr>
          <a:xfrm>
            <a:off x="3167861" y="2011144"/>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636" name="Google Shape;636;p52"/>
          <p:cNvSpPr txBox="1"/>
          <p:nvPr>
            <p:ph idx="3" type="subTitle"/>
          </p:nvPr>
        </p:nvSpPr>
        <p:spPr>
          <a:xfrm>
            <a:off x="5668586" y="2011144"/>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637" name="Google Shape;637;p52"/>
          <p:cNvSpPr txBox="1"/>
          <p:nvPr>
            <p:ph idx="4" type="subTitle"/>
          </p:nvPr>
        </p:nvSpPr>
        <p:spPr>
          <a:xfrm>
            <a:off x="636086"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638" name="Google Shape;638;p52"/>
          <p:cNvSpPr txBox="1"/>
          <p:nvPr>
            <p:ph idx="5" type="subTitle"/>
          </p:nvPr>
        </p:nvSpPr>
        <p:spPr>
          <a:xfrm>
            <a:off x="3147499"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639" name="Google Shape;639;p52"/>
          <p:cNvSpPr txBox="1"/>
          <p:nvPr>
            <p:ph idx="6" type="subTitle"/>
          </p:nvPr>
        </p:nvSpPr>
        <p:spPr>
          <a:xfrm>
            <a:off x="5668586"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640" name="Google Shape;640;p5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2"/>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52"/>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5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5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2"/>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52"/>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1" name="Shape 651"/>
        <p:cNvGrpSpPr/>
        <p:nvPr/>
      </p:nvGrpSpPr>
      <p:grpSpPr>
        <a:xfrm>
          <a:off x="0" y="0"/>
          <a:ext cx="0" cy="0"/>
          <a:chOff x="0" y="0"/>
          <a:chExt cx="0" cy="0"/>
        </a:xfrm>
      </p:grpSpPr>
      <p:grpSp>
        <p:nvGrpSpPr>
          <p:cNvPr id="652" name="Google Shape;652;p29"/>
          <p:cNvGrpSpPr/>
          <p:nvPr/>
        </p:nvGrpSpPr>
        <p:grpSpPr>
          <a:xfrm>
            <a:off x="270825" y="111595"/>
            <a:ext cx="8602334" cy="4930561"/>
            <a:chOff x="270825" y="111595"/>
            <a:chExt cx="8602334" cy="4930561"/>
          </a:xfrm>
        </p:grpSpPr>
        <p:sp>
          <p:nvSpPr>
            <p:cNvPr id="653" name="Google Shape;653;p2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29"/>
          <p:cNvGrpSpPr/>
          <p:nvPr/>
        </p:nvGrpSpPr>
        <p:grpSpPr>
          <a:xfrm>
            <a:off x="326011" y="326378"/>
            <a:ext cx="2449272" cy="4547268"/>
            <a:chOff x="326011" y="326378"/>
            <a:chExt cx="2449272" cy="4547268"/>
          </a:xfrm>
        </p:grpSpPr>
        <p:sp>
          <p:nvSpPr>
            <p:cNvPr id="658" name="Google Shape;658;p29"/>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9"/>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9"/>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9"/>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9"/>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9"/>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9"/>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9"/>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9"/>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9" name="Google Shape;669;p29"/>
          <p:cNvSpPr/>
          <p:nvPr/>
        </p:nvSpPr>
        <p:spPr>
          <a:xfrm>
            <a:off x="1112444" y="881950"/>
            <a:ext cx="6879600" cy="3726600"/>
          </a:xfrm>
          <a:prstGeom prst="roundRect">
            <a:avLst>
              <a:gd fmla="val 5212" name="adj"/>
            </a:avLst>
          </a:pr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9"/>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a:solidFill>
                  <a:schemeClr val="accent3"/>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73" name="Google Shape;673;p29"/>
          <p:cNvSpPr txBox="1"/>
          <p:nvPr>
            <p:ph idx="1" type="subTitle"/>
          </p:nvPr>
        </p:nvSpPr>
        <p:spPr>
          <a:xfrm>
            <a:off x="1619921" y="2864785"/>
            <a:ext cx="5904300" cy="14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6500">
                <a:solidFill>
                  <a:schemeClr val="lt1"/>
                </a:solidFill>
              </a:defRPr>
            </a:lvl1pPr>
            <a:lvl2pPr lvl="1" algn="ctr">
              <a:lnSpc>
                <a:spcPct val="100000"/>
              </a:lnSpc>
              <a:spcBef>
                <a:spcPts val="0"/>
              </a:spcBef>
              <a:spcAft>
                <a:spcPts val="0"/>
              </a:spcAft>
              <a:buSzPts val="1400"/>
              <a:buNone/>
              <a:defRPr b="1" sz="6500">
                <a:solidFill>
                  <a:schemeClr val="lt1"/>
                </a:solidFill>
              </a:defRPr>
            </a:lvl2pPr>
            <a:lvl3pPr lvl="2" algn="ctr">
              <a:lnSpc>
                <a:spcPct val="100000"/>
              </a:lnSpc>
              <a:spcBef>
                <a:spcPts val="0"/>
              </a:spcBef>
              <a:spcAft>
                <a:spcPts val="0"/>
              </a:spcAft>
              <a:buSzPts val="1400"/>
              <a:buNone/>
              <a:defRPr b="1" sz="6500">
                <a:solidFill>
                  <a:schemeClr val="lt1"/>
                </a:solidFill>
              </a:defRPr>
            </a:lvl3pPr>
            <a:lvl4pPr lvl="3" algn="ctr">
              <a:lnSpc>
                <a:spcPct val="100000"/>
              </a:lnSpc>
              <a:spcBef>
                <a:spcPts val="0"/>
              </a:spcBef>
              <a:spcAft>
                <a:spcPts val="0"/>
              </a:spcAft>
              <a:buSzPts val="1400"/>
              <a:buNone/>
              <a:defRPr b="1" sz="6500">
                <a:solidFill>
                  <a:schemeClr val="lt1"/>
                </a:solidFill>
              </a:defRPr>
            </a:lvl4pPr>
            <a:lvl5pPr lvl="4" algn="ctr">
              <a:lnSpc>
                <a:spcPct val="100000"/>
              </a:lnSpc>
              <a:spcBef>
                <a:spcPts val="0"/>
              </a:spcBef>
              <a:spcAft>
                <a:spcPts val="0"/>
              </a:spcAft>
              <a:buSzPts val="1400"/>
              <a:buNone/>
              <a:defRPr b="1" sz="6500">
                <a:solidFill>
                  <a:schemeClr val="lt1"/>
                </a:solidFill>
              </a:defRPr>
            </a:lvl5pPr>
            <a:lvl6pPr lvl="5" algn="ctr">
              <a:lnSpc>
                <a:spcPct val="100000"/>
              </a:lnSpc>
              <a:spcBef>
                <a:spcPts val="0"/>
              </a:spcBef>
              <a:spcAft>
                <a:spcPts val="0"/>
              </a:spcAft>
              <a:buSzPts val="1400"/>
              <a:buNone/>
              <a:defRPr b="1" sz="6500">
                <a:solidFill>
                  <a:schemeClr val="lt1"/>
                </a:solidFill>
              </a:defRPr>
            </a:lvl6pPr>
            <a:lvl7pPr lvl="6" algn="ctr">
              <a:lnSpc>
                <a:spcPct val="100000"/>
              </a:lnSpc>
              <a:spcBef>
                <a:spcPts val="0"/>
              </a:spcBef>
              <a:spcAft>
                <a:spcPts val="0"/>
              </a:spcAft>
              <a:buSzPts val="1400"/>
              <a:buNone/>
              <a:defRPr b="1" sz="6500">
                <a:solidFill>
                  <a:schemeClr val="lt1"/>
                </a:solidFill>
              </a:defRPr>
            </a:lvl7pPr>
            <a:lvl8pPr lvl="7" algn="ctr">
              <a:lnSpc>
                <a:spcPct val="100000"/>
              </a:lnSpc>
              <a:spcBef>
                <a:spcPts val="0"/>
              </a:spcBef>
              <a:spcAft>
                <a:spcPts val="0"/>
              </a:spcAft>
              <a:buSzPts val="1400"/>
              <a:buNone/>
              <a:defRPr b="1" sz="6500">
                <a:solidFill>
                  <a:schemeClr val="lt1"/>
                </a:solidFill>
              </a:defRPr>
            </a:lvl8pPr>
            <a:lvl9pPr lvl="8" algn="ctr">
              <a:lnSpc>
                <a:spcPct val="100000"/>
              </a:lnSpc>
              <a:spcBef>
                <a:spcPts val="0"/>
              </a:spcBef>
              <a:spcAft>
                <a:spcPts val="0"/>
              </a:spcAft>
              <a:buSzPts val="1400"/>
              <a:buNone/>
              <a:defRPr b="1" sz="6500">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4" name="Shape 674"/>
        <p:cNvGrpSpPr/>
        <p:nvPr/>
      </p:nvGrpSpPr>
      <p:grpSpPr>
        <a:xfrm>
          <a:off x="0" y="0"/>
          <a:ext cx="0" cy="0"/>
          <a:chOff x="0" y="0"/>
          <a:chExt cx="0" cy="0"/>
        </a:xfrm>
      </p:grpSpPr>
      <p:sp>
        <p:nvSpPr>
          <p:cNvPr id="675" name="Google Shape;675;p5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3"/>
          <p:cNvSpPr/>
          <p:nvPr/>
        </p:nvSpPr>
        <p:spPr>
          <a:xfrm>
            <a:off x="272525" y="4762120"/>
            <a:ext cx="86022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3"/>
          <p:cNvSpPr/>
          <p:nvPr/>
        </p:nvSpPr>
        <p:spPr>
          <a:xfrm>
            <a:off x="2328950" y="4762120"/>
            <a:ext cx="6545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3"/>
          <p:cNvSpPr/>
          <p:nvPr/>
        </p:nvSpPr>
        <p:spPr>
          <a:xfrm>
            <a:off x="2322791" y="4762120"/>
            <a:ext cx="22410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3"/>
          <p:cNvSpPr/>
          <p:nvPr/>
        </p:nvSpPr>
        <p:spPr>
          <a:xfrm>
            <a:off x="1618650" y="1915050"/>
            <a:ext cx="5906708"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3"/>
          <p:cNvSpPr/>
          <p:nvPr/>
        </p:nvSpPr>
        <p:spPr>
          <a:xfrm>
            <a:off x="1702668" y="198048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3"/>
          <p:cNvSpPr txBox="1"/>
          <p:nvPr>
            <p:ph type="ctrTitle"/>
          </p:nvPr>
        </p:nvSpPr>
        <p:spPr>
          <a:xfrm>
            <a:off x="713250" y="923623"/>
            <a:ext cx="7717500" cy="90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4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88" name="Google Shape;688;p53"/>
          <p:cNvSpPr txBox="1"/>
          <p:nvPr>
            <p:ph idx="1" type="subTitle"/>
          </p:nvPr>
        </p:nvSpPr>
        <p:spPr>
          <a:xfrm>
            <a:off x="1884890" y="1904300"/>
            <a:ext cx="53739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89" name="Google Shape;689;p53"/>
          <p:cNvSpPr/>
          <p:nvPr/>
        </p:nvSpPr>
        <p:spPr>
          <a:xfrm>
            <a:off x="6580500" y="4762120"/>
            <a:ext cx="22941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3"/>
          <p:cNvSpPr/>
          <p:nvPr/>
        </p:nvSpPr>
        <p:spPr>
          <a:xfrm>
            <a:off x="7493119" y="3118200"/>
            <a:ext cx="207081" cy="40103"/>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3"/>
          <p:cNvSpPr/>
          <p:nvPr/>
        </p:nvSpPr>
        <p:spPr>
          <a:xfrm>
            <a:off x="7885768" y="26778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3"/>
          <p:cNvSpPr/>
          <p:nvPr/>
        </p:nvSpPr>
        <p:spPr>
          <a:xfrm>
            <a:off x="8019467" y="8279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3"/>
          <p:cNvSpPr/>
          <p:nvPr/>
        </p:nvSpPr>
        <p:spPr>
          <a:xfrm>
            <a:off x="1018996" y="2764025"/>
            <a:ext cx="2743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3"/>
          <p:cNvSpPr/>
          <p:nvPr/>
        </p:nvSpPr>
        <p:spPr>
          <a:xfrm>
            <a:off x="1529143" y="68294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3"/>
          <p:cNvSpPr/>
          <p:nvPr/>
        </p:nvSpPr>
        <p:spPr>
          <a:xfrm>
            <a:off x="8061192" y="41583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3"/>
          <p:cNvSpPr/>
          <p:nvPr/>
        </p:nvSpPr>
        <p:spPr>
          <a:xfrm>
            <a:off x="6869868" y="37340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3"/>
          <p:cNvSpPr/>
          <p:nvPr/>
        </p:nvSpPr>
        <p:spPr>
          <a:xfrm>
            <a:off x="3935903" y="723025"/>
            <a:ext cx="201277"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3"/>
          <p:cNvSpPr/>
          <p:nvPr/>
        </p:nvSpPr>
        <p:spPr>
          <a:xfrm>
            <a:off x="6036693" y="5394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3"/>
          <p:cNvSpPr/>
          <p:nvPr/>
        </p:nvSpPr>
        <p:spPr>
          <a:xfrm>
            <a:off x="2672689" y="41673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3"/>
          <p:cNvSpPr/>
          <p:nvPr/>
        </p:nvSpPr>
        <p:spPr>
          <a:xfrm>
            <a:off x="941542" y="41708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3"/>
          <p:cNvSpPr/>
          <p:nvPr/>
        </p:nvSpPr>
        <p:spPr>
          <a:xfrm>
            <a:off x="1372617" y="33093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2" name="Shape 702"/>
        <p:cNvGrpSpPr/>
        <p:nvPr/>
      </p:nvGrpSpPr>
      <p:grpSpPr>
        <a:xfrm>
          <a:off x="0" y="0"/>
          <a:ext cx="0" cy="0"/>
          <a:chOff x="0" y="0"/>
          <a:chExt cx="0" cy="0"/>
        </a:xfrm>
      </p:grpSpPr>
      <p:sp>
        <p:nvSpPr>
          <p:cNvPr id="703" name="Google Shape;703;p5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4"/>
          <p:cNvSpPr txBox="1"/>
          <p:nvPr>
            <p:ph idx="1" type="subTitle"/>
          </p:nvPr>
        </p:nvSpPr>
        <p:spPr>
          <a:xfrm>
            <a:off x="728700" y="1164875"/>
            <a:ext cx="7702200" cy="338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200">
                <a:solidFill>
                  <a:schemeClr val="dk2"/>
                </a:solidFill>
              </a:defRPr>
            </a:lvl1pPr>
            <a:lvl2pPr lvl="1" algn="ctr">
              <a:lnSpc>
                <a:spcPct val="100000"/>
              </a:lnSpc>
              <a:spcBef>
                <a:spcPts val="0"/>
              </a:spcBef>
              <a:spcAft>
                <a:spcPts val="0"/>
              </a:spcAft>
              <a:buSzPts val="1400"/>
              <a:buNone/>
              <a:defRPr sz="1200">
                <a:solidFill>
                  <a:schemeClr val="dk2"/>
                </a:solidFill>
              </a:defRPr>
            </a:lvl2pPr>
            <a:lvl3pPr lvl="2" algn="ctr">
              <a:lnSpc>
                <a:spcPct val="100000"/>
              </a:lnSpc>
              <a:spcBef>
                <a:spcPts val="0"/>
              </a:spcBef>
              <a:spcAft>
                <a:spcPts val="0"/>
              </a:spcAft>
              <a:buSzPts val="1400"/>
              <a:buNone/>
              <a:defRPr sz="1200">
                <a:solidFill>
                  <a:schemeClr val="dk2"/>
                </a:solidFill>
              </a:defRPr>
            </a:lvl3pPr>
            <a:lvl4pPr lvl="3" algn="ctr">
              <a:lnSpc>
                <a:spcPct val="100000"/>
              </a:lnSpc>
              <a:spcBef>
                <a:spcPts val="0"/>
              </a:spcBef>
              <a:spcAft>
                <a:spcPts val="0"/>
              </a:spcAft>
              <a:buSzPts val="1400"/>
              <a:buNone/>
              <a:defRPr sz="1200">
                <a:solidFill>
                  <a:schemeClr val="dk2"/>
                </a:solidFill>
              </a:defRPr>
            </a:lvl4pPr>
            <a:lvl5pPr lvl="4" algn="ctr">
              <a:lnSpc>
                <a:spcPct val="100000"/>
              </a:lnSpc>
              <a:spcBef>
                <a:spcPts val="0"/>
              </a:spcBef>
              <a:spcAft>
                <a:spcPts val="0"/>
              </a:spcAft>
              <a:buSzPts val="1400"/>
              <a:buNone/>
              <a:defRPr sz="1200">
                <a:solidFill>
                  <a:schemeClr val="dk2"/>
                </a:solidFill>
              </a:defRPr>
            </a:lvl5pPr>
            <a:lvl6pPr lvl="5" algn="ctr">
              <a:lnSpc>
                <a:spcPct val="100000"/>
              </a:lnSpc>
              <a:spcBef>
                <a:spcPts val="0"/>
              </a:spcBef>
              <a:spcAft>
                <a:spcPts val="0"/>
              </a:spcAft>
              <a:buSzPts val="1400"/>
              <a:buNone/>
              <a:defRPr sz="1200">
                <a:solidFill>
                  <a:schemeClr val="dk2"/>
                </a:solidFill>
              </a:defRPr>
            </a:lvl6pPr>
            <a:lvl7pPr lvl="6" algn="ctr">
              <a:lnSpc>
                <a:spcPct val="100000"/>
              </a:lnSpc>
              <a:spcBef>
                <a:spcPts val="0"/>
              </a:spcBef>
              <a:spcAft>
                <a:spcPts val="0"/>
              </a:spcAft>
              <a:buSzPts val="1400"/>
              <a:buNone/>
              <a:defRPr sz="1200">
                <a:solidFill>
                  <a:schemeClr val="dk2"/>
                </a:solidFill>
              </a:defRPr>
            </a:lvl7pPr>
            <a:lvl8pPr lvl="7" algn="ctr">
              <a:lnSpc>
                <a:spcPct val="100000"/>
              </a:lnSpc>
              <a:spcBef>
                <a:spcPts val="0"/>
              </a:spcBef>
              <a:spcAft>
                <a:spcPts val="0"/>
              </a:spcAft>
              <a:buSzPts val="1400"/>
              <a:buNone/>
              <a:defRPr sz="1200">
                <a:solidFill>
                  <a:schemeClr val="dk2"/>
                </a:solidFill>
              </a:defRPr>
            </a:lvl8pPr>
            <a:lvl9pPr lvl="8" algn="ctr">
              <a:lnSpc>
                <a:spcPct val="100000"/>
              </a:lnSpc>
              <a:spcBef>
                <a:spcPts val="0"/>
              </a:spcBef>
              <a:spcAft>
                <a:spcPts val="0"/>
              </a:spcAft>
              <a:buSzPts val="1400"/>
              <a:buNone/>
              <a:defRPr sz="1200">
                <a:solidFill>
                  <a:schemeClr val="dk2"/>
                </a:solidFill>
              </a:defRPr>
            </a:lvl9pPr>
          </a:lstStyle>
          <a:p/>
        </p:txBody>
      </p:sp>
      <p:sp>
        <p:nvSpPr>
          <p:cNvPr id="710" name="Google Shape;710;p54"/>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1" name="Shape 711"/>
        <p:cNvGrpSpPr/>
        <p:nvPr/>
      </p:nvGrpSpPr>
      <p:grpSpPr>
        <a:xfrm>
          <a:off x="0" y="0"/>
          <a:ext cx="0" cy="0"/>
          <a:chOff x="0" y="0"/>
          <a:chExt cx="0" cy="0"/>
        </a:xfrm>
      </p:grpSpPr>
      <p:sp>
        <p:nvSpPr>
          <p:cNvPr id="712" name="Google Shape;712;p5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5"/>
          <p:cNvSpPr txBox="1"/>
          <p:nvPr>
            <p:ph idx="1" type="subTitle"/>
          </p:nvPr>
        </p:nvSpPr>
        <p:spPr>
          <a:xfrm>
            <a:off x="1320425" y="2174825"/>
            <a:ext cx="27528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717" name="Google Shape;717;p55"/>
          <p:cNvSpPr txBox="1"/>
          <p:nvPr>
            <p:ph idx="2" type="subTitle"/>
          </p:nvPr>
        </p:nvSpPr>
        <p:spPr>
          <a:xfrm>
            <a:off x="1439400" y="2574931"/>
            <a:ext cx="2514900" cy="106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718" name="Google Shape;718;p55"/>
          <p:cNvSpPr txBox="1"/>
          <p:nvPr>
            <p:ph idx="3" type="subTitle"/>
          </p:nvPr>
        </p:nvSpPr>
        <p:spPr>
          <a:xfrm>
            <a:off x="5002150" y="2174825"/>
            <a:ext cx="27522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719" name="Google Shape;719;p55"/>
          <p:cNvSpPr txBox="1"/>
          <p:nvPr>
            <p:ph idx="4" type="subTitle"/>
          </p:nvPr>
        </p:nvSpPr>
        <p:spPr>
          <a:xfrm>
            <a:off x="5111350" y="2576131"/>
            <a:ext cx="2514600" cy="105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720" name="Google Shape;720;p55"/>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5"/>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5"/>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5"/>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5"/>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5"/>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5"/>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5"/>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55"/>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5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5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55"/>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3600"/>
              <a:buNone/>
              <a:defRPr b="1">
                <a:solidFill>
                  <a:schemeClr val="accent4"/>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4" name="Shape 734"/>
        <p:cNvGrpSpPr/>
        <p:nvPr/>
      </p:nvGrpSpPr>
      <p:grpSpPr>
        <a:xfrm>
          <a:off x="0" y="0"/>
          <a:ext cx="0" cy="0"/>
          <a:chOff x="0" y="0"/>
          <a:chExt cx="0" cy="0"/>
        </a:xfrm>
      </p:grpSpPr>
      <p:sp>
        <p:nvSpPr>
          <p:cNvPr id="735" name="Google Shape;735;p5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56"/>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56"/>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5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56"/>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5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6"/>
          <p:cNvSpPr/>
          <p:nvPr/>
        </p:nvSpPr>
        <p:spPr>
          <a:xfrm>
            <a:off x="566617" y="4896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6"/>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6"/>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6"/>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6"/>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6"/>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6"/>
          <p:cNvSpPr/>
          <p:nvPr/>
        </p:nvSpPr>
        <p:spPr>
          <a:xfrm>
            <a:off x="6035368" y="2976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6"/>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6" name="Shape 756"/>
        <p:cNvGrpSpPr/>
        <p:nvPr/>
      </p:nvGrpSpPr>
      <p:grpSpPr>
        <a:xfrm>
          <a:off x="0" y="0"/>
          <a:ext cx="0" cy="0"/>
          <a:chOff x="0" y="0"/>
          <a:chExt cx="0" cy="0"/>
        </a:xfrm>
      </p:grpSpPr>
      <p:sp>
        <p:nvSpPr>
          <p:cNvPr id="757" name="Google Shape;757;p5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7"/>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4" name="Google Shape;764;p57"/>
          <p:cNvSpPr txBox="1"/>
          <p:nvPr>
            <p:ph idx="1" type="subTitle"/>
          </p:nvPr>
        </p:nvSpPr>
        <p:spPr>
          <a:xfrm>
            <a:off x="4778845" y="2439450"/>
            <a:ext cx="3073200" cy="12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765" name="Google Shape;765;p57"/>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7"/>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7"/>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7"/>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7"/>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7"/>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7"/>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7"/>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7"/>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8" name="Shape 778"/>
        <p:cNvGrpSpPr/>
        <p:nvPr/>
      </p:nvGrpSpPr>
      <p:grpSpPr>
        <a:xfrm>
          <a:off x="0" y="0"/>
          <a:ext cx="0" cy="0"/>
          <a:chOff x="0" y="0"/>
          <a:chExt cx="0" cy="0"/>
        </a:xfrm>
      </p:grpSpPr>
      <p:sp>
        <p:nvSpPr>
          <p:cNvPr id="779" name="Google Shape;779;p5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8"/>
          <p:cNvSpPr txBox="1"/>
          <p:nvPr>
            <p:ph type="title"/>
          </p:nvPr>
        </p:nvSpPr>
        <p:spPr>
          <a:xfrm>
            <a:off x="1541075"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b="1">
                <a:solidFill>
                  <a:schemeClr val="accent4"/>
                </a:solidFill>
              </a:defRPr>
            </a:lvl1pPr>
            <a:lvl2pPr lvl="1" algn="l">
              <a:lnSpc>
                <a:spcPct val="100000"/>
              </a:lnSpc>
              <a:spcBef>
                <a:spcPts val="0"/>
              </a:spcBef>
              <a:spcAft>
                <a:spcPts val="0"/>
              </a:spcAft>
              <a:buSzPts val="3500"/>
              <a:buNone/>
              <a:defRPr b="1" sz="3500"/>
            </a:lvl2pPr>
            <a:lvl3pPr lvl="2" algn="l">
              <a:lnSpc>
                <a:spcPct val="100000"/>
              </a:lnSpc>
              <a:spcBef>
                <a:spcPts val="0"/>
              </a:spcBef>
              <a:spcAft>
                <a:spcPts val="0"/>
              </a:spcAft>
              <a:buSzPts val="3500"/>
              <a:buNone/>
              <a:defRPr b="1" sz="3500"/>
            </a:lvl3pPr>
            <a:lvl4pPr lvl="3" algn="l">
              <a:lnSpc>
                <a:spcPct val="100000"/>
              </a:lnSpc>
              <a:spcBef>
                <a:spcPts val="0"/>
              </a:spcBef>
              <a:spcAft>
                <a:spcPts val="0"/>
              </a:spcAft>
              <a:buSzPts val="3500"/>
              <a:buNone/>
              <a:defRPr b="1" sz="3500"/>
            </a:lvl4pPr>
            <a:lvl5pPr lvl="4" algn="l">
              <a:lnSpc>
                <a:spcPct val="100000"/>
              </a:lnSpc>
              <a:spcBef>
                <a:spcPts val="0"/>
              </a:spcBef>
              <a:spcAft>
                <a:spcPts val="0"/>
              </a:spcAft>
              <a:buSzPts val="3500"/>
              <a:buNone/>
              <a:defRPr b="1" sz="3500"/>
            </a:lvl5pPr>
            <a:lvl6pPr lvl="5" algn="l">
              <a:lnSpc>
                <a:spcPct val="100000"/>
              </a:lnSpc>
              <a:spcBef>
                <a:spcPts val="0"/>
              </a:spcBef>
              <a:spcAft>
                <a:spcPts val="0"/>
              </a:spcAft>
              <a:buSzPts val="3500"/>
              <a:buNone/>
              <a:defRPr b="1" sz="3500"/>
            </a:lvl6pPr>
            <a:lvl7pPr lvl="6" algn="l">
              <a:lnSpc>
                <a:spcPct val="100000"/>
              </a:lnSpc>
              <a:spcBef>
                <a:spcPts val="0"/>
              </a:spcBef>
              <a:spcAft>
                <a:spcPts val="0"/>
              </a:spcAft>
              <a:buSzPts val="3500"/>
              <a:buNone/>
              <a:defRPr b="1" sz="3500"/>
            </a:lvl7pPr>
            <a:lvl8pPr lvl="7" algn="l">
              <a:lnSpc>
                <a:spcPct val="100000"/>
              </a:lnSpc>
              <a:spcBef>
                <a:spcPts val="0"/>
              </a:spcBef>
              <a:spcAft>
                <a:spcPts val="0"/>
              </a:spcAft>
              <a:buSzPts val="3500"/>
              <a:buNone/>
              <a:defRPr b="1" sz="3500"/>
            </a:lvl8pPr>
            <a:lvl9pPr lvl="8" algn="l">
              <a:lnSpc>
                <a:spcPct val="100000"/>
              </a:lnSpc>
              <a:spcBef>
                <a:spcPts val="0"/>
              </a:spcBef>
              <a:spcAft>
                <a:spcPts val="0"/>
              </a:spcAft>
              <a:buSzPts val="3500"/>
              <a:buNone/>
              <a:defRPr b="1" sz="3500"/>
            </a:lvl9pPr>
          </a:lstStyle>
          <a:p/>
        </p:txBody>
      </p:sp>
      <p:sp>
        <p:nvSpPr>
          <p:cNvPr id="784" name="Google Shape;784;p58"/>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8"/>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8"/>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8"/>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8"/>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8"/>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8"/>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3" name="Shape 793"/>
        <p:cNvGrpSpPr/>
        <p:nvPr/>
      </p:nvGrpSpPr>
      <p:grpSpPr>
        <a:xfrm>
          <a:off x="0" y="0"/>
          <a:ext cx="0" cy="0"/>
          <a:chOff x="0" y="0"/>
          <a:chExt cx="0" cy="0"/>
        </a:xfrm>
      </p:grpSpPr>
      <p:sp>
        <p:nvSpPr>
          <p:cNvPr id="794" name="Google Shape;794;p5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9"/>
          <p:cNvSpPr/>
          <p:nvPr/>
        </p:nvSpPr>
        <p:spPr>
          <a:xfrm>
            <a:off x="1018850" y="552950"/>
            <a:ext cx="7009200" cy="1382400"/>
          </a:xfrm>
          <a:prstGeom prst="roundRect">
            <a:avLst>
              <a:gd fmla="val 16667" name="adj"/>
            </a:avLst>
          </a:prstGeom>
          <a:solidFill>
            <a:schemeClr val="lt1"/>
          </a:solidFill>
          <a:ln>
            <a:noFill/>
          </a:ln>
          <a:effectLst>
            <a:outerShdw blurRad="57150" rotWithShape="0" algn="bl" dir="5400000" dist="19050">
              <a:schemeClr val="dk2">
                <a:alpha val="3725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9"/>
          <p:cNvSpPr txBox="1"/>
          <p:nvPr>
            <p:ph idx="1" type="subTitle"/>
          </p:nvPr>
        </p:nvSpPr>
        <p:spPr>
          <a:xfrm>
            <a:off x="1274825" y="1278175"/>
            <a:ext cx="65457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2" name="Google Shape;802;p59"/>
          <p:cNvSpPr/>
          <p:nvPr/>
        </p:nvSpPr>
        <p:spPr>
          <a:xfrm>
            <a:off x="509614" y="34122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9"/>
          <p:cNvSpPr/>
          <p:nvPr/>
        </p:nvSpPr>
        <p:spPr>
          <a:xfrm>
            <a:off x="327018" y="31064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9"/>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9"/>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9"/>
          <p:cNvSpPr/>
          <p:nvPr/>
        </p:nvSpPr>
        <p:spPr>
          <a:xfrm>
            <a:off x="1592614" y="47417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9"/>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9"/>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9"/>
          <p:cNvSpPr/>
          <p:nvPr/>
        </p:nvSpPr>
        <p:spPr>
          <a:xfrm>
            <a:off x="942739" y="23754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1" name="Shape 811"/>
        <p:cNvGrpSpPr/>
        <p:nvPr/>
      </p:nvGrpSpPr>
      <p:grpSpPr>
        <a:xfrm>
          <a:off x="0" y="0"/>
          <a:ext cx="0" cy="0"/>
          <a:chOff x="0" y="0"/>
          <a:chExt cx="0" cy="0"/>
        </a:xfrm>
      </p:grpSpPr>
      <p:sp>
        <p:nvSpPr>
          <p:cNvPr id="812" name="Google Shape;812;p6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0"/>
          <p:cNvSpPr txBox="1"/>
          <p:nvPr>
            <p:ph idx="1" type="body"/>
          </p:nvPr>
        </p:nvSpPr>
        <p:spPr>
          <a:xfrm flipH="1">
            <a:off x="962214" y="1941675"/>
            <a:ext cx="3858900" cy="1106100"/>
          </a:xfrm>
          <a:prstGeom prst="rect">
            <a:avLst/>
          </a:prstGeom>
          <a:noFill/>
          <a:ln>
            <a:noFill/>
          </a:ln>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2000">
                <a:solidFill>
                  <a:schemeClr val="accent2"/>
                </a:solidFill>
              </a:defRPr>
            </a:lvl1pPr>
          </a:lstStyle>
          <a:p/>
        </p:txBody>
      </p:sp>
      <p:sp>
        <p:nvSpPr>
          <p:cNvPr id="817" name="Google Shape;817;p60"/>
          <p:cNvSpPr/>
          <p:nvPr/>
        </p:nvSpPr>
        <p:spPr>
          <a:xfrm flipH="1" rot="10800000">
            <a:off x="288918" y="178636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0"/>
          <p:cNvSpPr/>
          <p:nvPr/>
        </p:nvSpPr>
        <p:spPr>
          <a:xfrm flipH="1" rot="10800000">
            <a:off x="1529143" y="36099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0"/>
          <p:cNvSpPr/>
          <p:nvPr/>
        </p:nvSpPr>
        <p:spPr>
          <a:xfrm flipH="1" rot="10800000">
            <a:off x="2364764" y="10956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0"/>
          <p:cNvSpPr/>
          <p:nvPr/>
        </p:nvSpPr>
        <p:spPr>
          <a:xfrm flipH="1" rot="10800000">
            <a:off x="603669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0"/>
          <p:cNvSpPr/>
          <p:nvPr/>
        </p:nvSpPr>
        <p:spPr>
          <a:xfrm flipH="1" rot="10800000">
            <a:off x="6854068" y="2862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0"/>
          <p:cNvSpPr/>
          <p:nvPr/>
        </p:nvSpPr>
        <p:spPr>
          <a:xfrm flipH="1" rot="10800000">
            <a:off x="312544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0"/>
          <p:cNvSpPr/>
          <p:nvPr/>
        </p:nvSpPr>
        <p:spPr>
          <a:xfrm flipH="1" rot="10800000">
            <a:off x="941939" y="30882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0"/>
          <p:cNvSpPr/>
          <p:nvPr/>
        </p:nvSpPr>
        <p:spPr>
          <a:xfrm flipH="1" rot="10800000">
            <a:off x="2734127" y="411686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0"/>
          <p:cNvSpPr/>
          <p:nvPr/>
        </p:nvSpPr>
        <p:spPr>
          <a:xfrm flipH="1" rot="10800000">
            <a:off x="5001489" y="4782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0"/>
          <p:cNvSpPr/>
          <p:nvPr/>
        </p:nvSpPr>
        <p:spPr>
          <a:xfrm flipH="1" rot="10800000">
            <a:off x="1260993" y="461182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0"/>
          <p:cNvSpPr/>
          <p:nvPr/>
        </p:nvSpPr>
        <p:spPr>
          <a:xfrm flipH="1" rot="10800000">
            <a:off x="610889" y="45126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0"/>
          <p:cNvSpPr/>
          <p:nvPr/>
        </p:nvSpPr>
        <p:spPr>
          <a:xfrm flipH="1" rot="10800000">
            <a:off x="1211039" y="575772"/>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0"/>
          <p:cNvSpPr txBox="1"/>
          <p:nvPr>
            <p:ph idx="2" type="subTitle"/>
          </p:nvPr>
        </p:nvSpPr>
        <p:spPr>
          <a:xfrm flipH="1">
            <a:off x="2528114" y="3212827"/>
            <a:ext cx="2113200" cy="39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dk2"/>
                </a:solidFill>
              </a:defRPr>
            </a:lvl1pPr>
            <a:lvl2pPr lvl="1" algn="r">
              <a:lnSpc>
                <a:spcPct val="100000"/>
              </a:lnSpc>
              <a:spcBef>
                <a:spcPts val="0"/>
              </a:spcBef>
              <a:spcAft>
                <a:spcPts val="0"/>
              </a:spcAft>
              <a:buSzPts val="1400"/>
              <a:buNone/>
              <a:defRPr sz="1600">
                <a:solidFill>
                  <a:schemeClr val="dk2"/>
                </a:solidFill>
              </a:defRPr>
            </a:lvl2pPr>
            <a:lvl3pPr lvl="2" algn="r">
              <a:lnSpc>
                <a:spcPct val="100000"/>
              </a:lnSpc>
              <a:spcBef>
                <a:spcPts val="0"/>
              </a:spcBef>
              <a:spcAft>
                <a:spcPts val="0"/>
              </a:spcAft>
              <a:buSzPts val="1400"/>
              <a:buNone/>
              <a:defRPr sz="1600">
                <a:solidFill>
                  <a:schemeClr val="dk2"/>
                </a:solidFill>
              </a:defRPr>
            </a:lvl3pPr>
            <a:lvl4pPr lvl="3" algn="r">
              <a:lnSpc>
                <a:spcPct val="100000"/>
              </a:lnSpc>
              <a:spcBef>
                <a:spcPts val="0"/>
              </a:spcBef>
              <a:spcAft>
                <a:spcPts val="0"/>
              </a:spcAft>
              <a:buSzPts val="1400"/>
              <a:buNone/>
              <a:defRPr sz="1600">
                <a:solidFill>
                  <a:schemeClr val="dk2"/>
                </a:solidFill>
              </a:defRPr>
            </a:lvl4pPr>
            <a:lvl5pPr lvl="4" algn="r">
              <a:lnSpc>
                <a:spcPct val="100000"/>
              </a:lnSpc>
              <a:spcBef>
                <a:spcPts val="0"/>
              </a:spcBef>
              <a:spcAft>
                <a:spcPts val="0"/>
              </a:spcAft>
              <a:buSzPts val="1400"/>
              <a:buNone/>
              <a:defRPr sz="1600">
                <a:solidFill>
                  <a:schemeClr val="dk2"/>
                </a:solidFill>
              </a:defRPr>
            </a:lvl5pPr>
            <a:lvl6pPr lvl="5" algn="r">
              <a:lnSpc>
                <a:spcPct val="100000"/>
              </a:lnSpc>
              <a:spcBef>
                <a:spcPts val="0"/>
              </a:spcBef>
              <a:spcAft>
                <a:spcPts val="0"/>
              </a:spcAft>
              <a:buSzPts val="1400"/>
              <a:buNone/>
              <a:defRPr sz="1600">
                <a:solidFill>
                  <a:schemeClr val="dk2"/>
                </a:solidFill>
              </a:defRPr>
            </a:lvl6pPr>
            <a:lvl7pPr lvl="6" algn="r">
              <a:lnSpc>
                <a:spcPct val="100000"/>
              </a:lnSpc>
              <a:spcBef>
                <a:spcPts val="0"/>
              </a:spcBef>
              <a:spcAft>
                <a:spcPts val="0"/>
              </a:spcAft>
              <a:buSzPts val="1400"/>
              <a:buNone/>
              <a:defRPr sz="1600">
                <a:solidFill>
                  <a:schemeClr val="dk2"/>
                </a:solidFill>
              </a:defRPr>
            </a:lvl7pPr>
            <a:lvl8pPr lvl="7" algn="r">
              <a:lnSpc>
                <a:spcPct val="100000"/>
              </a:lnSpc>
              <a:spcBef>
                <a:spcPts val="0"/>
              </a:spcBef>
              <a:spcAft>
                <a:spcPts val="0"/>
              </a:spcAft>
              <a:buSzPts val="1400"/>
              <a:buNone/>
              <a:defRPr sz="1600">
                <a:solidFill>
                  <a:schemeClr val="dk2"/>
                </a:solidFill>
              </a:defRPr>
            </a:lvl8pPr>
            <a:lvl9pPr lvl="8" algn="r">
              <a:lnSpc>
                <a:spcPct val="100000"/>
              </a:lnSpc>
              <a:spcBef>
                <a:spcPts val="0"/>
              </a:spcBef>
              <a:spcAft>
                <a:spcPts val="0"/>
              </a:spcAft>
              <a:buSzPts val="1400"/>
              <a:buNone/>
              <a:defRPr sz="1600">
                <a:solidFill>
                  <a:schemeClr val="dk2"/>
                </a:solidFill>
              </a:defRPr>
            </a:lvl9pPr>
          </a:lstStyle>
          <a:p/>
        </p:txBody>
      </p:sp>
      <p:sp>
        <p:nvSpPr>
          <p:cNvPr id="830" name="Google Shape;830;p6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BODY_1_1">
    <p:spTree>
      <p:nvGrpSpPr>
        <p:cNvPr id="93" name="Shape 93"/>
        <p:cNvGrpSpPr/>
        <p:nvPr/>
      </p:nvGrpSpPr>
      <p:grpSpPr>
        <a:xfrm>
          <a:off x="0" y="0"/>
          <a:ext cx="0" cy="0"/>
          <a:chOff x="0" y="0"/>
          <a:chExt cx="0" cy="0"/>
        </a:xfrm>
      </p:grpSpPr>
      <p:sp>
        <p:nvSpPr>
          <p:cNvPr id="94" name="Google Shape;94;p2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1"/>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21"/>
          <p:cNvSpPr txBox="1"/>
          <p:nvPr>
            <p:ph idx="1" type="subTitle"/>
          </p:nvPr>
        </p:nvSpPr>
        <p:spPr>
          <a:xfrm>
            <a:off x="886638" y="2262398"/>
            <a:ext cx="3031500" cy="8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02" name="Google Shape;102;p21"/>
          <p:cNvSpPr txBox="1"/>
          <p:nvPr>
            <p:ph idx="2" type="subTitle"/>
          </p:nvPr>
        </p:nvSpPr>
        <p:spPr>
          <a:xfrm>
            <a:off x="886650" y="1893138"/>
            <a:ext cx="3031500" cy="3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2"/>
                </a:solidFill>
              </a:defRPr>
            </a:lvl1pPr>
            <a:lvl2pPr lvl="1" algn="l">
              <a:lnSpc>
                <a:spcPct val="100000"/>
              </a:lnSpc>
              <a:spcBef>
                <a:spcPts val="0"/>
              </a:spcBef>
              <a:spcAft>
                <a:spcPts val="0"/>
              </a:spcAft>
              <a:buSzPts val="1400"/>
              <a:buNone/>
              <a:defRPr b="1">
                <a:solidFill>
                  <a:schemeClr val="accent2"/>
                </a:solidFill>
              </a:defRPr>
            </a:lvl2pPr>
            <a:lvl3pPr lvl="2" algn="l">
              <a:lnSpc>
                <a:spcPct val="100000"/>
              </a:lnSpc>
              <a:spcBef>
                <a:spcPts val="0"/>
              </a:spcBef>
              <a:spcAft>
                <a:spcPts val="0"/>
              </a:spcAft>
              <a:buSzPts val="1400"/>
              <a:buNone/>
              <a:defRPr b="1">
                <a:solidFill>
                  <a:schemeClr val="accent2"/>
                </a:solidFill>
              </a:defRPr>
            </a:lvl3pPr>
            <a:lvl4pPr lvl="3" algn="l">
              <a:lnSpc>
                <a:spcPct val="100000"/>
              </a:lnSpc>
              <a:spcBef>
                <a:spcPts val="0"/>
              </a:spcBef>
              <a:spcAft>
                <a:spcPts val="0"/>
              </a:spcAft>
              <a:buSzPts val="1400"/>
              <a:buNone/>
              <a:defRPr b="1">
                <a:solidFill>
                  <a:schemeClr val="accent2"/>
                </a:solidFill>
              </a:defRPr>
            </a:lvl4pPr>
            <a:lvl5pPr lvl="4" algn="l">
              <a:lnSpc>
                <a:spcPct val="100000"/>
              </a:lnSpc>
              <a:spcBef>
                <a:spcPts val="0"/>
              </a:spcBef>
              <a:spcAft>
                <a:spcPts val="0"/>
              </a:spcAft>
              <a:buSzPts val="1400"/>
              <a:buNone/>
              <a:defRPr b="1">
                <a:solidFill>
                  <a:schemeClr val="accent2"/>
                </a:solidFill>
              </a:defRPr>
            </a:lvl5pPr>
            <a:lvl6pPr lvl="5" algn="l">
              <a:lnSpc>
                <a:spcPct val="100000"/>
              </a:lnSpc>
              <a:spcBef>
                <a:spcPts val="0"/>
              </a:spcBef>
              <a:spcAft>
                <a:spcPts val="0"/>
              </a:spcAft>
              <a:buSzPts val="1400"/>
              <a:buNone/>
              <a:defRPr b="1">
                <a:solidFill>
                  <a:schemeClr val="accent2"/>
                </a:solidFill>
              </a:defRPr>
            </a:lvl6pPr>
            <a:lvl7pPr lvl="6" algn="l">
              <a:lnSpc>
                <a:spcPct val="100000"/>
              </a:lnSpc>
              <a:spcBef>
                <a:spcPts val="0"/>
              </a:spcBef>
              <a:spcAft>
                <a:spcPts val="0"/>
              </a:spcAft>
              <a:buSzPts val="1400"/>
              <a:buNone/>
              <a:defRPr b="1">
                <a:solidFill>
                  <a:schemeClr val="accent2"/>
                </a:solidFill>
              </a:defRPr>
            </a:lvl7pPr>
            <a:lvl8pPr lvl="7" algn="l">
              <a:lnSpc>
                <a:spcPct val="100000"/>
              </a:lnSpc>
              <a:spcBef>
                <a:spcPts val="0"/>
              </a:spcBef>
              <a:spcAft>
                <a:spcPts val="0"/>
              </a:spcAft>
              <a:buSzPts val="1400"/>
              <a:buNone/>
              <a:defRPr b="1">
                <a:solidFill>
                  <a:schemeClr val="accent2"/>
                </a:solidFill>
              </a:defRPr>
            </a:lvl8pPr>
            <a:lvl9pPr lvl="8" algn="l">
              <a:lnSpc>
                <a:spcPct val="100000"/>
              </a:lnSpc>
              <a:spcBef>
                <a:spcPts val="0"/>
              </a:spcBef>
              <a:spcAft>
                <a:spcPts val="0"/>
              </a:spcAft>
              <a:buSzPts val="1400"/>
              <a:buNone/>
              <a:defRPr b="1">
                <a:solidFill>
                  <a:schemeClr val="accent2"/>
                </a:solidFill>
              </a:defRPr>
            </a:lvl9pPr>
          </a:lstStyle>
          <a:p/>
        </p:txBody>
      </p:sp>
      <p:sp>
        <p:nvSpPr>
          <p:cNvPr id="103" name="Google Shape;103;p21"/>
          <p:cNvSpPr/>
          <p:nvPr/>
        </p:nvSpPr>
        <p:spPr>
          <a:xfrm>
            <a:off x="566058" y="2881612"/>
            <a:ext cx="154834" cy="142838"/>
          </a:xfrm>
          <a:custGeom>
            <a:rect b="b" l="l" r="r" t="t"/>
            <a:pathLst>
              <a:path extrusionOk="0" h="8168" w="8854">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1"/>
          <p:cNvSpPr/>
          <p:nvPr/>
        </p:nvSpPr>
        <p:spPr>
          <a:xfrm>
            <a:off x="713217" y="4266832"/>
            <a:ext cx="621856" cy="5876"/>
          </a:xfrm>
          <a:custGeom>
            <a:rect b="b" l="l" r="r" t="t"/>
            <a:pathLst>
              <a:path extrusionOk="0" h="336" w="35560">
                <a:moveTo>
                  <a:pt x="0" y="0"/>
                </a:moveTo>
                <a:lnTo>
                  <a:pt x="0" y="335"/>
                </a:lnTo>
                <a:lnTo>
                  <a:pt x="35559" y="335"/>
                </a:lnTo>
                <a:lnTo>
                  <a:pt x="355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1"/>
          <p:cNvSpPr/>
          <p:nvPr/>
        </p:nvSpPr>
        <p:spPr>
          <a:xfrm>
            <a:off x="1219318" y="15773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1335068" y="47572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1"/>
          <p:cNvSpPr/>
          <p:nvPr/>
        </p:nvSpPr>
        <p:spPr>
          <a:xfrm>
            <a:off x="3751220" y="4476082"/>
            <a:ext cx="299413" cy="27441"/>
          </a:xfrm>
          <a:custGeom>
            <a:rect b="b" l="l" r="r" t="t"/>
            <a:pathLst>
              <a:path extrusionOk="0" h="1544" w="16847">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a:off x="2280639" y="4448111"/>
            <a:ext cx="156434" cy="27956"/>
          </a:xfrm>
          <a:custGeom>
            <a:rect b="b" l="l" r="r" t="t"/>
            <a:pathLst>
              <a:path extrusionOk="0" h="1573" w="8802">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2" name="Shape 832"/>
        <p:cNvGrpSpPr/>
        <p:nvPr/>
      </p:nvGrpSpPr>
      <p:grpSpPr>
        <a:xfrm>
          <a:off x="0" y="0"/>
          <a:ext cx="0" cy="0"/>
          <a:chOff x="0" y="0"/>
          <a:chExt cx="0" cy="0"/>
        </a:xfrm>
      </p:grpSpPr>
      <p:sp>
        <p:nvSpPr>
          <p:cNvPr id="833" name="Google Shape;833;p6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61"/>
          <p:cNvSpPr txBox="1"/>
          <p:nvPr>
            <p:ph hasCustomPrompt="1" type="title"/>
          </p:nvPr>
        </p:nvSpPr>
        <p:spPr>
          <a:xfrm>
            <a:off x="1063325" y="1368500"/>
            <a:ext cx="65892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40" name="Google Shape;840;p61"/>
          <p:cNvSpPr txBox="1"/>
          <p:nvPr>
            <p:ph idx="1" type="body"/>
          </p:nvPr>
        </p:nvSpPr>
        <p:spPr>
          <a:xfrm>
            <a:off x="2744600" y="3566000"/>
            <a:ext cx="3654900" cy="742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41" name="Google Shape;841;p6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1"/>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61"/>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6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1"/>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1"/>
          <p:cNvSpPr/>
          <p:nvPr/>
        </p:nvSpPr>
        <p:spPr>
          <a:xfrm>
            <a:off x="1283317" y="4775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61"/>
          <p:cNvSpPr/>
          <p:nvPr/>
        </p:nvSpPr>
        <p:spPr>
          <a:xfrm>
            <a:off x="552873" y="24914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1"/>
          <p:cNvSpPr txBox="1"/>
          <p:nvPr>
            <p:ph idx="2"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51" name="Shape 851"/>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2">
    <p:spTree>
      <p:nvGrpSpPr>
        <p:cNvPr id="852" name="Shape 852"/>
        <p:cNvGrpSpPr/>
        <p:nvPr/>
      </p:nvGrpSpPr>
      <p:grpSpPr>
        <a:xfrm>
          <a:off x="0" y="0"/>
          <a:ext cx="0" cy="0"/>
          <a:chOff x="0" y="0"/>
          <a:chExt cx="0" cy="0"/>
        </a:xfrm>
      </p:grpSpPr>
      <p:sp>
        <p:nvSpPr>
          <p:cNvPr id="853" name="Google Shape;853;p6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3"/>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60" name="Google Shape;860;p63"/>
          <p:cNvSpPr txBox="1"/>
          <p:nvPr>
            <p:ph idx="1" type="subTitle"/>
          </p:nvPr>
        </p:nvSpPr>
        <p:spPr>
          <a:xfrm>
            <a:off x="1377385" y="2439450"/>
            <a:ext cx="3060600" cy="121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dk2"/>
                </a:solidFill>
              </a:defRPr>
            </a:lvl1pPr>
            <a:lvl2pPr lvl="1" algn="r">
              <a:lnSpc>
                <a:spcPct val="100000"/>
              </a:lnSpc>
              <a:spcBef>
                <a:spcPts val="0"/>
              </a:spcBef>
              <a:spcAft>
                <a:spcPts val="0"/>
              </a:spcAft>
              <a:buSzPts val="1400"/>
              <a:buNone/>
              <a:defRPr sz="1600">
                <a:solidFill>
                  <a:schemeClr val="dk2"/>
                </a:solidFill>
              </a:defRPr>
            </a:lvl2pPr>
            <a:lvl3pPr lvl="2" algn="r">
              <a:lnSpc>
                <a:spcPct val="100000"/>
              </a:lnSpc>
              <a:spcBef>
                <a:spcPts val="0"/>
              </a:spcBef>
              <a:spcAft>
                <a:spcPts val="0"/>
              </a:spcAft>
              <a:buSzPts val="1400"/>
              <a:buNone/>
              <a:defRPr sz="1600">
                <a:solidFill>
                  <a:schemeClr val="dk2"/>
                </a:solidFill>
              </a:defRPr>
            </a:lvl3pPr>
            <a:lvl4pPr lvl="3" algn="r">
              <a:lnSpc>
                <a:spcPct val="100000"/>
              </a:lnSpc>
              <a:spcBef>
                <a:spcPts val="0"/>
              </a:spcBef>
              <a:spcAft>
                <a:spcPts val="0"/>
              </a:spcAft>
              <a:buSzPts val="1400"/>
              <a:buNone/>
              <a:defRPr sz="1600">
                <a:solidFill>
                  <a:schemeClr val="dk2"/>
                </a:solidFill>
              </a:defRPr>
            </a:lvl4pPr>
            <a:lvl5pPr lvl="4" algn="r">
              <a:lnSpc>
                <a:spcPct val="100000"/>
              </a:lnSpc>
              <a:spcBef>
                <a:spcPts val="0"/>
              </a:spcBef>
              <a:spcAft>
                <a:spcPts val="0"/>
              </a:spcAft>
              <a:buSzPts val="1400"/>
              <a:buNone/>
              <a:defRPr sz="1600">
                <a:solidFill>
                  <a:schemeClr val="dk2"/>
                </a:solidFill>
              </a:defRPr>
            </a:lvl5pPr>
            <a:lvl6pPr lvl="5" algn="r">
              <a:lnSpc>
                <a:spcPct val="100000"/>
              </a:lnSpc>
              <a:spcBef>
                <a:spcPts val="0"/>
              </a:spcBef>
              <a:spcAft>
                <a:spcPts val="0"/>
              </a:spcAft>
              <a:buSzPts val="1400"/>
              <a:buNone/>
              <a:defRPr sz="1600">
                <a:solidFill>
                  <a:schemeClr val="dk2"/>
                </a:solidFill>
              </a:defRPr>
            </a:lvl6pPr>
            <a:lvl7pPr lvl="6" algn="r">
              <a:lnSpc>
                <a:spcPct val="100000"/>
              </a:lnSpc>
              <a:spcBef>
                <a:spcPts val="0"/>
              </a:spcBef>
              <a:spcAft>
                <a:spcPts val="0"/>
              </a:spcAft>
              <a:buSzPts val="1400"/>
              <a:buNone/>
              <a:defRPr sz="1600">
                <a:solidFill>
                  <a:schemeClr val="dk2"/>
                </a:solidFill>
              </a:defRPr>
            </a:lvl7pPr>
            <a:lvl8pPr lvl="7" algn="r">
              <a:lnSpc>
                <a:spcPct val="100000"/>
              </a:lnSpc>
              <a:spcBef>
                <a:spcPts val="0"/>
              </a:spcBef>
              <a:spcAft>
                <a:spcPts val="0"/>
              </a:spcAft>
              <a:buSzPts val="1400"/>
              <a:buNone/>
              <a:defRPr sz="1600">
                <a:solidFill>
                  <a:schemeClr val="dk2"/>
                </a:solidFill>
              </a:defRPr>
            </a:lvl8pPr>
            <a:lvl9pPr lvl="8" algn="r">
              <a:lnSpc>
                <a:spcPct val="100000"/>
              </a:lnSpc>
              <a:spcBef>
                <a:spcPts val="0"/>
              </a:spcBef>
              <a:spcAft>
                <a:spcPts val="0"/>
              </a:spcAft>
              <a:buSzPts val="1400"/>
              <a:buNone/>
              <a:defRPr sz="1600">
                <a:solidFill>
                  <a:schemeClr val="dk2"/>
                </a:solidFill>
              </a:defRPr>
            </a:lvl9pPr>
          </a:lstStyle>
          <a:p/>
        </p:txBody>
      </p:sp>
      <p:sp>
        <p:nvSpPr>
          <p:cNvPr id="861" name="Google Shape;861;p63"/>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63"/>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63"/>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3"/>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3"/>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spTree>
      <p:nvGrpSpPr>
        <p:cNvPr id="868" name="Shape 868"/>
        <p:cNvGrpSpPr/>
        <p:nvPr/>
      </p:nvGrpSpPr>
      <p:grpSpPr>
        <a:xfrm>
          <a:off x="0" y="0"/>
          <a:ext cx="0" cy="0"/>
          <a:chOff x="0" y="0"/>
          <a:chExt cx="0" cy="0"/>
        </a:xfrm>
      </p:grpSpPr>
      <p:sp>
        <p:nvSpPr>
          <p:cNvPr id="869" name="Google Shape;869;p6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4"/>
          <p:cNvSpPr txBox="1"/>
          <p:nvPr>
            <p:ph type="title"/>
          </p:nvPr>
        </p:nvSpPr>
        <p:spPr>
          <a:xfrm>
            <a:off x="1541075" y="540426"/>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6" name="Google Shape;876;p64"/>
          <p:cNvSpPr txBox="1"/>
          <p:nvPr>
            <p:ph idx="1" type="subTitle"/>
          </p:nvPr>
        </p:nvSpPr>
        <p:spPr>
          <a:xfrm>
            <a:off x="4841825" y="1733250"/>
            <a:ext cx="3381600" cy="8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2"/>
                </a:solidFill>
              </a:defRPr>
            </a:lvl1pPr>
            <a:lvl2pPr lvl="1" algn="l">
              <a:lnSpc>
                <a:spcPct val="100000"/>
              </a:lnSpc>
              <a:spcBef>
                <a:spcPts val="0"/>
              </a:spcBef>
              <a:spcAft>
                <a:spcPts val="0"/>
              </a:spcAft>
              <a:buSzPts val="1400"/>
              <a:buNone/>
              <a:defRPr sz="1400">
                <a:solidFill>
                  <a:schemeClr val="dk2"/>
                </a:solidFill>
              </a:defRPr>
            </a:lvl2pPr>
            <a:lvl3pPr lvl="2" algn="l">
              <a:lnSpc>
                <a:spcPct val="100000"/>
              </a:lnSpc>
              <a:spcBef>
                <a:spcPts val="0"/>
              </a:spcBef>
              <a:spcAft>
                <a:spcPts val="0"/>
              </a:spcAft>
              <a:buSzPts val="1400"/>
              <a:buNone/>
              <a:defRPr sz="1400">
                <a:solidFill>
                  <a:schemeClr val="dk2"/>
                </a:solidFill>
              </a:defRPr>
            </a:lvl3pPr>
            <a:lvl4pPr lvl="3" algn="l">
              <a:lnSpc>
                <a:spcPct val="100000"/>
              </a:lnSpc>
              <a:spcBef>
                <a:spcPts val="0"/>
              </a:spcBef>
              <a:spcAft>
                <a:spcPts val="0"/>
              </a:spcAft>
              <a:buSzPts val="1400"/>
              <a:buNone/>
              <a:defRPr sz="1400">
                <a:solidFill>
                  <a:schemeClr val="dk2"/>
                </a:solidFill>
              </a:defRPr>
            </a:lvl4pPr>
            <a:lvl5pPr lvl="4" algn="l">
              <a:lnSpc>
                <a:spcPct val="100000"/>
              </a:lnSpc>
              <a:spcBef>
                <a:spcPts val="0"/>
              </a:spcBef>
              <a:spcAft>
                <a:spcPts val="0"/>
              </a:spcAft>
              <a:buSzPts val="1400"/>
              <a:buNone/>
              <a:defRPr sz="1400">
                <a:solidFill>
                  <a:schemeClr val="dk2"/>
                </a:solidFill>
              </a:defRPr>
            </a:lvl5pPr>
            <a:lvl6pPr lvl="5" algn="l">
              <a:lnSpc>
                <a:spcPct val="100000"/>
              </a:lnSpc>
              <a:spcBef>
                <a:spcPts val="0"/>
              </a:spcBef>
              <a:spcAft>
                <a:spcPts val="0"/>
              </a:spcAft>
              <a:buSzPts val="1400"/>
              <a:buNone/>
              <a:defRPr sz="1400">
                <a:solidFill>
                  <a:schemeClr val="dk2"/>
                </a:solidFill>
              </a:defRPr>
            </a:lvl6pPr>
            <a:lvl7pPr lvl="6" algn="l">
              <a:lnSpc>
                <a:spcPct val="100000"/>
              </a:lnSpc>
              <a:spcBef>
                <a:spcPts val="0"/>
              </a:spcBef>
              <a:spcAft>
                <a:spcPts val="0"/>
              </a:spcAft>
              <a:buSzPts val="1400"/>
              <a:buNone/>
              <a:defRPr sz="1400">
                <a:solidFill>
                  <a:schemeClr val="dk2"/>
                </a:solidFill>
              </a:defRPr>
            </a:lvl7pPr>
            <a:lvl8pPr lvl="7" algn="l">
              <a:lnSpc>
                <a:spcPct val="100000"/>
              </a:lnSpc>
              <a:spcBef>
                <a:spcPts val="0"/>
              </a:spcBef>
              <a:spcAft>
                <a:spcPts val="0"/>
              </a:spcAft>
              <a:buSzPts val="1400"/>
              <a:buNone/>
              <a:defRPr sz="1400">
                <a:solidFill>
                  <a:schemeClr val="dk2"/>
                </a:solidFill>
              </a:defRPr>
            </a:lvl8pPr>
            <a:lvl9pPr lvl="8" algn="l">
              <a:lnSpc>
                <a:spcPct val="100000"/>
              </a:lnSpc>
              <a:spcBef>
                <a:spcPts val="0"/>
              </a:spcBef>
              <a:spcAft>
                <a:spcPts val="0"/>
              </a:spcAft>
              <a:buSzPts val="1400"/>
              <a:buNone/>
              <a:defRPr sz="1400">
                <a:solidFill>
                  <a:schemeClr val="dk2"/>
                </a:solidFill>
              </a:defRPr>
            </a:lvl9pPr>
          </a:lstStyle>
          <a:p/>
        </p:txBody>
      </p:sp>
      <p:sp>
        <p:nvSpPr>
          <p:cNvPr id="877" name="Google Shape;877;p64"/>
          <p:cNvSpPr txBox="1"/>
          <p:nvPr>
            <p:ph idx="2" type="subTitle"/>
          </p:nvPr>
        </p:nvSpPr>
        <p:spPr>
          <a:xfrm>
            <a:off x="4841825" y="1524496"/>
            <a:ext cx="3031500" cy="3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b="1">
                <a:solidFill>
                  <a:schemeClr val="accent1"/>
                </a:solidFill>
              </a:defRPr>
            </a:lvl2pPr>
            <a:lvl3pPr lvl="2" algn="l">
              <a:lnSpc>
                <a:spcPct val="100000"/>
              </a:lnSpc>
              <a:spcBef>
                <a:spcPts val="0"/>
              </a:spcBef>
              <a:spcAft>
                <a:spcPts val="0"/>
              </a:spcAft>
              <a:buSzPts val="1400"/>
              <a:buNone/>
              <a:defRPr b="1">
                <a:solidFill>
                  <a:schemeClr val="accent1"/>
                </a:solidFill>
              </a:defRPr>
            </a:lvl3pPr>
            <a:lvl4pPr lvl="3" algn="l">
              <a:lnSpc>
                <a:spcPct val="100000"/>
              </a:lnSpc>
              <a:spcBef>
                <a:spcPts val="0"/>
              </a:spcBef>
              <a:spcAft>
                <a:spcPts val="0"/>
              </a:spcAft>
              <a:buSzPts val="1400"/>
              <a:buNone/>
              <a:defRPr b="1">
                <a:solidFill>
                  <a:schemeClr val="accent1"/>
                </a:solidFill>
              </a:defRPr>
            </a:lvl4pPr>
            <a:lvl5pPr lvl="4" algn="l">
              <a:lnSpc>
                <a:spcPct val="100000"/>
              </a:lnSpc>
              <a:spcBef>
                <a:spcPts val="0"/>
              </a:spcBef>
              <a:spcAft>
                <a:spcPts val="0"/>
              </a:spcAft>
              <a:buSzPts val="1400"/>
              <a:buNone/>
              <a:defRPr b="1">
                <a:solidFill>
                  <a:schemeClr val="accent1"/>
                </a:solidFill>
              </a:defRPr>
            </a:lvl5pPr>
            <a:lvl6pPr lvl="5" algn="l">
              <a:lnSpc>
                <a:spcPct val="100000"/>
              </a:lnSpc>
              <a:spcBef>
                <a:spcPts val="0"/>
              </a:spcBef>
              <a:spcAft>
                <a:spcPts val="0"/>
              </a:spcAft>
              <a:buSzPts val="1400"/>
              <a:buNone/>
              <a:defRPr b="1">
                <a:solidFill>
                  <a:schemeClr val="accent1"/>
                </a:solidFill>
              </a:defRPr>
            </a:lvl6pPr>
            <a:lvl7pPr lvl="6" algn="l">
              <a:lnSpc>
                <a:spcPct val="100000"/>
              </a:lnSpc>
              <a:spcBef>
                <a:spcPts val="0"/>
              </a:spcBef>
              <a:spcAft>
                <a:spcPts val="0"/>
              </a:spcAft>
              <a:buSzPts val="1400"/>
              <a:buNone/>
              <a:defRPr b="1">
                <a:solidFill>
                  <a:schemeClr val="accent1"/>
                </a:solidFill>
              </a:defRPr>
            </a:lvl7pPr>
            <a:lvl8pPr lvl="7" algn="l">
              <a:lnSpc>
                <a:spcPct val="100000"/>
              </a:lnSpc>
              <a:spcBef>
                <a:spcPts val="0"/>
              </a:spcBef>
              <a:spcAft>
                <a:spcPts val="0"/>
              </a:spcAft>
              <a:buSzPts val="1400"/>
              <a:buNone/>
              <a:defRPr b="1">
                <a:solidFill>
                  <a:schemeClr val="accent1"/>
                </a:solidFill>
              </a:defRPr>
            </a:lvl8pPr>
            <a:lvl9pPr lvl="8" algn="l">
              <a:lnSpc>
                <a:spcPct val="100000"/>
              </a:lnSpc>
              <a:spcBef>
                <a:spcPts val="0"/>
              </a:spcBef>
              <a:spcAft>
                <a:spcPts val="0"/>
              </a:spcAft>
              <a:buSzPts val="1400"/>
              <a:buNone/>
              <a:defRPr b="1">
                <a:solidFill>
                  <a:schemeClr val="accent1"/>
                </a:solidFill>
              </a:defRPr>
            </a:lvl9pPr>
          </a:lstStyle>
          <a:p/>
        </p:txBody>
      </p:sp>
      <p:sp>
        <p:nvSpPr>
          <p:cNvPr id="878" name="Google Shape;878;p64"/>
          <p:cNvSpPr/>
          <p:nvPr/>
        </p:nvSpPr>
        <p:spPr>
          <a:xfrm>
            <a:off x="15628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4"/>
          <p:cNvSpPr/>
          <p:nvPr/>
        </p:nvSpPr>
        <p:spPr>
          <a:xfrm>
            <a:off x="1612768" y="163408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4"/>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64"/>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4"/>
          <p:cNvSpPr/>
          <p:nvPr/>
        </p:nvSpPr>
        <p:spPr>
          <a:xfrm>
            <a:off x="40707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4"/>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4"/>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64"/>
          <p:cNvSpPr/>
          <p:nvPr/>
        </p:nvSpPr>
        <p:spPr>
          <a:xfrm>
            <a:off x="618489" y="22182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BODY_1_1">
    <p:spTree>
      <p:nvGrpSpPr>
        <p:cNvPr id="886" name="Shape 886"/>
        <p:cNvGrpSpPr/>
        <p:nvPr/>
      </p:nvGrpSpPr>
      <p:grpSpPr>
        <a:xfrm>
          <a:off x="0" y="0"/>
          <a:ext cx="0" cy="0"/>
          <a:chOff x="0" y="0"/>
          <a:chExt cx="0" cy="0"/>
        </a:xfrm>
      </p:grpSpPr>
      <p:sp>
        <p:nvSpPr>
          <p:cNvPr id="887" name="Google Shape;887;p6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6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5"/>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4" name="Google Shape;894;p65"/>
          <p:cNvSpPr txBox="1"/>
          <p:nvPr>
            <p:ph idx="1" type="subTitle"/>
          </p:nvPr>
        </p:nvSpPr>
        <p:spPr>
          <a:xfrm>
            <a:off x="886638" y="2262398"/>
            <a:ext cx="3031500" cy="8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895" name="Google Shape;895;p65"/>
          <p:cNvSpPr txBox="1"/>
          <p:nvPr>
            <p:ph idx="2" type="subTitle"/>
          </p:nvPr>
        </p:nvSpPr>
        <p:spPr>
          <a:xfrm>
            <a:off x="886650" y="1893138"/>
            <a:ext cx="3031500" cy="3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2"/>
                </a:solidFill>
              </a:defRPr>
            </a:lvl1pPr>
            <a:lvl2pPr lvl="1" algn="l">
              <a:lnSpc>
                <a:spcPct val="100000"/>
              </a:lnSpc>
              <a:spcBef>
                <a:spcPts val="0"/>
              </a:spcBef>
              <a:spcAft>
                <a:spcPts val="0"/>
              </a:spcAft>
              <a:buSzPts val="1400"/>
              <a:buNone/>
              <a:defRPr b="1">
                <a:solidFill>
                  <a:schemeClr val="accent2"/>
                </a:solidFill>
              </a:defRPr>
            </a:lvl2pPr>
            <a:lvl3pPr lvl="2" algn="l">
              <a:lnSpc>
                <a:spcPct val="100000"/>
              </a:lnSpc>
              <a:spcBef>
                <a:spcPts val="0"/>
              </a:spcBef>
              <a:spcAft>
                <a:spcPts val="0"/>
              </a:spcAft>
              <a:buSzPts val="1400"/>
              <a:buNone/>
              <a:defRPr b="1">
                <a:solidFill>
                  <a:schemeClr val="accent2"/>
                </a:solidFill>
              </a:defRPr>
            </a:lvl3pPr>
            <a:lvl4pPr lvl="3" algn="l">
              <a:lnSpc>
                <a:spcPct val="100000"/>
              </a:lnSpc>
              <a:spcBef>
                <a:spcPts val="0"/>
              </a:spcBef>
              <a:spcAft>
                <a:spcPts val="0"/>
              </a:spcAft>
              <a:buSzPts val="1400"/>
              <a:buNone/>
              <a:defRPr b="1">
                <a:solidFill>
                  <a:schemeClr val="accent2"/>
                </a:solidFill>
              </a:defRPr>
            </a:lvl4pPr>
            <a:lvl5pPr lvl="4" algn="l">
              <a:lnSpc>
                <a:spcPct val="100000"/>
              </a:lnSpc>
              <a:spcBef>
                <a:spcPts val="0"/>
              </a:spcBef>
              <a:spcAft>
                <a:spcPts val="0"/>
              </a:spcAft>
              <a:buSzPts val="1400"/>
              <a:buNone/>
              <a:defRPr b="1">
                <a:solidFill>
                  <a:schemeClr val="accent2"/>
                </a:solidFill>
              </a:defRPr>
            </a:lvl5pPr>
            <a:lvl6pPr lvl="5" algn="l">
              <a:lnSpc>
                <a:spcPct val="100000"/>
              </a:lnSpc>
              <a:spcBef>
                <a:spcPts val="0"/>
              </a:spcBef>
              <a:spcAft>
                <a:spcPts val="0"/>
              </a:spcAft>
              <a:buSzPts val="1400"/>
              <a:buNone/>
              <a:defRPr b="1">
                <a:solidFill>
                  <a:schemeClr val="accent2"/>
                </a:solidFill>
              </a:defRPr>
            </a:lvl6pPr>
            <a:lvl7pPr lvl="6" algn="l">
              <a:lnSpc>
                <a:spcPct val="100000"/>
              </a:lnSpc>
              <a:spcBef>
                <a:spcPts val="0"/>
              </a:spcBef>
              <a:spcAft>
                <a:spcPts val="0"/>
              </a:spcAft>
              <a:buSzPts val="1400"/>
              <a:buNone/>
              <a:defRPr b="1">
                <a:solidFill>
                  <a:schemeClr val="accent2"/>
                </a:solidFill>
              </a:defRPr>
            </a:lvl7pPr>
            <a:lvl8pPr lvl="7" algn="l">
              <a:lnSpc>
                <a:spcPct val="100000"/>
              </a:lnSpc>
              <a:spcBef>
                <a:spcPts val="0"/>
              </a:spcBef>
              <a:spcAft>
                <a:spcPts val="0"/>
              </a:spcAft>
              <a:buSzPts val="1400"/>
              <a:buNone/>
              <a:defRPr b="1">
                <a:solidFill>
                  <a:schemeClr val="accent2"/>
                </a:solidFill>
              </a:defRPr>
            </a:lvl8pPr>
            <a:lvl9pPr lvl="8" algn="l">
              <a:lnSpc>
                <a:spcPct val="100000"/>
              </a:lnSpc>
              <a:spcBef>
                <a:spcPts val="0"/>
              </a:spcBef>
              <a:spcAft>
                <a:spcPts val="0"/>
              </a:spcAft>
              <a:buSzPts val="1400"/>
              <a:buNone/>
              <a:defRPr b="1">
                <a:solidFill>
                  <a:schemeClr val="accent2"/>
                </a:solidFill>
              </a:defRPr>
            </a:lvl9pPr>
          </a:lstStyle>
          <a:p/>
        </p:txBody>
      </p:sp>
      <p:sp>
        <p:nvSpPr>
          <p:cNvPr id="896" name="Google Shape;896;p65"/>
          <p:cNvSpPr/>
          <p:nvPr/>
        </p:nvSpPr>
        <p:spPr>
          <a:xfrm>
            <a:off x="566058" y="2881612"/>
            <a:ext cx="154834" cy="142838"/>
          </a:xfrm>
          <a:custGeom>
            <a:rect b="b" l="l" r="r" t="t"/>
            <a:pathLst>
              <a:path extrusionOk="0" h="8168" w="8854">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5"/>
          <p:cNvSpPr/>
          <p:nvPr/>
        </p:nvSpPr>
        <p:spPr>
          <a:xfrm>
            <a:off x="713217" y="4266832"/>
            <a:ext cx="621856" cy="5876"/>
          </a:xfrm>
          <a:custGeom>
            <a:rect b="b" l="l" r="r" t="t"/>
            <a:pathLst>
              <a:path extrusionOk="0" h="336" w="35560">
                <a:moveTo>
                  <a:pt x="0" y="0"/>
                </a:moveTo>
                <a:lnTo>
                  <a:pt x="0" y="335"/>
                </a:lnTo>
                <a:lnTo>
                  <a:pt x="35559" y="335"/>
                </a:lnTo>
                <a:lnTo>
                  <a:pt x="355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5"/>
          <p:cNvSpPr/>
          <p:nvPr/>
        </p:nvSpPr>
        <p:spPr>
          <a:xfrm>
            <a:off x="1219318" y="15773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5"/>
          <p:cNvSpPr/>
          <p:nvPr/>
        </p:nvSpPr>
        <p:spPr>
          <a:xfrm>
            <a:off x="1335068" y="47572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5"/>
          <p:cNvSpPr/>
          <p:nvPr/>
        </p:nvSpPr>
        <p:spPr>
          <a:xfrm>
            <a:off x="3751220" y="4476082"/>
            <a:ext cx="299413" cy="27441"/>
          </a:xfrm>
          <a:custGeom>
            <a:rect b="b" l="l" r="r" t="t"/>
            <a:pathLst>
              <a:path extrusionOk="0" h="1544" w="16847">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65"/>
          <p:cNvSpPr/>
          <p:nvPr/>
        </p:nvSpPr>
        <p:spPr>
          <a:xfrm>
            <a:off x="2280639" y="4448111"/>
            <a:ext cx="156434" cy="27956"/>
          </a:xfrm>
          <a:custGeom>
            <a:rect b="b" l="l" r="r" t="t"/>
            <a:pathLst>
              <a:path extrusionOk="0" h="1573" w="8802">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_1">
    <p:spTree>
      <p:nvGrpSpPr>
        <p:cNvPr id="902" name="Shape 902"/>
        <p:cNvGrpSpPr/>
        <p:nvPr/>
      </p:nvGrpSpPr>
      <p:grpSpPr>
        <a:xfrm>
          <a:off x="0" y="0"/>
          <a:ext cx="0" cy="0"/>
          <a:chOff x="0" y="0"/>
          <a:chExt cx="0" cy="0"/>
        </a:xfrm>
      </p:grpSpPr>
      <p:sp>
        <p:nvSpPr>
          <p:cNvPr id="903" name="Google Shape;903;p6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6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6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6"/>
          <p:cNvSpPr txBox="1"/>
          <p:nvPr>
            <p:ph idx="1" type="subTitle"/>
          </p:nvPr>
        </p:nvSpPr>
        <p:spPr>
          <a:xfrm>
            <a:off x="927702" y="1354275"/>
            <a:ext cx="3583500" cy="318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2"/>
                </a:solidFill>
              </a:defRPr>
            </a:lvl1pPr>
            <a:lvl2pPr lvl="1" algn="l">
              <a:lnSpc>
                <a:spcPct val="115000"/>
              </a:lnSpc>
              <a:spcBef>
                <a:spcPts val="0"/>
              </a:spcBef>
              <a:spcAft>
                <a:spcPts val="0"/>
              </a:spcAft>
              <a:buSzPts val="1400"/>
              <a:buNone/>
              <a:defRPr sz="1200">
                <a:solidFill>
                  <a:schemeClr val="dk2"/>
                </a:solidFill>
              </a:defRPr>
            </a:lvl2pPr>
            <a:lvl3pPr lvl="2" algn="l">
              <a:lnSpc>
                <a:spcPct val="115000"/>
              </a:lnSpc>
              <a:spcBef>
                <a:spcPts val="0"/>
              </a:spcBef>
              <a:spcAft>
                <a:spcPts val="0"/>
              </a:spcAft>
              <a:buSzPts val="1400"/>
              <a:buNone/>
              <a:defRPr sz="1200">
                <a:solidFill>
                  <a:schemeClr val="dk2"/>
                </a:solidFill>
              </a:defRPr>
            </a:lvl3pPr>
            <a:lvl4pPr lvl="3" algn="l">
              <a:lnSpc>
                <a:spcPct val="115000"/>
              </a:lnSpc>
              <a:spcBef>
                <a:spcPts val="0"/>
              </a:spcBef>
              <a:spcAft>
                <a:spcPts val="0"/>
              </a:spcAft>
              <a:buSzPts val="1400"/>
              <a:buNone/>
              <a:defRPr sz="1200">
                <a:solidFill>
                  <a:schemeClr val="dk2"/>
                </a:solidFill>
              </a:defRPr>
            </a:lvl4pPr>
            <a:lvl5pPr lvl="4" algn="l">
              <a:lnSpc>
                <a:spcPct val="115000"/>
              </a:lnSpc>
              <a:spcBef>
                <a:spcPts val="0"/>
              </a:spcBef>
              <a:spcAft>
                <a:spcPts val="0"/>
              </a:spcAft>
              <a:buSzPts val="1400"/>
              <a:buNone/>
              <a:defRPr sz="1200">
                <a:solidFill>
                  <a:schemeClr val="dk2"/>
                </a:solidFill>
              </a:defRPr>
            </a:lvl5pPr>
            <a:lvl6pPr lvl="5" algn="l">
              <a:lnSpc>
                <a:spcPct val="115000"/>
              </a:lnSpc>
              <a:spcBef>
                <a:spcPts val="0"/>
              </a:spcBef>
              <a:spcAft>
                <a:spcPts val="0"/>
              </a:spcAft>
              <a:buSzPts val="1400"/>
              <a:buNone/>
              <a:defRPr sz="1200">
                <a:solidFill>
                  <a:schemeClr val="dk2"/>
                </a:solidFill>
              </a:defRPr>
            </a:lvl6pPr>
            <a:lvl7pPr lvl="6" algn="l">
              <a:lnSpc>
                <a:spcPct val="115000"/>
              </a:lnSpc>
              <a:spcBef>
                <a:spcPts val="0"/>
              </a:spcBef>
              <a:spcAft>
                <a:spcPts val="0"/>
              </a:spcAft>
              <a:buSzPts val="1400"/>
              <a:buNone/>
              <a:defRPr sz="1200">
                <a:solidFill>
                  <a:schemeClr val="dk2"/>
                </a:solidFill>
              </a:defRPr>
            </a:lvl7pPr>
            <a:lvl8pPr lvl="7" algn="l">
              <a:lnSpc>
                <a:spcPct val="115000"/>
              </a:lnSpc>
              <a:spcBef>
                <a:spcPts val="0"/>
              </a:spcBef>
              <a:spcAft>
                <a:spcPts val="0"/>
              </a:spcAft>
              <a:buSzPts val="1400"/>
              <a:buNone/>
              <a:defRPr sz="1200">
                <a:solidFill>
                  <a:schemeClr val="dk2"/>
                </a:solidFill>
              </a:defRPr>
            </a:lvl8pPr>
            <a:lvl9pPr lvl="8" algn="l">
              <a:lnSpc>
                <a:spcPct val="115000"/>
              </a:lnSpc>
              <a:spcBef>
                <a:spcPts val="0"/>
              </a:spcBef>
              <a:spcAft>
                <a:spcPts val="0"/>
              </a:spcAft>
              <a:buSzPts val="1400"/>
              <a:buNone/>
              <a:defRPr sz="1200">
                <a:solidFill>
                  <a:schemeClr val="dk2"/>
                </a:solidFill>
              </a:defRPr>
            </a:lvl9pPr>
          </a:lstStyle>
          <a:p/>
        </p:txBody>
      </p:sp>
      <p:grpSp>
        <p:nvGrpSpPr>
          <p:cNvPr id="910" name="Google Shape;910;p66"/>
          <p:cNvGrpSpPr/>
          <p:nvPr/>
        </p:nvGrpSpPr>
        <p:grpSpPr>
          <a:xfrm>
            <a:off x="370211" y="507353"/>
            <a:ext cx="8430776" cy="4149043"/>
            <a:chOff x="370211" y="507353"/>
            <a:chExt cx="8430776" cy="4149043"/>
          </a:xfrm>
        </p:grpSpPr>
        <p:sp>
          <p:nvSpPr>
            <p:cNvPr id="911" name="Google Shape;911;p66"/>
            <p:cNvSpPr/>
            <p:nvPr/>
          </p:nvSpPr>
          <p:spPr>
            <a:xfrm>
              <a:off x="8479297" y="44382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6"/>
            <p:cNvSpPr/>
            <p:nvPr/>
          </p:nvSpPr>
          <p:spPr>
            <a:xfrm>
              <a:off x="83858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6"/>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6"/>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66"/>
            <p:cNvSpPr/>
            <p:nvPr/>
          </p:nvSpPr>
          <p:spPr>
            <a:xfrm>
              <a:off x="8577990"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6"/>
            <p:cNvSpPr/>
            <p:nvPr/>
          </p:nvSpPr>
          <p:spPr>
            <a:xfrm>
              <a:off x="8614442" y="1154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6"/>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66"/>
            <p:cNvSpPr/>
            <p:nvPr/>
          </p:nvSpPr>
          <p:spPr>
            <a:xfrm>
              <a:off x="8398625" y="507353"/>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6"/>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4" name="Google Shape;924;p66"/>
          <p:cNvSpPr txBox="1"/>
          <p:nvPr>
            <p:ph idx="2" type="subTitle"/>
          </p:nvPr>
        </p:nvSpPr>
        <p:spPr>
          <a:xfrm>
            <a:off x="4643677" y="1354275"/>
            <a:ext cx="3583500" cy="318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2"/>
                </a:solidFill>
              </a:defRPr>
            </a:lvl1pPr>
            <a:lvl2pPr lvl="1" algn="l">
              <a:lnSpc>
                <a:spcPct val="115000"/>
              </a:lnSpc>
              <a:spcBef>
                <a:spcPts val="0"/>
              </a:spcBef>
              <a:spcAft>
                <a:spcPts val="0"/>
              </a:spcAft>
              <a:buSzPts val="1400"/>
              <a:buNone/>
              <a:defRPr sz="1200">
                <a:solidFill>
                  <a:schemeClr val="dk2"/>
                </a:solidFill>
              </a:defRPr>
            </a:lvl2pPr>
            <a:lvl3pPr lvl="2" algn="l">
              <a:lnSpc>
                <a:spcPct val="115000"/>
              </a:lnSpc>
              <a:spcBef>
                <a:spcPts val="0"/>
              </a:spcBef>
              <a:spcAft>
                <a:spcPts val="0"/>
              </a:spcAft>
              <a:buSzPts val="1400"/>
              <a:buNone/>
              <a:defRPr sz="1200">
                <a:solidFill>
                  <a:schemeClr val="dk2"/>
                </a:solidFill>
              </a:defRPr>
            </a:lvl3pPr>
            <a:lvl4pPr lvl="3" algn="l">
              <a:lnSpc>
                <a:spcPct val="115000"/>
              </a:lnSpc>
              <a:spcBef>
                <a:spcPts val="0"/>
              </a:spcBef>
              <a:spcAft>
                <a:spcPts val="0"/>
              </a:spcAft>
              <a:buSzPts val="1400"/>
              <a:buNone/>
              <a:defRPr sz="1200">
                <a:solidFill>
                  <a:schemeClr val="dk2"/>
                </a:solidFill>
              </a:defRPr>
            </a:lvl4pPr>
            <a:lvl5pPr lvl="4" algn="l">
              <a:lnSpc>
                <a:spcPct val="115000"/>
              </a:lnSpc>
              <a:spcBef>
                <a:spcPts val="0"/>
              </a:spcBef>
              <a:spcAft>
                <a:spcPts val="0"/>
              </a:spcAft>
              <a:buSzPts val="1400"/>
              <a:buNone/>
              <a:defRPr sz="1200">
                <a:solidFill>
                  <a:schemeClr val="dk2"/>
                </a:solidFill>
              </a:defRPr>
            </a:lvl5pPr>
            <a:lvl6pPr lvl="5" algn="l">
              <a:lnSpc>
                <a:spcPct val="115000"/>
              </a:lnSpc>
              <a:spcBef>
                <a:spcPts val="0"/>
              </a:spcBef>
              <a:spcAft>
                <a:spcPts val="0"/>
              </a:spcAft>
              <a:buSzPts val="1400"/>
              <a:buNone/>
              <a:defRPr sz="1200">
                <a:solidFill>
                  <a:schemeClr val="dk2"/>
                </a:solidFill>
              </a:defRPr>
            </a:lvl6pPr>
            <a:lvl7pPr lvl="6" algn="l">
              <a:lnSpc>
                <a:spcPct val="115000"/>
              </a:lnSpc>
              <a:spcBef>
                <a:spcPts val="0"/>
              </a:spcBef>
              <a:spcAft>
                <a:spcPts val="0"/>
              </a:spcAft>
              <a:buSzPts val="1400"/>
              <a:buNone/>
              <a:defRPr sz="1200">
                <a:solidFill>
                  <a:schemeClr val="dk2"/>
                </a:solidFill>
              </a:defRPr>
            </a:lvl7pPr>
            <a:lvl8pPr lvl="7" algn="l">
              <a:lnSpc>
                <a:spcPct val="115000"/>
              </a:lnSpc>
              <a:spcBef>
                <a:spcPts val="0"/>
              </a:spcBef>
              <a:spcAft>
                <a:spcPts val="0"/>
              </a:spcAft>
              <a:buSzPts val="1400"/>
              <a:buNone/>
              <a:defRPr sz="1200">
                <a:solidFill>
                  <a:schemeClr val="dk2"/>
                </a:solidFill>
              </a:defRPr>
            </a:lvl8pPr>
            <a:lvl9pPr lvl="8" algn="l">
              <a:lnSpc>
                <a:spcPct val="115000"/>
              </a:lnSpc>
              <a:spcBef>
                <a:spcPts val="0"/>
              </a:spcBef>
              <a:spcAft>
                <a:spcPts val="0"/>
              </a:spcAft>
              <a:buSzPts val="1400"/>
              <a:buNone/>
              <a:defRPr sz="1200">
                <a:solidFill>
                  <a:schemeClr val="dk2"/>
                </a:solidFill>
              </a:defRPr>
            </a:lvl9pPr>
          </a:lstStyle>
          <a:p/>
        </p:txBody>
      </p:sp>
      <p:sp>
        <p:nvSpPr>
          <p:cNvPr id="925" name="Google Shape;925;p66"/>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
    <p:spTree>
      <p:nvGrpSpPr>
        <p:cNvPr id="926" name="Shape 926"/>
        <p:cNvGrpSpPr/>
        <p:nvPr/>
      </p:nvGrpSpPr>
      <p:grpSpPr>
        <a:xfrm>
          <a:off x="0" y="0"/>
          <a:ext cx="0" cy="0"/>
          <a:chOff x="0" y="0"/>
          <a:chExt cx="0" cy="0"/>
        </a:xfrm>
      </p:grpSpPr>
      <p:sp>
        <p:nvSpPr>
          <p:cNvPr id="927" name="Google Shape;927;p6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6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7"/>
          <p:cNvSpPr txBox="1"/>
          <p:nvPr>
            <p:ph idx="1" type="subTitle"/>
          </p:nvPr>
        </p:nvSpPr>
        <p:spPr>
          <a:xfrm>
            <a:off x="745600" y="1612575"/>
            <a:ext cx="4118400" cy="2481900"/>
          </a:xfrm>
          <a:prstGeom prst="rect">
            <a:avLst/>
          </a:prstGeom>
          <a:noFill/>
          <a:ln>
            <a:noFill/>
          </a:ln>
        </p:spPr>
        <p:txBody>
          <a:bodyPr anchorCtr="0" anchor="ctr" bIns="91425" lIns="91425" spcFirstLastPara="1" rIns="91425" wrap="square" tIns="91425">
            <a:noAutofit/>
          </a:bodyPr>
          <a:lstStyle>
            <a:lvl1pPr lvl="0" algn="l">
              <a:lnSpc>
                <a:spcPct val="150000"/>
              </a:lnSpc>
              <a:spcBef>
                <a:spcPts val="0"/>
              </a:spcBef>
              <a:spcAft>
                <a:spcPts val="0"/>
              </a:spcAft>
              <a:buSzPts val="1800"/>
              <a:buNone/>
              <a:defRPr sz="1600">
                <a:solidFill>
                  <a:schemeClr val="dk2"/>
                </a:solidFill>
              </a:defRPr>
            </a:lvl1pPr>
            <a:lvl2pPr lvl="1" algn="l">
              <a:lnSpc>
                <a:spcPct val="150000"/>
              </a:lnSpc>
              <a:spcBef>
                <a:spcPts val="0"/>
              </a:spcBef>
              <a:spcAft>
                <a:spcPts val="0"/>
              </a:spcAft>
              <a:buSzPts val="1400"/>
              <a:buNone/>
              <a:defRPr sz="1600">
                <a:solidFill>
                  <a:schemeClr val="dk2"/>
                </a:solidFill>
              </a:defRPr>
            </a:lvl2pPr>
            <a:lvl3pPr lvl="2" algn="l">
              <a:lnSpc>
                <a:spcPct val="150000"/>
              </a:lnSpc>
              <a:spcBef>
                <a:spcPts val="0"/>
              </a:spcBef>
              <a:spcAft>
                <a:spcPts val="0"/>
              </a:spcAft>
              <a:buSzPts val="1400"/>
              <a:buNone/>
              <a:defRPr sz="1600">
                <a:solidFill>
                  <a:schemeClr val="dk2"/>
                </a:solidFill>
              </a:defRPr>
            </a:lvl3pPr>
            <a:lvl4pPr lvl="3" algn="l">
              <a:lnSpc>
                <a:spcPct val="150000"/>
              </a:lnSpc>
              <a:spcBef>
                <a:spcPts val="0"/>
              </a:spcBef>
              <a:spcAft>
                <a:spcPts val="0"/>
              </a:spcAft>
              <a:buSzPts val="1400"/>
              <a:buNone/>
              <a:defRPr sz="1600">
                <a:solidFill>
                  <a:schemeClr val="dk2"/>
                </a:solidFill>
              </a:defRPr>
            </a:lvl4pPr>
            <a:lvl5pPr lvl="4" algn="l">
              <a:lnSpc>
                <a:spcPct val="150000"/>
              </a:lnSpc>
              <a:spcBef>
                <a:spcPts val="0"/>
              </a:spcBef>
              <a:spcAft>
                <a:spcPts val="0"/>
              </a:spcAft>
              <a:buSzPts val="1400"/>
              <a:buNone/>
              <a:defRPr sz="1600">
                <a:solidFill>
                  <a:schemeClr val="dk2"/>
                </a:solidFill>
              </a:defRPr>
            </a:lvl5pPr>
            <a:lvl6pPr lvl="5" algn="l">
              <a:lnSpc>
                <a:spcPct val="150000"/>
              </a:lnSpc>
              <a:spcBef>
                <a:spcPts val="0"/>
              </a:spcBef>
              <a:spcAft>
                <a:spcPts val="0"/>
              </a:spcAft>
              <a:buSzPts val="1400"/>
              <a:buNone/>
              <a:defRPr sz="1600">
                <a:solidFill>
                  <a:schemeClr val="dk2"/>
                </a:solidFill>
              </a:defRPr>
            </a:lvl6pPr>
            <a:lvl7pPr lvl="6" algn="l">
              <a:lnSpc>
                <a:spcPct val="150000"/>
              </a:lnSpc>
              <a:spcBef>
                <a:spcPts val="0"/>
              </a:spcBef>
              <a:spcAft>
                <a:spcPts val="0"/>
              </a:spcAft>
              <a:buSzPts val="1400"/>
              <a:buNone/>
              <a:defRPr sz="1600">
                <a:solidFill>
                  <a:schemeClr val="dk2"/>
                </a:solidFill>
              </a:defRPr>
            </a:lvl7pPr>
            <a:lvl8pPr lvl="7" algn="l">
              <a:lnSpc>
                <a:spcPct val="150000"/>
              </a:lnSpc>
              <a:spcBef>
                <a:spcPts val="0"/>
              </a:spcBef>
              <a:spcAft>
                <a:spcPts val="0"/>
              </a:spcAft>
              <a:buSzPts val="1400"/>
              <a:buNone/>
              <a:defRPr sz="1600">
                <a:solidFill>
                  <a:schemeClr val="dk2"/>
                </a:solidFill>
              </a:defRPr>
            </a:lvl8pPr>
            <a:lvl9pPr lvl="8" algn="l">
              <a:lnSpc>
                <a:spcPct val="150000"/>
              </a:lnSpc>
              <a:spcBef>
                <a:spcPts val="0"/>
              </a:spcBef>
              <a:spcAft>
                <a:spcPts val="0"/>
              </a:spcAft>
              <a:buSzPts val="1400"/>
              <a:buNone/>
              <a:defRPr sz="1600">
                <a:solidFill>
                  <a:schemeClr val="dk2"/>
                </a:solidFill>
              </a:defRPr>
            </a:lvl9pPr>
          </a:lstStyle>
          <a:p/>
        </p:txBody>
      </p:sp>
      <p:sp>
        <p:nvSpPr>
          <p:cNvPr id="934" name="Google Shape;934;p6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7"/>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7"/>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7"/>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67"/>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942" name="Shape 942"/>
        <p:cNvGrpSpPr/>
        <p:nvPr/>
      </p:nvGrpSpPr>
      <p:grpSpPr>
        <a:xfrm>
          <a:off x="0" y="0"/>
          <a:ext cx="0" cy="0"/>
          <a:chOff x="0" y="0"/>
          <a:chExt cx="0" cy="0"/>
        </a:xfrm>
      </p:grpSpPr>
      <p:sp>
        <p:nvSpPr>
          <p:cNvPr id="943" name="Google Shape;943;p6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8"/>
          <p:cNvSpPr txBox="1"/>
          <p:nvPr>
            <p:ph idx="1" type="subTitle"/>
          </p:nvPr>
        </p:nvSpPr>
        <p:spPr>
          <a:xfrm>
            <a:off x="2272025" y="1731086"/>
            <a:ext cx="4727400" cy="32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0" name="Google Shape;950;p68"/>
          <p:cNvSpPr txBox="1"/>
          <p:nvPr>
            <p:ph type="title"/>
          </p:nvPr>
        </p:nvSpPr>
        <p:spPr>
          <a:xfrm>
            <a:off x="2265789" y="1319253"/>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51" name="Google Shape;951;p68"/>
          <p:cNvSpPr txBox="1"/>
          <p:nvPr>
            <p:ph idx="2" type="subTitle"/>
          </p:nvPr>
        </p:nvSpPr>
        <p:spPr>
          <a:xfrm>
            <a:off x="2272025" y="2970186"/>
            <a:ext cx="4727400" cy="32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2" name="Google Shape;952;p68"/>
          <p:cNvSpPr txBox="1"/>
          <p:nvPr>
            <p:ph idx="3" type="title"/>
          </p:nvPr>
        </p:nvSpPr>
        <p:spPr>
          <a:xfrm>
            <a:off x="2265789" y="2504999"/>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53" name="Google Shape;953;p68"/>
          <p:cNvSpPr txBox="1"/>
          <p:nvPr>
            <p:ph idx="4" type="subTitle"/>
          </p:nvPr>
        </p:nvSpPr>
        <p:spPr>
          <a:xfrm>
            <a:off x="2272025" y="4211129"/>
            <a:ext cx="4727400" cy="32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4" name="Google Shape;954;p68"/>
          <p:cNvSpPr txBox="1"/>
          <p:nvPr>
            <p:ph idx="5" type="title"/>
          </p:nvPr>
        </p:nvSpPr>
        <p:spPr>
          <a:xfrm>
            <a:off x="2265789" y="3745778"/>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55" name="Google Shape;955;p68"/>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8"/>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8"/>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8"/>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8"/>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8"/>
          <p:cNvSpPr/>
          <p:nvPr/>
        </p:nvSpPr>
        <p:spPr>
          <a:xfrm>
            <a:off x="311336" y="3039863"/>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8"/>
          <p:cNvSpPr txBox="1"/>
          <p:nvPr>
            <p:ph idx="6"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2">
    <p:spTree>
      <p:nvGrpSpPr>
        <p:cNvPr id="962" name="Shape 962"/>
        <p:cNvGrpSpPr/>
        <p:nvPr/>
      </p:nvGrpSpPr>
      <p:grpSpPr>
        <a:xfrm>
          <a:off x="0" y="0"/>
          <a:ext cx="0" cy="0"/>
          <a:chOff x="0" y="0"/>
          <a:chExt cx="0" cy="0"/>
        </a:xfrm>
      </p:grpSpPr>
      <p:sp>
        <p:nvSpPr>
          <p:cNvPr id="963" name="Google Shape;963;p6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0" name="Google Shape;970;p69"/>
          <p:cNvSpPr txBox="1"/>
          <p:nvPr>
            <p:ph idx="1" type="subTitle"/>
          </p:nvPr>
        </p:nvSpPr>
        <p:spPr>
          <a:xfrm>
            <a:off x="2116900" y="1777739"/>
            <a:ext cx="13320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971" name="Google Shape;971;p69"/>
          <p:cNvSpPr txBox="1"/>
          <p:nvPr>
            <p:ph idx="2" type="subTitle"/>
          </p:nvPr>
        </p:nvSpPr>
        <p:spPr>
          <a:xfrm>
            <a:off x="995200" y="2165152"/>
            <a:ext cx="35754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972" name="Google Shape;972;p69"/>
          <p:cNvSpPr txBox="1"/>
          <p:nvPr>
            <p:ph idx="3" type="subTitle"/>
          </p:nvPr>
        </p:nvSpPr>
        <p:spPr>
          <a:xfrm>
            <a:off x="2115400" y="3432764"/>
            <a:ext cx="1335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973" name="Google Shape;973;p69"/>
          <p:cNvSpPr txBox="1"/>
          <p:nvPr>
            <p:ph idx="4" type="subTitle"/>
          </p:nvPr>
        </p:nvSpPr>
        <p:spPr>
          <a:xfrm>
            <a:off x="993850" y="3825339"/>
            <a:ext cx="3578100" cy="62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974" name="Google Shape;974;p69"/>
          <p:cNvSpPr/>
          <p:nvPr/>
        </p:nvSpPr>
        <p:spPr>
          <a:xfrm>
            <a:off x="566622" y="32358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9"/>
          <p:cNvSpPr/>
          <p:nvPr/>
        </p:nvSpPr>
        <p:spPr>
          <a:xfrm>
            <a:off x="11562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9"/>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9"/>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9"/>
          <p:cNvSpPr/>
          <p:nvPr/>
        </p:nvSpPr>
        <p:spPr>
          <a:xfrm>
            <a:off x="530554" y="22231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9"/>
          <p:cNvSpPr/>
          <p:nvPr/>
        </p:nvSpPr>
        <p:spPr>
          <a:xfrm>
            <a:off x="1091992" y="48733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9"/>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2_1">
    <p:spTree>
      <p:nvGrpSpPr>
        <p:cNvPr id="985" name="Shape 985"/>
        <p:cNvGrpSpPr/>
        <p:nvPr/>
      </p:nvGrpSpPr>
      <p:grpSpPr>
        <a:xfrm>
          <a:off x="0" y="0"/>
          <a:ext cx="0" cy="0"/>
          <a:chOff x="0" y="0"/>
          <a:chExt cx="0" cy="0"/>
        </a:xfrm>
      </p:grpSpPr>
      <p:sp>
        <p:nvSpPr>
          <p:cNvPr id="986" name="Google Shape;986;p7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7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7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7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7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7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70"/>
          <p:cNvSpPr txBox="1"/>
          <p:nvPr>
            <p:ph idx="1" type="subTitle"/>
          </p:nvPr>
        </p:nvSpPr>
        <p:spPr>
          <a:xfrm>
            <a:off x="1029406" y="1564731"/>
            <a:ext cx="3487800" cy="9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993" name="Google Shape;993;p70"/>
          <p:cNvSpPr txBox="1"/>
          <p:nvPr>
            <p:ph idx="2" type="subTitle"/>
          </p:nvPr>
        </p:nvSpPr>
        <p:spPr>
          <a:xfrm>
            <a:off x="4453273" y="3356031"/>
            <a:ext cx="3483900" cy="93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994" name="Google Shape;994;p70"/>
          <p:cNvSpPr/>
          <p:nvPr/>
        </p:nvSpPr>
        <p:spPr>
          <a:xfrm>
            <a:off x="288918" y="34732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70"/>
          <p:cNvSpPr/>
          <p:nvPr/>
        </p:nvSpPr>
        <p:spPr>
          <a:xfrm>
            <a:off x="389143" y="13026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70"/>
          <p:cNvSpPr/>
          <p:nvPr/>
        </p:nvSpPr>
        <p:spPr>
          <a:xfrm>
            <a:off x="3328864" y="45836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70"/>
          <p:cNvSpPr/>
          <p:nvPr/>
        </p:nvSpPr>
        <p:spPr>
          <a:xfrm>
            <a:off x="3006718" y="268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70"/>
          <p:cNvSpPr/>
          <p:nvPr/>
        </p:nvSpPr>
        <p:spPr>
          <a:xfrm>
            <a:off x="495464" y="26364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70"/>
          <p:cNvSpPr/>
          <p:nvPr/>
        </p:nvSpPr>
        <p:spPr>
          <a:xfrm>
            <a:off x="339202" y="195488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70"/>
          <p:cNvSpPr/>
          <p:nvPr/>
        </p:nvSpPr>
        <p:spPr>
          <a:xfrm>
            <a:off x="5001489" y="477155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70"/>
          <p:cNvSpPr/>
          <p:nvPr/>
        </p:nvSpPr>
        <p:spPr>
          <a:xfrm>
            <a:off x="12609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70"/>
          <p:cNvSpPr/>
          <p:nvPr/>
        </p:nvSpPr>
        <p:spPr>
          <a:xfrm>
            <a:off x="991889" y="11181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70"/>
          <p:cNvSpPr/>
          <p:nvPr/>
        </p:nvSpPr>
        <p:spPr>
          <a:xfrm>
            <a:off x="1211039" y="467402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70"/>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109" name="Shape 109"/>
        <p:cNvGrpSpPr/>
        <p:nvPr/>
      </p:nvGrpSpPr>
      <p:grpSpPr>
        <a:xfrm>
          <a:off x="0" y="0"/>
          <a:ext cx="0" cy="0"/>
          <a:chOff x="0" y="0"/>
          <a:chExt cx="0" cy="0"/>
        </a:xfrm>
      </p:grpSpPr>
      <p:sp>
        <p:nvSpPr>
          <p:cNvPr id="110" name="Google Shape;110;p2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txBox="1"/>
          <p:nvPr>
            <p:ph idx="1" type="subTitle"/>
          </p:nvPr>
        </p:nvSpPr>
        <p:spPr>
          <a:xfrm>
            <a:off x="1953024"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17" name="Google Shape;117;p22"/>
          <p:cNvSpPr txBox="1"/>
          <p:nvPr>
            <p:ph idx="2" type="subTitle"/>
          </p:nvPr>
        </p:nvSpPr>
        <p:spPr>
          <a:xfrm>
            <a:off x="3826800" y="3826576"/>
            <a:ext cx="14904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18" name="Google Shape;118;p22">
            <a:hlinkClick action="ppaction://hlinksldjump" r:id="rId2"/>
          </p:cNvPr>
          <p:cNvSpPr txBox="1"/>
          <p:nvPr>
            <p:ph idx="3" type="subTitle"/>
          </p:nvPr>
        </p:nvSpPr>
        <p:spPr>
          <a:xfrm>
            <a:off x="1954338" y="3826576"/>
            <a:ext cx="14892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19" name="Google Shape;119;p22">
            <a:hlinkClick action="ppaction://hlinksldjump" r:id="rId3"/>
          </p:cNvPr>
          <p:cNvSpPr txBox="1"/>
          <p:nvPr>
            <p:ph idx="4" type="subTitle"/>
          </p:nvPr>
        </p:nvSpPr>
        <p:spPr>
          <a:xfrm>
            <a:off x="5700650"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20" name="Google Shape;120;p22"/>
          <p:cNvSpPr/>
          <p:nvPr/>
        </p:nvSpPr>
        <p:spPr>
          <a:xfrm>
            <a:off x="1010743" y="4789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2"/>
          <p:cNvSpPr/>
          <p:nvPr/>
        </p:nvSpPr>
        <p:spPr>
          <a:xfrm>
            <a:off x="701306" y="4597993"/>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p:nvPr/>
        </p:nvSpPr>
        <p:spPr>
          <a:xfrm>
            <a:off x="1483364" y="25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2"/>
          <p:cNvSpPr/>
          <p:nvPr/>
        </p:nvSpPr>
        <p:spPr>
          <a:xfrm>
            <a:off x="558242" y="2929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2"/>
          <p:cNvSpPr/>
          <p:nvPr/>
        </p:nvSpPr>
        <p:spPr>
          <a:xfrm>
            <a:off x="380067" y="20118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2"/>
          <p:cNvSpPr/>
          <p:nvPr/>
        </p:nvSpPr>
        <p:spPr>
          <a:xfrm>
            <a:off x="488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2"/>
          <p:cNvSpPr txBox="1"/>
          <p:nvPr>
            <p:ph idx="5" type="subTitle"/>
          </p:nvPr>
        </p:nvSpPr>
        <p:spPr>
          <a:xfrm>
            <a:off x="3826800"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31" name="Google Shape;131;p22"/>
          <p:cNvSpPr txBox="1"/>
          <p:nvPr>
            <p:ph idx="6" type="subTitle"/>
          </p:nvPr>
        </p:nvSpPr>
        <p:spPr>
          <a:xfrm>
            <a:off x="5700650" y="3826576"/>
            <a:ext cx="14904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32" name="Google Shape;132;p22"/>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2800"/>
              <a:buNone/>
              <a:defRPr b="1">
                <a:solidFill>
                  <a:schemeClr val="accent4"/>
                </a:solidFill>
              </a:defRPr>
            </a:lvl1pPr>
            <a:lvl2pPr lvl="1" algn="l">
              <a:lnSpc>
                <a:spcPct val="100000"/>
              </a:lnSpc>
              <a:spcBef>
                <a:spcPts val="0"/>
              </a:spcBef>
              <a:spcAft>
                <a:spcPts val="0"/>
              </a:spcAft>
              <a:buClr>
                <a:schemeClr val="accent4"/>
              </a:buClr>
              <a:buSzPts val="2800"/>
              <a:buNone/>
              <a:defRPr>
                <a:solidFill>
                  <a:schemeClr val="accent4"/>
                </a:solidFill>
              </a:defRPr>
            </a:lvl2pPr>
            <a:lvl3pPr lvl="2" algn="l">
              <a:lnSpc>
                <a:spcPct val="100000"/>
              </a:lnSpc>
              <a:spcBef>
                <a:spcPts val="0"/>
              </a:spcBef>
              <a:spcAft>
                <a:spcPts val="0"/>
              </a:spcAft>
              <a:buClr>
                <a:schemeClr val="accent4"/>
              </a:buClr>
              <a:buSzPts val="2800"/>
              <a:buNone/>
              <a:defRPr>
                <a:solidFill>
                  <a:schemeClr val="accent4"/>
                </a:solidFill>
              </a:defRPr>
            </a:lvl3pPr>
            <a:lvl4pPr lvl="3" algn="l">
              <a:lnSpc>
                <a:spcPct val="100000"/>
              </a:lnSpc>
              <a:spcBef>
                <a:spcPts val="0"/>
              </a:spcBef>
              <a:spcAft>
                <a:spcPts val="0"/>
              </a:spcAft>
              <a:buClr>
                <a:schemeClr val="accent4"/>
              </a:buClr>
              <a:buSzPts val="2800"/>
              <a:buNone/>
              <a:defRPr>
                <a:solidFill>
                  <a:schemeClr val="accent4"/>
                </a:solidFill>
              </a:defRPr>
            </a:lvl4pPr>
            <a:lvl5pPr lvl="4" algn="l">
              <a:lnSpc>
                <a:spcPct val="100000"/>
              </a:lnSpc>
              <a:spcBef>
                <a:spcPts val="0"/>
              </a:spcBef>
              <a:spcAft>
                <a:spcPts val="0"/>
              </a:spcAft>
              <a:buClr>
                <a:schemeClr val="accent4"/>
              </a:buClr>
              <a:buSzPts val="2800"/>
              <a:buNone/>
              <a:defRPr>
                <a:solidFill>
                  <a:schemeClr val="accent4"/>
                </a:solidFill>
              </a:defRPr>
            </a:lvl5pPr>
            <a:lvl6pPr lvl="5" algn="l">
              <a:lnSpc>
                <a:spcPct val="100000"/>
              </a:lnSpc>
              <a:spcBef>
                <a:spcPts val="0"/>
              </a:spcBef>
              <a:spcAft>
                <a:spcPts val="0"/>
              </a:spcAft>
              <a:buClr>
                <a:schemeClr val="accent4"/>
              </a:buClr>
              <a:buSzPts val="2800"/>
              <a:buNone/>
              <a:defRPr>
                <a:solidFill>
                  <a:schemeClr val="accent4"/>
                </a:solidFill>
              </a:defRPr>
            </a:lvl6pPr>
            <a:lvl7pPr lvl="6" algn="l">
              <a:lnSpc>
                <a:spcPct val="100000"/>
              </a:lnSpc>
              <a:spcBef>
                <a:spcPts val="0"/>
              </a:spcBef>
              <a:spcAft>
                <a:spcPts val="0"/>
              </a:spcAft>
              <a:buClr>
                <a:schemeClr val="accent4"/>
              </a:buClr>
              <a:buSzPts val="2800"/>
              <a:buNone/>
              <a:defRPr>
                <a:solidFill>
                  <a:schemeClr val="accent4"/>
                </a:solidFill>
              </a:defRPr>
            </a:lvl7pPr>
            <a:lvl8pPr lvl="7" algn="l">
              <a:lnSpc>
                <a:spcPct val="100000"/>
              </a:lnSpc>
              <a:spcBef>
                <a:spcPts val="0"/>
              </a:spcBef>
              <a:spcAft>
                <a:spcPts val="0"/>
              </a:spcAft>
              <a:buClr>
                <a:schemeClr val="accent4"/>
              </a:buClr>
              <a:buSzPts val="2800"/>
              <a:buNone/>
              <a:defRPr>
                <a:solidFill>
                  <a:schemeClr val="accent4"/>
                </a:solidFill>
              </a:defRPr>
            </a:lvl8pPr>
            <a:lvl9pPr lvl="8" algn="l">
              <a:lnSpc>
                <a:spcPct val="100000"/>
              </a:lnSpc>
              <a:spcBef>
                <a:spcPts val="0"/>
              </a:spcBef>
              <a:spcAft>
                <a:spcPts val="0"/>
              </a:spcAft>
              <a:buClr>
                <a:schemeClr val="accent4"/>
              </a:buClr>
              <a:buSzPts val="2800"/>
              <a:buNone/>
              <a:defRPr>
                <a:solidFill>
                  <a:schemeClr val="accent4"/>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0">
  <p:cSld name="TITLE_AND_TWO_COLUMNS_2_1_1">
    <p:spTree>
      <p:nvGrpSpPr>
        <p:cNvPr id="1005" name="Shape 1005"/>
        <p:cNvGrpSpPr/>
        <p:nvPr/>
      </p:nvGrpSpPr>
      <p:grpSpPr>
        <a:xfrm>
          <a:off x="0" y="0"/>
          <a:ext cx="0" cy="0"/>
          <a:chOff x="0" y="0"/>
          <a:chExt cx="0" cy="0"/>
        </a:xfrm>
      </p:grpSpPr>
      <p:sp>
        <p:nvSpPr>
          <p:cNvPr id="1006" name="Google Shape;1006;p7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7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7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7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7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7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71"/>
          <p:cNvSpPr txBox="1"/>
          <p:nvPr>
            <p:ph type="title"/>
          </p:nvPr>
        </p:nvSpPr>
        <p:spPr>
          <a:xfrm>
            <a:off x="1541075" y="539500"/>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3" name="Google Shape;1013;p71"/>
          <p:cNvSpPr txBox="1"/>
          <p:nvPr>
            <p:ph idx="1" type="subTitle"/>
          </p:nvPr>
        </p:nvSpPr>
        <p:spPr>
          <a:xfrm>
            <a:off x="993850" y="1907938"/>
            <a:ext cx="3487800" cy="6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014" name="Google Shape;1014;p71"/>
          <p:cNvSpPr txBox="1"/>
          <p:nvPr>
            <p:ph idx="2" type="subTitle"/>
          </p:nvPr>
        </p:nvSpPr>
        <p:spPr>
          <a:xfrm>
            <a:off x="993850" y="3450388"/>
            <a:ext cx="3487800" cy="6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015" name="Google Shape;1015;p71"/>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71"/>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7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71"/>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7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71"/>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71"/>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71"/>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7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71"/>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1"/>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1"/>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028" name="Shape 1028"/>
        <p:cNvGrpSpPr/>
        <p:nvPr/>
      </p:nvGrpSpPr>
      <p:grpSpPr>
        <a:xfrm>
          <a:off x="0" y="0"/>
          <a:ext cx="0" cy="0"/>
          <a:chOff x="0" y="0"/>
          <a:chExt cx="0" cy="0"/>
        </a:xfrm>
      </p:grpSpPr>
      <p:sp>
        <p:nvSpPr>
          <p:cNvPr id="1029" name="Google Shape;1029;p7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7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7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7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7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72"/>
          <p:cNvSpPr txBox="1"/>
          <p:nvPr>
            <p:ph idx="1" type="subTitle"/>
          </p:nvPr>
        </p:nvSpPr>
        <p:spPr>
          <a:xfrm>
            <a:off x="988824" y="2194231"/>
            <a:ext cx="22941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036" name="Google Shape;1036;p72"/>
          <p:cNvSpPr txBox="1"/>
          <p:nvPr>
            <p:ph idx="2" type="subTitle"/>
          </p:nvPr>
        </p:nvSpPr>
        <p:spPr>
          <a:xfrm>
            <a:off x="1022274" y="2548613"/>
            <a:ext cx="2227200" cy="87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037" name="Google Shape;1037;p72"/>
          <p:cNvSpPr txBox="1"/>
          <p:nvPr>
            <p:ph idx="3" type="subTitle"/>
          </p:nvPr>
        </p:nvSpPr>
        <p:spPr>
          <a:xfrm>
            <a:off x="3420563" y="2193481"/>
            <a:ext cx="2294100" cy="28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038" name="Google Shape;1038;p72"/>
          <p:cNvSpPr txBox="1"/>
          <p:nvPr>
            <p:ph idx="4" type="subTitle"/>
          </p:nvPr>
        </p:nvSpPr>
        <p:spPr>
          <a:xfrm>
            <a:off x="3452063" y="2550413"/>
            <a:ext cx="22311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039" name="Google Shape;1039;p72"/>
          <p:cNvSpPr txBox="1"/>
          <p:nvPr>
            <p:ph idx="5" type="subTitle"/>
          </p:nvPr>
        </p:nvSpPr>
        <p:spPr>
          <a:xfrm>
            <a:off x="5852337" y="2194231"/>
            <a:ext cx="22941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040" name="Google Shape;1040;p72"/>
          <p:cNvSpPr txBox="1"/>
          <p:nvPr>
            <p:ph idx="6" type="subTitle"/>
          </p:nvPr>
        </p:nvSpPr>
        <p:spPr>
          <a:xfrm>
            <a:off x="5883837" y="2550413"/>
            <a:ext cx="22311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grpSp>
        <p:nvGrpSpPr>
          <p:cNvPr id="1041" name="Google Shape;1041;p72"/>
          <p:cNvGrpSpPr/>
          <p:nvPr/>
        </p:nvGrpSpPr>
        <p:grpSpPr>
          <a:xfrm>
            <a:off x="370211" y="189025"/>
            <a:ext cx="7454476" cy="4778746"/>
            <a:chOff x="370211" y="189025"/>
            <a:chExt cx="7454476" cy="4778746"/>
          </a:xfrm>
        </p:grpSpPr>
        <p:sp>
          <p:nvSpPr>
            <p:cNvPr id="1042" name="Google Shape;1042;p72"/>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72"/>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2"/>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72"/>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72"/>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72"/>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2"/>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7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72"/>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2"/>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5" name="Google Shape;1055;p72"/>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3600"/>
              <a:buNone/>
              <a:defRPr b="1">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1056" name="Shape 1056"/>
        <p:cNvGrpSpPr/>
        <p:nvPr/>
      </p:nvGrpSpPr>
      <p:grpSpPr>
        <a:xfrm>
          <a:off x="0" y="0"/>
          <a:ext cx="0" cy="0"/>
          <a:chOff x="0" y="0"/>
          <a:chExt cx="0" cy="0"/>
        </a:xfrm>
      </p:grpSpPr>
      <p:sp>
        <p:nvSpPr>
          <p:cNvPr id="1057" name="Google Shape;1057;p7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7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7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7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3"/>
          <p:cNvSpPr txBox="1"/>
          <p:nvPr>
            <p:ph idx="1" type="subTitle"/>
          </p:nvPr>
        </p:nvSpPr>
        <p:spPr>
          <a:xfrm>
            <a:off x="1665419" y="2070634"/>
            <a:ext cx="2362200" cy="73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064" name="Google Shape;1064;p73"/>
          <p:cNvSpPr txBox="1"/>
          <p:nvPr>
            <p:ph idx="2" type="subTitle"/>
          </p:nvPr>
        </p:nvSpPr>
        <p:spPr>
          <a:xfrm>
            <a:off x="5113644" y="2070034"/>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065" name="Google Shape;1065;p73"/>
          <p:cNvSpPr txBox="1"/>
          <p:nvPr>
            <p:ph idx="3" type="subTitle"/>
          </p:nvPr>
        </p:nvSpPr>
        <p:spPr>
          <a:xfrm>
            <a:off x="1665419" y="3879424"/>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066" name="Google Shape;1066;p73"/>
          <p:cNvSpPr txBox="1"/>
          <p:nvPr>
            <p:ph idx="4" type="subTitle"/>
          </p:nvPr>
        </p:nvSpPr>
        <p:spPr>
          <a:xfrm>
            <a:off x="5113644" y="3877665"/>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067" name="Google Shape;1067;p73"/>
          <p:cNvSpPr txBox="1"/>
          <p:nvPr>
            <p:ph idx="5" type="subTitle"/>
          </p:nvPr>
        </p:nvSpPr>
        <p:spPr>
          <a:xfrm>
            <a:off x="5345994" y="3660602"/>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068" name="Google Shape;1068;p73"/>
          <p:cNvSpPr txBox="1"/>
          <p:nvPr>
            <p:ph idx="6" type="subTitle"/>
          </p:nvPr>
        </p:nvSpPr>
        <p:spPr>
          <a:xfrm>
            <a:off x="5345994" y="1853536"/>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069" name="Google Shape;1069;p73"/>
          <p:cNvSpPr txBox="1"/>
          <p:nvPr>
            <p:ph idx="7" type="subTitle"/>
          </p:nvPr>
        </p:nvSpPr>
        <p:spPr>
          <a:xfrm>
            <a:off x="1899269" y="1853536"/>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070" name="Google Shape;1070;p73"/>
          <p:cNvSpPr txBox="1"/>
          <p:nvPr>
            <p:ph idx="8" type="subTitle"/>
          </p:nvPr>
        </p:nvSpPr>
        <p:spPr>
          <a:xfrm>
            <a:off x="1899269" y="3660602"/>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071" name="Google Shape;1071;p73"/>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3"/>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3"/>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3"/>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3"/>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3"/>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3"/>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3"/>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3"/>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3"/>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3"/>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3"/>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600"/>
              <a:buNone/>
              <a:defRPr b="1">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_1_1">
    <p:spTree>
      <p:nvGrpSpPr>
        <p:cNvPr id="1085" name="Shape 1085"/>
        <p:cNvGrpSpPr/>
        <p:nvPr/>
      </p:nvGrpSpPr>
      <p:grpSpPr>
        <a:xfrm>
          <a:off x="0" y="0"/>
          <a:ext cx="0" cy="0"/>
          <a:chOff x="0" y="0"/>
          <a:chExt cx="0" cy="0"/>
        </a:xfrm>
      </p:grpSpPr>
      <p:sp>
        <p:nvSpPr>
          <p:cNvPr id="1086" name="Google Shape;1086;p7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4"/>
          <p:cNvSpPr txBox="1"/>
          <p:nvPr>
            <p:ph type="title"/>
          </p:nvPr>
        </p:nvSpPr>
        <p:spPr>
          <a:xfrm>
            <a:off x="3114801" y="1579500"/>
            <a:ext cx="29064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3" name="Google Shape;1093;p74"/>
          <p:cNvSpPr txBox="1"/>
          <p:nvPr>
            <p:ph idx="2" type="title"/>
          </p:nvPr>
        </p:nvSpPr>
        <p:spPr>
          <a:xfrm>
            <a:off x="1130263" y="2992739"/>
            <a:ext cx="29079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4" name="Google Shape;1094;p74"/>
          <p:cNvSpPr txBox="1"/>
          <p:nvPr>
            <p:ph idx="3" type="title"/>
          </p:nvPr>
        </p:nvSpPr>
        <p:spPr>
          <a:xfrm>
            <a:off x="5111713" y="2992739"/>
            <a:ext cx="29079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95" name="Google Shape;1095;p74"/>
          <p:cNvSpPr txBox="1"/>
          <p:nvPr>
            <p:ph idx="1" type="subTitle"/>
          </p:nvPr>
        </p:nvSpPr>
        <p:spPr>
          <a:xfrm>
            <a:off x="2890463" y="2110200"/>
            <a:ext cx="3369000" cy="27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1096" name="Google Shape;1096;p74"/>
          <p:cNvSpPr txBox="1"/>
          <p:nvPr>
            <p:ph idx="4" type="subTitle"/>
          </p:nvPr>
        </p:nvSpPr>
        <p:spPr>
          <a:xfrm>
            <a:off x="901663" y="3554950"/>
            <a:ext cx="33651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1097" name="Google Shape;1097;p74"/>
          <p:cNvSpPr txBox="1"/>
          <p:nvPr>
            <p:ph idx="5" type="subTitle"/>
          </p:nvPr>
        </p:nvSpPr>
        <p:spPr>
          <a:xfrm>
            <a:off x="4883113" y="3554950"/>
            <a:ext cx="33651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1098" name="Google Shape;1098;p74"/>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4"/>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4"/>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4"/>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4"/>
          <p:cNvSpPr/>
          <p:nvPr/>
        </p:nvSpPr>
        <p:spPr>
          <a:xfrm>
            <a:off x="1172842" y="48242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4"/>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4"/>
          <p:cNvSpPr/>
          <p:nvPr/>
        </p:nvSpPr>
        <p:spPr>
          <a:xfrm>
            <a:off x="6077611" y="45885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4"/>
          <p:cNvSpPr txBox="1"/>
          <p:nvPr>
            <p:ph idx="6"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06" name="Shape 1106"/>
        <p:cNvGrpSpPr/>
        <p:nvPr/>
      </p:nvGrpSpPr>
      <p:grpSpPr>
        <a:xfrm>
          <a:off x="0" y="0"/>
          <a:ext cx="0" cy="0"/>
          <a:chOff x="0" y="0"/>
          <a:chExt cx="0" cy="0"/>
        </a:xfrm>
      </p:grpSpPr>
      <p:sp>
        <p:nvSpPr>
          <p:cNvPr id="1107" name="Google Shape;1107;p7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5"/>
          <p:cNvSpPr/>
          <p:nvPr/>
        </p:nvSpPr>
        <p:spPr>
          <a:xfrm>
            <a:off x="1053919" y="547825"/>
            <a:ext cx="7030200" cy="4060800"/>
          </a:xfrm>
          <a:prstGeom prst="roundRect">
            <a:avLst>
              <a:gd fmla="val 8068" name="adj"/>
            </a:avLst>
          </a:prstGeom>
          <a:solidFill>
            <a:schemeClr val="lt1"/>
          </a:solidFill>
          <a:ln>
            <a:noFill/>
          </a:ln>
          <a:effectLst>
            <a:outerShdw blurRad="57150" rotWithShape="0" algn="bl" dir="5400000" dist="19050">
              <a:schemeClr val="dk2">
                <a:alpha val="1137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5"/>
          <p:cNvSpPr txBox="1"/>
          <p:nvPr>
            <p:ph idx="1" type="subTitle"/>
          </p:nvPr>
        </p:nvSpPr>
        <p:spPr>
          <a:xfrm>
            <a:off x="1574275" y="1246575"/>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3"/>
                </a:solidFill>
              </a:defRPr>
            </a:lvl1pPr>
            <a:lvl2pPr lvl="1" algn="l">
              <a:lnSpc>
                <a:spcPct val="100000"/>
              </a:lnSpc>
              <a:spcBef>
                <a:spcPts val="0"/>
              </a:spcBef>
              <a:spcAft>
                <a:spcPts val="0"/>
              </a:spcAft>
              <a:buSzPts val="1400"/>
              <a:buNone/>
              <a:defRPr b="1">
                <a:solidFill>
                  <a:schemeClr val="accent3"/>
                </a:solidFill>
              </a:defRPr>
            </a:lvl2pPr>
            <a:lvl3pPr lvl="2" algn="l">
              <a:lnSpc>
                <a:spcPct val="100000"/>
              </a:lnSpc>
              <a:spcBef>
                <a:spcPts val="0"/>
              </a:spcBef>
              <a:spcAft>
                <a:spcPts val="0"/>
              </a:spcAft>
              <a:buSzPts val="1400"/>
              <a:buNone/>
              <a:defRPr b="1">
                <a:solidFill>
                  <a:schemeClr val="accent3"/>
                </a:solidFill>
              </a:defRPr>
            </a:lvl3pPr>
            <a:lvl4pPr lvl="3" algn="l">
              <a:lnSpc>
                <a:spcPct val="100000"/>
              </a:lnSpc>
              <a:spcBef>
                <a:spcPts val="0"/>
              </a:spcBef>
              <a:spcAft>
                <a:spcPts val="0"/>
              </a:spcAft>
              <a:buSzPts val="1400"/>
              <a:buNone/>
              <a:defRPr b="1">
                <a:solidFill>
                  <a:schemeClr val="accent3"/>
                </a:solidFill>
              </a:defRPr>
            </a:lvl4pPr>
            <a:lvl5pPr lvl="4" algn="l">
              <a:lnSpc>
                <a:spcPct val="100000"/>
              </a:lnSpc>
              <a:spcBef>
                <a:spcPts val="0"/>
              </a:spcBef>
              <a:spcAft>
                <a:spcPts val="0"/>
              </a:spcAft>
              <a:buSzPts val="1400"/>
              <a:buNone/>
              <a:defRPr b="1">
                <a:solidFill>
                  <a:schemeClr val="accent3"/>
                </a:solidFill>
              </a:defRPr>
            </a:lvl5pPr>
            <a:lvl6pPr lvl="5" algn="l">
              <a:lnSpc>
                <a:spcPct val="100000"/>
              </a:lnSpc>
              <a:spcBef>
                <a:spcPts val="0"/>
              </a:spcBef>
              <a:spcAft>
                <a:spcPts val="0"/>
              </a:spcAft>
              <a:buSzPts val="1400"/>
              <a:buNone/>
              <a:defRPr b="1">
                <a:solidFill>
                  <a:schemeClr val="accent3"/>
                </a:solidFill>
              </a:defRPr>
            </a:lvl6pPr>
            <a:lvl7pPr lvl="6" algn="l">
              <a:lnSpc>
                <a:spcPct val="100000"/>
              </a:lnSpc>
              <a:spcBef>
                <a:spcPts val="0"/>
              </a:spcBef>
              <a:spcAft>
                <a:spcPts val="0"/>
              </a:spcAft>
              <a:buSzPts val="1400"/>
              <a:buNone/>
              <a:defRPr b="1">
                <a:solidFill>
                  <a:schemeClr val="accent3"/>
                </a:solidFill>
              </a:defRPr>
            </a:lvl7pPr>
            <a:lvl8pPr lvl="7" algn="l">
              <a:lnSpc>
                <a:spcPct val="100000"/>
              </a:lnSpc>
              <a:spcBef>
                <a:spcPts val="0"/>
              </a:spcBef>
              <a:spcAft>
                <a:spcPts val="0"/>
              </a:spcAft>
              <a:buSzPts val="1400"/>
              <a:buNone/>
              <a:defRPr b="1">
                <a:solidFill>
                  <a:schemeClr val="accent3"/>
                </a:solidFill>
              </a:defRPr>
            </a:lvl8pPr>
            <a:lvl9pPr lvl="8" algn="l">
              <a:lnSpc>
                <a:spcPct val="100000"/>
              </a:lnSpc>
              <a:spcBef>
                <a:spcPts val="0"/>
              </a:spcBef>
              <a:spcAft>
                <a:spcPts val="0"/>
              </a:spcAft>
              <a:buSzPts val="1400"/>
              <a:buNone/>
              <a:defRPr b="1">
                <a:solidFill>
                  <a:schemeClr val="accent3"/>
                </a:solidFill>
              </a:defRPr>
            </a:lvl9pPr>
          </a:lstStyle>
          <a:p/>
        </p:txBody>
      </p:sp>
      <p:sp>
        <p:nvSpPr>
          <p:cNvPr id="1113" name="Google Shape;1113;p75"/>
          <p:cNvSpPr txBox="1"/>
          <p:nvPr>
            <p:ph idx="2" type="subTitle"/>
          </p:nvPr>
        </p:nvSpPr>
        <p:spPr>
          <a:xfrm>
            <a:off x="1574275" y="2096223"/>
            <a:ext cx="6246300" cy="3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4"/>
                </a:solidFill>
              </a:defRPr>
            </a:lvl1pPr>
            <a:lvl2pPr lvl="1" algn="l">
              <a:lnSpc>
                <a:spcPct val="100000"/>
              </a:lnSpc>
              <a:spcBef>
                <a:spcPts val="0"/>
              </a:spcBef>
              <a:spcAft>
                <a:spcPts val="0"/>
              </a:spcAft>
              <a:buSzPts val="1400"/>
              <a:buNone/>
              <a:defRPr b="1">
                <a:solidFill>
                  <a:schemeClr val="accent4"/>
                </a:solidFill>
              </a:defRPr>
            </a:lvl2pPr>
            <a:lvl3pPr lvl="2" algn="l">
              <a:lnSpc>
                <a:spcPct val="100000"/>
              </a:lnSpc>
              <a:spcBef>
                <a:spcPts val="0"/>
              </a:spcBef>
              <a:spcAft>
                <a:spcPts val="0"/>
              </a:spcAft>
              <a:buSzPts val="1400"/>
              <a:buNone/>
              <a:defRPr b="1">
                <a:solidFill>
                  <a:schemeClr val="accent4"/>
                </a:solidFill>
              </a:defRPr>
            </a:lvl3pPr>
            <a:lvl4pPr lvl="3" algn="l">
              <a:lnSpc>
                <a:spcPct val="100000"/>
              </a:lnSpc>
              <a:spcBef>
                <a:spcPts val="0"/>
              </a:spcBef>
              <a:spcAft>
                <a:spcPts val="0"/>
              </a:spcAft>
              <a:buSzPts val="1400"/>
              <a:buNone/>
              <a:defRPr b="1">
                <a:solidFill>
                  <a:schemeClr val="accent4"/>
                </a:solidFill>
              </a:defRPr>
            </a:lvl4pPr>
            <a:lvl5pPr lvl="4" algn="l">
              <a:lnSpc>
                <a:spcPct val="100000"/>
              </a:lnSpc>
              <a:spcBef>
                <a:spcPts val="0"/>
              </a:spcBef>
              <a:spcAft>
                <a:spcPts val="0"/>
              </a:spcAft>
              <a:buSzPts val="1400"/>
              <a:buNone/>
              <a:defRPr b="1">
                <a:solidFill>
                  <a:schemeClr val="accent4"/>
                </a:solidFill>
              </a:defRPr>
            </a:lvl5pPr>
            <a:lvl6pPr lvl="5" algn="l">
              <a:lnSpc>
                <a:spcPct val="100000"/>
              </a:lnSpc>
              <a:spcBef>
                <a:spcPts val="0"/>
              </a:spcBef>
              <a:spcAft>
                <a:spcPts val="0"/>
              </a:spcAft>
              <a:buSzPts val="1400"/>
              <a:buNone/>
              <a:defRPr b="1">
                <a:solidFill>
                  <a:schemeClr val="accent4"/>
                </a:solidFill>
              </a:defRPr>
            </a:lvl6pPr>
            <a:lvl7pPr lvl="6" algn="l">
              <a:lnSpc>
                <a:spcPct val="100000"/>
              </a:lnSpc>
              <a:spcBef>
                <a:spcPts val="0"/>
              </a:spcBef>
              <a:spcAft>
                <a:spcPts val="0"/>
              </a:spcAft>
              <a:buSzPts val="1400"/>
              <a:buNone/>
              <a:defRPr b="1">
                <a:solidFill>
                  <a:schemeClr val="accent4"/>
                </a:solidFill>
              </a:defRPr>
            </a:lvl7pPr>
            <a:lvl8pPr lvl="7" algn="l">
              <a:lnSpc>
                <a:spcPct val="100000"/>
              </a:lnSpc>
              <a:spcBef>
                <a:spcPts val="0"/>
              </a:spcBef>
              <a:spcAft>
                <a:spcPts val="0"/>
              </a:spcAft>
              <a:buSzPts val="1400"/>
              <a:buNone/>
              <a:defRPr b="1">
                <a:solidFill>
                  <a:schemeClr val="accent4"/>
                </a:solidFill>
              </a:defRPr>
            </a:lvl8pPr>
            <a:lvl9pPr lvl="8" algn="l">
              <a:lnSpc>
                <a:spcPct val="100000"/>
              </a:lnSpc>
              <a:spcBef>
                <a:spcPts val="0"/>
              </a:spcBef>
              <a:spcAft>
                <a:spcPts val="0"/>
              </a:spcAft>
              <a:buSzPts val="1400"/>
              <a:buNone/>
              <a:defRPr b="1">
                <a:solidFill>
                  <a:schemeClr val="accent4"/>
                </a:solidFill>
              </a:defRPr>
            </a:lvl9pPr>
          </a:lstStyle>
          <a:p/>
        </p:txBody>
      </p:sp>
      <p:sp>
        <p:nvSpPr>
          <p:cNvPr id="1114" name="Google Shape;1114;p75"/>
          <p:cNvSpPr txBox="1"/>
          <p:nvPr>
            <p:ph idx="3" type="subTitle"/>
          </p:nvPr>
        </p:nvSpPr>
        <p:spPr>
          <a:xfrm>
            <a:off x="1574275" y="2936430"/>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2"/>
                </a:solidFill>
              </a:defRPr>
            </a:lvl1pPr>
            <a:lvl2pPr lvl="1" algn="l">
              <a:lnSpc>
                <a:spcPct val="100000"/>
              </a:lnSpc>
              <a:spcBef>
                <a:spcPts val="0"/>
              </a:spcBef>
              <a:spcAft>
                <a:spcPts val="0"/>
              </a:spcAft>
              <a:buSzPts val="1400"/>
              <a:buNone/>
              <a:defRPr b="1">
                <a:solidFill>
                  <a:schemeClr val="accent2"/>
                </a:solidFill>
              </a:defRPr>
            </a:lvl2pPr>
            <a:lvl3pPr lvl="2" algn="l">
              <a:lnSpc>
                <a:spcPct val="100000"/>
              </a:lnSpc>
              <a:spcBef>
                <a:spcPts val="0"/>
              </a:spcBef>
              <a:spcAft>
                <a:spcPts val="0"/>
              </a:spcAft>
              <a:buSzPts val="1400"/>
              <a:buNone/>
              <a:defRPr b="1">
                <a:solidFill>
                  <a:schemeClr val="accent2"/>
                </a:solidFill>
              </a:defRPr>
            </a:lvl3pPr>
            <a:lvl4pPr lvl="3" algn="l">
              <a:lnSpc>
                <a:spcPct val="100000"/>
              </a:lnSpc>
              <a:spcBef>
                <a:spcPts val="0"/>
              </a:spcBef>
              <a:spcAft>
                <a:spcPts val="0"/>
              </a:spcAft>
              <a:buSzPts val="1400"/>
              <a:buNone/>
              <a:defRPr b="1">
                <a:solidFill>
                  <a:schemeClr val="accent2"/>
                </a:solidFill>
              </a:defRPr>
            </a:lvl4pPr>
            <a:lvl5pPr lvl="4" algn="l">
              <a:lnSpc>
                <a:spcPct val="100000"/>
              </a:lnSpc>
              <a:spcBef>
                <a:spcPts val="0"/>
              </a:spcBef>
              <a:spcAft>
                <a:spcPts val="0"/>
              </a:spcAft>
              <a:buSzPts val="1400"/>
              <a:buNone/>
              <a:defRPr b="1">
                <a:solidFill>
                  <a:schemeClr val="accent2"/>
                </a:solidFill>
              </a:defRPr>
            </a:lvl5pPr>
            <a:lvl6pPr lvl="5" algn="l">
              <a:lnSpc>
                <a:spcPct val="100000"/>
              </a:lnSpc>
              <a:spcBef>
                <a:spcPts val="0"/>
              </a:spcBef>
              <a:spcAft>
                <a:spcPts val="0"/>
              </a:spcAft>
              <a:buSzPts val="1400"/>
              <a:buNone/>
              <a:defRPr b="1">
                <a:solidFill>
                  <a:schemeClr val="accent2"/>
                </a:solidFill>
              </a:defRPr>
            </a:lvl6pPr>
            <a:lvl7pPr lvl="6" algn="l">
              <a:lnSpc>
                <a:spcPct val="100000"/>
              </a:lnSpc>
              <a:spcBef>
                <a:spcPts val="0"/>
              </a:spcBef>
              <a:spcAft>
                <a:spcPts val="0"/>
              </a:spcAft>
              <a:buSzPts val="1400"/>
              <a:buNone/>
              <a:defRPr b="1">
                <a:solidFill>
                  <a:schemeClr val="accent2"/>
                </a:solidFill>
              </a:defRPr>
            </a:lvl7pPr>
            <a:lvl8pPr lvl="7" algn="l">
              <a:lnSpc>
                <a:spcPct val="100000"/>
              </a:lnSpc>
              <a:spcBef>
                <a:spcPts val="0"/>
              </a:spcBef>
              <a:spcAft>
                <a:spcPts val="0"/>
              </a:spcAft>
              <a:buSzPts val="1400"/>
              <a:buNone/>
              <a:defRPr b="1">
                <a:solidFill>
                  <a:schemeClr val="accent2"/>
                </a:solidFill>
              </a:defRPr>
            </a:lvl8pPr>
            <a:lvl9pPr lvl="8" algn="l">
              <a:lnSpc>
                <a:spcPct val="100000"/>
              </a:lnSpc>
              <a:spcBef>
                <a:spcPts val="0"/>
              </a:spcBef>
              <a:spcAft>
                <a:spcPts val="0"/>
              </a:spcAft>
              <a:buSzPts val="1400"/>
              <a:buNone/>
              <a:defRPr b="1">
                <a:solidFill>
                  <a:schemeClr val="accent2"/>
                </a:solidFill>
              </a:defRPr>
            </a:lvl9pPr>
          </a:lstStyle>
          <a:p/>
        </p:txBody>
      </p:sp>
      <p:sp>
        <p:nvSpPr>
          <p:cNvPr id="1115" name="Google Shape;1115;p75"/>
          <p:cNvSpPr txBox="1"/>
          <p:nvPr>
            <p:ph idx="4" type="subTitle"/>
          </p:nvPr>
        </p:nvSpPr>
        <p:spPr>
          <a:xfrm>
            <a:off x="1574275" y="3777135"/>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b="1">
                <a:solidFill>
                  <a:schemeClr val="accent1"/>
                </a:solidFill>
              </a:defRPr>
            </a:lvl2pPr>
            <a:lvl3pPr lvl="2" algn="l">
              <a:lnSpc>
                <a:spcPct val="100000"/>
              </a:lnSpc>
              <a:spcBef>
                <a:spcPts val="0"/>
              </a:spcBef>
              <a:spcAft>
                <a:spcPts val="0"/>
              </a:spcAft>
              <a:buSzPts val="1400"/>
              <a:buNone/>
              <a:defRPr b="1">
                <a:solidFill>
                  <a:schemeClr val="accent1"/>
                </a:solidFill>
              </a:defRPr>
            </a:lvl3pPr>
            <a:lvl4pPr lvl="3" algn="l">
              <a:lnSpc>
                <a:spcPct val="100000"/>
              </a:lnSpc>
              <a:spcBef>
                <a:spcPts val="0"/>
              </a:spcBef>
              <a:spcAft>
                <a:spcPts val="0"/>
              </a:spcAft>
              <a:buSzPts val="1400"/>
              <a:buNone/>
              <a:defRPr b="1">
                <a:solidFill>
                  <a:schemeClr val="accent1"/>
                </a:solidFill>
              </a:defRPr>
            </a:lvl4pPr>
            <a:lvl5pPr lvl="4" algn="l">
              <a:lnSpc>
                <a:spcPct val="100000"/>
              </a:lnSpc>
              <a:spcBef>
                <a:spcPts val="0"/>
              </a:spcBef>
              <a:spcAft>
                <a:spcPts val="0"/>
              </a:spcAft>
              <a:buSzPts val="1400"/>
              <a:buNone/>
              <a:defRPr b="1">
                <a:solidFill>
                  <a:schemeClr val="accent1"/>
                </a:solidFill>
              </a:defRPr>
            </a:lvl5pPr>
            <a:lvl6pPr lvl="5" algn="l">
              <a:lnSpc>
                <a:spcPct val="100000"/>
              </a:lnSpc>
              <a:spcBef>
                <a:spcPts val="0"/>
              </a:spcBef>
              <a:spcAft>
                <a:spcPts val="0"/>
              </a:spcAft>
              <a:buSzPts val="1400"/>
              <a:buNone/>
              <a:defRPr b="1">
                <a:solidFill>
                  <a:schemeClr val="accent1"/>
                </a:solidFill>
              </a:defRPr>
            </a:lvl6pPr>
            <a:lvl7pPr lvl="6" algn="l">
              <a:lnSpc>
                <a:spcPct val="100000"/>
              </a:lnSpc>
              <a:spcBef>
                <a:spcPts val="0"/>
              </a:spcBef>
              <a:spcAft>
                <a:spcPts val="0"/>
              </a:spcAft>
              <a:buSzPts val="1400"/>
              <a:buNone/>
              <a:defRPr b="1">
                <a:solidFill>
                  <a:schemeClr val="accent1"/>
                </a:solidFill>
              </a:defRPr>
            </a:lvl7pPr>
            <a:lvl8pPr lvl="7" algn="l">
              <a:lnSpc>
                <a:spcPct val="100000"/>
              </a:lnSpc>
              <a:spcBef>
                <a:spcPts val="0"/>
              </a:spcBef>
              <a:spcAft>
                <a:spcPts val="0"/>
              </a:spcAft>
              <a:buSzPts val="1400"/>
              <a:buNone/>
              <a:defRPr b="1">
                <a:solidFill>
                  <a:schemeClr val="accent1"/>
                </a:solidFill>
              </a:defRPr>
            </a:lvl8pPr>
            <a:lvl9pPr lvl="8" algn="l">
              <a:lnSpc>
                <a:spcPct val="100000"/>
              </a:lnSpc>
              <a:spcBef>
                <a:spcPts val="0"/>
              </a:spcBef>
              <a:spcAft>
                <a:spcPts val="0"/>
              </a:spcAft>
              <a:buSzPts val="1400"/>
              <a:buNone/>
              <a:defRPr b="1">
                <a:solidFill>
                  <a:schemeClr val="accent1"/>
                </a:solidFill>
              </a:defRPr>
            </a:lvl9pPr>
          </a:lstStyle>
          <a:p/>
        </p:txBody>
      </p:sp>
      <p:sp>
        <p:nvSpPr>
          <p:cNvPr id="1116" name="Google Shape;1116;p75"/>
          <p:cNvSpPr txBox="1"/>
          <p:nvPr>
            <p:ph idx="5" type="subTitle"/>
          </p:nvPr>
        </p:nvSpPr>
        <p:spPr>
          <a:xfrm>
            <a:off x="1574275" y="1526353"/>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117" name="Google Shape;1117;p75"/>
          <p:cNvSpPr txBox="1"/>
          <p:nvPr>
            <p:ph idx="6" type="subTitle"/>
          </p:nvPr>
        </p:nvSpPr>
        <p:spPr>
          <a:xfrm>
            <a:off x="1574275" y="2370712"/>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118" name="Google Shape;1118;p75"/>
          <p:cNvSpPr txBox="1"/>
          <p:nvPr>
            <p:ph idx="7" type="subTitle"/>
          </p:nvPr>
        </p:nvSpPr>
        <p:spPr>
          <a:xfrm>
            <a:off x="1574275" y="3208624"/>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119" name="Google Shape;1119;p75"/>
          <p:cNvSpPr txBox="1"/>
          <p:nvPr>
            <p:ph idx="8" type="subTitle"/>
          </p:nvPr>
        </p:nvSpPr>
        <p:spPr>
          <a:xfrm>
            <a:off x="1574275" y="4052134"/>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120" name="Google Shape;1120;p7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5"/>
          <p:cNvSpPr/>
          <p:nvPr/>
        </p:nvSpPr>
        <p:spPr>
          <a:xfrm>
            <a:off x="7715897" y="48956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5"/>
          <p:cNvSpPr/>
          <p:nvPr/>
        </p:nvSpPr>
        <p:spPr>
          <a:xfrm>
            <a:off x="2831643" y="48956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5"/>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5"/>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5"/>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5"/>
          <p:cNvSpPr/>
          <p:nvPr/>
        </p:nvSpPr>
        <p:spPr>
          <a:xfrm>
            <a:off x="7273714" y="2127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5"/>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5"/>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5"/>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5"/>
          <p:cNvSpPr/>
          <p:nvPr/>
        </p:nvSpPr>
        <p:spPr>
          <a:xfrm>
            <a:off x="1856989"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5"/>
          <p:cNvSpPr/>
          <p:nvPr/>
        </p:nvSpPr>
        <p:spPr>
          <a:xfrm>
            <a:off x="2911398" y="220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5"/>
          <p:cNvSpPr/>
          <p:nvPr/>
        </p:nvSpPr>
        <p:spPr>
          <a:xfrm>
            <a:off x="1483368" y="3602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5"/>
          <p:cNvSpPr/>
          <p:nvPr/>
        </p:nvSpPr>
        <p:spPr>
          <a:xfrm>
            <a:off x="5380617" y="4787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5"/>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140" name="Shape 1140"/>
        <p:cNvGrpSpPr/>
        <p:nvPr/>
      </p:nvGrpSpPr>
      <p:grpSpPr>
        <a:xfrm>
          <a:off x="0" y="0"/>
          <a:ext cx="0" cy="0"/>
          <a:chOff x="0" y="0"/>
          <a:chExt cx="0" cy="0"/>
        </a:xfrm>
      </p:grpSpPr>
      <p:sp>
        <p:nvSpPr>
          <p:cNvPr id="1141" name="Google Shape;1141;p7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6"/>
          <p:cNvSpPr/>
          <p:nvPr/>
        </p:nvSpPr>
        <p:spPr>
          <a:xfrm>
            <a:off x="1053919" y="547825"/>
            <a:ext cx="7030200" cy="4060800"/>
          </a:xfrm>
          <a:prstGeom prst="roundRect">
            <a:avLst>
              <a:gd fmla="val 6298" name="adj"/>
            </a:avLst>
          </a:prstGeom>
          <a:solidFill>
            <a:schemeClr val="lt1"/>
          </a:solidFill>
          <a:ln>
            <a:noFill/>
          </a:ln>
          <a:effectLst>
            <a:outerShdw blurRad="57150" rotWithShape="0" algn="bl" dir="5400000" dist="19050">
              <a:schemeClr val="dk2">
                <a:alpha val="1137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6"/>
          <p:cNvSpPr txBox="1"/>
          <p:nvPr>
            <p:ph type="title"/>
          </p:nvPr>
        </p:nvSpPr>
        <p:spPr>
          <a:xfrm>
            <a:off x="2266981" y="562252"/>
            <a:ext cx="46128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300">
                <a:solidFill>
                  <a:schemeClr val="accent4"/>
                </a:solidFill>
              </a:defRPr>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1149" name="Google Shape;1149;p76"/>
          <p:cNvSpPr txBox="1"/>
          <p:nvPr>
            <p:ph idx="1" type="subTitle"/>
          </p:nvPr>
        </p:nvSpPr>
        <p:spPr>
          <a:xfrm>
            <a:off x="1302870" y="1403100"/>
            <a:ext cx="6545700" cy="132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150" name="Google Shape;1150;p7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6"/>
          <p:cNvSpPr/>
          <p:nvPr/>
        </p:nvSpPr>
        <p:spPr>
          <a:xfrm>
            <a:off x="8250697" y="36000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6"/>
          <p:cNvSpPr/>
          <p:nvPr/>
        </p:nvSpPr>
        <p:spPr>
          <a:xfrm>
            <a:off x="8354243" y="44639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6"/>
          <p:cNvSpPr/>
          <p:nvPr/>
        </p:nvSpPr>
        <p:spPr>
          <a:xfrm>
            <a:off x="81572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6"/>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6"/>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6"/>
          <p:cNvSpPr/>
          <p:nvPr/>
        </p:nvSpPr>
        <p:spPr>
          <a:xfrm>
            <a:off x="8120889"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6"/>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6"/>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6"/>
          <p:cNvSpPr/>
          <p:nvPr/>
        </p:nvSpPr>
        <p:spPr>
          <a:xfrm>
            <a:off x="8529654" y="3168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6"/>
          <p:cNvSpPr/>
          <p:nvPr/>
        </p:nvSpPr>
        <p:spPr>
          <a:xfrm>
            <a:off x="8411311" y="9774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6"/>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6"/>
          <p:cNvSpPr txBox="1"/>
          <p:nvPr/>
        </p:nvSpPr>
        <p:spPr>
          <a:xfrm>
            <a:off x="2213899" y="3404709"/>
            <a:ext cx="47169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accent4"/>
                </a:solidFill>
                <a:latin typeface="Ubuntu Light"/>
                <a:ea typeface="Ubuntu Light"/>
                <a:cs typeface="Ubuntu Light"/>
                <a:sym typeface="Ubuntu Light"/>
              </a:rPr>
              <a:t>CREDITS: This presentation template was created by</a:t>
            </a:r>
            <a:r>
              <a:rPr b="1" i="0" lang="en" sz="1000" u="none" cap="none" strike="noStrike">
                <a:solidFill>
                  <a:schemeClr val="accent4"/>
                </a:solidFill>
                <a:latin typeface="Ubuntu"/>
                <a:ea typeface="Ubuntu"/>
                <a:cs typeface="Ubuntu"/>
                <a:sym typeface="Ubuntu"/>
              </a:rPr>
              <a:t> </a:t>
            </a:r>
            <a:r>
              <a:rPr b="1" i="0" lang="en" sz="1000" u="none" cap="none" strike="noStrike">
                <a:solidFill>
                  <a:schemeClr val="accent4"/>
                </a:solidFill>
                <a:uFill>
                  <a:noFill/>
                </a:uFill>
                <a:latin typeface="Ubuntu"/>
                <a:ea typeface="Ubuntu"/>
                <a:cs typeface="Ubuntu"/>
                <a:sym typeface="Ubuntu"/>
                <a:hlinkClick r:id="rId2">
                  <a:extLst>
                    <a:ext uri="{A12FA001-AC4F-418D-AE19-62706E023703}">
                      <ahyp:hlinkClr val="tx"/>
                    </a:ext>
                  </a:extLst>
                </a:hlinkClick>
              </a:rPr>
              <a:t>Slidesgo</a:t>
            </a:r>
            <a:r>
              <a:rPr b="0" i="0" lang="en" sz="1000" u="none" cap="none" strike="noStrike">
                <a:solidFill>
                  <a:schemeClr val="accent4"/>
                </a:solidFill>
                <a:latin typeface="Ubuntu Light"/>
                <a:ea typeface="Ubuntu Light"/>
                <a:cs typeface="Ubuntu Light"/>
                <a:sym typeface="Ubuntu Light"/>
              </a:rPr>
              <a:t>, including icons by </a:t>
            </a:r>
            <a:r>
              <a:rPr b="1" i="0" lang="en" sz="1000" u="none" cap="none" strike="noStrike">
                <a:solidFill>
                  <a:schemeClr val="accent4"/>
                </a:solidFill>
                <a:uFill>
                  <a:noFill/>
                </a:uFill>
                <a:latin typeface="Ubuntu"/>
                <a:ea typeface="Ubuntu"/>
                <a:cs typeface="Ubuntu"/>
                <a:sym typeface="Ubuntu"/>
                <a:hlinkClick r:id="rId3">
                  <a:extLst>
                    <a:ext uri="{A12FA001-AC4F-418D-AE19-62706E023703}">
                      <ahyp:hlinkClr val="tx"/>
                    </a:ext>
                  </a:extLst>
                </a:hlinkClick>
              </a:rPr>
              <a:t>Flaticon</a:t>
            </a:r>
            <a:r>
              <a:rPr b="0" i="0" lang="en" sz="1000" u="none" cap="none" strike="noStrike">
                <a:solidFill>
                  <a:schemeClr val="accent4"/>
                </a:solidFill>
                <a:latin typeface="Ubuntu Light"/>
                <a:ea typeface="Ubuntu Light"/>
                <a:cs typeface="Ubuntu Light"/>
                <a:sym typeface="Ubuntu Light"/>
              </a:rPr>
              <a:t>, and infographics &amp; images by </a:t>
            </a:r>
            <a:r>
              <a:rPr b="1" i="0" lang="en" sz="1000" u="none" cap="none" strike="noStrike">
                <a:solidFill>
                  <a:schemeClr val="accent4"/>
                </a:solidFill>
                <a:uFill>
                  <a:noFill/>
                </a:uFill>
                <a:latin typeface="Ubuntu"/>
                <a:ea typeface="Ubuntu"/>
                <a:cs typeface="Ubuntu"/>
                <a:sym typeface="Ubuntu"/>
                <a:hlinkClick r:id="rId4">
                  <a:extLst>
                    <a:ext uri="{A12FA001-AC4F-418D-AE19-62706E023703}">
                      <ahyp:hlinkClr val="tx"/>
                    </a:ext>
                  </a:extLst>
                </a:hlinkClick>
              </a:rPr>
              <a:t>Freepik</a:t>
            </a:r>
            <a:r>
              <a:rPr b="1" i="0" lang="en" sz="1000" u="none" cap="none" strike="noStrike">
                <a:solidFill>
                  <a:schemeClr val="accent4"/>
                </a:solidFill>
                <a:latin typeface="Ubuntu"/>
                <a:ea typeface="Ubuntu"/>
                <a:cs typeface="Ubuntu"/>
                <a:sym typeface="Ubuntu"/>
              </a:rPr>
              <a:t>.</a:t>
            </a:r>
            <a:r>
              <a:rPr b="0" i="0" lang="en" sz="1000" u="none" cap="none" strike="noStrike">
                <a:solidFill>
                  <a:schemeClr val="accent4"/>
                </a:solidFill>
                <a:latin typeface="Ubuntu Light"/>
                <a:ea typeface="Ubuntu Light"/>
                <a:cs typeface="Ubuntu Light"/>
                <a:sym typeface="Ubuntu Light"/>
              </a:rPr>
              <a:t> </a:t>
            </a:r>
            <a:endParaRPr b="0" i="0" sz="1400" u="none" cap="none" strike="noStrike">
              <a:solidFill>
                <a:schemeClr val="accent4"/>
              </a:solidFill>
              <a:latin typeface="Ubuntu Light"/>
              <a:ea typeface="Ubuntu Light"/>
              <a:cs typeface="Ubuntu Light"/>
              <a:sym typeface="Ubuntu Light"/>
            </a:endParaRPr>
          </a:p>
        </p:txBody>
      </p:sp>
      <p:sp>
        <p:nvSpPr>
          <p:cNvPr id="1168" name="Google Shape;1168;p76"/>
          <p:cNvSpPr txBox="1"/>
          <p:nvPr>
            <p:ph idx="2" type="subTitle"/>
          </p:nvPr>
        </p:nvSpPr>
        <p:spPr>
          <a:xfrm>
            <a:off x="1274825" y="3907925"/>
            <a:ext cx="65457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100">
                <a:solidFill>
                  <a:schemeClr val="accent2"/>
                </a:solidFill>
              </a:defRPr>
            </a:lvl1pPr>
            <a:lvl2pPr lvl="1" algn="ctr">
              <a:lnSpc>
                <a:spcPct val="100000"/>
              </a:lnSpc>
              <a:spcBef>
                <a:spcPts val="0"/>
              </a:spcBef>
              <a:spcAft>
                <a:spcPts val="0"/>
              </a:spcAft>
              <a:buSzPts val="1400"/>
              <a:buNone/>
              <a:defRPr sz="1100">
                <a:solidFill>
                  <a:schemeClr val="accent2"/>
                </a:solidFill>
              </a:defRPr>
            </a:lvl2pPr>
            <a:lvl3pPr lvl="2" algn="ctr">
              <a:lnSpc>
                <a:spcPct val="100000"/>
              </a:lnSpc>
              <a:spcBef>
                <a:spcPts val="0"/>
              </a:spcBef>
              <a:spcAft>
                <a:spcPts val="0"/>
              </a:spcAft>
              <a:buSzPts val="1400"/>
              <a:buNone/>
              <a:defRPr sz="1100">
                <a:solidFill>
                  <a:schemeClr val="accent2"/>
                </a:solidFill>
              </a:defRPr>
            </a:lvl3pPr>
            <a:lvl4pPr lvl="3" algn="ctr">
              <a:lnSpc>
                <a:spcPct val="100000"/>
              </a:lnSpc>
              <a:spcBef>
                <a:spcPts val="0"/>
              </a:spcBef>
              <a:spcAft>
                <a:spcPts val="0"/>
              </a:spcAft>
              <a:buSzPts val="1400"/>
              <a:buNone/>
              <a:defRPr sz="1100">
                <a:solidFill>
                  <a:schemeClr val="accent2"/>
                </a:solidFill>
              </a:defRPr>
            </a:lvl4pPr>
            <a:lvl5pPr lvl="4" algn="ctr">
              <a:lnSpc>
                <a:spcPct val="100000"/>
              </a:lnSpc>
              <a:spcBef>
                <a:spcPts val="0"/>
              </a:spcBef>
              <a:spcAft>
                <a:spcPts val="0"/>
              </a:spcAft>
              <a:buSzPts val="1400"/>
              <a:buNone/>
              <a:defRPr sz="1100">
                <a:solidFill>
                  <a:schemeClr val="accent2"/>
                </a:solidFill>
              </a:defRPr>
            </a:lvl5pPr>
            <a:lvl6pPr lvl="5" algn="ctr">
              <a:lnSpc>
                <a:spcPct val="100000"/>
              </a:lnSpc>
              <a:spcBef>
                <a:spcPts val="0"/>
              </a:spcBef>
              <a:spcAft>
                <a:spcPts val="0"/>
              </a:spcAft>
              <a:buSzPts val="1400"/>
              <a:buNone/>
              <a:defRPr sz="1100">
                <a:solidFill>
                  <a:schemeClr val="accent2"/>
                </a:solidFill>
              </a:defRPr>
            </a:lvl6pPr>
            <a:lvl7pPr lvl="6" algn="ctr">
              <a:lnSpc>
                <a:spcPct val="100000"/>
              </a:lnSpc>
              <a:spcBef>
                <a:spcPts val="0"/>
              </a:spcBef>
              <a:spcAft>
                <a:spcPts val="0"/>
              </a:spcAft>
              <a:buSzPts val="1400"/>
              <a:buNone/>
              <a:defRPr sz="1100">
                <a:solidFill>
                  <a:schemeClr val="accent2"/>
                </a:solidFill>
              </a:defRPr>
            </a:lvl7pPr>
            <a:lvl8pPr lvl="7" algn="ctr">
              <a:lnSpc>
                <a:spcPct val="100000"/>
              </a:lnSpc>
              <a:spcBef>
                <a:spcPts val="0"/>
              </a:spcBef>
              <a:spcAft>
                <a:spcPts val="0"/>
              </a:spcAft>
              <a:buSzPts val="1400"/>
              <a:buNone/>
              <a:defRPr sz="1100">
                <a:solidFill>
                  <a:schemeClr val="accent2"/>
                </a:solidFill>
              </a:defRPr>
            </a:lvl8pPr>
            <a:lvl9pPr lvl="8" algn="ctr">
              <a:lnSpc>
                <a:spcPct val="100000"/>
              </a:lnSpc>
              <a:spcBef>
                <a:spcPts val="0"/>
              </a:spcBef>
              <a:spcAft>
                <a:spcPts val="0"/>
              </a:spcAft>
              <a:buSzPts val="1400"/>
              <a:buNone/>
              <a:defRPr sz="1100">
                <a:solidFill>
                  <a:schemeClr val="accent2"/>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169" name="Shape 1169"/>
        <p:cNvGrpSpPr/>
        <p:nvPr/>
      </p:nvGrpSpPr>
      <p:grpSpPr>
        <a:xfrm>
          <a:off x="0" y="0"/>
          <a:ext cx="0" cy="0"/>
          <a:chOff x="0" y="0"/>
          <a:chExt cx="0" cy="0"/>
        </a:xfrm>
      </p:grpSpPr>
      <p:sp>
        <p:nvSpPr>
          <p:cNvPr id="1170" name="Google Shape;1170;p7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7"/>
          <p:cNvSpPr txBox="1"/>
          <p:nvPr>
            <p:ph idx="1" type="subTitle"/>
          </p:nvPr>
        </p:nvSpPr>
        <p:spPr>
          <a:xfrm>
            <a:off x="1682100" y="362585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177" name="Google Shape;1177;p77"/>
          <p:cNvSpPr txBox="1"/>
          <p:nvPr>
            <p:ph idx="2" type="subTitle"/>
          </p:nvPr>
        </p:nvSpPr>
        <p:spPr>
          <a:xfrm>
            <a:off x="5001588" y="362585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178" name="Google Shape;1178;p77"/>
          <p:cNvSpPr txBox="1"/>
          <p:nvPr>
            <p:ph idx="3" type="subTitle"/>
          </p:nvPr>
        </p:nvSpPr>
        <p:spPr>
          <a:xfrm>
            <a:off x="1682100" y="17387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179" name="Google Shape;1179;p77"/>
          <p:cNvSpPr txBox="1"/>
          <p:nvPr>
            <p:ph idx="4" type="subTitle"/>
          </p:nvPr>
        </p:nvSpPr>
        <p:spPr>
          <a:xfrm>
            <a:off x="5001588" y="17387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180" name="Google Shape;1180;p7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7"/>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7"/>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7"/>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7"/>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1">
    <p:spTree>
      <p:nvGrpSpPr>
        <p:cNvPr id="1191" name="Shape 1191"/>
        <p:cNvGrpSpPr/>
        <p:nvPr/>
      </p:nvGrpSpPr>
      <p:grpSpPr>
        <a:xfrm>
          <a:off x="0" y="0"/>
          <a:ext cx="0" cy="0"/>
          <a:chOff x="0" y="0"/>
          <a:chExt cx="0" cy="0"/>
        </a:xfrm>
      </p:grpSpPr>
      <p:sp>
        <p:nvSpPr>
          <p:cNvPr id="1192" name="Google Shape;1192;p7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8"/>
          <p:cNvSpPr txBox="1"/>
          <p:nvPr>
            <p:ph idx="1" type="subTitle"/>
          </p:nvPr>
        </p:nvSpPr>
        <p:spPr>
          <a:xfrm>
            <a:off x="5144563" y="3004217"/>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199" name="Google Shape;1199;p78"/>
          <p:cNvSpPr txBox="1"/>
          <p:nvPr>
            <p:ph idx="2" type="subTitle"/>
          </p:nvPr>
        </p:nvSpPr>
        <p:spPr>
          <a:xfrm>
            <a:off x="5144563" y="366870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00" name="Google Shape;1200;p78"/>
          <p:cNvSpPr txBox="1"/>
          <p:nvPr>
            <p:ph idx="3" type="subTitle"/>
          </p:nvPr>
        </p:nvSpPr>
        <p:spPr>
          <a:xfrm>
            <a:off x="5144563" y="2339733"/>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01" name="Google Shape;1201;p78"/>
          <p:cNvSpPr txBox="1"/>
          <p:nvPr>
            <p:ph idx="4" type="subTitle"/>
          </p:nvPr>
        </p:nvSpPr>
        <p:spPr>
          <a:xfrm>
            <a:off x="5144563" y="16752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02" name="Google Shape;1202;p7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8"/>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8"/>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7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8"/>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8"/>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8"/>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8"/>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8"/>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8"/>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8"/>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8"/>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5_1_1">
    <p:spTree>
      <p:nvGrpSpPr>
        <p:cNvPr id="1217" name="Shape 1217"/>
        <p:cNvGrpSpPr/>
        <p:nvPr/>
      </p:nvGrpSpPr>
      <p:grpSpPr>
        <a:xfrm>
          <a:off x="0" y="0"/>
          <a:ext cx="0" cy="0"/>
          <a:chOff x="0" y="0"/>
          <a:chExt cx="0" cy="0"/>
        </a:xfrm>
      </p:grpSpPr>
      <p:sp>
        <p:nvSpPr>
          <p:cNvPr id="1218" name="Google Shape;1218;p7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7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9"/>
          <p:cNvSpPr txBox="1"/>
          <p:nvPr>
            <p:ph idx="1" type="subTitle"/>
          </p:nvPr>
        </p:nvSpPr>
        <p:spPr>
          <a:xfrm>
            <a:off x="1692688" y="2926348"/>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25" name="Google Shape;1225;p79"/>
          <p:cNvSpPr txBox="1"/>
          <p:nvPr>
            <p:ph idx="2" type="subTitle"/>
          </p:nvPr>
        </p:nvSpPr>
        <p:spPr>
          <a:xfrm>
            <a:off x="1692688" y="3512975"/>
            <a:ext cx="27342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26" name="Google Shape;1226;p79"/>
          <p:cNvSpPr txBox="1"/>
          <p:nvPr>
            <p:ph idx="3" type="subTitle"/>
          </p:nvPr>
        </p:nvSpPr>
        <p:spPr>
          <a:xfrm>
            <a:off x="1692688" y="2291910"/>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27" name="Google Shape;1227;p79"/>
          <p:cNvSpPr txBox="1"/>
          <p:nvPr>
            <p:ph idx="4" type="subTitle"/>
          </p:nvPr>
        </p:nvSpPr>
        <p:spPr>
          <a:xfrm>
            <a:off x="1692688" y="170305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228" name="Google Shape;1228;p7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9"/>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9"/>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9"/>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9"/>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9"/>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9"/>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9"/>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243" name="Shape 1243"/>
        <p:cNvGrpSpPr/>
        <p:nvPr/>
      </p:nvGrpSpPr>
      <p:grpSpPr>
        <a:xfrm>
          <a:off x="0" y="0"/>
          <a:ext cx="0" cy="0"/>
          <a:chOff x="0" y="0"/>
          <a:chExt cx="0" cy="0"/>
        </a:xfrm>
      </p:grpSpPr>
      <p:sp>
        <p:nvSpPr>
          <p:cNvPr id="1244" name="Google Shape;1244;p8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8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8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8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8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8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80"/>
          <p:cNvSpPr txBox="1"/>
          <p:nvPr>
            <p:ph idx="1" type="subTitle"/>
          </p:nvPr>
        </p:nvSpPr>
        <p:spPr>
          <a:xfrm>
            <a:off x="655849" y="2010844"/>
            <a:ext cx="2406000" cy="6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251" name="Google Shape;1251;p8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8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8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80"/>
          <p:cNvSpPr txBox="1"/>
          <p:nvPr>
            <p:ph idx="2" type="subTitle"/>
          </p:nvPr>
        </p:nvSpPr>
        <p:spPr>
          <a:xfrm>
            <a:off x="3167861" y="2011144"/>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255" name="Google Shape;1255;p80"/>
          <p:cNvSpPr txBox="1"/>
          <p:nvPr>
            <p:ph idx="3" type="subTitle"/>
          </p:nvPr>
        </p:nvSpPr>
        <p:spPr>
          <a:xfrm>
            <a:off x="5668586" y="2011144"/>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256" name="Google Shape;1256;p80"/>
          <p:cNvSpPr txBox="1"/>
          <p:nvPr>
            <p:ph idx="4" type="subTitle"/>
          </p:nvPr>
        </p:nvSpPr>
        <p:spPr>
          <a:xfrm>
            <a:off x="636086"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257" name="Google Shape;1257;p80"/>
          <p:cNvSpPr txBox="1"/>
          <p:nvPr>
            <p:ph idx="5" type="subTitle"/>
          </p:nvPr>
        </p:nvSpPr>
        <p:spPr>
          <a:xfrm>
            <a:off x="3147499"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258" name="Google Shape;1258;p80"/>
          <p:cNvSpPr txBox="1"/>
          <p:nvPr>
            <p:ph idx="6" type="subTitle"/>
          </p:nvPr>
        </p:nvSpPr>
        <p:spPr>
          <a:xfrm>
            <a:off x="5668586"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259" name="Google Shape;1259;p80"/>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80"/>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8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80"/>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80"/>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8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80"/>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80"/>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3" name="Shape 133"/>
        <p:cNvGrpSpPr/>
        <p:nvPr/>
      </p:nvGrpSpPr>
      <p:grpSpPr>
        <a:xfrm>
          <a:off x="0" y="0"/>
          <a:ext cx="0" cy="0"/>
          <a:chOff x="0" y="0"/>
          <a:chExt cx="0" cy="0"/>
        </a:xfrm>
      </p:grpSpPr>
      <p:sp>
        <p:nvSpPr>
          <p:cNvPr id="134" name="Google Shape;134;p2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3"/>
          <p:cNvSpPr txBox="1"/>
          <p:nvPr>
            <p:ph idx="1" type="subTitle"/>
          </p:nvPr>
        </p:nvSpPr>
        <p:spPr>
          <a:xfrm>
            <a:off x="728700" y="1164875"/>
            <a:ext cx="7702200" cy="338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200">
                <a:solidFill>
                  <a:schemeClr val="dk2"/>
                </a:solidFill>
              </a:defRPr>
            </a:lvl1pPr>
            <a:lvl2pPr lvl="1" algn="ctr">
              <a:lnSpc>
                <a:spcPct val="100000"/>
              </a:lnSpc>
              <a:spcBef>
                <a:spcPts val="0"/>
              </a:spcBef>
              <a:spcAft>
                <a:spcPts val="0"/>
              </a:spcAft>
              <a:buSzPts val="1400"/>
              <a:buNone/>
              <a:defRPr sz="1200">
                <a:solidFill>
                  <a:schemeClr val="dk2"/>
                </a:solidFill>
              </a:defRPr>
            </a:lvl2pPr>
            <a:lvl3pPr lvl="2" algn="ctr">
              <a:lnSpc>
                <a:spcPct val="100000"/>
              </a:lnSpc>
              <a:spcBef>
                <a:spcPts val="0"/>
              </a:spcBef>
              <a:spcAft>
                <a:spcPts val="0"/>
              </a:spcAft>
              <a:buSzPts val="1400"/>
              <a:buNone/>
              <a:defRPr sz="1200">
                <a:solidFill>
                  <a:schemeClr val="dk2"/>
                </a:solidFill>
              </a:defRPr>
            </a:lvl3pPr>
            <a:lvl4pPr lvl="3" algn="ctr">
              <a:lnSpc>
                <a:spcPct val="100000"/>
              </a:lnSpc>
              <a:spcBef>
                <a:spcPts val="0"/>
              </a:spcBef>
              <a:spcAft>
                <a:spcPts val="0"/>
              </a:spcAft>
              <a:buSzPts val="1400"/>
              <a:buNone/>
              <a:defRPr sz="1200">
                <a:solidFill>
                  <a:schemeClr val="dk2"/>
                </a:solidFill>
              </a:defRPr>
            </a:lvl4pPr>
            <a:lvl5pPr lvl="4" algn="ctr">
              <a:lnSpc>
                <a:spcPct val="100000"/>
              </a:lnSpc>
              <a:spcBef>
                <a:spcPts val="0"/>
              </a:spcBef>
              <a:spcAft>
                <a:spcPts val="0"/>
              </a:spcAft>
              <a:buSzPts val="1400"/>
              <a:buNone/>
              <a:defRPr sz="1200">
                <a:solidFill>
                  <a:schemeClr val="dk2"/>
                </a:solidFill>
              </a:defRPr>
            </a:lvl5pPr>
            <a:lvl6pPr lvl="5" algn="ctr">
              <a:lnSpc>
                <a:spcPct val="100000"/>
              </a:lnSpc>
              <a:spcBef>
                <a:spcPts val="0"/>
              </a:spcBef>
              <a:spcAft>
                <a:spcPts val="0"/>
              </a:spcAft>
              <a:buSzPts val="1400"/>
              <a:buNone/>
              <a:defRPr sz="1200">
                <a:solidFill>
                  <a:schemeClr val="dk2"/>
                </a:solidFill>
              </a:defRPr>
            </a:lvl6pPr>
            <a:lvl7pPr lvl="6" algn="ctr">
              <a:lnSpc>
                <a:spcPct val="100000"/>
              </a:lnSpc>
              <a:spcBef>
                <a:spcPts val="0"/>
              </a:spcBef>
              <a:spcAft>
                <a:spcPts val="0"/>
              </a:spcAft>
              <a:buSzPts val="1400"/>
              <a:buNone/>
              <a:defRPr sz="1200">
                <a:solidFill>
                  <a:schemeClr val="dk2"/>
                </a:solidFill>
              </a:defRPr>
            </a:lvl7pPr>
            <a:lvl8pPr lvl="7" algn="ctr">
              <a:lnSpc>
                <a:spcPct val="100000"/>
              </a:lnSpc>
              <a:spcBef>
                <a:spcPts val="0"/>
              </a:spcBef>
              <a:spcAft>
                <a:spcPts val="0"/>
              </a:spcAft>
              <a:buSzPts val="1400"/>
              <a:buNone/>
              <a:defRPr sz="1200">
                <a:solidFill>
                  <a:schemeClr val="dk2"/>
                </a:solidFill>
              </a:defRPr>
            </a:lvl8pPr>
            <a:lvl9pPr lvl="8" algn="ctr">
              <a:lnSpc>
                <a:spcPct val="100000"/>
              </a:lnSpc>
              <a:spcBef>
                <a:spcPts val="0"/>
              </a:spcBef>
              <a:spcAft>
                <a:spcPts val="0"/>
              </a:spcAft>
              <a:buSzPts val="1400"/>
              <a:buNone/>
              <a:defRPr sz="1200">
                <a:solidFill>
                  <a:schemeClr val="dk2"/>
                </a:solidFill>
              </a:defRPr>
            </a:lvl9pPr>
          </a:lstStyle>
          <a:p/>
        </p:txBody>
      </p:sp>
      <p:sp>
        <p:nvSpPr>
          <p:cNvPr id="141" name="Google Shape;141;p23"/>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1267" name="Shape 1267"/>
        <p:cNvGrpSpPr/>
        <p:nvPr/>
      </p:nvGrpSpPr>
      <p:grpSpPr>
        <a:xfrm>
          <a:off x="0" y="0"/>
          <a:ext cx="0" cy="0"/>
          <a:chOff x="0" y="0"/>
          <a:chExt cx="0" cy="0"/>
        </a:xfrm>
      </p:grpSpPr>
      <p:sp>
        <p:nvSpPr>
          <p:cNvPr id="1268" name="Google Shape;1268;p8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8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8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8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8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8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81"/>
          <p:cNvSpPr txBox="1"/>
          <p:nvPr>
            <p:ph idx="1" type="subTitle"/>
          </p:nvPr>
        </p:nvSpPr>
        <p:spPr>
          <a:xfrm>
            <a:off x="1953024"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275" name="Google Shape;1275;p81">
            <a:hlinkClick action="ppaction://hlinksldjump" r:id="rId2"/>
          </p:cNvPr>
          <p:cNvSpPr txBox="1"/>
          <p:nvPr>
            <p:ph idx="2" type="subTitle"/>
          </p:nvPr>
        </p:nvSpPr>
        <p:spPr>
          <a:xfrm>
            <a:off x="3826800" y="3826576"/>
            <a:ext cx="14904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276" name="Google Shape;1276;p81">
            <a:hlinkClick action="ppaction://hlinksldjump" r:id="rId3"/>
          </p:cNvPr>
          <p:cNvSpPr txBox="1"/>
          <p:nvPr>
            <p:ph idx="3" type="subTitle"/>
          </p:nvPr>
        </p:nvSpPr>
        <p:spPr>
          <a:xfrm>
            <a:off x="1954338" y="3826576"/>
            <a:ext cx="14892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277" name="Google Shape;1277;p81">
            <a:hlinkClick action="ppaction://hlinksldjump" r:id="rId4"/>
          </p:cNvPr>
          <p:cNvSpPr txBox="1"/>
          <p:nvPr>
            <p:ph idx="4" type="subTitle"/>
          </p:nvPr>
        </p:nvSpPr>
        <p:spPr>
          <a:xfrm>
            <a:off x="5700650"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278" name="Google Shape;1278;p81"/>
          <p:cNvSpPr/>
          <p:nvPr/>
        </p:nvSpPr>
        <p:spPr>
          <a:xfrm>
            <a:off x="1010743" y="4789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8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8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81"/>
          <p:cNvSpPr/>
          <p:nvPr/>
        </p:nvSpPr>
        <p:spPr>
          <a:xfrm>
            <a:off x="701306" y="4597993"/>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81"/>
          <p:cNvSpPr/>
          <p:nvPr/>
        </p:nvSpPr>
        <p:spPr>
          <a:xfrm>
            <a:off x="1483364" y="25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81"/>
          <p:cNvSpPr/>
          <p:nvPr/>
        </p:nvSpPr>
        <p:spPr>
          <a:xfrm>
            <a:off x="558242" y="2929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81"/>
          <p:cNvSpPr/>
          <p:nvPr/>
        </p:nvSpPr>
        <p:spPr>
          <a:xfrm>
            <a:off x="380067" y="20118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8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8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81"/>
          <p:cNvSpPr/>
          <p:nvPr/>
        </p:nvSpPr>
        <p:spPr>
          <a:xfrm>
            <a:off x="488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81"/>
          <p:cNvSpPr txBox="1"/>
          <p:nvPr>
            <p:ph idx="5" type="subTitle"/>
          </p:nvPr>
        </p:nvSpPr>
        <p:spPr>
          <a:xfrm>
            <a:off x="3826800"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289" name="Google Shape;1289;p81"/>
          <p:cNvSpPr txBox="1"/>
          <p:nvPr>
            <p:ph idx="6" type="subTitle"/>
          </p:nvPr>
        </p:nvSpPr>
        <p:spPr>
          <a:xfrm>
            <a:off x="5700650" y="3826576"/>
            <a:ext cx="14904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290" name="Google Shape;1290;p81"/>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2800"/>
              <a:buNone/>
              <a:defRPr b="1">
                <a:solidFill>
                  <a:schemeClr val="accent4"/>
                </a:solidFill>
              </a:defRPr>
            </a:lvl1pPr>
            <a:lvl2pPr lvl="1" algn="l">
              <a:lnSpc>
                <a:spcPct val="100000"/>
              </a:lnSpc>
              <a:spcBef>
                <a:spcPts val="0"/>
              </a:spcBef>
              <a:spcAft>
                <a:spcPts val="0"/>
              </a:spcAft>
              <a:buClr>
                <a:schemeClr val="accent4"/>
              </a:buClr>
              <a:buSzPts val="2800"/>
              <a:buNone/>
              <a:defRPr>
                <a:solidFill>
                  <a:schemeClr val="accent4"/>
                </a:solidFill>
              </a:defRPr>
            </a:lvl2pPr>
            <a:lvl3pPr lvl="2" algn="l">
              <a:lnSpc>
                <a:spcPct val="100000"/>
              </a:lnSpc>
              <a:spcBef>
                <a:spcPts val="0"/>
              </a:spcBef>
              <a:spcAft>
                <a:spcPts val="0"/>
              </a:spcAft>
              <a:buClr>
                <a:schemeClr val="accent4"/>
              </a:buClr>
              <a:buSzPts val="2800"/>
              <a:buNone/>
              <a:defRPr>
                <a:solidFill>
                  <a:schemeClr val="accent4"/>
                </a:solidFill>
              </a:defRPr>
            </a:lvl3pPr>
            <a:lvl4pPr lvl="3" algn="l">
              <a:lnSpc>
                <a:spcPct val="100000"/>
              </a:lnSpc>
              <a:spcBef>
                <a:spcPts val="0"/>
              </a:spcBef>
              <a:spcAft>
                <a:spcPts val="0"/>
              </a:spcAft>
              <a:buClr>
                <a:schemeClr val="accent4"/>
              </a:buClr>
              <a:buSzPts val="2800"/>
              <a:buNone/>
              <a:defRPr>
                <a:solidFill>
                  <a:schemeClr val="accent4"/>
                </a:solidFill>
              </a:defRPr>
            </a:lvl4pPr>
            <a:lvl5pPr lvl="4" algn="l">
              <a:lnSpc>
                <a:spcPct val="100000"/>
              </a:lnSpc>
              <a:spcBef>
                <a:spcPts val="0"/>
              </a:spcBef>
              <a:spcAft>
                <a:spcPts val="0"/>
              </a:spcAft>
              <a:buClr>
                <a:schemeClr val="accent4"/>
              </a:buClr>
              <a:buSzPts val="2800"/>
              <a:buNone/>
              <a:defRPr>
                <a:solidFill>
                  <a:schemeClr val="accent4"/>
                </a:solidFill>
              </a:defRPr>
            </a:lvl5pPr>
            <a:lvl6pPr lvl="5" algn="l">
              <a:lnSpc>
                <a:spcPct val="100000"/>
              </a:lnSpc>
              <a:spcBef>
                <a:spcPts val="0"/>
              </a:spcBef>
              <a:spcAft>
                <a:spcPts val="0"/>
              </a:spcAft>
              <a:buClr>
                <a:schemeClr val="accent4"/>
              </a:buClr>
              <a:buSzPts val="2800"/>
              <a:buNone/>
              <a:defRPr>
                <a:solidFill>
                  <a:schemeClr val="accent4"/>
                </a:solidFill>
              </a:defRPr>
            </a:lvl6pPr>
            <a:lvl7pPr lvl="6" algn="l">
              <a:lnSpc>
                <a:spcPct val="100000"/>
              </a:lnSpc>
              <a:spcBef>
                <a:spcPts val="0"/>
              </a:spcBef>
              <a:spcAft>
                <a:spcPts val="0"/>
              </a:spcAft>
              <a:buClr>
                <a:schemeClr val="accent4"/>
              </a:buClr>
              <a:buSzPts val="2800"/>
              <a:buNone/>
              <a:defRPr>
                <a:solidFill>
                  <a:schemeClr val="accent4"/>
                </a:solidFill>
              </a:defRPr>
            </a:lvl7pPr>
            <a:lvl8pPr lvl="7" algn="l">
              <a:lnSpc>
                <a:spcPct val="100000"/>
              </a:lnSpc>
              <a:spcBef>
                <a:spcPts val="0"/>
              </a:spcBef>
              <a:spcAft>
                <a:spcPts val="0"/>
              </a:spcAft>
              <a:buClr>
                <a:schemeClr val="accent4"/>
              </a:buClr>
              <a:buSzPts val="2800"/>
              <a:buNone/>
              <a:defRPr>
                <a:solidFill>
                  <a:schemeClr val="accent4"/>
                </a:solidFill>
              </a:defRPr>
            </a:lvl8pPr>
            <a:lvl9pPr lvl="8" algn="l">
              <a:lnSpc>
                <a:spcPct val="100000"/>
              </a:lnSpc>
              <a:spcBef>
                <a:spcPts val="0"/>
              </a:spcBef>
              <a:spcAft>
                <a:spcPts val="0"/>
              </a:spcAft>
              <a:buClr>
                <a:schemeClr val="accent4"/>
              </a:buClr>
              <a:buSzPts val="2800"/>
              <a:buNone/>
              <a:defRPr>
                <a:solidFill>
                  <a:schemeClr val="accent4"/>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294" name="Shape 1294"/>
        <p:cNvGrpSpPr/>
        <p:nvPr/>
      </p:nvGrpSpPr>
      <p:grpSpPr>
        <a:xfrm>
          <a:off x="0" y="0"/>
          <a:ext cx="0" cy="0"/>
          <a:chOff x="0" y="0"/>
          <a:chExt cx="0" cy="0"/>
        </a:xfrm>
      </p:grpSpPr>
      <p:sp>
        <p:nvSpPr>
          <p:cNvPr id="1295" name="Google Shape;1295;p3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3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1"/>
          <p:cNvSpPr/>
          <p:nvPr/>
        </p:nvSpPr>
        <p:spPr>
          <a:xfrm>
            <a:off x="1053919" y="547825"/>
            <a:ext cx="7030200" cy="4060800"/>
          </a:xfrm>
          <a:prstGeom prst="roundRect">
            <a:avLst>
              <a:gd fmla="val 8068" name="adj"/>
            </a:avLst>
          </a:prstGeom>
          <a:solidFill>
            <a:schemeClr val="lt1"/>
          </a:solidFill>
          <a:ln>
            <a:noFill/>
          </a:ln>
          <a:effectLst>
            <a:outerShdw blurRad="57150" rotWithShape="0" algn="bl" dir="5400000" dist="19050">
              <a:schemeClr val="dk2">
                <a:alpha val="1137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1"/>
          <p:cNvSpPr txBox="1"/>
          <p:nvPr>
            <p:ph idx="1" type="subTitle"/>
          </p:nvPr>
        </p:nvSpPr>
        <p:spPr>
          <a:xfrm>
            <a:off x="1574275" y="1246575"/>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3"/>
                </a:solidFill>
              </a:defRPr>
            </a:lvl1pPr>
            <a:lvl2pPr lvl="1" algn="l">
              <a:lnSpc>
                <a:spcPct val="100000"/>
              </a:lnSpc>
              <a:spcBef>
                <a:spcPts val="0"/>
              </a:spcBef>
              <a:spcAft>
                <a:spcPts val="0"/>
              </a:spcAft>
              <a:buSzPts val="1400"/>
              <a:buNone/>
              <a:defRPr b="1">
                <a:solidFill>
                  <a:schemeClr val="accent3"/>
                </a:solidFill>
              </a:defRPr>
            </a:lvl2pPr>
            <a:lvl3pPr lvl="2" algn="l">
              <a:lnSpc>
                <a:spcPct val="100000"/>
              </a:lnSpc>
              <a:spcBef>
                <a:spcPts val="0"/>
              </a:spcBef>
              <a:spcAft>
                <a:spcPts val="0"/>
              </a:spcAft>
              <a:buSzPts val="1400"/>
              <a:buNone/>
              <a:defRPr b="1">
                <a:solidFill>
                  <a:schemeClr val="accent3"/>
                </a:solidFill>
              </a:defRPr>
            </a:lvl3pPr>
            <a:lvl4pPr lvl="3" algn="l">
              <a:lnSpc>
                <a:spcPct val="100000"/>
              </a:lnSpc>
              <a:spcBef>
                <a:spcPts val="0"/>
              </a:spcBef>
              <a:spcAft>
                <a:spcPts val="0"/>
              </a:spcAft>
              <a:buSzPts val="1400"/>
              <a:buNone/>
              <a:defRPr b="1">
                <a:solidFill>
                  <a:schemeClr val="accent3"/>
                </a:solidFill>
              </a:defRPr>
            </a:lvl4pPr>
            <a:lvl5pPr lvl="4" algn="l">
              <a:lnSpc>
                <a:spcPct val="100000"/>
              </a:lnSpc>
              <a:spcBef>
                <a:spcPts val="0"/>
              </a:spcBef>
              <a:spcAft>
                <a:spcPts val="0"/>
              </a:spcAft>
              <a:buSzPts val="1400"/>
              <a:buNone/>
              <a:defRPr b="1">
                <a:solidFill>
                  <a:schemeClr val="accent3"/>
                </a:solidFill>
              </a:defRPr>
            </a:lvl5pPr>
            <a:lvl6pPr lvl="5" algn="l">
              <a:lnSpc>
                <a:spcPct val="100000"/>
              </a:lnSpc>
              <a:spcBef>
                <a:spcPts val="0"/>
              </a:spcBef>
              <a:spcAft>
                <a:spcPts val="0"/>
              </a:spcAft>
              <a:buSzPts val="1400"/>
              <a:buNone/>
              <a:defRPr b="1">
                <a:solidFill>
                  <a:schemeClr val="accent3"/>
                </a:solidFill>
              </a:defRPr>
            </a:lvl6pPr>
            <a:lvl7pPr lvl="6" algn="l">
              <a:lnSpc>
                <a:spcPct val="100000"/>
              </a:lnSpc>
              <a:spcBef>
                <a:spcPts val="0"/>
              </a:spcBef>
              <a:spcAft>
                <a:spcPts val="0"/>
              </a:spcAft>
              <a:buSzPts val="1400"/>
              <a:buNone/>
              <a:defRPr b="1">
                <a:solidFill>
                  <a:schemeClr val="accent3"/>
                </a:solidFill>
              </a:defRPr>
            </a:lvl7pPr>
            <a:lvl8pPr lvl="7" algn="l">
              <a:lnSpc>
                <a:spcPct val="100000"/>
              </a:lnSpc>
              <a:spcBef>
                <a:spcPts val="0"/>
              </a:spcBef>
              <a:spcAft>
                <a:spcPts val="0"/>
              </a:spcAft>
              <a:buSzPts val="1400"/>
              <a:buNone/>
              <a:defRPr b="1">
                <a:solidFill>
                  <a:schemeClr val="accent3"/>
                </a:solidFill>
              </a:defRPr>
            </a:lvl8pPr>
            <a:lvl9pPr lvl="8" algn="l">
              <a:lnSpc>
                <a:spcPct val="100000"/>
              </a:lnSpc>
              <a:spcBef>
                <a:spcPts val="0"/>
              </a:spcBef>
              <a:spcAft>
                <a:spcPts val="0"/>
              </a:spcAft>
              <a:buSzPts val="1400"/>
              <a:buNone/>
              <a:defRPr b="1">
                <a:solidFill>
                  <a:schemeClr val="accent3"/>
                </a:solidFill>
              </a:defRPr>
            </a:lvl9pPr>
          </a:lstStyle>
          <a:p/>
        </p:txBody>
      </p:sp>
      <p:sp>
        <p:nvSpPr>
          <p:cNvPr id="1301" name="Google Shape;1301;p31"/>
          <p:cNvSpPr txBox="1"/>
          <p:nvPr>
            <p:ph idx="2" type="subTitle"/>
          </p:nvPr>
        </p:nvSpPr>
        <p:spPr>
          <a:xfrm>
            <a:off x="1574275" y="2096223"/>
            <a:ext cx="6246300" cy="30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4"/>
                </a:solidFill>
              </a:defRPr>
            </a:lvl1pPr>
            <a:lvl2pPr lvl="1" algn="l">
              <a:lnSpc>
                <a:spcPct val="100000"/>
              </a:lnSpc>
              <a:spcBef>
                <a:spcPts val="0"/>
              </a:spcBef>
              <a:spcAft>
                <a:spcPts val="0"/>
              </a:spcAft>
              <a:buSzPts val="1400"/>
              <a:buNone/>
              <a:defRPr b="1">
                <a:solidFill>
                  <a:schemeClr val="accent4"/>
                </a:solidFill>
              </a:defRPr>
            </a:lvl2pPr>
            <a:lvl3pPr lvl="2" algn="l">
              <a:lnSpc>
                <a:spcPct val="100000"/>
              </a:lnSpc>
              <a:spcBef>
                <a:spcPts val="0"/>
              </a:spcBef>
              <a:spcAft>
                <a:spcPts val="0"/>
              </a:spcAft>
              <a:buSzPts val="1400"/>
              <a:buNone/>
              <a:defRPr b="1">
                <a:solidFill>
                  <a:schemeClr val="accent4"/>
                </a:solidFill>
              </a:defRPr>
            </a:lvl3pPr>
            <a:lvl4pPr lvl="3" algn="l">
              <a:lnSpc>
                <a:spcPct val="100000"/>
              </a:lnSpc>
              <a:spcBef>
                <a:spcPts val="0"/>
              </a:spcBef>
              <a:spcAft>
                <a:spcPts val="0"/>
              </a:spcAft>
              <a:buSzPts val="1400"/>
              <a:buNone/>
              <a:defRPr b="1">
                <a:solidFill>
                  <a:schemeClr val="accent4"/>
                </a:solidFill>
              </a:defRPr>
            </a:lvl4pPr>
            <a:lvl5pPr lvl="4" algn="l">
              <a:lnSpc>
                <a:spcPct val="100000"/>
              </a:lnSpc>
              <a:spcBef>
                <a:spcPts val="0"/>
              </a:spcBef>
              <a:spcAft>
                <a:spcPts val="0"/>
              </a:spcAft>
              <a:buSzPts val="1400"/>
              <a:buNone/>
              <a:defRPr b="1">
                <a:solidFill>
                  <a:schemeClr val="accent4"/>
                </a:solidFill>
              </a:defRPr>
            </a:lvl5pPr>
            <a:lvl6pPr lvl="5" algn="l">
              <a:lnSpc>
                <a:spcPct val="100000"/>
              </a:lnSpc>
              <a:spcBef>
                <a:spcPts val="0"/>
              </a:spcBef>
              <a:spcAft>
                <a:spcPts val="0"/>
              </a:spcAft>
              <a:buSzPts val="1400"/>
              <a:buNone/>
              <a:defRPr b="1">
                <a:solidFill>
                  <a:schemeClr val="accent4"/>
                </a:solidFill>
              </a:defRPr>
            </a:lvl6pPr>
            <a:lvl7pPr lvl="6" algn="l">
              <a:lnSpc>
                <a:spcPct val="100000"/>
              </a:lnSpc>
              <a:spcBef>
                <a:spcPts val="0"/>
              </a:spcBef>
              <a:spcAft>
                <a:spcPts val="0"/>
              </a:spcAft>
              <a:buSzPts val="1400"/>
              <a:buNone/>
              <a:defRPr b="1">
                <a:solidFill>
                  <a:schemeClr val="accent4"/>
                </a:solidFill>
              </a:defRPr>
            </a:lvl7pPr>
            <a:lvl8pPr lvl="7" algn="l">
              <a:lnSpc>
                <a:spcPct val="100000"/>
              </a:lnSpc>
              <a:spcBef>
                <a:spcPts val="0"/>
              </a:spcBef>
              <a:spcAft>
                <a:spcPts val="0"/>
              </a:spcAft>
              <a:buSzPts val="1400"/>
              <a:buNone/>
              <a:defRPr b="1">
                <a:solidFill>
                  <a:schemeClr val="accent4"/>
                </a:solidFill>
              </a:defRPr>
            </a:lvl8pPr>
            <a:lvl9pPr lvl="8" algn="l">
              <a:lnSpc>
                <a:spcPct val="100000"/>
              </a:lnSpc>
              <a:spcBef>
                <a:spcPts val="0"/>
              </a:spcBef>
              <a:spcAft>
                <a:spcPts val="0"/>
              </a:spcAft>
              <a:buSzPts val="1400"/>
              <a:buNone/>
              <a:defRPr b="1">
                <a:solidFill>
                  <a:schemeClr val="accent4"/>
                </a:solidFill>
              </a:defRPr>
            </a:lvl9pPr>
          </a:lstStyle>
          <a:p/>
        </p:txBody>
      </p:sp>
      <p:sp>
        <p:nvSpPr>
          <p:cNvPr id="1302" name="Google Shape;1302;p31"/>
          <p:cNvSpPr txBox="1"/>
          <p:nvPr>
            <p:ph idx="3" type="subTitle"/>
          </p:nvPr>
        </p:nvSpPr>
        <p:spPr>
          <a:xfrm>
            <a:off x="1574275" y="2936430"/>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2"/>
                </a:solidFill>
              </a:defRPr>
            </a:lvl1pPr>
            <a:lvl2pPr lvl="1" algn="l">
              <a:lnSpc>
                <a:spcPct val="100000"/>
              </a:lnSpc>
              <a:spcBef>
                <a:spcPts val="0"/>
              </a:spcBef>
              <a:spcAft>
                <a:spcPts val="0"/>
              </a:spcAft>
              <a:buSzPts val="1400"/>
              <a:buNone/>
              <a:defRPr b="1">
                <a:solidFill>
                  <a:schemeClr val="accent2"/>
                </a:solidFill>
              </a:defRPr>
            </a:lvl2pPr>
            <a:lvl3pPr lvl="2" algn="l">
              <a:lnSpc>
                <a:spcPct val="100000"/>
              </a:lnSpc>
              <a:spcBef>
                <a:spcPts val="0"/>
              </a:spcBef>
              <a:spcAft>
                <a:spcPts val="0"/>
              </a:spcAft>
              <a:buSzPts val="1400"/>
              <a:buNone/>
              <a:defRPr b="1">
                <a:solidFill>
                  <a:schemeClr val="accent2"/>
                </a:solidFill>
              </a:defRPr>
            </a:lvl3pPr>
            <a:lvl4pPr lvl="3" algn="l">
              <a:lnSpc>
                <a:spcPct val="100000"/>
              </a:lnSpc>
              <a:spcBef>
                <a:spcPts val="0"/>
              </a:spcBef>
              <a:spcAft>
                <a:spcPts val="0"/>
              </a:spcAft>
              <a:buSzPts val="1400"/>
              <a:buNone/>
              <a:defRPr b="1">
                <a:solidFill>
                  <a:schemeClr val="accent2"/>
                </a:solidFill>
              </a:defRPr>
            </a:lvl4pPr>
            <a:lvl5pPr lvl="4" algn="l">
              <a:lnSpc>
                <a:spcPct val="100000"/>
              </a:lnSpc>
              <a:spcBef>
                <a:spcPts val="0"/>
              </a:spcBef>
              <a:spcAft>
                <a:spcPts val="0"/>
              </a:spcAft>
              <a:buSzPts val="1400"/>
              <a:buNone/>
              <a:defRPr b="1">
                <a:solidFill>
                  <a:schemeClr val="accent2"/>
                </a:solidFill>
              </a:defRPr>
            </a:lvl5pPr>
            <a:lvl6pPr lvl="5" algn="l">
              <a:lnSpc>
                <a:spcPct val="100000"/>
              </a:lnSpc>
              <a:spcBef>
                <a:spcPts val="0"/>
              </a:spcBef>
              <a:spcAft>
                <a:spcPts val="0"/>
              </a:spcAft>
              <a:buSzPts val="1400"/>
              <a:buNone/>
              <a:defRPr b="1">
                <a:solidFill>
                  <a:schemeClr val="accent2"/>
                </a:solidFill>
              </a:defRPr>
            </a:lvl6pPr>
            <a:lvl7pPr lvl="6" algn="l">
              <a:lnSpc>
                <a:spcPct val="100000"/>
              </a:lnSpc>
              <a:spcBef>
                <a:spcPts val="0"/>
              </a:spcBef>
              <a:spcAft>
                <a:spcPts val="0"/>
              </a:spcAft>
              <a:buSzPts val="1400"/>
              <a:buNone/>
              <a:defRPr b="1">
                <a:solidFill>
                  <a:schemeClr val="accent2"/>
                </a:solidFill>
              </a:defRPr>
            </a:lvl7pPr>
            <a:lvl8pPr lvl="7" algn="l">
              <a:lnSpc>
                <a:spcPct val="100000"/>
              </a:lnSpc>
              <a:spcBef>
                <a:spcPts val="0"/>
              </a:spcBef>
              <a:spcAft>
                <a:spcPts val="0"/>
              </a:spcAft>
              <a:buSzPts val="1400"/>
              <a:buNone/>
              <a:defRPr b="1">
                <a:solidFill>
                  <a:schemeClr val="accent2"/>
                </a:solidFill>
              </a:defRPr>
            </a:lvl8pPr>
            <a:lvl9pPr lvl="8" algn="l">
              <a:lnSpc>
                <a:spcPct val="100000"/>
              </a:lnSpc>
              <a:spcBef>
                <a:spcPts val="0"/>
              </a:spcBef>
              <a:spcAft>
                <a:spcPts val="0"/>
              </a:spcAft>
              <a:buSzPts val="1400"/>
              <a:buNone/>
              <a:defRPr b="1">
                <a:solidFill>
                  <a:schemeClr val="accent2"/>
                </a:solidFill>
              </a:defRPr>
            </a:lvl9pPr>
          </a:lstStyle>
          <a:p/>
        </p:txBody>
      </p:sp>
      <p:sp>
        <p:nvSpPr>
          <p:cNvPr id="1303" name="Google Shape;1303;p31"/>
          <p:cNvSpPr txBox="1"/>
          <p:nvPr>
            <p:ph idx="4" type="subTitle"/>
          </p:nvPr>
        </p:nvSpPr>
        <p:spPr>
          <a:xfrm>
            <a:off x="1574275" y="3777135"/>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b="1">
                <a:solidFill>
                  <a:schemeClr val="accent1"/>
                </a:solidFill>
              </a:defRPr>
            </a:lvl2pPr>
            <a:lvl3pPr lvl="2" algn="l">
              <a:lnSpc>
                <a:spcPct val="100000"/>
              </a:lnSpc>
              <a:spcBef>
                <a:spcPts val="0"/>
              </a:spcBef>
              <a:spcAft>
                <a:spcPts val="0"/>
              </a:spcAft>
              <a:buSzPts val="1400"/>
              <a:buNone/>
              <a:defRPr b="1">
                <a:solidFill>
                  <a:schemeClr val="accent1"/>
                </a:solidFill>
              </a:defRPr>
            </a:lvl3pPr>
            <a:lvl4pPr lvl="3" algn="l">
              <a:lnSpc>
                <a:spcPct val="100000"/>
              </a:lnSpc>
              <a:spcBef>
                <a:spcPts val="0"/>
              </a:spcBef>
              <a:spcAft>
                <a:spcPts val="0"/>
              </a:spcAft>
              <a:buSzPts val="1400"/>
              <a:buNone/>
              <a:defRPr b="1">
                <a:solidFill>
                  <a:schemeClr val="accent1"/>
                </a:solidFill>
              </a:defRPr>
            </a:lvl4pPr>
            <a:lvl5pPr lvl="4" algn="l">
              <a:lnSpc>
                <a:spcPct val="100000"/>
              </a:lnSpc>
              <a:spcBef>
                <a:spcPts val="0"/>
              </a:spcBef>
              <a:spcAft>
                <a:spcPts val="0"/>
              </a:spcAft>
              <a:buSzPts val="1400"/>
              <a:buNone/>
              <a:defRPr b="1">
                <a:solidFill>
                  <a:schemeClr val="accent1"/>
                </a:solidFill>
              </a:defRPr>
            </a:lvl5pPr>
            <a:lvl6pPr lvl="5" algn="l">
              <a:lnSpc>
                <a:spcPct val="100000"/>
              </a:lnSpc>
              <a:spcBef>
                <a:spcPts val="0"/>
              </a:spcBef>
              <a:spcAft>
                <a:spcPts val="0"/>
              </a:spcAft>
              <a:buSzPts val="1400"/>
              <a:buNone/>
              <a:defRPr b="1">
                <a:solidFill>
                  <a:schemeClr val="accent1"/>
                </a:solidFill>
              </a:defRPr>
            </a:lvl6pPr>
            <a:lvl7pPr lvl="6" algn="l">
              <a:lnSpc>
                <a:spcPct val="100000"/>
              </a:lnSpc>
              <a:spcBef>
                <a:spcPts val="0"/>
              </a:spcBef>
              <a:spcAft>
                <a:spcPts val="0"/>
              </a:spcAft>
              <a:buSzPts val="1400"/>
              <a:buNone/>
              <a:defRPr b="1">
                <a:solidFill>
                  <a:schemeClr val="accent1"/>
                </a:solidFill>
              </a:defRPr>
            </a:lvl7pPr>
            <a:lvl8pPr lvl="7" algn="l">
              <a:lnSpc>
                <a:spcPct val="100000"/>
              </a:lnSpc>
              <a:spcBef>
                <a:spcPts val="0"/>
              </a:spcBef>
              <a:spcAft>
                <a:spcPts val="0"/>
              </a:spcAft>
              <a:buSzPts val="1400"/>
              <a:buNone/>
              <a:defRPr b="1">
                <a:solidFill>
                  <a:schemeClr val="accent1"/>
                </a:solidFill>
              </a:defRPr>
            </a:lvl8pPr>
            <a:lvl9pPr lvl="8" algn="l">
              <a:lnSpc>
                <a:spcPct val="100000"/>
              </a:lnSpc>
              <a:spcBef>
                <a:spcPts val="0"/>
              </a:spcBef>
              <a:spcAft>
                <a:spcPts val="0"/>
              </a:spcAft>
              <a:buSzPts val="1400"/>
              <a:buNone/>
              <a:defRPr b="1">
                <a:solidFill>
                  <a:schemeClr val="accent1"/>
                </a:solidFill>
              </a:defRPr>
            </a:lvl9pPr>
          </a:lstStyle>
          <a:p/>
        </p:txBody>
      </p:sp>
      <p:sp>
        <p:nvSpPr>
          <p:cNvPr id="1304" name="Google Shape;1304;p31"/>
          <p:cNvSpPr txBox="1"/>
          <p:nvPr>
            <p:ph idx="5" type="subTitle"/>
          </p:nvPr>
        </p:nvSpPr>
        <p:spPr>
          <a:xfrm>
            <a:off x="1574275" y="1526353"/>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305" name="Google Shape;1305;p31"/>
          <p:cNvSpPr txBox="1"/>
          <p:nvPr>
            <p:ph idx="6" type="subTitle"/>
          </p:nvPr>
        </p:nvSpPr>
        <p:spPr>
          <a:xfrm>
            <a:off x="1574275" y="2370712"/>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306" name="Google Shape;1306;p31"/>
          <p:cNvSpPr txBox="1"/>
          <p:nvPr>
            <p:ph idx="7" type="subTitle"/>
          </p:nvPr>
        </p:nvSpPr>
        <p:spPr>
          <a:xfrm>
            <a:off x="1574275" y="3208624"/>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307" name="Google Shape;1307;p31"/>
          <p:cNvSpPr txBox="1"/>
          <p:nvPr>
            <p:ph idx="8" type="subTitle"/>
          </p:nvPr>
        </p:nvSpPr>
        <p:spPr>
          <a:xfrm>
            <a:off x="1574275" y="4052134"/>
            <a:ext cx="6246300" cy="30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308" name="Google Shape;1308;p3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3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3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31"/>
          <p:cNvSpPr/>
          <p:nvPr/>
        </p:nvSpPr>
        <p:spPr>
          <a:xfrm>
            <a:off x="7715897" y="48956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1"/>
          <p:cNvSpPr/>
          <p:nvPr/>
        </p:nvSpPr>
        <p:spPr>
          <a:xfrm>
            <a:off x="2831643" y="48956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1"/>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3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31"/>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31"/>
          <p:cNvSpPr/>
          <p:nvPr/>
        </p:nvSpPr>
        <p:spPr>
          <a:xfrm>
            <a:off x="7273714" y="2127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1"/>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1"/>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31"/>
          <p:cNvSpPr/>
          <p:nvPr/>
        </p:nvSpPr>
        <p:spPr>
          <a:xfrm>
            <a:off x="1856989"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31"/>
          <p:cNvSpPr/>
          <p:nvPr/>
        </p:nvSpPr>
        <p:spPr>
          <a:xfrm>
            <a:off x="2911398" y="220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31"/>
          <p:cNvSpPr/>
          <p:nvPr/>
        </p:nvSpPr>
        <p:spPr>
          <a:xfrm>
            <a:off x="1483368" y="3602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1"/>
          <p:cNvSpPr/>
          <p:nvPr/>
        </p:nvSpPr>
        <p:spPr>
          <a:xfrm>
            <a:off x="5380617" y="4787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31"/>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8" name="Shape 1328"/>
        <p:cNvGrpSpPr/>
        <p:nvPr/>
      </p:nvGrpSpPr>
      <p:grpSpPr>
        <a:xfrm>
          <a:off x="0" y="0"/>
          <a:ext cx="0" cy="0"/>
          <a:chOff x="0" y="0"/>
          <a:chExt cx="0" cy="0"/>
        </a:xfrm>
      </p:grpSpPr>
      <p:grpSp>
        <p:nvGrpSpPr>
          <p:cNvPr id="1329" name="Google Shape;1329;p32"/>
          <p:cNvGrpSpPr/>
          <p:nvPr/>
        </p:nvGrpSpPr>
        <p:grpSpPr>
          <a:xfrm>
            <a:off x="270825" y="111595"/>
            <a:ext cx="8602334" cy="4930561"/>
            <a:chOff x="270825" y="111595"/>
            <a:chExt cx="8602334" cy="4930561"/>
          </a:xfrm>
        </p:grpSpPr>
        <p:sp>
          <p:nvSpPr>
            <p:cNvPr id="1330" name="Google Shape;1330;p3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4" name="Google Shape;1334;p32"/>
          <p:cNvGrpSpPr/>
          <p:nvPr/>
        </p:nvGrpSpPr>
        <p:grpSpPr>
          <a:xfrm>
            <a:off x="326011" y="326378"/>
            <a:ext cx="2449272" cy="4547268"/>
            <a:chOff x="326011" y="326378"/>
            <a:chExt cx="2449272" cy="4547268"/>
          </a:xfrm>
        </p:grpSpPr>
        <p:sp>
          <p:nvSpPr>
            <p:cNvPr id="1335" name="Google Shape;1335;p32"/>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32"/>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2"/>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2"/>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32"/>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32"/>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32"/>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2"/>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2"/>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6" name="Google Shape;1346;p32"/>
          <p:cNvSpPr/>
          <p:nvPr/>
        </p:nvSpPr>
        <p:spPr>
          <a:xfrm>
            <a:off x="1112444" y="881950"/>
            <a:ext cx="6879600" cy="3726600"/>
          </a:xfrm>
          <a:prstGeom prst="roundRect">
            <a:avLst>
              <a:gd fmla="val 5212" name="adj"/>
            </a:avLst>
          </a:prstGeom>
          <a:solidFill>
            <a:schemeClr val="l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3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3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32"/>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1">
                <a:solidFill>
                  <a:schemeClr val="accent3"/>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50" name="Google Shape;1350;p32"/>
          <p:cNvSpPr txBox="1"/>
          <p:nvPr>
            <p:ph idx="1" type="subTitle"/>
          </p:nvPr>
        </p:nvSpPr>
        <p:spPr>
          <a:xfrm>
            <a:off x="1619921" y="2864785"/>
            <a:ext cx="5904300" cy="14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6500">
                <a:solidFill>
                  <a:schemeClr val="lt1"/>
                </a:solidFill>
              </a:defRPr>
            </a:lvl1pPr>
            <a:lvl2pPr lvl="1" algn="ctr">
              <a:lnSpc>
                <a:spcPct val="100000"/>
              </a:lnSpc>
              <a:spcBef>
                <a:spcPts val="0"/>
              </a:spcBef>
              <a:spcAft>
                <a:spcPts val="0"/>
              </a:spcAft>
              <a:buSzPts val="1400"/>
              <a:buNone/>
              <a:defRPr b="1" sz="6500">
                <a:solidFill>
                  <a:schemeClr val="lt1"/>
                </a:solidFill>
              </a:defRPr>
            </a:lvl2pPr>
            <a:lvl3pPr lvl="2" algn="ctr">
              <a:lnSpc>
                <a:spcPct val="100000"/>
              </a:lnSpc>
              <a:spcBef>
                <a:spcPts val="0"/>
              </a:spcBef>
              <a:spcAft>
                <a:spcPts val="0"/>
              </a:spcAft>
              <a:buSzPts val="1400"/>
              <a:buNone/>
              <a:defRPr b="1" sz="6500">
                <a:solidFill>
                  <a:schemeClr val="lt1"/>
                </a:solidFill>
              </a:defRPr>
            </a:lvl3pPr>
            <a:lvl4pPr lvl="3" algn="ctr">
              <a:lnSpc>
                <a:spcPct val="100000"/>
              </a:lnSpc>
              <a:spcBef>
                <a:spcPts val="0"/>
              </a:spcBef>
              <a:spcAft>
                <a:spcPts val="0"/>
              </a:spcAft>
              <a:buSzPts val="1400"/>
              <a:buNone/>
              <a:defRPr b="1" sz="6500">
                <a:solidFill>
                  <a:schemeClr val="lt1"/>
                </a:solidFill>
              </a:defRPr>
            </a:lvl4pPr>
            <a:lvl5pPr lvl="4" algn="ctr">
              <a:lnSpc>
                <a:spcPct val="100000"/>
              </a:lnSpc>
              <a:spcBef>
                <a:spcPts val="0"/>
              </a:spcBef>
              <a:spcAft>
                <a:spcPts val="0"/>
              </a:spcAft>
              <a:buSzPts val="1400"/>
              <a:buNone/>
              <a:defRPr b="1" sz="6500">
                <a:solidFill>
                  <a:schemeClr val="lt1"/>
                </a:solidFill>
              </a:defRPr>
            </a:lvl5pPr>
            <a:lvl6pPr lvl="5" algn="ctr">
              <a:lnSpc>
                <a:spcPct val="100000"/>
              </a:lnSpc>
              <a:spcBef>
                <a:spcPts val="0"/>
              </a:spcBef>
              <a:spcAft>
                <a:spcPts val="0"/>
              </a:spcAft>
              <a:buSzPts val="1400"/>
              <a:buNone/>
              <a:defRPr b="1" sz="6500">
                <a:solidFill>
                  <a:schemeClr val="lt1"/>
                </a:solidFill>
              </a:defRPr>
            </a:lvl6pPr>
            <a:lvl7pPr lvl="6" algn="ctr">
              <a:lnSpc>
                <a:spcPct val="100000"/>
              </a:lnSpc>
              <a:spcBef>
                <a:spcPts val="0"/>
              </a:spcBef>
              <a:spcAft>
                <a:spcPts val="0"/>
              </a:spcAft>
              <a:buSzPts val="1400"/>
              <a:buNone/>
              <a:defRPr b="1" sz="6500">
                <a:solidFill>
                  <a:schemeClr val="lt1"/>
                </a:solidFill>
              </a:defRPr>
            </a:lvl7pPr>
            <a:lvl8pPr lvl="7" algn="ctr">
              <a:lnSpc>
                <a:spcPct val="100000"/>
              </a:lnSpc>
              <a:spcBef>
                <a:spcPts val="0"/>
              </a:spcBef>
              <a:spcAft>
                <a:spcPts val="0"/>
              </a:spcAft>
              <a:buSzPts val="1400"/>
              <a:buNone/>
              <a:defRPr b="1" sz="6500">
                <a:solidFill>
                  <a:schemeClr val="lt1"/>
                </a:solidFill>
              </a:defRPr>
            </a:lvl8pPr>
            <a:lvl9pPr lvl="8" algn="ctr">
              <a:lnSpc>
                <a:spcPct val="100000"/>
              </a:lnSpc>
              <a:spcBef>
                <a:spcPts val="0"/>
              </a:spcBef>
              <a:spcAft>
                <a:spcPts val="0"/>
              </a:spcAft>
              <a:buSzPts val="1400"/>
              <a:buNone/>
              <a:defRPr b="1" sz="6500">
                <a:solidFill>
                  <a:schemeClr val="lt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51" name="Shape 1351"/>
        <p:cNvGrpSpPr/>
        <p:nvPr/>
      </p:nvGrpSpPr>
      <p:grpSpPr>
        <a:xfrm>
          <a:off x="0" y="0"/>
          <a:ext cx="0" cy="0"/>
          <a:chOff x="0" y="0"/>
          <a:chExt cx="0" cy="0"/>
        </a:xfrm>
      </p:grpSpPr>
      <p:sp>
        <p:nvSpPr>
          <p:cNvPr id="1352" name="Google Shape;1352;p8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82"/>
          <p:cNvSpPr/>
          <p:nvPr/>
        </p:nvSpPr>
        <p:spPr>
          <a:xfrm>
            <a:off x="272525" y="4762120"/>
            <a:ext cx="86022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82"/>
          <p:cNvSpPr/>
          <p:nvPr/>
        </p:nvSpPr>
        <p:spPr>
          <a:xfrm>
            <a:off x="2328950" y="4762120"/>
            <a:ext cx="6545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82"/>
          <p:cNvSpPr/>
          <p:nvPr/>
        </p:nvSpPr>
        <p:spPr>
          <a:xfrm>
            <a:off x="2322791" y="4762120"/>
            <a:ext cx="22410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8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8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8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82"/>
          <p:cNvSpPr/>
          <p:nvPr/>
        </p:nvSpPr>
        <p:spPr>
          <a:xfrm>
            <a:off x="1618650" y="1915050"/>
            <a:ext cx="5906708"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8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8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8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82"/>
          <p:cNvSpPr/>
          <p:nvPr/>
        </p:nvSpPr>
        <p:spPr>
          <a:xfrm>
            <a:off x="1702668" y="1980489"/>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82"/>
          <p:cNvSpPr txBox="1"/>
          <p:nvPr>
            <p:ph type="ctrTitle"/>
          </p:nvPr>
        </p:nvSpPr>
        <p:spPr>
          <a:xfrm>
            <a:off x="713250" y="923623"/>
            <a:ext cx="7717500" cy="90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b="1" sz="4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65" name="Google Shape;1365;p82"/>
          <p:cNvSpPr txBox="1"/>
          <p:nvPr>
            <p:ph idx="1" type="subTitle"/>
          </p:nvPr>
        </p:nvSpPr>
        <p:spPr>
          <a:xfrm>
            <a:off x="1884890" y="1904300"/>
            <a:ext cx="5373900" cy="520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66" name="Google Shape;1366;p82"/>
          <p:cNvSpPr/>
          <p:nvPr/>
        </p:nvSpPr>
        <p:spPr>
          <a:xfrm>
            <a:off x="6580500" y="4762120"/>
            <a:ext cx="22941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82"/>
          <p:cNvSpPr/>
          <p:nvPr/>
        </p:nvSpPr>
        <p:spPr>
          <a:xfrm>
            <a:off x="7493119" y="3118200"/>
            <a:ext cx="207081" cy="40103"/>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82"/>
          <p:cNvSpPr/>
          <p:nvPr/>
        </p:nvSpPr>
        <p:spPr>
          <a:xfrm>
            <a:off x="7885768" y="26778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82"/>
          <p:cNvSpPr/>
          <p:nvPr/>
        </p:nvSpPr>
        <p:spPr>
          <a:xfrm>
            <a:off x="8019467" y="8279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82"/>
          <p:cNvSpPr/>
          <p:nvPr/>
        </p:nvSpPr>
        <p:spPr>
          <a:xfrm>
            <a:off x="1018996" y="2764025"/>
            <a:ext cx="2743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82"/>
          <p:cNvSpPr/>
          <p:nvPr/>
        </p:nvSpPr>
        <p:spPr>
          <a:xfrm>
            <a:off x="1529143" y="68294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82"/>
          <p:cNvSpPr/>
          <p:nvPr/>
        </p:nvSpPr>
        <p:spPr>
          <a:xfrm>
            <a:off x="8061192" y="41583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82"/>
          <p:cNvSpPr/>
          <p:nvPr/>
        </p:nvSpPr>
        <p:spPr>
          <a:xfrm>
            <a:off x="6869868" y="37340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82"/>
          <p:cNvSpPr/>
          <p:nvPr/>
        </p:nvSpPr>
        <p:spPr>
          <a:xfrm>
            <a:off x="3935903" y="723025"/>
            <a:ext cx="201277"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82"/>
          <p:cNvSpPr/>
          <p:nvPr/>
        </p:nvSpPr>
        <p:spPr>
          <a:xfrm>
            <a:off x="6036693" y="5394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82"/>
          <p:cNvSpPr/>
          <p:nvPr/>
        </p:nvSpPr>
        <p:spPr>
          <a:xfrm>
            <a:off x="2672689" y="41673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82"/>
          <p:cNvSpPr/>
          <p:nvPr/>
        </p:nvSpPr>
        <p:spPr>
          <a:xfrm>
            <a:off x="941542" y="41708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82"/>
          <p:cNvSpPr/>
          <p:nvPr/>
        </p:nvSpPr>
        <p:spPr>
          <a:xfrm>
            <a:off x="1372617" y="33093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9" name="Shape 1379"/>
        <p:cNvGrpSpPr/>
        <p:nvPr/>
      </p:nvGrpSpPr>
      <p:grpSpPr>
        <a:xfrm>
          <a:off x="0" y="0"/>
          <a:ext cx="0" cy="0"/>
          <a:chOff x="0" y="0"/>
          <a:chExt cx="0" cy="0"/>
        </a:xfrm>
      </p:grpSpPr>
      <p:sp>
        <p:nvSpPr>
          <p:cNvPr id="1380" name="Google Shape;1380;p8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8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8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8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8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8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83"/>
          <p:cNvSpPr txBox="1"/>
          <p:nvPr>
            <p:ph idx="1" type="subTitle"/>
          </p:nvPr>
        </p:nvSpPr>
        <p:spPr>
          <a:xfrm>
            <a:off x="728700" y="1164875"/>
            <a:ext cx="7702200" cy="338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200">
                <a:solidFill>
                  <a:schemeClr val="dk2"/>
                </a:solidFill>
              </a:defRPr>
            </a:lvl1pPr>
            <a:lvl2pPr lvl="1" algn="ctr">
              <a:lnSpc>
                <a:spcPct val="100000"/>
              </a:lnSpc>
              <a:spcBef>
                <a:spcPts val="0"/>
              </a:spcBef>
              <a:spcAft>
                <a:spcPts val="0"/>
              </a:spcAft>
              <a:buSzPts val="1400"/>
              <a:buNone/>
              <a:defRPr sz="1200">
                <a:solidFill>
                  <a:schemeClr val="dk2"/>
                </a:solidFill>
              </a:defRPr>
            </a:lvl2pPr>
            <a:lvl3pPr lvl="2" algn="ctr">
              <a:lnSpc>
                <a:spcPct val="100000"/>
              </a:lnSpc>
              <a:spcBef>
                <a:spcPts val="0"/>
              </a:spcBef>
              <a:spcAft>
                <a:spcPts val="0"/>
              </a:spcAft>
              <a:buSzPts val="1400"/>
              <a:buNone/>
              <a:defRPr sz="1200">
                <a:solidFill>
                  <a:schemeClr val="dk2"/>
                </a:solidFill>
              </a:defRPr>
            </a:lvl3pPr>
            <a:lvl4pPr lvl="3" algn="ctr">
              <a:lnSpc>
                <a:spcPct val="100000"/>
              </a:lnSpc>
              <a:spcBef>
                <a:spcPts val="0"/>
              </a:spcBef>
              <a:spcAft>
                <a:spcPts val="0"/>
              </a:spcAft>
              <a:buSzPts val="1400"/>
              <a:buNone/>
              <a:defRPr sz="1200">
                <a:solidFill>
                  <a:schemeClr val="dk2"/>
                </a:solidFill>
              </a:defRPr>
            </a:lvl4pPr>
            <a:lvl5pPr lvl="4" algn="ctr">
              <a:lnSpc>
                <a:spcPct val="100000"/>
              </a:lnSpc>
              <a:spcBef>
                <a:spcPts val="0"/>
              </a:spcBef>
              <a:spcAft>
                <a:spcPts val="0"/>
              </a:spcAft>
              <a:buSzPts val="1400"/>
              <a:buNone/>
              <a:defRPr sz="1200">
                <a:solidFill>
                  <a:schemeClr val="dk2"/>
                </a:solidFill>
              </a:defRPr>
            </a:lvl5pPr>
            <a:lvl6pPr lvl="5" algn="ctr">
              <a:lnSpc>
                <a:spcPct val="100000"/>
              </a:lnSpc>
              <a:spcBef>
                <a:spcPts val="0"/>
              </a:spcBef>
              <a:spcAft>
                <a:spcPts val="0"/>
              </a:spcAft>
              <a:buSzPts val="1400"/>
              <a:buNone/>
              <a:defRPr sz="1200">
                <a:solidFill>
                  <a:schemeClr val="dk2"/>
                </a:solidFill>
              </a:defRPr>
            </a:lvl6pPr>
            <a:lvl7pPr lvl="6" algn="ctr">
              <a:lnSpc>
                <a:spcPct val="100000"/>
              </a:lnSpc>
              <a:spcBef>
                <a:spcPts val="0"/>
              </a:spcBef>
              <a:spcAft>
                <a:spcPts val="0"/>
              </a:spcAft>
              <a:buSzPts val="1400"/>
              <a:buNone/>
              <a:defRPr sz="1200">
                <a:solidFill>
                  <a:schemeClr val="dk2"/>
                </a:solidFill>
              </a:defRPr>
            </a:lvl7pPr>
            <a:lvl8pPr lvl="7" algn="ctr">
              <a:lnSpc>
                <a:spcPct val="100000"/>
              </a:lnSpc>
              <a:spcBef>
                <a:spcPts val="0"/>
              </a:spcBef>
              <a:spcAft>
                <a:spcPts val="0"/>
              </a:spcAft>
              <a:buSzPts val="1400"/>
              <a:buNone/>
              <a:defRPr sz="1200">
                <a:solidFill>
                  <a:schemeClr val="dk2"/>
                </a:solidFill>
              </a:defRPr>
            </a:lvl8pPr>
            <a:lvl9pPr lvl="8" algn="ctr">
              <a:lnSpc>
                <a:spcPct val="100000"/>
              </a:lnSpc>
              <a:spcBef>
                <a:spcPts val="0"/>
              </a:spcBef>
              <a:spcAft>
                <a:spcPts val="0"/>
              </a:spcAft>
              <a:buSzPts val="1400"/>
              <a:buNone/>
              <a:defRPr sz="1200">
                <a:solidFill>
                  <a:schemeClr val="dk2"/>
                </a:solidFill>
              </a:defRPr>
            </a:lvl9pPr>
          </a:lstStyle>
          <a:p/>
        </p:txBody>
      </p:sp>
      <p:sp>
        <p:nvSpPr>
          <p:cNvPr id="1387" name="Google Shape;1387;p83"/>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8" name="Shape 1388"/>
        <p:cNvGrpSpPr/>
        <p:nvPr/>
      </p:nvGrpSpPr>
      <p:grpSpPr>
        <a:xfrm>
          <a:off x="0" y="0"/>
          <a:ext cx="0" cy="0"/>
          <a:chOff x="0" y="0"/>
          <a:chExt cx="0" cy="0"/>
        </a:xfrm>
      </p:grpSpPr>
      <p:sp>
        <p:nvSpPr>
          <p:cNvPr id="1389" name="Google Shape;1389;p8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8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8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8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84"/>
          <p:cNvSpPr txBox="1"/>
          <p:nvPr>
            <p:ph idx="1" type="subTitle"/>
          </p:nvPr>
        </p:nvSpPr>
        <p:spPr>
          <a:xfrm>
            <a:off x="1320425" y="2174825"/>
            <a:ext cx="27528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394" name="Google Shape;1394;p84"/>
          <p:cNvSpPr txBox="1"/>
          <p:nvPr>
            <p:ph idx="2" type="subTitle"/>
          </p:nvPr>
        </p:nvSpPr>
        <p:spPr>
          <a:xfrm>
            <a:off x="1439400" y="2574931"/>
            <a:ext cx="2514900" cy="106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395" name="Google Shape;1395;p84"/>
          <p:cNvSpPr txBox="1"/>
          <p:nvPr>
            <p:ph idx="3" type="subTitle"/>
          </p:nvPr>
        </p:nvSpPr>
        <p:spPr>
          <a:xfrm>
            <a:off x="5002150" y="2174825"/>
            <a:ext cx="27522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396" name="Google Shape;1396;p84"/>
          <p:cNvSpPr txBox="1"/>
          <p:nvPr>
            <p:ph idx="4" type="subTitle"/>
          </p:nvPr>
        </p:nvSpPr>
        <p:spPr>
          <a:xfrm>
            <a:off x="5111350" y="2576131"/>
            <a:ext cx="2514600" cy="105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397" name="Google Shape;1397;p84"/>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84"/>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84"/>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84"/>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84"/>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84"/>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84"/>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84"/>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84"/>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84"/>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84"/>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8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8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84"/>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3600"/>
              <a:buNone/>
              <a:defRPr b="1">
                <a:solidFill>
                  <a:schemeClr val="accent4"/>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11" name="Shape 1411"/>
        <p:cNvGrpSpPr/>
        <p:nvPr/>
      </p:nvGrpSpPr>
      <p:grpSpPr>
        <a:xfrm>
          <a:off x="0" y="0"/>
          <a:ext cx="0" cy="0"/>
          <a:chOff x="0" y="0"/>
          <a:chExt cx="0" cy="0"/>
        </a:xfrm>
      </p:grpSpPr>
      <p:sp>
        <p:nvSpPr>
          <p:cNvPr id="1412" name="Google Shape;1412;p8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8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8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8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85"/>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85"/>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85"/>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85"/>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8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85"/>
          <p:cNvSpPr/>
          <p:nvPr/>
        </p:nvSpPr>
        <p:spPr>
          <a:xfrm>
            <a:off x="566617" y="4896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85"/>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85"/>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85"/>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85"/>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8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85"/>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85"/>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85"/>
          <p:cNvSpPr/>
          <p:nvPr/>
        </p:nvSpPr>
        <p:spPr>
          <a:xfrm>
            <a:off x="6035368" y="2976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8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8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85"/>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33" name="Shape 1433"/>
        <p:cNvGrpSpPr/>
        <p:nvPr/>
      </p:nvGrpSpPr>
      <p:grpSpPr>
        <a:xfrm>
          <a:off x="0" y="0"/>
          <a:ext cx="0" cy="0"/>
          <a:chOff x="0" y="0"/>
          <a:chExt cx="0" cy="0"/>
        </a:xfrm>
      </p:grpSpPr>
      <p:sp>
        <p:nvSpPr>
          <p:cNvPr id="1434" name="Google Shape;1434;p8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8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8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8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8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8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86"/>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41" name="Google Shape;1441;p86"/>
          <p:cNvSpPr txBox="1"/>
          <p:nvPr>
            <p:ph idx="1" type="subTitle"/>
          </p:nvPr>
        </p:nvSpPr>
        <p:spPr>
          <a:xfrm>
            <a:off x="4778845" y="2439450"/>
            <a:ext cx="3073200" cy="12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600">
                <a:solidFill>
                  <a:schemeClr val="dk2"/>
                </a:solidFill>
              </a:defRPr>
            </a:lvl1pPr>
            <a:lvl2pPr lvl="1" algn="l">
              <a:lnSpc>
                <a:spcPct val="100000"/>
              </a:lnSpc>
              <a:spcBef>
                <a:spcPts val="0"/>
              </a:spcBef>
              <a:spcAft>
                <a:spcPts val="0"/>
              </a:spcAft>
              <a:buSzPts val="1400"/>
              <a:buNone/>
              <a:defRPr sz="1600">
                <a:solidFill>
                  <a:schemeClr val="dk2"/>
                </a:solidFill>
              </a:defRPr>
            </a:lvl2pPr>
            <a:lvl3pPr lvl="2" algn="l">
              <a:lnSpc>
                <a:spcPct val="100000"/>
              </a:lnSpc>
              <a:spcBef>
                <a:spcPts val="0"/>
              </a:spcBef>
              <a:spcAft>
                <a:spcPts val="0"/>
              </a:spcAft>
              <a:buSzPts val="1400"/>
              <a:buNone/>
              <a:defRPr sz="1600">
                <a:solidFill>
                  <a:schemeClr val="dk2"/>
                </a:solidFill>
              </a:defRPr>
            </a:lvl3pPr>
            <a:lvl4pPr lvl="3" algn="l">
              <a:lnSpc>
                <a:spcPct val="100000"/>
              </a:lnSpc>
              <a:spcBef>
                <a:spcPts val="0"/>
              </a:spcBef>
              <a:spcAft>
                <a:spcPts val="0"/>
              </a:spcAft>
              <a:buSzPts val="1400"/>
              <a:buNone/>
              <a:defRPr sz="1600">
                <a:solidFill>
                  <a:schemeClr val="dk2"/>
                </a:solidFill>
              </a:defRPr>
            </a:lvl4pPr>
            <a:lvl5pPr lvl="4" algn="l">
              <a:lnSpc>
                <a:spcPct val="100000"/>
              </a:lnSpc>
              <a:spcBef>
                <a:spcPts val="0"/>
              </a:spcBef>
              <a:spcAft>
                <a:spcPts val="0"/>
              </a:spcAft>
              <a:buSzPts val="1400"/>
              <a:buNone/>
              <a:defRPr sz="1600">
                <a:solidFill>
                  <a:schemeClr val="dk2"/>
                </a:solidFill>
              </a:defRPr>
            </a:lvl5pPr>
            <a:lvl6pPr lvl="5" algn="l">
              <a:lnSpc>
                <a:spcPct val="100000"/>
              </a:lnSpc>
              <a:spcBef>
                <a:spcPts val="0"/>
              </a:spcBef>
              <a:spcAft>
                <a:spcPts val="0"/>
              </a:spcAft>
              <a:buSzPts val="1400"/>
              <a:buNone/>
              <a:defRPr sz="1600">
                <a:solidFill>
                  <a:schemeClr val="dk2"/>
                </a:solidFill>
              </a:defRPr>
            </a:lvl6pPr>
            <a:lvl7pPr lvl="6" algn="l">
              <a:lnSpc>
                <a:spcPct val="100000"/>
              </a:lnSpc>
              <a:spcBef>
                <a:spcPts val="0"/>
              </a:spcBef>
              <a:spcAft>
                <a:spcPts val="0"/>
              </a:spcAft>
              <a:buSzPts val="1400"/>
              <a:buNone/>
              <a:defRPr sz="1600">
                <a:solidFill>
                  <a:schemeClr val="dk2"/>
                </a:solidFill>
              </a:defRPr>
            </a:lvl7pPr>
            <a:lvl8pPr lvl="7" algn="l">
              <a:lnSpc>
                <a:spcPct val="100000"/>
              </a:lnSpc>
              <a:spcBef>
                <a:spcPts val="0"/>
              </a:spcBef>
              <a:spcAft>
                <a:spcPts val="0"/>
              </a:spcAft>
              <a:buSzPts val="1400"/>
              <a:buNone/>
              <a:defRPr sz="1600">
                <a:solidFill>
                  <a:schemeClr val="dk2"/>
                </a:solidFill>
              </a:defRPr>
            </a:lvl8pPr>
            <a:lvl9pPr lvl="8" algn="l">
              <a:lnSpc>
                <a:spcPct val="100000"/>
              </a:lnSpc>
              <a:spcBef>
                <a:spcPts val="0"/>
              </a:spcBef>
              <a:spcAft>
                <a:spcPts val="0"/>
              </a:spcAft>
              <a:buSzPts val="1400"/>
              <a:buNone/>
              <a:defRPr sz="1600">
                <a:solidFill>
                  <a:schemeClr val="dk2"/>
                </a:solidFill>
              </a:defRPr>
            </a:lvl9pPr>
          </a:lstStyle>
          <a:p/>
        </p:txBody>
      </p:sp>
      <p:sp>
        <p:nvSpPr>
          <p:cNvPr id="1442" name="Google Shape;1442;p86"/>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86"/>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8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86"/>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8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86"/>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86"/>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86"/>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8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86"/>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8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86"/>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86"/>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55" name="Shape 1455"/>
        <p:cNvGrpSpPr/>
        <p:nvPr/>
      </p:nvGrpSpPr>
      <p:grpSpPr>
        <a:xfrm>
          <a:off x="0" y="0"/>
          <a:ext cx="0" cy="0"/>
          <a:chOff x="0" y="0"/>
          <a:chExt cx="0" cy="0"/>
        </a:xfrm>
      </p:grpSpPr>
      <p:sp>
        <p:nvSpPr>
          <p:cNvPr id="1456" name="Google Shape;1456;p8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8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8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8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87"/>
          <p:cNvSpPr txBox="1"/>
          <p:nvPr>
            <p:ph type="title"/>
          </p:nvPr>
        </p:nvSpPr>
        <p:spPr>
          <a:xfrm>
            <a:off x="1541075"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400"/>
              <a:buNone/>
              <a:defRPr b="1">
                <a:solidFill>
                  <a:schemeClr val="accent4"/>
                </a:solidFill>
              </a:defRPr>
            </a:lvl1pPr>
            <a:lvl2pPr lvl="1" algn="l">
              <a:lnSpc>
                <a:spcPct val="100000"/>
              </a:lnSpc>
              <a:spcBef>
                <a:spcPts val="0"/>
              </a:spcBef>
              <a:spcAft>
                <a:spcPts val="0"/>
              </a:spcAft>
              <a:buSzPts val="3500"/>
              <a:buNone/>
              <a:defRPr b="1" sz="3500"/>
            </a:lvl2pPr>
            <a:lvl3pPr lvl="2" algn="l">
              <a:lnSpc>
                <a:spcPct val="100000"/>
              </a:lnSpc>
              <a:spcBef>
                <a:spcPts val="0"/>
              </a:spcBef>
              <a:spcAft>
                <a:spcPts val="0"/>
              </a:spcAft>
              <a:buSzPts val="3500"/>
              <a:buNone/>
              <a:defRPr b="1" sz="3500"/>
            </a:lvl3pPr>
            <a:lvl4pPr lvl="3" algn="l">
              <a:lnSpc>
                <a:spcPct val="100000"/>
              </a:lnSpc>
              <a:spcBef>
                <a:spcPts val="0"/>
              </a:spcBef>
              <a:spcAft>
                <a:spcPts val="0"/>
              </a:spcAft>
              <a:buSzPts val="3500"/>
              <a:buNone/>
              <a:defRPr b="1" sz="3500"/>
            </a:lvl4pPr>
            <a:lvl5pPr lvl="4" algn="l">
              <a:lnSpc>
                <a:spcPct val="100000"/>
              </a:lnSpc>
              <a:spcBef>
                <a:spcPts val="0"/>
              </a:spcBef>
              <a:spcAft>
                <a:spcPts val="0"/>
              </a:spcAft>
              <a:buSzPts val="3500"/>
              <a:buNone/>
              <a:defRPr b="1" sz="3500"/>
            </a:lvl5pPr>
            <a:lvl6pPr lvl="5" algn="l">
              <a:lnSpc>
                <a:spcPct val="100000"/>
              </a:lnSpc>
              <a:spcBef>
                <a:spcPts val="0"/>
              </a:spcBef>
              <a:spcAft>
                <a:spcPts val="0"/>
              </a:spcAft>
              <a:buSzPts val="3500"/>
              <a:buNone/>
              <a:defRPr b="1" sz="3500"/>
            </a:lvl6pPr>
            <a:lvl7pPr lvl="6" algn="l">
              <a:lnSpc>
                <a:spcPct val="100000"/>
              </a:lnSpc>
              <a:spcBef>
                <a:spcPts val="0"/>
              </a:spcBef>
              <a:spcAft>
                <a:spcPts val="0"/>
              </a:spcAft>
              <a:buSzPts val="3500"/>
              <a:buNone/>
              <a:defRPr b="1" sz="3500"/>
            </a:lvl7pPr>
            <a:lvl8pPr lvl="7" algn="l">
              <a:lnSpc>
                <a:spcPct val="100000"/>
              </a:lnSpc>
              <a:spcBef>
                <a:spcPts val="0"/>
              </a:spcBef>
              <a:spcAft>
                <a:spcPts val="0"/>
              </a:spcAft>
              <a:buSzPts val="3500"/>
              <a:buNone/>
              <a:defRPr b="1" sz="3500"/>
            </a:lvl8pPr>
            <a:lvl9pPr lvl="8" algn="l">
              <a:lnSpc>
                <a:spcPct val="100000"/>
              </a:lnSpc>
              <a:spcBef>
                <a:spcPts val="0"/>
              </a:spcBef>
              <a:spcAft>
                <a:spcPts val="0"/>
              </a:spcAft>
              <a:buSzPts val="3500"/>
              <a:buNone/>
              <a:defRPr b="1" sz="3500"/>
            </a:lvl9pPr>
          </a:lstStyle>
          <a:p/>
        </p:txBody>
      </p:sp>
      <p:sp>
        <p:nvSpPr>
          <p:cNvPr id="1461" name="Google Shape;1461;p87"/>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87"/>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8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87"/>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87"/>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87"/>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87"/>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8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87"/>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70" name="Shape 1470"/>
        <p:cNvGrpSpPr/>
        <p:nvPr/>
      </p:nvGrpSpPr>
      <p:grpSpPr>
        <a:xfrm>
          <a:off x="0" y="0"/>
          <a:ext cx="0" cy="0"/>
          <a:chOff x="0" y="0"/>
          <a:chExt cx="0" cy="0"/>
        </a:xfrm>
      </p:grpSpPr>
      <p:sp>
        <p:nvSpPr>
          <p:cNvPr id="1471" name="Google Shape;1471;p8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88"/>
          <p:cNvSpPr/>
          <p:nvPr/>
        </p:nvSpPr>
        <p:spPr>
          <a:xfrm>
            <a:off x="1018850" y="552950"/>
            <a:ext cx="7009200" cy="1382400"/>
          </a:xfrm>
          <a:prstGeom prst="roundRect">
            <a:avLst>
              <a:gd fmla="val 16667" name="adj"/>
            </a:avLst>
          </a:prstGeom>
          <a:solidFill>
            <a:schemeClr val="lt1"/>
          </a:solidFill>
          <a:ln>
            <a:noFill/>
          </a:ln>
          <a:effectLst>
            <a:outerShdw blurRad="57150" rotWithShape="0" algn="bl" dir="5400000" dist="19050">
              <a:schemeClr val="dk2">
                <a:alpha val="37254"/>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8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8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8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8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8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88"/>
          <p:cNvSpPr txBox="1"/>
          <p:nvPr>
            <p:ph idx="1" type="subTitle"/>
          </p:nvPr>
        </p:nvSpPr>
        <p:spPr>
          <a:xfrm>
            <a:off x="1274825" y="1278175"/>
            <a:ext cx="65457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9" name="Google Shape;1479;p88"/>
          <p:cNvSpPr/>
          <p:nvPr/>
        </p:nvSpPr>
        <p:spPr>
          <a:xfrm>
            <a:off x="509614" y="34122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88"/>
          <p:cNvSpPr/>
          <p:nvPr/>
        </p:nvSpPr>
        <p:spPr>
          <a:xfrm>
            <a:off x="327018" y="31064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88"/>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88"/>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88"/>
          <p:cNvSpPr/>
          <p:nvPr/>
        </p:nvSpPr>
        <p:spPr>
          <a:xfrm>
            <a:off x="1592614" y="47417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88"/>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88"/>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88"/>
          <p:cNvSpPr/>
          <p:nvPr/>
        </p:nvSpPr>
        <p:spPr>
          <a:xfrm>
            <a:off x="942739" y="23754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88"/>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2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4"/>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566617" y="4896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4"/>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6035368" y="29766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88" name="Shape 1488"/>
        <p:cNvGrpSpPr/>
        <p:nvPr/>
      </p:nvGrpSpPr>
      <p:grpSpPr>
        <a:xfrm>
          <a:off x="0" y="0"/>
          <a:ext cx="0" cy="0"/>
          <a:chOff x="0" y="0"/>
          <a:chExt cx="0" cy="0"/>
        </a:xfrm>
      </p:grpSpPr>
      <p:sp>
        <p:nvSpPr>
          <p:cNvPr id="1489" name="Google Shape;1489;p8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8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8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8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89"/>
          <p:cNvSpPr txBox="1"/>
          <p:nvPr>
            <p:ph idx="1" type="body"/>
          </p:nvPr>
        </p:nvSpPr>
        <p:spPr>
          <a:xfrm flipH="1">
            <a:off x="962214" y="1941675"/>
            <a:ext cx="3858900" cy="1106100"/>
          </a:xfrm>
          <a:prstGeom prst="rect">
            <a:avLst/>
          </a:prstGeom>
          <a:noFill/>
          <a:ln>
            <a:noFill/>
          </a:ln>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800"/>
              <a:buNone/>
              <a:defRPr b="1" sz="2000">
                <a:solidFill>
                  <a:schemeClr val="accent2"/>
                </a:solidFill>
              </a:defRPr>
            </a:lvl1pPr>
          </a:lstStyle>
          <a:p/>
        </p:txBody>
      </p:sp>
      <p:sp>
        <p:nvSpPr>
          <p:cNvPr id="1494" name="Google Shape;1494;p89"/>
          <p:cNvSpPr/>
          <p:nvPr/>
        </p:nvSpPr>
        <p:spPr>
          <a:xfrm flipH="1" rot="10800000">
            <a:off x="288918" y="178636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89"/>
          <p:cNvSpPr/>
          <p:nvPr/>
        </p:nvSpPr>
        <p:spPr>
          <a:xfrm flipH="1" rot="10800000">
            <a:off x="1529143" y="36099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89"/>
          <p:cNvSpPr/>
          <p:nvPr/>
        </p:nvSpPr>
        <p:spPr>
          <a:xfrm flipH="1" rot="10800000">
            <a:off x="2364764" y="10956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89"/>
          <p:cNvSpPr/>
          <p:nvPr/>
        </p:nvSpPr>
        <p:spPr>
          <a:xfrm flipH="1" rot="10800000">
            <a:off x="603669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89"/>
          <p:cNvSpPr/>
          <p:nvPr/>
        </p:nvSpPr>
        <p:spPr>
          <a:xfrm flipH="1" rot="10800000">
            <a:off x="6854068" y="28628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89"/>
          <p:cNvSpPr/>
          <p:nvPr/>
        </p:nvSpPr>
        <p:spPr>
          <a:xfrm flipH="1" rot="10800000">
            <a:off x="3125443" y="478141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89"/>
          <p:cNvSpPr/>
          <p:nvPr/>
        </p:nvSpPr>
        <p:spPr>
          <a:xfrm flipH="1" rot="10800000">
            <a:off x="941939" y="30882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89"/>
          <p:cNvSpPr/>
          <p:nvPr/>
        </p:nvSpPr>
        <p:spPr>
          <a:xfrm flipH="1" rot="10800000">
            <a:off x="2734127" y="411686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89"/>
          <p:cNvSpPr/>
          <p:nvPr/>
        </p:nvSpPr>
        <p:spPr>
          <a:xfrm flipH="1" rot="10800000">
            <a:off x="5001489" y="47823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89"/>
          <p:cNvSpPr/>
          <p:nvPr/>
        </p:nvSpPr>
        <p:spPr>
          <a:xfrm flipH="1" rot="10800000">
            <a:off x="1260993" y="461182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89"/>
          <p:cNvSpPr/>
          <p:nvPr/>
        </p:nvSpPr>
        <p:spPr>
          <a:xfrm flipH="1" rot="10800000">
            <a:off x="610889" y="4512685"/>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89"/>
          <p:cNvSpPr/>
          <p:nvPr/>
        </p:nvSpPr>
        <p:spPr>
          <a:xfrm flipH="1" rot="10800000">
            <a:off x="1211039" y="575772"/>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89"/>
          <p:cNvSpPr txBox="1"/>
          <p:nvPr>
            <p:ph idx="2" type="subTitle"/>
          </p:nvPr>
        </p:nvSpPr>
        <p:spPr>
          <a:xfrm flipH="1">
            <a:off x="2528114" y="3212827"/>
            <a:ext cx="2113200" cy="391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dk2"/>
                </a:solidFill>
              </a:defRPr>
            </a:lvl1pPr>
            <a:lvl2pPr lvl="1" algn="r">
              <a:lnSpc>
                <a:spcPct val="100000"/>
              </a:lnSpc>
              <a:spcBef>
                <a:spcPts val="0"/>
              </a:spcBef>
              <a:spcAft>
                <a:spcPts val="0"/>
              </a:spcAft>
              <a:buSzPts val="1400"/>
              <a:buNone/>
              <a:defRPr sz="1600">
                <a:solidFill>
                  <a:schemeClr val="dk2"/>
                </a:solidFill>
              </a:defRPr>
            </a:lvl2pPr>
            <a:lvl3pPr lvl="2" algn="r">
              <a:lnSpc>
                <a:spcPct val="100000"/>
              </a:lnSpc>
              <a:spcBef>
                <a:spcPts val="0"/>
              </a:spcBef>
              <a:spcAft>
                <a:spcPts val="0"/>
              </a:spcAft>
              <a:buSzPts val="1400"/>
              <a:buNone/>
              <a:defRPr sz="1600">
                <a:solidFill>
                  <a:schemeClr val="dk2"/>
                </a:solidFill>
              </a:defRPr>
            </a:lvl3pPr>
            <a:lvl4pPr lvl="3" algn="r">
              <a:lnSpc>
                <a:spcPct val="100000"/>
              </a:lnSpc>
              <a:spcBef>
                <a:spcPts val="0"/>
              </a:spcBef>
              <a:spcAft>
                <a:spcPts val="0"/>
              </a:spcAft>
              <a:buSzPts val="1400"/>
              <a:buNone/>
              <a:defRPr sz="1600">
                <a:solidFill>
                  <a:schemeClr val="dk2"/>
                </a:solidFill>
              </a:defRPr>
            </a:lvl4pPr>
            <a:lvl5pPr lvl="4" algn="r">
              <a:lnSpc>
                <a:spcPct val="100000"/>
              </a:lnSpc>
              <a:spcBef>
                <a:spcPts val="0"/>
              </a:spcBef>
              <a:spcAft>
                <a:spcPts val="0"/>
              </a:spcAft>
              <a:buSzPts val="1400"/>
              <a:buNone/>
              <a:defRPr sz="1600">
                <a:solidFill>
                  <a:schemeClr val="dk2"/>
                </a:solidFill>
              </a:defRPr>
            </a:lvl5pPr>
            <a:lvl6pPr lvl="5" algn="r">
              <a:lnSpc>
                <a:spcPct val="100000"/>
              </a:lnSpc>
              <a:spcBef>
                <a:spcPts val="0"/>
              </a:spcBef>
              <a:spcAft>
                <a:spcPts val="0"/>
              </a:spcAft>
              <a:buSzPts val="1400"/>
              <a:buNone/>
              <a:defRPr sz="1600">
                <a:solidFill>
                  <a:schemeClr val="dk2"/>
                </a:solidFill>
              </a:defRPr>
            </a:lvl6pPr>
            <a:lvl7pPr lvl="6" algn="r">
              <a:lnSpc>
                <a:spcPct val="100000"/>
              </a:lnSpc>
              <a:spcBef>
                <a:spcPts val="0"/>
              </a:spcBef>
              <a:spcAft>
                <a:spcPts val="0"/>
              </a:spcAft>
              <a:buSzPts val="1400"/>
              <a:buNone/>
              <a:defRPr sz="1600">
                <a:solidFill>
                  <a:schemeClr val="dk2"/>
                </a:solidFill>
              </a:defRPr>
            </a:lvl7pPr>
            <a:lvl8pPr lvl="7" algn="r">
              <a:lnSpc>
                <a:spcPct val="100000"/>
              </a:lnSpc>
              <a:spcBef>
                <a:spcPts val="0"/>
              </a:spcBef>
              <a:spcAft>
                <a:spcPts val="0"/>
              </a:spcAft>
              <a:buSzPts val="1400"/>
              <a:buNone/>
              <a:defRPr sz="1600">
                <a:solidFill>
                  <a:schemeClr val="dk2"/>
                </a:solidFill>
              </a:defRPr>
            </a:lvl8pPr>
            <a:lvl9pPr lvl="8" algn="r">
              <a:lnSpc>
                <a:spcPct val="100000"/>
              </a:lnSpc>
              <a:spcBef>
                <a:spcPts val="0"/>
              </a:spcBef>
              <a:spcAft>
                <a:spcPts val="0"/>
              </a:spcAft>
              <a:buSzPts val="1400"/>
              <a:buNone/>
              <a:defRPr sz="1600">
                <a:solidFill>
                  <a:schemeClr val="dk2"/>
                </a:solidFill>
              </a:defRPr>
            </a:lvl9pPr>
          </a:lstStyle>
          <a:p/>
        </p:txBody>
      </p:sp>
      <p:sp>
        <p:nvSpPr>
          <p:cNvPr id="1507" name="Google Shape;1507;p8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8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9" name="Shape 1509"/>
        <p:cNvGrpSpPr/>
        <p:nvPr/>
      </p:nvGrpSpPr>
      <p:grpSpPr>
        <a:xfrm>
          <a:off x="0" y="0"/>
          <a:ext cx="0" cy="0"/>
          <a:chOff x="0" y="0"/>
          <a:chExt cx="0" cy="0"/>
        </a:xfrm>
      </p:grpSpPr>
      <p:sp>
        <p:nvSpPr>
          <p:cNvPr id="1510" name="Google Shape;1510;p9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9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9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9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9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9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90"/>
          <p:cNvSpPr txBox="1"/>
          <p:nvPr>
            <p:ph hasCustomPrompt="1" type="title"/>
          </p:nvPr>
        </p:nvSpPr>
        <p:spPr>
          <a:xfrm>
            <a:off x="1063325" y="1368500"/>
            <a:ext cx="65892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17" name="Google Shape;1517;p90"/>
          <p:cNvSpPr txBox="1"/>
          <p:nvPr>
            <p:ph idx="1" type="body"/>
          </p:nvPr>
        </p:nvSpPr>
        <p:spPr>
          <a:xfrm>
            <a:off x="2744600" y="3566000"/>
            <a:ext cx="3654900" cy="742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18" name="Google Shape;1518;p90"/>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90"/>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9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90"/>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90"/>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9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90"/>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90"/>
          <p:cNvSpPr/>
          <p:nvPr/>
        </p:nvSpPr>
        <p:spPr>
          <a:xfrm>
            <a:off x="1283317" y="4775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90"/>
          <p:cNvSpPr/>
          <p:nvPr/>
        </p:nvSpPr>
        <p:spPr>
          <a:xfrm>
            <a:off x="552873" y="24914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90"/>
          <p:cNvSpPr txBox="1"/>
          <p:nvPr>
            <p:ph idx="2"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28" name="Shape 1528"/>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2">
    <p:spTree>
      <p:nvGrpSpPr>
        <p:cNvPr id="1529" name="Shape 1529"/>
        <p:cNvGrpSpPr/>
        <p:nvPr/>
      </p:nvGrpSpPr>
      <p:grpSpPr>
        <a:xfrm>
          <a:off x="0" y="0"/>
          <a:ext cx="0" cy="0"/>
          <a:chOff x="0" y="0"/>
          <a:chExt cx="0" cy="0"/>
        </a:xfrm>
      </p:grpSpPr>
      <p:sp>
        <p:nvSpPr>
          <p:cNvPr id="1530" name="Google Shape;1530;p9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9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9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9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9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9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92"/>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37" name="Google Shape;1537;p92"/>
          <p:cNvSpPr txBox="1"/>
          <p:nvPr>
            <p:ph idx="1" type="subTitle"/>
          </p:nvPr>
        </p:nvSpPr>
        <p:spPr>
          <a:xfrm>
            <a:off x="1377385" y="2439450"/>
            <a:ext cx="3060600" cy="121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sz="1600">
                <a:solidFill>
                  <a:schemeClr val="dk2"/>
                </a:solidFill>
              </a:defRPr>
            </a:lvl1pPr>
            <a:lvl2pPr lvl="1" algn="r">
              <a:lnSpc>
                <a:spcPct val="100000"/>
              </a:lnSpc>
              <a:spcBef>
                <a:spcPts val="0"/>
              </a:spcBef>
              <a:spcAft>
                <a:spcPts val="0"/>
              </a:spcAft>
              <a:buSzPts val="1400"/>
              <a:buNone/>
              <a:defRPr sz="1600">
                <a:solidFill>
                  <a:schemeClr val="dk2"/>
                </a:solidFill>
              </a:defRPr>
            </a:lvl2pPr>
            <a:lvl3pPr lvl="2" algn="r">
              <a:lnSpc>
                <a:spcPct val="100000"/>
              </a:lnSpc>
              <a:spcBef>
                <a:spcPts val="0"/>
              </a:spcBef>
              <a:spcAft>
                <a:spcPts val="0"/>
              </a:spcAft>
              <a:buSzPts val="1400"/>
              <a:buNone/>
              <a:defRPr sz="1600">
                <a:solidFill>
                  <a:schemeClr val="dk2"/>
                </a:solidFill>
              </a:defRPr>
            </a:lvl3pPr>
            <a:lvl4pPr lvl="3" algn="r">
              <a:lnSpc>
                <a:spcPct val="100000"/>
              </a:lnSpc>
              <a:spcBef>
                <a:spcPts val="0"/>
              </a:spcBef>
              <a:spcAft>
                <a:spcPts val="0"/>
              </a:spcAft>
              <a:buSzPts val="1400"/>
              <a:buNone/>
              <a:defRPr sz="1600">
                <a:solidFill>
                  <a:schemeClr val="dk2"/>
                </a:solidFill>
              </a:defRPr>
            </a:lvl4pPr>
            <a:lvl5pPr lvl="4" algn="r">
              <a:lnSpc>
                <a:spcPct val="100000"/>
              </a:lnSpc>
              <a:spcBef>
                <a:spcPts val="0"/>
              </a:spcBef>
              <a:spcAft>
                <a:spcPts val="0"/>
              </a:spcAft>
              <a:buSzPts val="1400"/>
              <a:buNone/>
              <a:defRPr sz="1600">
                <a:solidFill>
                  <a:schemeClr val="dk2"/>
                </a:solidFill>
              </a:defRPr>
            </a:lvl5pPr>
            <a:lvl6pPr lvl="5" algn="r">
              <a:lnSpc>
                <a:spcPct val="100000"/>
              </a:lnSpc>
              <a:spcBef>
                <a:spcPts val="0"/>
              </a:spcBef>
              <a:spcAft>
                <a:spcPts val="0"/>
              </a:spcAft>
              <a:buSzPts val="1400"/>
              <a:buNone/>
              <a:defRPr sz="1600">
                <a:solidFill>
                  <a:schemeClr val="dk2"/>
                </a:solidFill>
              </a:defRPr>
            </a:lvl6pPr>
            <a:lvl7pPr lvl="6" algn="r">
              <a:lnSpc>
                <a:spcPct val="100000"/>
              </a:lnSpc>
              <a:spcBef>
                <a:spcPts val="0"/>
              </a:spcBef>
              <a:spcAft>
                <a:spcPts val="0"/>
              </a:spcAft>
              <a:buSzPts val="1400"/>
              <a:buNone/>
              <a:defRPr sz="1600">
                <a:solidFill>
                  <a:schemeClr val="dk2"/>
                </a:solidFill>
              </a:defRPr>
            </a:lvl7pPr>
            <a:lvl8pPr lvl="7" algn="r">
              <a:lnSpc>
                <a:spcPct val="100000"/>
              </a:lnSpc>
              <a:spcBef>
                <a:spcPts val="0"/>
              </a:spcBef>
              <a:spcAft>
                <a:spcPts val="0"/>
              </a:spcAft>
              <a:buSzPts val="1400"/>
              <a:buNone/>
              <a:defRPr sz="1600">
                <a:solidFill>
                  <a:schemeClr val="dk2"/>
                </a:solidFill>
              </a:defRPr>
            </a:lvl8pPr>
            <a:lvl9pPr lvl="8" algn="r">
              <a:lnSpc>
                <a:spcPct val="100000"/>
              </a:lnSpc>
              <a:spcBef>
                <a:spcPts val="0"/>
              </a:spcBef>
              <a:spcAft>
                <a:spcPts val="0"/>
              </a:spcAft>
              <a:buSzPts val="1400"/>
              <a:buNone/>
              <a:defRPr sz="1600">
                <a:solidFill>
                  <a:schemeClr val="dk2"/>
                </a:solidFill>
              </a:defRPr>
            </a:lvl9pPr>
          </a:lstStyle>
          <a:p/>
        </p:txBody>
      </p:sp>
      <p:sp>
        <p:nvSpPr>
          <p:cNvPr id="1538" name="Google Shape;1538;p9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92"/>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9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92"/>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9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9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92"/>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spTree>
      <p:nvGrpSpPr>
        <p:cNvPr id="1545" name="Shape 1545"/>
        <p:cNvGrpSpPr/>
        <p:nvPr/>
      </p:nvGrpSpPr>
      <p:grpSpPr>
        <a:xfrm>
          <a:off x="0" y="0"/>
          <a:ext cx="0" cy="0"/>
          <a:chOff x="0" y="0"/>
          <a:chExt cx="0" cy="0"/>
        </a:xfrm>
      </p:grpSpPr>
      <p:sp>
        <p:nvSpPr>
          <p:cNvPr id="1546" name="Google Shape;1546;p9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9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9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9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9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9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93"/>
          <p:cNvSpPr txBox="1"/>
          <p:nvPr>
            <p:ph type="title"/>
          </p:nvPr>
        </p:nvSpPr>
        <p:spPr>
          <a:xfrm>
            <a:off x="1541075" y="540426"/>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53" name="Google Shape;1553;p93"/>
          <p:cNvSpPr txBox="1"/>
          <p:nvPr>
            <p:ph idx="1" type="subTitle"/>
          </p:nvPr>
        </p:nvSpPr>
        <p:spPr>
          <a:xfrm>
            <a:off x="4841825" y="1733250"/>
            <a:ext cx="3381600" cy="8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400">
                <a:solidFill>
                  <a:schemeClr val="dk2"/>
                </a:solidFill>
              </a:defRPr>
            </a:lvl1pPr>
            <a:lvl2pPr lvl="1" algn="l">
              <a:lnSpc>
                <a:spcPct val="100000"/>
              </a:lnSpc>
              <a:spcBef>
                <a:spcPts val="0"/>
              </a:spcBef>
              <a:spcAft>
                <a:spcPts val="0"/>
              </a:spcAft>
              <a:buSzPts val="1400"/>
              <a:buNone/>
              <a:defRPr sz="1400">
                <a:solidFill>
                  <a:schemeClr val="dk2"/>
                </a:solidFill>
              </a:defRPr>
            </a:lvl2pPr>
            <a:lvl3pPr lvl="2" algn="l">
              <a:lnSpc>
                <a:spcPct val="100000"/>
              </a:lnSpc>
              <a:spcBef>
                <a:spcPts val="0"/>
              </a:spcBef>
              <a:spcAft>
                <a:spcPts val="0"/>
              </a:spcAft>
              <a:buSzPts val="1400"/>
              <a:buNone/>
              <a:defRPr sz="1400">
                <a:solidFill>
                  <a:schemeClr val="dk2"/>
                </a:solidFill>
              </a:defRPr>
            </a:lvl3pPr>
            <a:lvl4pPr lvl="3" algn="l">
              <a:lnSpc>
                <a:spcPct val="100000"/>
              </a:lnSpc>
              <a:spcBef>
                <a:spcPts val="0"/>
              </a:spcBef>
              <a:spcAft>
                <a:spcPts val="0"/>
              </a:spcAft>
              <a:buSzPts val="1400"/>
              <a:buNone/>
              <a:defRPr sz="1400">
                <a:solidFill>
                  <a:schemeClr val="dk2"/>
                </a:solidFill>
              </a:defRPr>
            </a:lvl4pPr>
            <a:lvl5pPr lvl="4" algn="l">
              <a:lnSpc>
                <a:spcPct val="100000"/>
              </a:lnSpc>
              <a:spcBef>
                <a:spcPts val="0"/>
              </a:spcBef>
              <a:spcAft>
                <a:spcPts val="0"/>
              </a:spcAft>
              <a:buSzPts val="1400"/>
              <a:buNone/>
              <a:defRPr sz="1400">
                <a:solidFill>
                  <a:schemeClr val="dk2"/>
                </a:solidFill>
              </a:defRPr>
            </a:lvl5pPr>
            <a:lvl6pPr lvl="5" algn="l">
              <a:lnSpc>
                <a:spcPct val="100000"/>
              </a:lnSpc>
              <a:spcBef>
                <a:spcPts val="0"/>
              </a:spcBef>
              <a:spcAft>
                <a:spcPts val="0"/>
              </a:spcAft>
              <a:buSzPts val="1400"/>
              <a:buNone/>
              <a:defRPr sz="1400">
                <a:solidFill>
                  <a:schemeClr val="dk2"/>
                </a:solidFill>
              </a:defRPr>
            </a:lvl6pPr>
            <a:lvl7pPr lvl="6" algn="l">
              <a:lnSpc>
                <a:spcPct val="100000"/>
              </a:lnSpc>
              <a:spcBef>
                <a:spcPts val="0"/>
              </a:spcBef>
              <a:spcAft>
                <a:spcPts val="0"/>
              </a:spcAft>
              <a:buSzPts val="1400"/>
              <a:buNone/>
              <a:defRPr sz="1400">
                <a:solidFill>
                  <a:schemeClr val="dk2"/>
                </a:solidFill>
              </a:defRPr>
            </a:lvl7pPr>
            <a:lvl8pPr lvl="7" algn="l">
              <a:lnSpc>
                <a:spcPct val="100000"/>
              </a:lnSpc>
              <a:spcBef>
                <a:spcPts val="0"/>
              </a:spcBef>
              <a:spcAft>
                <a:spcPts val="0"/>
              </a:spcAft>
              <a:buSzPts val="1400"/>
              <a:buNone/>
              <a:defRPr sz="1400">
                <a:solidFill>
                  <a:schemeClr val="dk2"/>
                </a:solidFill>
              </a:defRPr>
            </a:lvl8pPr>
            <a:lvl9pPr lvl="8" algn="l">
              <a:lnSpc>
                <a:spcPct val="100000"/>
              </a:lnSpc>
              <a:spcBef>
                <a:spcPts val="0"/>
              </a:spcBef>
              <a:spcAft>
                <a:spcPts val="0"/>
              </a:spcAft>
              <a:buSzPts val="1400"/>
              <a:buNone/>
              <a:defRPr sz="1400">
                <a:solidFill>
                  <a:schemeClr val="dk2"/>
                </a:solidFill>
              </a:defRPr>
            </a:lvl9pPr>
          </a:lstStyle>
          <a:p/>
        </p:txBody>
      </p:sp>
      <p:sp>
        <p:nvSpPr>
          <p:cNvPr id="1554" name="Google Shape;1554;p93"/>
          <p:cNvSpPr txBox="1"/>
          <p:nvPr>
            <p:ph idx="2" type="subTitle"/>
          </p:nvPr>
        </p:nvSpPr>
        <p:spPr>
          <a:xfrm>
            <a:off x="4841825" y="1524496"/>
            <a:ext cx="3031500" cy="31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1"/>
                </a:solidFill>
              </a:defRPr>
            </a:lvl1pPr>
            <a:lvl2pPr lvl="1" algn="l">
              <a:lnSpc>
                <a:spcPct val="100000"/>
              </a:lnSpc>
              <a:spcBef>
                <a:spcPts val="0"/>
              </a:spcBef>
              <a:spcAft>
                <a:spcPts val="0"/>
              </a:spcAft>
              <a:buSzPts val="1400"/>
              <a:buNone/>
              <a:defRPr b="1">
                <a:solidFill>
                  <a:schemeClr val="accent1"/>
                </a:solidFill>
              </a:defRPr>
            </a:lvl2pPr>
            <a:lvl3pPr lvl="2" algn="l">
              <a:lnSpc>
                <a:spcPct val="100000"/>
              </a:lnSpc>
              <a:spcBef>
                <a:spcPts val="0"/>
              </a:spcBef>
              <a:spcAft>
                <a:spcPts val="0"/>
              </a:spcAft>
              <a:buSzPts val="1400"/>
              <a:buNone/>
              <a:defRPr b="1">
                <a:solidFill>
                  <a:schemeClr val="accent1"/>
                </a:solidFill>
              </a:defRPr>
            </a:lvl3pPr>
            <a:lvl4pPr lvl="3" algn="l">
              <a:lnSpc>
                <a:spcPct val="100000"/>
              </a:lnSpc>
              <a:spcBef>
                <a:spcPts val="0"/>
              </a:spcBef>
              <a:spcAft>
                <a:spcPts val="0"/>
              </a:spcAft>
              <a:buSzPts val="1400"/>
              <a:buNone/>
              <a:defRPr b="1">
                <a:solidFill>
                  <a:schemeClr val="accent1"/>
                </a:solidFill>
              </a:defRPr>
            </a:lvl4pPr>
            <a:lvl5pPr lvl="4" algn="l">
              <a:lnSpc>
                <a:spcPct val="100000"/>
              </a:lnSpc>
              <a:spcBef>
                <a:spcPts val="0"/>
              </a:spcBef>
              <a:spcAft>
                <a:spcPts val="0"/>
              </a:spcAft>
              <a:buSzPts val="1400"/>
              <a:buNone/>
              <a:defRPr b="1">
                <a:solidFill>
                  <a:schemeClr val="accent1"/>
                </a:solidFill>
              </a:defRPr>
            </a:lvl5pPr>
            <a:lvl6pPr lvl="5" algn="l">
              <a:lnSpc>
                <a:spcPct val="100000"/>
              </a:lnSpc>
              <a:spcBef>
                <a:spcPts val="0"/>
              </a:spcBef>
              <a:spcAft>
                <a:spcPts val="0"/>
              </a:spcAft>
              <a:buSzPts val="1400"/>
              <a:buNone/>
              <a:defRPr b="1">
                <a:solidFill>
                  <a:schemeClr val="accent1"/>
                </a:solidFill>
              </a:defRPr>
            </a:lvl6pPr>
            <a:lvl7pPr lvl="6" algn="l">
              <a:lnSpc>
                <a:spcPct val="100000"/>
              </a:lnSpc>
              <a:spcBef>
                <a:spcPts val="0"/>
              </a:spcBef>
              <a:spcAft>
                <a:spcPts val="0"/>
              </a:spcAft>
              <a:buSzPts val="1400"/>
              <a:buNone/>
              <a:defRPr b="1">
                <a:solidFill>
                  <a:schemeClr val="accent1"/>
                </a:solidFill>
              </a:defRPr>
            </a:lvl7pPr>
            <a:lvl8pPr lvl="7" algn="l">
              <a:lnSpc>
                <a:spcPct val="100000"/>
              </a:lnSpc>
              <a:spcBef>
                <a:spcPts val="0"/>
              </a:spcBef>
              <a:spcAft>
                <a:spcPts val="0"/>
              </a:spcAft>
              <a:buSzPts val="1400"/>
              <a:buNone/>
              <a:defRPr b="1">
                <a:solidFill>
                  <a:schemeClr val="accent1"/>
                </a:solidFill>
              </a:defRPr>
            </a:lvl8pPr>
            <a:lvl9pPr lvl="8" algn="l">
              <a:lnSpc>
                <a:spcPct val="100000"/>
              </a:lnSpc>
              <a:spcBef>
                <a:spcPts val="0"/>
              </a:spcBef>
              <a:spcAft>
                <a:spcPts val="0"/>
              </a:spcAft>
              <a:buSzPts val="1400"/>
              <a:buNone/>
              <a:defRPr b="1">
                <a:solidFill>
                  <a:schemeClr val="accent1"/>
                </a:solidFill>
              </a:defRPr>
            </a:lvl9pPr>
          </a:lstStyle>
          <a:p/>
        </p:txBody>
      </p:sp>
      <p:sp>
        <p:nvSpPr>
          <p:cNvPr id="1555" name="Google Shape;1555;p93"/>
          <p:cNvSpPr/>
          <p:nvPr/>
        </p:nvSpPr>
        <p:spPr>
          <a:xfrm>
            <a:off x="15628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93"/>
          <p:cNvSpPr/>
          <p:nvPr/>
        </p:nvSpPr>
        <p:spPr>
          <a:xfrm>
            <a:off x="1612768" y="1634086"/>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93"/>
          <p:cNvSpPr/>
          <p:nvPr/>
        </p:nvSpPr>
        <p:spPr>
          <a:xfrm>
            <a:off x="2690727" y="467844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93"/>
          <p:cNvSpPr/>
          <p:nvPr/>
        </p:nvSpPr>
        <p:spPr>
          <a:xfrm>
            <a:off x="482643" y="48416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93"/>
          <p:cNvSpPr/>
          <p:nvPr/>
        </p:nvSpPr>
        <p:spPr>
          <a:xfrm>
            <a:off x="4070714" y="4161621"/>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93"/>
          <p:cNvSpPr/>
          <p:nvPr/>
        </p:nvSpPr>
        <p:spPr>
          <a:xfrm>
            <a:off x="742164" y="408044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93"/>
          <p:cNvSpPr/>
          <p:nvPr/>
        </p:nvSpPr>
        <p:spPr>
          <a:xfrm>
            <a:off x="432118" y="137132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93"/>
          <p:cNvSpPr/>
          <p:nvPr/>
        </p:nvSpPr>
        <p:spPr>
          <a:xfrm>
            <a:off x="618489" y="2218296"/>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TITLE_AND_BODY_1_1">
    <p:spTree>
      <p:nvGrpSpPr>
        <p:cNvPr id="1563" name="Shape 1563"/>
        <p:cNvGrpSpPr/>
        <p:nvPr/>
      </p:nvGrpSpPr>
      <p:grpSpPr>
        <a:xfrm>
          <a:off x="0" y="0"/>
          <a:ext cx="0" cy="0"/>
          <a:chOff x="0" y="0"/>
          <a:chExt cx="0" cy="0"/>
        </a:xfrm>
      </p:grpSpPr>
      <p:sp>
        <p:nvSpPr>
          <p:cNvPr id="1564" name="Google Shape;1564;p9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9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9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9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9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9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94"/>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3"/>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1" name="Google Shape;1571;p94"/>
          <p:cNvSpPr txBox="1"/>
          <p:nvPr>
            <p:ph idx="1" type="subTitle"/>
          </p:nvPr>
        </p:nvSpPr>
        <p:spPr>
          <a:xfrm>
            <a:off x="886638" y="2262398"/>
            <a:ext cx="3031500" cy="843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572" name="Google Shape;1572;p94"/>
          <p:cNvSpPr txBox="1"/>
          <p:nvPr>
            <p:ph idx="2" type="subTitle"/>
          </p:nvPr>
        </p:nvSpPr>
        <p:spPr>
          <a:xfrm>
            <a:off x="886650" y="1893138"/>
            <a:ext cx="3031500" cy="3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a:solidFill>
                  <a:schemeClr val="accent2"/>
                </a:solidFill>
              </a:defRPr>
            </a:lvl1pPr>
            <a:lvl2pPr lvl="1" algn="l">
              <a:lnSpc>
                <a:spcPct val="100000"/>
              </a:lnSpc>
              <a:spcBef>
                <a:spcPts val="0"/>
              </a:spcBef>
              <a:spcAft>
                <a:spcPts val="0"/>
              </a:spcAft>
              <a:buSzPts val="1400"/>
              <a:buNone/>
              <a:defRPr b="1">
                <a:solidFill>
                  <a:schemeClr val="accent2"/>
                </a:solidFill>
              </a:defRPr>
            </a:lvl2pPr>
            <a:lvl3pPr lvl="2" algn="l">
              <a:lnSpc>
                <a:spcPct val="100000"/>
              </a:lnSpc>
              <a:spcBef>
                <a:spcPts val="0"/>
              </a:spcBef>
              <a:spcAft>
                <a:spcPts val="0"/>
              </a:spcAft>
              <a:buSzPts val="1400"/>
              <a:buNone/>
              <a:defRPr b="1">
                <a:solidFill>
                  <a:schemeClr val="accent2"/>
                </a:solidFill>
              </a:defRPr>
            </a:lvl3pPr>
            <a:lvl4pPr lvl="3" algn="l">
              <a:lnSpc>
                <a:spcPct val="100000"/>
              </a:lnSpc>
              <a:spcBef>
                <a:spcPts val="0"/>
              </a:spcBef>
              <a:spcAft>
                <a:spcPts val="0"/>
              </a:spcAft>
              <a:buSzPts val="1400"/>
              <a:buNone/>
              <a:defRPr b="1">
                <a:solidFill>
                  <a:schemeClr val="accent2"/>
                </a:solidFill>
              </a:defRPr>
            </a:lvl4pPr>
            <a:lvl5pPr lvl="4" algn="l">
              <a:lnSpc>
                <a:spcPct val="100000"/>
              </a:lnSpc>
              <a:spcBef>
                <a:spcPts val="0"/>
              </a:spcBef>
              <a:spcAft>
                <a:spcPts val="0"/>
              </a:spcAft>
              <a:buSzPts val="1400"/>
              <a:buNone/>
              <a:defRPr b="1">
                <a:solidFill>
                  <a:schemeClr val="accent2"/>
                </a:solidFill>
              </a:defRPr>
            </a:lvl5pPr>
            <a:lvl6pPr lvl="5" algn="l">
              <a:lnSpc>
                <a:spcPct val="100000"/>
              </a:lnSpc>
              <a:spcBef>
                <a:spcPts val="0"/>
              </a:spcBef>
              <a:spcAft>
                <a:spcPts val="0"/>
              </a:spcAft>
              <a:buSzPts val="1400"/>
              <a:buNone/>
              <a:defRPr b="1">
                <a:solidFill>
                  <a:schemeClr val="accent2"/>
                </a:solidFill>
              </a:defRPr>
            </a:lvl6pPr>
            <a:lvl7pPr lvl="6" algn="l">
              <a:lnSpc>
                <a:spcPct val="100000"/>
              </a:lnSpc>
              <a:spcBef>
                <a:spcPts val="0"/>
              </a:spcBef>
              <a:spcAft>
                <a:spcPts val="0"/>
              </a:spcAft>
              <a:buSzPts val="1400"/>
              <a:buNone/>
              <a:defRPr b="1">
                <a:solidFill>
                  <a:schemeClr val="accent2"/>
                </a:solidFill>
              </a:defRPr>
            </a:lvl7pPr>
            <a:lvl8pPr lvl="7" algn="l">
              <a:lnSpc>
                <a:spcPct val="100000"/>
              </a:lnSpc>
              <a:spcBef>
                <a:spcPts val="0"/>
              </a:spcBef>
              <a:spcAft>
                <a:spcPts val="0"/>
              </a:spcAft>
              <a:buSzPts val="1400"/>
              <a:buNone/>
              <a:defRPr b="1">
                <a:solidFill>
                  <a:schemeClr val="accent2"/>
                </a:solidFill>
              </a:defRPr>
            </a:lvl8pPr>
            <a:lvl9pPr lvl="8" algn="l">
              <a:lnSpc>
                <a:spcPct val="100000"/>
              </a:lnSpc>
              <a:spcBef>
                <a:spcPts val="0"/>
              </a:spcBef>
              <a:spcAft>
                <a:spcPts val="0"/>
              </a:spcAft>
              <a:buSzPts val="1400"/>
              <a:buNone/>
              <a:defRPr b="1">
                <a:solidFill>
                  <a:schemeClr val="accent2"/>
                </a:solidFill>
              </a:defRPr>
            </a:lvl9pPr>
          </a:lstStyle>
          <a:p/>
        </p:txBody>
      </p:sp>
      <p:sp>
        <p:nvSpPr>
          <p:cNvPr id="1573" name="Google Shape;1573;p94"/>
          <p:cNvSpPr/>
          <p:nvPr/>
        </p:nvSpPr>
        <p:spPr>
          <a:xfrm>
            <a:off x="566058" y="2881612"/>
            <a:ext cx="154834" cy="142838"/>
          </a:xfrm>
          <a:custGeom>
            <a:rect b="b" l="l" r="r" t="t"/>
            <a:pathLst>
              <a:path extrusionOk="0" h="8168" w="8854">
                <a:moveTo>
                  <a:pt x="4207" y="340"/>
                </a:moveTo>
                <a:cubicBezTo>
                  <a:pt x="4731" y="340"/>
                  <a:pt x="5254" y="445"/>
                  <a:pt x="5735" y="675"/>
                </a:cubicBezTo>
                <a:cubicBezTo>
                  <a:pt x="7619" y="1533"/>
                  <a:pt x="8456" y="3752"/>
                  <a:pt x="7598" y="5614"/>
                </a:cubicBezTo>
                <a:cubicBezTo>
                  <a:pt x="6984" y="6996"/>
                  <a:pt x="5627" y="7814"/>
                  <a:pt x="4205" y="7814"/>
                </a:cubicBezTo>
                <a:cubicBezTo>
                  <a:pt x="3687" y="7814"/>
                  <a:pt x="3161" y="7706"/>
                  <a:pt x="2659" y="7477"/>
                </a:cubicBezTo>
                <a:cubicBezTo>
                  <a:pt x="1738" y="7079"/>
                  <a:pt x="1047" y="6326"/>
                  <a:pt x="691" y="5405"/>
                </a:cubicBezTo>
                <a:cubicBezTo>
                  <a:pt x="356" y="4463"/>
                  <a:pt x="377" y="3438"/>
                  <a:pt x="796" y="2538"/>
                </a:cubicBezTo>
                <a:cubicBezTo>
                  <a:pt x="1424" y="1156"/>
                  <a:pt x="2784" y="340"/>
                  <a:pt x="4207" y="340"/>
                </a:cubicBezTo>
                <a:close/>
                <a:moveTo>
                  <a:pt x="4201" y="0"/>
                </a:moveTo>
                <a:cubicBezTo>
                  <a:pt x="2646" y="0"/>
                  <a:pt x="1158" y="885"/>
                  <a:pt x="482" y="2391"/>
                </a:cubicBezTo>
                <a:cubicBezTo>
                  <a:pt x="22" y="3396"/>
                  <a:pt x="1" y="4505"/>
                  <a:pt x="377" y="5531"/>
                </a:cubicBezTo>
                <a:cubicBezTo>
                  <a:pt x="754" y="6535"/>
                  <a:pt x="1528" y="7351"/>
                  <a:pt x="2512" y="7812"/>
                </a:cubicBezTo>
                <a:cubicBezTo>
                  <a:pt x="3056" y="8042"/>
                  <a:pt x="3642" y="8168"/>
                  <a:pt x="4187" y="8168"/>
                </a:cubicBezTo>
                <a:cubicBezTo>
                  <a:pt x="5756" y="8168"/>
                  <a:pt x="7242" y="7268"/>
                  <a:pt x="7933" y="5761"/>
                </a:cubicBezTo>
                <a:cubicBezTo>
                  <a:pt x="8854" y="3710"/>
                  <a:pt x="7933" y="1282"/>
                  <a:pt x="5882" y="361"/>
                </a:cubicBezTo>
                <a:cubicBezTo>
                  <a:pt x="5336" y="116"/>
                  <a:pt x="4765" y="0"/>
                  <a:pt x="420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94"/>
          <p:cNvSpPr/>
          <p:nvPr/>
        </p:nvSpPr>
        <p:spPr>
          <a:xfrm>
            <a:off x="713217" y="4266832"/>
            <a:ext cx="621856" cy="5876"/>
          </a:xfrm>
          <a:custGeom>
            <a:rect b="b" l="l" r="r" t="t"/>
            <a:pathLst>
              <a:path extrusionOk="0" h="336" w="35560">
                <a:moveTo>
                  <a:pt x="0" y="0"/>
                </a:moveTo>
                <a:lnTo>
                  <a:pt x="0" y="335"/>
                </a:lnTo>
                <a:lnTo>
                  <a:pt x="35559" y="335"/>
                </a:lnTo>
                <a:lnTo>
                  <a:pt x="355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94"/>
          <p:cNvSpPr/>
          <p:nvPr/>
        </p:nvSpPr>
        <p:spPr>
          <a:xfrm>
            <a:off x="1219318" y="1577398"/>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94"/>
          <p:cNvSpPr/>
          <p:nvPr/>
        </p:nvSpPr>
        <p:spPr>
          <a:xfrm>
            <a:off x="1335068" y="4757273"/>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94"/>
          <p:cNvSpPr/>
          <p:nvPr/>
        </p:nvSpPr>
        <p:spPr>
          <a:xfrm>
            <a:off x="3751220" y="4476082"/>
            <a:ext cx="299413" cy="27441"/>
          </a:xfrm>
          <a:custGeom>
            <a:rect b="b" l="l" r="r" t="t"/>
            <a:pathLst>
              <a:path extrusionOk="0" h="1544" w="16847">
                <a:moveTo>
                  <a:pt x="756" y="1"/>
                </a:moveTo>
                <a:cubicBezTo>
                  <a:pt x="333" y="1"/>
                  <a:pt x="0" y="334"/>
                  <a:pt x="0" y="757"/>
                </a:cubicBezTo>
                <a:cubicBezTo>
                  <a:pt x="0" y="1211"/>
                  <a:pt x="333" y="1543"/>
                  <a:pt x="756" y="1543"/>
                </a:cubicBezTo>
                <a:lnTo>
                  <a:pt x="16060" y="1543"/>
                </a:lnTo>
                <a:cubicBezTo>
                  <a:pt x="16483" y="1543"/>
                  <a:pt x="16846" y="1211"/>
                  <a:pt x="16846" y="757"/>
                </a:cubicBezTo>
                <a:cubicBezTo>
                  <a:pt x="16846" y="334"/>
                  <a:pt x="16483" y="1"/>
                  <a:pt x="16060" y="1"/>
                </a:cubicBez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94"/>
          <p:cNvSpPr/>
          <p:nvPr/>
        </p:nvSpPr>
        <p:spPr>
          <a:xfrm>
            <a:off x="2280639" y="4448111"/>
            <a:ext cx="156434" cy="27956"/>
          </a:xfrm>
          <a:custGeom>
            <a:rect b="b" l="l" r="r" t="t"/>
            <a:pathLst>
              <a:path extrusionOk="0" h="1573" w="8802">
                <a:moveTo>
                  <a:pt x="787" y="0"/>
                </a:moveTo>
                <a:cubicBezTo>
                  <a:pt x="333" y="0"/>
                  <a:pt x="1" y="363"/>
                  <a:pt x="1" y="786"/>
                </a:cubicBezTo>
                <a:cubicBezTo>
                  <a:pt x="1" y="1210"/>
                  <a:pt x="333" y="1573"/>
                  <a:pt x="787" y="1573"/>
                </a:cubicBezTo>
                <a:lnTo>
                  <a:pt x="8046" y="1573"/>
                </a:lnTo>
                <a:cubicBezTo>
                  <a:pt x="8469" y="1573"/>
                  <a:pt x="8802" y="1210"/>
                  <a:pt x="8802" y="786"/>
                </a:cubicBezTo>
                <a:cubicBezTo>
                  <a:pt x="8802" y="363"/>
                  <a:pt x="8469" y="0"/>
                  <a:pt x="8046" y="0"/>
                </a:cubicBezTo>
                <a:close/>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_1">
    <p:spTree>
      <p:nvGrpSpPr>
        <p:cNvPr id="1579" name="Shape 1579"/>
        <p:cNvGrpSpPr/>
        <p:nvPr/>
      </p:nvGrpSpPr>
      <p:grpSpPr>
        <a:xfrm>
          <a:off x="0" y="0"/>
          <a:ext cx="0" cy="0"/>
          <a:chOff x="0" y="0"/>
          <a:chExt cx="0" cy="0"/>
        </a:xfrm>
      </p:grpSpPr>
      <p:sp>
        <p:nvSpPr>
          <p:cNvPr id="1580" name="Google Shape;1580;p9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9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9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9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9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9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95"/>
          <p:cNvSpPr txBox="1"/>
          <p:nvPr>
            <p:ph idx="1" type="subTitle"/>
          </p:nvPr>
        </p:nvSpPr>
        <p:spPr>
          <a:xfrm>
            <a:off x="927702" y="1354275"/>
            <a:ext cx="3583500" cy="318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2"/>
                </a:solidFill>
              </a:defRPr>
            </a:lvl1pPr>
            <a:lvl2pPr lvl="1" algn="l">
              <a:lnSpc>
                <a:spcPct val="115000"/>
              </a:lnSpc>
              <a:spcBef>
                <a:spcPts val="0"/>
              </a:spcBef>
              <a:spcAft>
                <a:spcPts val="0"/>
              </a:spcAft>
              <a:buSzPts val="1400"/>
              <a:buNone/>
              <a:defRPr sz="1200">
                <a:solidFill>
                  <a:schemeClr val="dk2"/>
                </a:solidFill>
              </a:defRPr>
            </a:lvl2pPr>
            <a:lvl3pPr lvl="2" algn="l">
              <a:lnSpc>
                <a:spcPct val="115000"/>
              </a:lnSpc>
              <a:spcBef>
                <a:spcPts val="0"/>
              </a:spcBef>
              <a:spcAft>
                <a:spcPts val="0"/>
              </a:spcAft>
              <a:buSzPts val="1400"/>
              <a:buNone/>
              <a:defRPr sz="1200">
                <a:solidFill>
                  <a:schemeClr val="dk2"/>
                </a:solidFill>
              </a:defRPr>
            </a:lvl3pPr>
            <a:lvl4pPr lvl="3" algn="l">
              <a:lnSpc>
                <a:spcPct val="115000"/>
              </a:lnSpc>
              <a:spcBef>
                <a:spcPts val="0"/>
              </a:spcBef>
              <a:spcAft>
                <a:spcPts val="0"/>
              </a:spcAft>
              <a:buSzPts val="1400"/>
              <a:buNone/>
              <a:defRPr sz="1200">
                <a:solidFill>
                  <a:schemeClr val="dk2"/>
                </a:solidFill>
              </a:defRPr>
            </a:lvl4pPr>
            <a:lvl5pPr lvl="4" algn="l">
              <a:lnSpc>
                <a:spcPct val="115000"/>
              </a:lnSpc>
              <a:spcBef>
                <a:spcPts val="0"/>
              </a:spcBef>
              <a:spcAft>
                <a:spcPts val="0"/>
              </a:spcAft>
              <a:buSzPts val="1400"/>
              <a:buNone/>
              <a:defRPr sz="1200">
                <a:solidFill>
                  <a:schemeClr val="dk2"/>
                </a:solidFill>
              </a:defRPr>
            </a:lvl5pPr>
            <a:lvl6pPr lvl="5" algn="l">
              <a:lnSpc>
                <a:spcPct val="115000"/>
              </a:lnSpc>
              <a:spcBef>
                <a:spcPts val="0"/>
              </a:spcBef>
              <a:spcAft>
                <a:spcPts val="0"/>
              </a:spcAft>
              <a:buSzPts val="1400"/>
              <a:buNone/>
              <a:defRPr sz="1200">
                <a:solidFill>
                  <a:schemeClr val="dk2"/>
                </a:solidFill>
              </a:defRPr>
            </a:lvl6pPr>
            <a:lvl7pPr lvl="6" algn="l">
              <a:lnSpc>
                <a:spcPct val="115000"/>
              </a:lnSpc>
              <a:spcBef>
                <a:spcPts val="0"/>
              </a:spcBef>
              <a:spcAft>
                <a:spcPts val="0"/>
              </a:spcAft>
              <a:buSzPts val="1400"/>
              <a:buNone/>
              <a:defRPr sz="1200">
                <a:solidFill>
                  <a:schemeClr val="dk2"/>
                </a:solidFill>
              </a:defRPr>
            </a:lvl7pPr>
            <a:lvl8pPr lvl="7" algn="l">
              <a:lnSpc>
                <a:spcPct val="115000"/>
              </a:lnSpc>
              <a:spcBef>
                <a:spcPts val="0"/>
              </a:spcBef>
              <a:spcAft>
                <a:spcPts val="0"/>
              </a:spcAft>
              <a:buSzPts val="1400"/>
              <a:buNone/>
              <a:defRPr sz="1200">
                <a:solidFill>
                  <a:schemeClr val="dk2"/>
                </a:solidFill>
              </a:defRPr>
            </a:lvl8pPr>
            <a:lvl9pPr lvl="8" algn="l">
              <a:lnSpc>
                <a:spcPct val="115000"/>
              </a:lnSpc>
              <a:spcBef>
                <a:spcPts val="0"/>
              </a:spcBef>
              <a:spcAft>
                <a:spcPts val="0"/>
              </a:spcAft>
              <a:buSzPts val="1400"/>
              <a:buNone/>
              <a:defRPr sz="1200">
                <a:solidFill>
                  <a:schemeClr val="dk2"/>
                </a:solidFill>
              </a:defRPr>
            </a:lvl9pPr>
          </a:lstStyle>
          <a:p/>
        </p:txBody>
      </p:sp>
      <p:grpSp>
        <p:nvGrpSpPr>
          <p:cNvPr id="1587" name="Google Shape;1587;p95"/>
          <p:cNvGrpSpPr/>
          <p:nvPr/>
        </p:nvGrpSpPr>
        <p:grpSpPr>
          <a:xfrm>
            <a:off x="370211" y="507353"/>
            <a:ext cx="8430776" cy="4149043"/>
            <a:chOff x="370211" y="507353"/>
            <a:chExt cx="8430776" cy="4149043"/>
          </a:xfrm>
        </p:grpSpPr>
        <p:sp>
          <p:nvSpPr>
            <p:cNvPr id="1588" name="Google Shape;1588;p95"/>
            <p:cNvSpPr/>
            <p:nvPr/>
          </p:nvSpPr>
          <p:spPr>
            <a:xfrm>
              <a:off x="8479297" y="44382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95"/>
            <p:cNvSpPr/>
            <p:nvPr/>
          </p:nvSpPr>
          <p:spPr>
            <a:xfrm>
              <a:off x="83858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95"/>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95"/>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9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95"/>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95"/>
            <p:cNvSpPr/>
            <p:nvPr/>
          </p:nvSpPr>
          <p:spPr>
            <a:xfrm>
              <a:off x="8577990"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95"/>
            <p:cNvSpPr/>
            <p:nvPr/>
          </p:nvSpPr>
          <p:spPr>
            <a:xfrm>
              <a:off x="8614442" y="1154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95"/>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95"/>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95"/>
            <p:cNvSpPr/>
            <p:nvPr/>
          </p:nvSpPr>
          <p:spPr>
            <a:xfrm>
              <a:off x="8398625" y="507353"/>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9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95"/>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1" name="Google Shape;1601;p95"/>
          <p:cNvSpPr txBox="1"/>
          <p:nvPr>
            <p:ph idx="2" type="subTitle"/>
          </p:nvPr>
        </p:nvSpPr>
        <p:spPr>
          <a:xfrm>
            <a:off x="4643677" y="1354275"/>
            <a:ext cx="3583500" cy="31839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sz="1200">
                <a:solidFill>
                  <a:schemeClr val="dk2"/>
                </a:solidFill>
              </a:defRPr>
            </a:lvl1pPr>
            <a:lvl2pPr lvl="1" algn="l">
              <a:lnSpc>
                <a:spcPct val="115000"/>
              </a:lnSpc>
              <a:spcBef>
                <a:spcPts val="0"/>
              </a:spcBef>
              <a:spcAft>
                <a:spcPts val="0"/>
              </a:spcAft>
              <a:buSzPts val="1400"/>
              <a:buNone/>
              <a:defRPr sz="1200">
                <a:solidFill>
                  <a:schemeClr val="dk2"/>
                </a:solidFill>
              </a:defRPr>
            </a:lvl2pPr>
            <a:lvl3pPr lvl="2" algn="l">
              <a:lnSpc>
                <a:spcPct val="115000"/>
              </a:lnSpc>
              <a:spcBef>
                <a:spcPts val="0"/>
              </a:spcBef>
              <a:spcAft>
                <a:spcPts val="0"/>
              </a:spcAft>
              <a:buSzPts val="1400"/>
              <a:buNone/>
              <a:defRPr sz="1200">
                <a:solidFill>
                  <a:schemeClr val="dk2"/>
                </a:solidFill>
              </a:defRPr>
            </a:lvl3pPr>
            <a:lvl4pPr lvl="3" algn="l">
              <a:lnSpc>
                <a:spcPct val="115000"/>
              </a:lnSpc>
              <a:spcBef>
                <a:spcPts val="0"/>
              </a:spcBef>
              <a:spcAft>
                <a:spcPts val="0"/>
              </a:spcAft>
              <a:buSzPts val="1400"/>
              <a:buNone/>
              <a:defRPr sz="1200">
                <a:solidFill>
                  <a:schemeClr val="dk2"/>
                </a:solidFill>
              </a:defRPr>
            </a:lvl4pPr>
            <a:lvl5pPr lvl="4" algn="l">
              <a:lnSpc>
                <a:spcPct val="115000"/>
              </a:lnSpc>
              <a:spcBef>
                <a:spcPts val="0"/>
              </a:spcBef>
              <a:spcAft>
                <a:spcPts val="0"/>
              </a:spcAft>
              <a:buSzPts val="1400"/>
              <a:buNone/>
              <a:defRPr sz="1200">
                <a:solidFill>
                  <a:schemeClr val="dk2"/>
                </a:solidFill>
              </a:defRPr>
            </a:lvl5pPr>
            <a:lvl6pPr lvl="5" algn="l">
              <a:lnSpc>
                <a:spcPct val="115000"/>
              </a:lnSpc>
              <a:spcBef>
                <a:spcPts val="0"/>
              </a:spcBef>
              <a:spcAft>
                <a:spcPts val="0"/>
              </a:spcAft>
              <a:buSzPts val="1400"/>
              <a:buNone/>
              <a:defRPr sz="1200">
                <a:solidFill>
                  <a:schemeClr val="dk2"/>
                </a:solidFill>
              </a:defRPr>
            </a:lvl6pPr>
            <a:lvl7pPr lvl="6" algn="l">
              <a:lnSpc>
                <a:spcPct val="115000"/>
              </a:lnSpc>
              <a:spcBef>
                <a:spcPts val="0"/>
              </a:spcBef>
              <a:spcAft>
                <a:spcPts val="0"/>
              </a:spcAft>
              <a:buSzPts val="1400"/>
              <a:buNone/>
              <a:defRPr sz="1200">
                <a:solidFill>
                  <a:schemeClr val="dk2"/>
                </a:solidFill>
              </a:defRPr>
            </a:lvl7pPr>
            <a:lvl8pPr lvl="7" algn="l">
              <a:lnSpc>
                <a:spcPct val="115000"/>
              </a:lnSpc>
              <a:spcBef>
                <a:spcPts val="0"/>
              </a:spcBef>
              <a:spcAft>
                <a:spcPts val="0"/>
              </a:spcAft>
              <a:buSzPts val="1400"/>
              <a:buNone/>
              <a:defRPr sz="1200">
                <a:solidFill>
                  <a:schemeClr val="dk2"/>
                </a:solidFill>
              </a:defRPr>
            </a:lvl8pPr>
            <a:lvl9pPr lvl="8" algn="l">
              <a:lnSpc>
                <a:spcPct val="115000"/>
              </a:lnSpc>
              <a:spcBef>
                <a:spcPts val="0"/>
              </a:spcBef>
              <a:spcAft>
                <a:spcPts val="0"/>
              </a:spcAft>
              <a:buSzPts val="1400"/>
              <a:buNone/>
              <a:defRPr sz="1200">
                <a:solidFill>
                  <a:schemeClr val="dk2"/>
                </a:solidFill>
              </a:defRPr>
            </a:lvl9pPr>
          </a:lstStyle>
          <a:p/>
        </p:txBody>
      </p:sp>
      <p:sp>
        <p:nvSpPr>
          <p:cNvPr id="1602" name="Google Shape;1602;p95"/>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
    <p:spTree>
      <p:nvGrpSpPr>
        <p:cNvPr id="1603" name="Shape 1603"/>
        <p:cNvGrpSpPr/>
        <p:nvPr/>
      </p:nvGrpSpPr>
      <p:grpSpPr>
        <a:xfrm>
          <a:off x="0" y="0"/>
          <a:ext cx="0" cy="0"/>
          <a:chOff x="0" y="0"/>
          <a:chExt cx="0" cy="0"/>
        </a:xfrm>
      </p:grpSpPr>
      <p:sp>
        <p:nvSpPr>
          <p:cNvPr id="1604" name="Google Shape;1604;p9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9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9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9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9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9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96"/>
          <p:cNvSpPr txBox="1"/>
          <p:nvPr>
            <p:ph idx="1" type="subTitle"/>
          </p:nvPr>
        </p:nvSpPr>
        <p:spPr>
          <a:xfrm>
            <a:off x="745600" y="1612575"/>
            <a:ext cx="4118400" cy="2481900"/>
          </a:xfrm>
          <a:prstGeom prst="rect">
            <a:avLst/>
          </a:prstGeom>
          <a:noFill/>
          <a:ln>
            <a:noFill/>
          </a:ln>
        </p:spPr>
        <p:txBody>
          <a:bodyPr anchorCtr="0" anchor="ctr" bIns="91425" lIns="91425" spcFirstLastPara="1" rIns="91425" wrap="square" tIns="91425">
            <a:noAutofit/>
          </a:bodyPr>
          <a:lstStyle>
            <a:lvl1pPr lvl="0" algn="l">
              <a:lnSpc>
                <a:spcPct val="150000"/>
              </a:lnSpc>
              <a:spcBef>
                <a:spcPts val="0"/>
              </a:spcBef>
              <a:spcAft>
                <a:spcPts val="0"/>
              </a:spcAft>
              <a:buSzPts val="1800"/>
              <a:buNone/>
              <a:defRPr sz="1600">
                <a:solidFill>
                  <a:schemeClr val="dk2"/>
                </a:solidFill>
              </a:defRPr>
            </a:lvl1pPr>
            <a:lvl2pPr lvl="1" algn="l">
              <a:lnSpc>
                <a:spcPct val="150000"/>
              </a:lnSpc>
              <a:spcBef>
                <a:spcPts val="0"/>
              </a:spcBef>
              <a:spcAft>
                <a:spcPts val="0"/>
              </a:spcAft>
              <a:buSzPts val="1400"/>
              <a:buNone/>
              <a:defRPr sz="1600">
                <a:solidFill>
                  <a:schemeClr val="dk2"/>
                </a:solidFill>
              </a:defRPr>
            </a:lvl2pPr>
            <a:lvl3pPr lvl="2" algn="l">
              <a:lnSpc>
                <a:spcPct val="150000"/>
              </a:lnSpc>
              <a:spcBef>
                <a:spcPts val="0"/>
              </a:spcBef>
              <a:spcAft>
                <a:spcPts val="0"/>
              </a:spcAft>
              <a:buSzPts val="1400"/>
              <a:buNone/>
              <a:defRPr sz="1600">
                <a:solidFill>
                  <a:schemeClr val="dk2"/>
                </a:solidFill>
              </a:defRPr>
            </a:lvl3pPr>
            <a:lvl4pPr lvl="3" algn="l">
              <a:lnSpc>
                <a:spcPct val="150000"/>
              </a:lnSpc>
              <a:spcBef>
                <a:spcPts val="0"/>
              </a:spcBef>
              <a:spcAft>
                <a:spcPts val="0"/>
              </a:spcAft>
              <a:buSzPts val="1400"/>
              <a:buNone/>
              <a:defRPr sz="1600">
                <a:solidFill>
                  <a:schemeClr val="dk2"/>
                </a:solidFill>
              </a:defRPr>
            </a:lvl4pPr>
            <a:lvl5pPr lvl="4" algn="l">
              <a:lnSpc>
                <a:spcPct val="150000"/>
              </a:lnSpc>
              <a:spcBef>
                <a:spcPts val="0"/>
              </a:spcBef>
              <a:spcAft>
                <a:spcPts val="0"/>
              </a:spcAft>
              <a:buSzPts val="1400"/>
              <a:buNone/>
              <a:defRPr sz="1600">
                <a:solidFill>
                  <a:schemeClr val="dk2"/>
                </a:solidFill>
              </a:defRPr>
            </a:lvl5pPr>
            <a:lvl6pPr lvl="5" algn="l">
              <a:lnSpc>
                <a:spcPct val="150000"/>
              </a:lnSpc>
              <a:spcBef>
                <a:spcPts val="0"/>
              </a:spcBef>
              <a:spcAft>
                <a:spcPts val="0"/>
              </a:spcAft>
              <a:buSzPts val="1400"/>
              <a:buNone/>
              <a:defRPr sz="1600">
                <a:solidFill>
                  <a:schemeClr val="dk2"/>
                </a:solidFill>
              </a:defRPr>
            </a:lvl6pPr>
            <a:lvl7pPr lvl="6" algn="l">
              <a:lnSpc>
                <a:spcPct val="150000"/>
              </a:lnSpc>
              <a:spcBef>
                <a:spcPts val="0"/>
              </a:spcBef>
              <a:spcAft>
                <a:spcPts val="0"/>
              </a:spcAft>
              <a:buSzPts val="1400"/>
              <a:buNone/>
              <a:defRPr sz="1600">
                <a:solidFill>
                  <a:schemeClr val="dk2"/>
                </a:solidFill>
              </a:defRPr>
            </a:lvl7pPr>
            <a:lvl8pPr lvl="7" algn="l">
              <a:lnSpc>
                <a:spcPct val="150000"/>
              </a:lnSpc>
              <a:spcBef>
                <a:spcPts val="0"/>
              </a:spcBef>
              <a:spcAft>
                <a:spcPts val="0"/>
              </a:spcAft>
              <a:buSzPts val="1400"/>
              <a:buNone/>
              <a:defRPr sz="1600">
                <a:solidFill>
                  <a:schemeClr val="dk2"/>
                </a:solidFill>
              </a:defRPr>
            </a:lvl8pPr>
            <a:lvl9pPr lvl="8" algn="l">
              <a:lnSpc>
                <a:spcPct val="150000"/>
              </a:lnSpc>
              <a:spcBef>
                <a:spcPts val="0"/>
              </a:spcBef>
              <a:spcAft>
                <a:spcPts val="0"/>
              </a:spcAft>
              <a:buSzPts val="1400"/>
              <a:buNone/>
              <a:defRPr sz="1600">
                <a:solidFill>
                  <a:schemeClr val="dk2"/>
                </a:solidFill>
              </a:defRPr>
            </a:lvl9pPr>
          </a:lstStyle>
          <a:p/>
        </p:txBody>
      </p:sp>
      <p:sp>
        <p:nvSpPr>
          <p:cNvPr id="1611" name="Google Shape;1611;p9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96"/>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9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96"/>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9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9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96"/>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96"/>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1619" name="Shape 1619"/>
        <p:cNvGrpSpPr/>
        <p:nvPr/>
      </p:nvGrpSpPr>
      <p:grpSpPr>
        <a:xfrm>
          <a:off x="0" y="0"/>
          <a:ext cx="0" cy="0"/>
          <a:chOff x="0" y="0"/>
          <a:chExt cx="0" cy="0"/>
        </a:xfrm>
      </p:grpSpPr>
      <p:sp>
        <p:nvSpPr>
          <p:cNvPr id="1620" name="Google Shape;1620;p9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9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9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9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9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9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97"/>
          <p:cNvSpPr txBox="1"/>
          <p:nvPr>
            <p:ph idx="1" type="subTitle"/>
          </p:nvPr>
        </p:nvSpPr>
        <p:spPr>
          <a:xfrm>
            <a:off x="2272025" y="1731086"/>
            <a:ext cx="4727400" cy="32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7" name="Google Shape;1627;p97"/>
          <p:cNvSpPr txBox="1"/>
          <p:nvPr>
            <p:ph type="title"/>
          </p:nvPr>
        </p:nvSpPr>
        <p:spPr>
          <a:xfrm>
            <a:off x="2265789" y="1319253"/>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28" name="Google Shape;1628;p97"/>
          <p:cNvSpPr txBox="1"/>
          <p:nvPr>
            <p:ph idx="2" type="subTitle"/>
          </p:nvPr>
        </p:nvSpPr>
        <p:spPr>
          <a:xfrm>
            <a:off x="2272025" y="2970186"/>
            <a:ext cx="4727400" cy="32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9" name="Google Shape;1629;p97"/>
          <p:cNvSpPr txBox="1"/>
          <p:nvPr>
            <p:ph idx="3" type="title"/>
          </p:nvPr>
        </p:nvSpPr>
        <p:spPr>
          <a:xfrm>
            <a:off x="2265789" y="2504999"/>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30" name="Google Shape;1630;p97"/>
          <p:cNvSpPr txBox="1"/>
          <p:nvPr>
            <p:ph idx="4" type="subTitle"/>
          </p:nvPr>
        </p:nvSpPr>
        <p:spPr>
          <a:xfrm>
            <a:off x="2272025" y="4211129"/>
            <a:ext cx="4727400" cy="32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1" name="Google Shape;1631;p97"/>
          <p:cNvSpPr txBox="1"/>
          <p:nvPr>
            <p:ph idx="5" type="title"/>
          </p:nvPr>
        </p:nvSpPr>
        <p:spPr>
          <a:xfrm>
            <a:off x="2265789" y="3745778"/>
            <a:ext cx="46125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9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632" name="Google Shape;1632;p97"/>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97"/>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97"/>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97"/>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97"/>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97"/>
          <p:cNvSpPr/>
          <p:nvPr/>
        </p:nvSpPr>
        <p:spPr>
          <a:xfrm>
            <a:off x="311336" y="3039863"/>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97"/>
          <p:cNvSpPr txBox="1"/>
          <p:nvPr>
            <p:ph idx="6"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2">
    <p:spTree>
      <p:nvGrpSpPr>
        <p:cNvPr id="1639" name="Shape 1639"/>
        <p:cNvGrpSpPr/>
        <p:nvPr/>
      </p:nvGrpSpPr>
      <p:grpSpPr>
        <a:xfrm>
          <a:off x="0" y="0"/>
          <a:ext cx="0" cy="0"/>
          <a:chOff x="0" y="0"/>
          <a:chExt cx="0" cy="0"/>
        </a:xfrm>
      </p:grpSpPr>
      <p:sp>
        <p:nvSpPr>
          <p:cNvPr id="1640" name="Google Shape;1640;p9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9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9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9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9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9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98"/>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47" name="Google Shape;1647;p98"/>
          <p:cNvSpPr txBox="1"/>
          <p:nvPr>
            <p:ph idx="1" type="subTitle"/>
          </p:nvPr>
        </p:nvSpPr>
        <p:spPr>
          <a:xfrm>
            <a:off x="2116900" y="1777739"/>
            <a:ext cx="13320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648" name="Google Shape;1648;p98"/>
          <p:cNvSpPr txBox="1"/>
          <p:nvPr>
            <p:ph idx="2" type="subTitle"/>
          </p:nvPr>
        </p:nvSpPr>
        <p:spPr>
          <a:xfrm>
            <a:off x="995200" y="2165152"/>
            <a:ext cx="3575400" cy="62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1649" name="Google Shape;1649;p98"/>
          <p:cNvSpPr txBox="1"/>
          <p:nvPr>
            <p:ph idx="3" type="subTitle"/>
          </p:nvPr>
        </p:nvSpPr>
        <p:spPr>
          <a:xfrm>
            <a:off x="2115400" y="3432764"/>
            <a:ext cx="1335000" cy="27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650" name="Google Shape;1650;p98"/>
          <p:cNvSpPr txBox="1"/>
          <p:nvPr>
            <p:ph idx="4" type="subTitle"/>
          </p:nvPr>
        </p:nvSpPr>
        <p:spPr>
          <a:xfrm>
            <a:off x="993850" y="3825339"/>
            <a:ext cx="3578100" cy="621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1651" name="Google Shape;1651;p98"/>
          <p:cNvSpPr/>
          <p:nvPr/>
        </p:nvSpPr>
        <p:spPr>
          <a:xfrm>
            <a:off x="566622" y="32358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98"/>
          <p:cNvSpPr/>
          <p:nvPr/>
        </p:nvSpPr>
        <p:spPr>
          <a:xfrm>
            <a:off x="11562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98"/>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98"/>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9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98"/>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98"/>
          <p:cNvSpPr/>
          <p:nvPr/>
        </p:nvSpPr>
        <p:spPr>
          <a:xfrm>
            <a:off x="530554" y="22231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98"/>
          <p:cNvSpPr/>
          <p:nvPr/>
        </p:nvSpPr>
        <p:spPr>
          <a:xfrm>
            <a:off x="1091992" y="48733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98"/>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9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98"/>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4" name="Shape 164"/>
        <p:cNvGrpSpPr/>
        <p:nvPr/>
      </p:nvGrpSpPr>
      <p:grpSpPr>
        <a:xfrm>
          <a:off x="0" y="0"/>
          <a:ext cx="0" cy="0"/>
          <a:chOff x="0" y="0"/>
          <a:chExt cx="0" cy="0"/>
        </a:xfrm>
      </p:grpSpPr>
      <p:sp>
        <p:nvSpPr>
          <p:cNvPr id="165" name="Google Shape;165;p2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5"/>
          <p:cNvSpPr txBox="1"/>
          <p:nvPr>
            <p:ph idx="1" type="subTitle"/>
          </p:nvPr>
        </p:nvSpPr>
        <p:spPr>
          <a:xfrm>
            <a:off x="1320425" y="2174825"/>
            <a:ext cx="27528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70" name="Google Shape;170;p25"/>
          <p:cNvSpPr txBox="1"/>
          <p:nvPr>
            <p:ph idx="2" type="subTitle"/>
          </p:nvPr>
        </p:nvSpPr>
        <p:spPr>
          <a:xfrm>
            <a:off x="1439400" y="2574931"/>
            <a:ext cx="2514900" cy="106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71" name="Google Shape;171;p25"/>
          <p:cNvSpPr txBox="1"/>
          <p:nvPr>
            <p:ph idx="3" type="subTitle"/>
          </p:nvPr>
        </p:nvSpPr>
        <p:spPr>
          <a:xfrm>
            <a:off x="5002150" y="2174825"/>
            <a:ext cx="27522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72" name="Google Shape;172;p25"/>
          <p:cNvSpPr txBox="1"/>
          <p:nvPr>
            <p:ph idx="4" type="subTitle"/>
          </p:nvPr>
        </p:nvSpPr>
        <p:spPr>
          <a:xfrm>
            <a:off x="5111350" y="2576131"/>
            <a:ext cx="2514600" cy="105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73" name="Google Shape;173;p25"/>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5"/>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5"/>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5"/>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3600"/>
              <a:buNone/>
              <a:defRPr b="1">
                <a:solidFill>
                  <a:schemeClr val="accent4"/>
                </a:solidFill>
              </a:defRPr>
            </a:lvl1pPr>
            <a:lvl2pPr lvl="1" algn="ctr">
              <a:lnSpc>
                <a:spcPct val="100000"/>
              </a:lnSpc>
              <a:spcBef>
                <a:spcPts val="0"/>
              </a:spcBef>
              <a:spcAft>
                <a:spcPts val="0"/>
              </a:spcAft>
              <a:buClr>
                <a:schemeClr val="accent4"/>
              </a:buClr>
              <a:buSzPts val="3600"/>
              <a:buNone/>
              <a:defRPr sz="3600">
                <a:solidFill>
                  <a:schemeClr val="accent4"/>
                </a:solidFill>
              </a:defRPr>
            </a:lvl2pPr>
            <a:lvl3pPr lvl="2" algn="ctr">
              <a:lnSpc>
                <a:spcPct val="100000"/>
              </a:lnSpc>
              <a:spcBef>
                <a:spcPts val="0"/>
              </a:spcBef>
              <a:spcAft>
                <a:spcPts val="0"/>
              </a:spcAft>
              <a:buClr>
                <a:schemeClr val="accent4"/>
              </a:buClr>
              <a:buSzPts val="3600"/>
              <a:buNone/>
              <a:defRPr sz="3600">
                <a:solidFill>
                  <a:schemeClr val="accent4"/>
                </a:solidFill>
              </a:defRPr>
            </a:lvl3pPr>
            <a:lvl4pPr lvl="3" algn="ctr">
              <a:lnSpc>
                <a:spcPct val="100000"/>
              </a:lnSpc>
              <a:spcBef>
                <a:spcPts val="0"/>
              </a:spcBef>
              <a:spcAft>
                <a:spcPts val="0"/>
              </a:spcAft>
              <a:buClr>
                <a:schemeClr val="accent4"/>
              </a:buClr>
              <a:buSzPts val="3600"/>
              <a:buNone/>
              <a:defRPr sz="3600">
                <a:solidFill>
                  <a:schemeClr val="accent4"/>
                </a:solidFill>
              </a:defRPr>
            </a:lvl4pPr>
            <a:lvl5pPr lvl="4" algn="ctr">
              <a:lnSpc>
                <a:spcPct val="100000"/>
              </a:lnSpc>
              <a:spcBef>
                <a:spcPts val="0"/>
              </a:spcBef>
              <a:spcAft>
                <a:spcPts val="0"/>
              </a:spcAft>
              <a:buClr>
                <a:schemeClr val="accent4"/>
              </a:buClr>
              <a:buSzPts val="3600"/>
              <a:buNone/>
              <a:defRPr sz="3600">
                <a:solidFill>
                  <a:schemeClr val="accent4"/>
                </a:solidFill>
              </a:defRPr>
            </a:lvl5pPr>
            <a:lvl6pPr lvl="5" algn="ctr">
              <a:lnSpc>
                <a:spcPct val="100000"/>
              </a:lnSpc>
              <a:spcBef>
                <a:spcPts val="0"/>
              </a:spcBef>
              <a:spcAft>
                <a:spcPts val="0"/>
              </a:spcAft>
              <a:buClr>
                <a:schemeClr val="accent4"/>
              </a:buClr>
              <a:buSzPts val="3600"/>
              <a:buNone/>
              <a:defRPr sz="3600">
                <a:solidFill>
                  <a:schemeClr val="accent4"/>
                </a:solidFill>
              </a:defRPr>
            </a:lvl6pPr>
            <a:lvl7pPr lvl="6" algn="ctr">
              <a:lnSpc>
                <a:spcPct val="100000"/>
              </a:lnSpc>
              <a:spcBef>
                <a:spcPts val="0"/>
              </a:spcBef>
              <a:spcAft>
                <a:spcPts val="0"/>
              </a:spcAft>
              <a:buClr>
                <a:schemeClr val="accent4"/>
              </a:buClr>
              <a:buSzPts val="3600"/>
              <a:buNone/>
              <a:defRPr sz="3600">
                <a:solidFill>
                  <a:schemeClr val="accent4"/>
                </a:solidFill>
              </a:defRPr>
            </a:lvl7pPr>
            <a:lvl8pPr lvl="7" algn="ctr">
              <a:lnSpc>
                <a:spcPct val="100000"/>
              </a:lnSpc>
              <a:spcBef>
                <a:spcPts val="0"/>
              </a:spcBef>
              <a:spcAft>
                <a:spcPts val="0"/>
              </a:spcAft>
              <a:buClr>
                <a:schemeClr val="accent4"/>
              </a:buClr>
              <a:buSzPts val="3600"/>
              <a:buNone/>
              <a:defRPr sz="3600">
                <a:solidFill>
                  <a:schemeClr val="accent4"/>
                </a:solidFill>
              </a:defRPr>
            </a:lvl8pPr>
            <a:lvl9pPr lvl="8" algn="ctr">
              <a:lnSpc>
                <a:spcPct val="100000"/>
              </a:lnSpc>
              <a:spcBef>
                <a:spcPts val="0"/>
              </a:spcBef>
              <a:spcAft>
                <a:spcPts val="0"/>
              </a:spcAft>
              <a:buClr>
                <a:schemeClr val="accent4"/>
              </a:buClr>
              <a:buSzPts val="3600"/>
              <a:buNone/>
              <a:defRPr sz="3600">
                <a:solidFill>
                  <a:schemeClr val="accent4"/>
                </a:solidFill>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TITLE_AND_TWO_COLUMNS_2_1">
    <p:spTree>
      <p:nvGrpSpPr>
        <p:cNvPr id="1662" name="Shape 1662"/>
        <p:cNvGrpSpPr/>
        <p:nvPr/>
      </p:nvGrpSpPr>
      <p:grpSpPr>
        <a:xfrm>
          <a:off x="0" y="0"/>
          <a:ext cx="0" cy="0"/>
          <a:chOff x="0" y="0"/>
          <a:chExt cx="0" cy="0"/>
        </a:xfrm>
      </p:grpSpPr>
      <p:sp>
        <p:nvSpPr>
          <p:cNvPr id="1663" name="Google Shape;1663;p9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9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9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9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9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9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99"/>
          <p:cNvSpPr txBox="1"/>
          <p:nvPr>
            <p:ph idx="1" type="subTitle"/>
          </p:nvPr>
        </p:nvSpPr>
        <p:spPr>
          <a:xfrm>
            <a:off x="1029406" y="1564731"/>
            <a:ext cx="3487800" cy="9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1670" name="Google Shape;1670;p99"/>
          <p:cNvSpPr txBox="1"/>
          <p:nvPr>
            <p:ph idx="2" type="subTitle"/>
          </p:nvPr>
        </p:nvSpPr>
        <p:spPr>
          <a:xfrm>
            <a:off x="4453273" y="3356031"/>
            <a:ext cx="3483900" cy="93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700"/>
            </a:lvl1pPr>
            <a:lvl2pPr lvl="1" algn="ctr">
              <a:lnSpc>
                <a:spcPct val="100000"/>
              </a:lnSpc>
              <a:spcBef>
                <a:spcPts val="0"/>
              </a:spcBef>
              <a:spcAft>
                <a:spcPts val="0"/>
              </a:spcAft>
              <a:buSzPts val="1400"/>
              <a:buNone/>
              <a:defRPr sz="1700"/>
            </a:lvl2pPr>
            <a:lvl3pPr lvl="2" algn="ctr">
              <a:lnSpc>
                <a:spcPct val="100000"/>
              </a:lnSpc>
              <a:spcBef>
                <a:spcPts val="0"/>
              </a:spcBef>
              <a:spcAft>
                <a:spcPts val="0"/>
              </a:spcAft>
              <a:buSzPts val="1400"/>
              <a:buNone/>
              <a:defRPr sz="1700"/>
            </a:lvl3pPr>
            <a:lvl4pPr lvl="3" algn="ctr">
              <a:lnSpc>
                <a:spcPct val="100000"/>
              </a:lnSpc>
              <a:spcBef>
                <a:spcPts val="0"/>
              </a:spcBef>
              <a:spcAft>
                <a:spcPts val="0"/>
              </a:spcAft>
              <a:buSzPts val="1400"/>
              <a:buNone/>
              <a:defRPr sz="1700"/>
            </a:lvl4pPr>
            <a:lvl5pPr lvl="4" algn="ctr">
              <a:lnSpc>
                <a:spcPct val="100000"/>
              </a:lnSpc>
              <a:spcBef>
                <a:spcPts val="0"/>
              </a:spcBef>
              <a:spcAft>
                <a:spcPts val="0"/>
              </a:spcAft>
              <a:buSzPts val="1400"/>
              <a:buNone/>
              <a:defRPr sz="1700"/>
            </a:lvl5pPr>
            <a:lvl6pPr lvl="5" algn="ctr">
              <a:lnSpc>
                <a:spcPct val="100000"/>
              </a:lnSpc>
              <a:spcBef>
                <a:spcPts val="0"/>
              </a:spcBef>
              <a:spcAft>
                <a:spcPts val="0"/>
              </a:spcAft>
              <a:buSzPts val="1400"/>
              <a:buNone/>
              <a:defRPr sz="1700"/>
            </a:lvl6pPr>
            <a:lvl7pPr lvl="6" algn="ctr">
              <a:lnSpc>
                <a:spcPct val="100000"/>
              </a:lnSpc>
              <a:spcBef>
                <a:spcPts val="0"/>
              </a:spcBef>
              <a:spcAft>
                <a:spcPts val="0"/>
              </a:spcAft>
              <a:buSzPts val="1400"/>
              <a:buNone/>
              <a:defRPr sz="1700"/>
            </a:lvl7pPr>
            <a:lvl8pPr lvl="7" algn="ctr">
              <a:lnSpc>
                <a:spcPct val="100000"/>
              </a:lnSpc>
              <a:spcBef>
                <a:spcPts val="0"/>
              </a:spcBef>
              <a:spcAft>
                <a:spcPts val="0"/>
              </a:spcAft>
              <a:buSzPts val="1400"/>
              <a:buNone/>
              <a:defRPr sz="1700"/>
            </a:lvl8pPr>
            <a:lvl9pPr lvl="8" algn="ctr">
              <a:lnSpc>
                <a:spcPct val="100000"/>
              </a:lnSpc>
              <a:spcBef>
                <a:spcPts val="0"/>
              </a:spcBef>
              <a:spcAft>
                <a:spcPts val="0"/>
              </a:spcAft>
              <a:buSzPts val="1400"/>
              <a:buNone/>
              <a:defRPr sz="1700"/>
            </a:lvl9pPr>
          </a:lstStyle>
          <a:p/>
        </p:txBody>
      </p:sp>
      <p:sp>
        <p:nvSpPr>
          <p:cNvPr id="1671" name="Google Shape;1671;p99"/>
          <p:cNvSpPr/>
          <p:nvPr/>
        </p:nvSpPr>
        <p:spPr>
          <a:xfrm>
            <a:off x="288918" y="34732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99"/>
          <p:cNvSpPr/>
          <p:nvPr/>
        </p:nvSpPr>
        <p:spPr>
          <a:xfrm>
            <a:off x="389143" y="13026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99"/>
          <p:cNvSpPr/>
          <p:nvPr/>
        </p:nvSpPr>
        <p:spPr>
          <a:xfrm>
            <a:off x="3328864" y="45836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99"/>
          <p:cNvSpPr/>
          <p:nvPr/>
        </p:nvSpPr>
        <p:spPr>
          <a:xfrm>
            <a:off x="3006718" y="268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99"/>
          <p:cNvSpPr/>
          <p:nvPr/>
        </p:nvSpPr>
        <p:spPr>
          <a:xfrm>
            <a:off x="495464" y="26364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99"/>
          <p:cNvSpPr/>
          <p:nvPr/>
        </p:nvSpPr>
        <p:spPr>
          <a:xfrm>
            <a:off x="339202" y="1954883"/>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99"/>
          <p:cNvSpPr/>
          <p:nvPr/>
        </p:nvSpPr>
        <p:spPr>
          <a:xfrm>
            <a:off x="5001489" y="477155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99"/>
          <p:cNvSpPr/>
          <p:nvPr/>
        </p:nvSpPr>
        <p:spPr>
          <a:xfrm>
            <a:off x="1260993" y="3263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99"/>
          <p:cNvSpPr/>
          <p:nvPr/>
        </p:nvSpPr>
        <p:spPr>
          <a:xfrm>
            <a:off x="991889" y="1118108"/>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99"/>
          <p:cNvSpPr/>
          <p:nvPr/>
        </p:nvSpPr>
        <p:spPr>
          <a:xfrm>
            <a:off x="1211039" y="4674020"/>
            <a:ext cx="49954" cy="49942"/>
          </a:xfrm>
          <a:custGeom>
            <a:rect b="b" l="l" r="r" t="t"/>
            <a:pathLst>
              <a:path extrusionOk="0" fill="none" h="4297" w="4298">
                <a:moveTo>
                  <a:pt x="4297" y="2158"/>
                </a:moveTo>
                <a:cubicBezTo>
                  <a:pt x="4297" y="3338"/>
                  <a:pt x="3338" y="4297"/>
                  <a:pt x="2158" y="4297"/>
                </a:cubicBezTo>
                <a:cubicBezTo>
                  <a:pt x="978" y="4297"/>
                  <a:pt x="1" y="3338"/>
                  <a:pt x="1" y="2158"/>
                </a:cubicBezTo>
                <a:cubicBezTo>
                  <a:pt x="1" y="959"/>
                  <a:pt x="959" y="0"/>
                  <a:pt x="2158" y="0"/>
                </a:cubicBezTo>
                <a:cubicBezTo>
                  <a:pt x="3338" y="0"/>
                  <a:pt x="4297" y="978"/>
                  <a:pt x="4297" y="2158"/>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9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0">
  <p:cSld name="TITLE_AND_TWO_COLUMNS_2_1_1">
    <p:spTree>
      <p:nvGrpSpPr>
        <p:cNvPr id="1682" name="Shape 1682"/>
        <p:cNvGrpSpPr/>
        <p:nvPr/>
      </p:nvGrpSpPr>
      <p:grpSpPr>
        <a:xfrm>
          <a:off x="0" y="0"/>
          <a:ext cx="0" cy="0"/>
          <a:chOff x="0" y="0"/>
          <a:chExt cx="0" cy="0"/>
        </a:xfrm>
      </p:grpSpPr>
      <p:sp>
        <p:nvSpPr>
          <p:cNvPr id="1683" name="Google Shape;1683;p100"/>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00"/>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00"/>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00"/>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00"/>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00"/>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00"/>
          <p:cNvSpPr txBox="1"/>
          <p:nvPr>
            <p:ph type="title"/>
          </p:nvPr>
        </p:nvSpPr>
        <p:spPr>
          <a:xfrm>
            <a:off x="1541075" y="539500"/>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90" name="Google Shape;1690;p100"/>
          <p:cNvSpPr txBox="1"/>
          <p:nvPr>
            <p:ph idx="1" type="subTitle"/>
          </p:nvPr>
        </p:nvSpPr>
        <p:spPr>
          <a:xfrm>
            <a:off x="993850" y="1907938"/>
            <a:ext cx="3487800" cy="6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691" name="Google Shape;1691;p100"/>
          <p:cNvSpPr txBox="1"/>
          <p:nvPr>
            <p:ph idx="2" type="subTitle"/>
          </p:nvPr>
        </p:nvSpPr>
        <p:spPr>
          <a:xfrm>
            <a:off x="993850" y="3450388"/>
            <a:ext cx="3487800" cy="62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692" name="Google Shape;1692;p100"/>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00"/>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00"/>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00"/>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00"/>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00"/>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00"/>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00"/>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00"/>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00"/>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00"/>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00"/>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00"/>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705" name="Shape 1705"/>
        <p:cNvGrpSpPr/>
        <p:nvPr/>
      </p:nvGrpSpPr>
      <p:grpSpPr>
        <a:xfrm>
          <a:off x="0" y="0"/>
          <a:ext cx="0" cy="0"/>
          <a:chOff x="0" y="0"/>
          <a:chExt cx="0" cy="0"/>
        </a:xfrm>
      </p:grpSpPr>
      <p:sp>
        <p:nvSpPr>
          <p:cNvPr id="1706" name="Google Shape;1706;p101"/>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01"/>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01"/>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01"/>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01"/>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01"/>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01"/>
          <p:cNvSpPr txBox="1"/>
          <p:nvPr>
            <p:ph idx="1" type="subTitle"/>
          </p:nvPr>
        </p:nvSpPr>
        <p:spPr>
          <a:xfrm>
            <a:off x="988824" y="2194231"/>
            <a:ext cx="22941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713" name="Google Shape;1713;p101"/>
          <p:cNvSpPr txBox="1"/>
          <p:nvPr>
            <p:ph idx="2" type="subTitle"/>
          </p:nvPr>
        </p:nvSpPr>
        <p:spPr>
          <a:xfrm>
            <a:off x="1022274" y="2548613"/>
            <a:ext cx="2227200" cy="87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714" name="Google Shape;1714;p101"/>
          <p:cNvSpPr txBox="1"/>
          <p:nvPr>
            <p:ph idx="3" type="subTitle"/>
          </p:nvPr>
        </p:nvSpPr>
        <p:spPr>
          <a:xfrm>
            <a:off x="3420563" y="2193481"/>
            <a:ext cx="2294100" cy="28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715" name="Google Shape;1715;p101"/>
          <p:cNvSpPr txBox="1"/>
          <p:nvPr>
            <p:ph idx="4" type="subTitle"/>
          </p:nvPr>
        </p:nvSpPr>
        <p:spPr>
          <a:xfrm>
            <a:off x="3452063" y="2550413"/>
            <a:ext cx="22311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sp>
        <p:nvSpPr>
          <p:cNvPr id="1716" name="Google Shape;1716;p101"/>
          <p:cNvSpPr txBox="1"/>
          <p:nvPr>
            <p:ph idx="5" type="subTitle"/>
          </p:nvPr>
        </p:nvSpPr>
        <p:spPr>
          <a:xfrm>
            <a:off x="5852337" y="2194231"/>
            <a:ext cx="22941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717" name="Google Shape;1717;p101"/>
          <p:cNvSpPr txBox="1"/>
          <p:nvPr>
            <p:ph idx="6" type="subTitle"/>
          </p:nvPr>
        </p:nvSpPr>
        <p:spPr>
          <a:xfrm>
            <a:off x="5883837" y="2550413"/>
            <a:ext cx="22311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dk2"/>
                </a:solidFill>
              </a:defRPr>
            </a:lvl1pPr>
            <a:lvl2pPr lvl="1" algn="ctr">
              <a:lnSpc>
                <a:spcPct val="100000"/>
              </a:lnSpc>
              <a:spcBef>
                <a:spcPts val="0"/>
              </a:spcBef>
              <a:spcAft>
                <a:spcPts val="0"/>
              </a:spcAft>
              <a:buSzPts val="1400"/>
              <a:buNone/>
              <a:defRPr sz="1600">
                <a:solidFill>
                  <a:schemeClr val="dk2"/>
                </a:solidFill>
              </a:defRPr>
            </a:lvl2pPr>
            <a:lvl3pPr lvl="2" algn="ctr">
              <a:lnSpc>
                <a:spcPct val="100000"/>
              </a:lnSpc>
              <a:spcBef>
                <a:spcPts val="0"/>
              </a:spcBef>
              <a:spcAft>
                <a:spcPts val="0"/>
              </a:spcAft>
              <a:buSzPts val="1400"/>
              <a:buNone/>
              <a:defRPr sz="1600">
                <a:solidFill>
                  <a:schemeClr val="dk2"/>
                </a:solidFill>
              </a:defRPr>
            </a:lvl3pPr>
            <a:lvl4pPr lvl="3" algn="ctr">
              <a:lnSpc>
                <a:spcPct val="100000"/>
              </a:lnSpc>
              <a:spcBef>
                <a:spcPts val="0"/>
              </a:spcBef>
              <a:spcAft>
                <a:spcPts val="0"/>
              </a:spcAft>
              <a:buSzPts val="1400"/>
              <a:buNone/>
              <a:defRPr sz="1600">
                <a:solidFill>
                  <a:schemeClr val="dk2"/>
                </a:solidFill>
              </a:defRPr>
            </a:lvl4pPr>
            <a:lvl5pPr lvl="4" algn="ctr">
              <a:lnSpc>
                <a:spcPct val="100000"/>
              </a:lnSpc>
              <a:spcBef>
                <a:spcPts val="0"/>
              </a:spcBef>
              <a:spcAft>
                <a:spcPts val="0"/>
              </a:spcAft>
              <a:buSzPts val="1400"/>
              <a:buNone/>
              <a:defRPr sz="1600">
                <a:solidFill>
                  <a:schemeClr val="dk2"/>
                </a:solidFill>
              </a:defRPr>
            </a:lvl5pPr>
            <a:lvl6pPr lvl="5" algn="ctr">
              <a:lnSpc>
                <a:spcPct val="100000"/>
              </a:lnSpc>
              <a:spcBef>
                <a:spcPts val="0"/>
              </a:spcBef>
              <a:spcAft>
                <a:spcPts val="0"/>
              </a:spcAft>
              <a:buSzPts val="1400"/>
              <a:buNone/>
              <a:defRPr sz="1600">
                <a:solidFill>
                  <a:schemeClr val="dk2"/>
                </a:solidFill>
              </a:defRPr>
            </a:lvl6pPr>
            <a:lvl7pPr lvl="6" algn="ctr">
              <a:lnSpc>
                <a:spcPct val="100000"/>
              </a:lnSpc>
              <a:spcBef>
                <a:spcPts val="0"/>
              </a:spcBef>
              <a:spcAft>
                <a:spcPts val="0"/>
              </a:spcAft>
              <a:buSzPts val="1400"/>
              <a:buNone/>
              <a:defRPr sz="1600">
                <a:solidFill>
                  <a:schemeClr val="dk2"/>
                </a:solidFill>
              </a:defRPr>
            </a:lvl7pPr>
            <a:lvl8pPr lvl="7" algn="ctr">
              <a:lnSpc>
                <a:spcPct val="100000"/>
              </a:lnSpc>
              <a:spcBef>
                <a:spcPts val="0"/>
              </a:spcBef>
              <a:spcAft>
                <a:spcPts val="0"/>
              </a:spcAft>
              <a:buSzPts val="1400"/>
              <a:buNone/>
              <a:defRPr sz="1600">
                <a:solidFill>
                  <a:schemeClr val="dk2"/>
                </a:solidFill>
              </a:defRPr>
            </a:lvl8pPr>
            <a:lvl9pPr lvl="8" algn="ctr">
              <a:lnSpc>
                <a:spcPct val="100000"/>
              </a:lnSpc>
              <a:spcBef>
                <a:spcPts val="0"/>
              </a:spcBef>
              <a:spcAft>
                <a:spcPts val="0"/>
              </a:spcAft>
              <a:buSzPts val="1400"/>
              <a:buNone/>
              <a:defRPr sz="1600">
                <a:solidFill>
                  <a:schemeClr val="dk2"/>
                </a:solidFill>
              </a:defRPr>
            </a:lvl9pPr>
          </a:lstStyle>
          <a:p/>
        </p:txBody>
      </p:sp>
      <p:grpSp>
        <p:nvGrpSpPr>
          <p:cNvPr id="1718" name="Google Shape;1718;p101"/>
          <p:cNvGrpSpPr/>
          <p:nvPr/>
        </p:nvGrpSpPr>
        <p:grpSpPr>
          <a:xfrm>
            <a:off x="370211" y="189025"/>
            <a:ext cx="7454476" cy="4778746"/>
            <a:chOff x="370211" y="189025"/>
            <a:chExt cx="7454476" cy="4778746"/>
          </a:xfrm>
        </p:grpSpPr>
        <p:sp>
          <p:nvSpPr>
            <p:cNvPr id="1719" name="Google Shape;1719;p101"/>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01"/>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01"/>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01"/>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01"/>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01"/>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01"/>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01"/>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01"/>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01"/>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01"/>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01"/>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01"/>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2" name="Google Shape;1732;p101"/>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3600"/>
              <a:buNone/>
              <a:defRPr b="1">
                <a:solidFill>
                  <a:schemeClr val="accent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1733" name="Shape 1733"/>
        <p:cNvGrpSpPr/>
        <p:nvPr/>
      </p:nvGrpSpPr>
      <p:grpSpPr>
        <a:xfrm>
          <a:off x="0" y="0"/>
          <a:ext cx="0" cy="0"/>
          <a:chOff x="0" y="0"/>
          <a:chExt cx="0" cy="0"/>
        </a:xfrm>
      </p:grpSpPr>
      <p:sp>
        <p:nvSpPr>
          <p:cNvPr id="1734" name="Google Shape;1734;p102"/>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02"/>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02"/>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02"/>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02"/>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02"/>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02"/>
          <p:cNvSpPr txBox="1"/>
          <p:nvPr>
            <p:ph idx="1" type="subTitle"/>
          </p:nvPr>
        </p:nvSpPr>
        <p:spPr>
          <a:xfrm>
            <a:off x="1665419" y="2070634"/>
            <a:ext cx="2362200" cy="73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741" name="Google Shape;1741;p102"/>
          <p:cNvSpPr txBox="1"/>
          <p:nvPr>
            <p:ph idx="2" type="subTitle"/>
          </p:nvPr>
        </p:nvSpPr>
        <p:spPr>
          <a:xfrm>
            <a:off x="5113644" y="2070034"/>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742" name="Google Shape;1742;p102"/>
          <p:cNvSpPr txBox="1"/>
          <p:nvPr>
            <p:ph idx="3" type="subTitle"/>
          </p:nvPr>
        </p:nvSpPr>
        <p:spPr>
          <a:xfrm>
            <a:off x="1665419" y="3879424"/>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743" name="Google Shape;1743;p102"/>
          <p:cNvSpPr txBox="1"/>
          <p:nvPr>
            <p:ph idx="4" type="subTitle"/>
          </p:nvPr>
        </p:nvSpPr>
        <p:spPr>
          <a:xfrm>
            <a:off x="5113644" y="3877665"/>
            <a:ext cx="23592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1744" name="Google Shape;1744;p102"/>
          <p:cNvSpPr txBox="1"/>
          <p:nvPr>
            <p:ph idx="5" type="subTitle"/>
          </p:nvPr>
        </p:nvSpPr>
        <p:spPr>
          <a:xfrm>
            <a:off x="5345994" y="3660602"/>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745" name="Google Shape;1745;p102"/>
          <p:cNvSpPr txBox="1"/>
          <p:nvPr>
            <p:ph idx="6" type="subTitle"/>
          </p:nvPr>
        </p:nvSpPr>
        <p:spPr>
          <a:xfrm>
            <a:off x="5345994" y="1853536"/>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746" name="Google Shape;1746;p102"/>
          <p:cNvSpPr txBox="1"/>
          <p:nvPr>
            <p:ph idx="7" type="subTitle"/>
          </p:nvPr>
        </p:nvSpPr>
        <p:spPr>
          <a:xfrm>
            <a:off x="1899269" y="1853536"/>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747" name="Google Shape;1747;p102"/>
          <p:cNvSpPr txBox="1"/>
          <p:nvPr>
            <p:ph idx="8" type="subTitle"/>
          </p:nvPr>
        </p:nvSpPr>
        <p:spPr>
          <a:xfrm>
            <a:off x="1899269" y="3660602"/>
            <a:ext cx="1894500" cy="234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748" name="Google Shape;1748;p102"/>
          <p:cNvSpPr/>
          <p:nvPr/>
        </p:nvSpPr>
        <p:spPr>
          <a:xfrm>
            <a:off x="3728847" y="46961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02"/>
          <p:cNvSpPr/>
          <p:nvPr/>
        </p:nvSpPr>
        <p:spPr>
          <a:xfrm>
            <a:off x="7409543" y="490348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02"/>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02"/>
          <p:cNvSpPr/>
          <p:nvPr/>
        </p:nvSpPr>
        <p:spPr>
          <a:xfrm>
            <a:off x="721392" y="131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0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02"/>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02"/>
          <p:cNvSpPr/>
          <p:nvPr/>
        </p:nvSpPr>
        <p:spPr>
          <a:xfrm>
            <a:off x="1919817" y="4903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02"/>
          <p:cNvSpPr/>
          <p:nvPr/>
        </p:nvSpPr>
        <p:spPr>
          <a:xfrm>
            <a:off x="6461092" y="47714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02"/>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02"/>
          <p:cNvSpPr/>
          <p:nvPr/>
        </p:nvSpPr>
        <p:spPr>
          <a:xfrm>
            <a:off x="4872225"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0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02"/>
          <p:cNvSpPr/>
          <p:nvPr/>
        </p:nvSpPr>
        <p:spPr>
          <a:xfrm>
            <a:off x="965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02"/>
          <p:cNvSpPr/>
          <p:nvPr/>
        </p:nvSpPr>
        <p:spPr>
          <a:xfrm>
            <a:off x="2007997" y="18902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02"/>
          <p:cNvSpPr txBox="1"/>
          <p:nvPr>
            <p:ph type="title"/>
          </p:nvPr>
        </p:nvSpPr>
        <p:spPr>
          <a:xfrm>
            <a:off x="1543600" y="541776"/>
            <a:ext cx="64830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3600"/>
              <a:buNone/>
              <a:defRPr b="1">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_1_1">
    <p:spTree>
      <p:nvGrpSpPr>
        <p:cNvPr id="1762" name="Shape 1762"/>
        <p:cNvGrpSpPr/>
        <p:nvPr/>
      </p:nvGrpSpPr>
      <p:grpSpPr>
        <a:xfrm>
          <a:off x="0" y="0"/>
          <a:ext cx="0" cy="0"/>
          <a:chOff x="0" y="0"/>
          <a:chExt cx="0" cy="0"/>
        </a:xfrm>
      </p:grpSpPr>
      <p:sp>
        <p:nvSpPr>
          <p:cNvPr id="1763" name="Google Shape;1763;p103"/>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0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03"/>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03"/>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03"/>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03"/>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03"/>
          <p:cNvSpPr txBox="1"/>
          <p:nvPr>
            <p:ph type="title"/>
          </p:nvPr>
        </p:nvSpPr>
        <p:spPr>
          <a:xfrm>
            <a:off x="3114801" y="1579500"/>
            <a:ext cx="29064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70" name="Google Shape;1770;p103"/>
          <p:cNvSpPr txBox="1"/>
          <p:nvPr>
            <p:ph idx="2" type="title"/>
          </p:nvPr>
        </p:nvSpPr>
        <p:spPr>
          <a:xfrm>
            <a:off x="1130263" y="2992739"/>
            <a:ext cx="29079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71" name="Google Shape;1771;p103"/>
          <p:cNvSpPr txBox="1"/>
          <p:nvPr>
            <p:ph idx="3" type="title"/>
          </p:nvPr>
        </p:nvSpPr>
        <p:spPr>
          <a:xfrm>
            <a:off x="5111713" y="2992739"/>
            <a:ext cx="2907900" cy="39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2700">
                <a:solidFill>
                  <a:schemeClr val="accent4"/>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72" name="Google Shape;1772;p103"/>
          <p:cNvSpPr txBox="1"/>
          <p:nvPr>
            <p:ph idx="1" type="subTitle"/>
          </p:nvPr>
        </p:nvSpPr>
        <p:spPr>
          <a:xfrm>
            <a:off x="2890463" y="2110200"/>
            <a:ext cx="3369000" cy="276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1773" name="Google Shape;1773;p103"/>
          <p:cNvSpPr txBox="1"/>
          <p:nvPr>
            <p:ph idx="4" type="subTitle"/>
          </p:nvPr>
        </p:nvSpPr>
        <p:spPr>
          <a:xfrm>
            <a:off x="901663" y="3554950"/>
            <a:ext cx="33651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1774" name="Google Shape;1774;p103"/>
          <p:cNvSpPr txBox="1"/>
          <p:nvPr>
            <p:ph idx="5" type="subTitle"/>
          </p:nvPr>
        </p:nvSpPr>
        <p:spPr>
          <a:xfrm>
            <a:off x="4883113" y="3554950"/>
            <a:ext cx="3365100" cy="27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solidFill>
                  <a:schemeClr val="dk2"/>
                </a:solidFill>
              </a:defRPr>
            </a:lvl1pPr>
            <a:lvl2pPr lvl="1" algn="ctr">
              <a:lnSpc>
                <a:spcPct val="100000"/>
              </a:lnSpc>
              <a:spcBef>
                <a:spcPts val="0"/>
              </a:spcBef>
              <a:spcAft>
                <a:spcPts val="0"/>
              </a:spcAft>
              <a:buSzPts val="1400"/>
              <a:buNone/>
              <a:defRPr>
                <a:solidFill>
                  <a:schemeClr val="dk2"/>
                </a:solidFill>
              </a:defRPr>
            </a:lvl2pPr>
            <a:lvl3pPr lvl="2" algn="ctr">
              <a:lnSpc>
                <a:spcPct val="100000"/>
              </a:lnSpc>
              <a:spcBef>
                <a:spcPts val="0"/>
              </a:spcBef>
              <a:spcAft>
                <a:spcPts val="0"/>
              </a:spcAft>
              <a:buSzPts val="1400"/>
              <a:buNone/>
              <a:defRPr>
                <a:solidFill>
                  <a:schemeClr val="dk2"/>
                </a:solidFill>
              </a:defRPr>
            </a:lvl3pPr>
            <a:lvl4pPr lvl="3" algn="ctr">
              <a:lnSpc>
                <a:spcPct val="100000"/>
              </a:lnSpc>
              <a:spcBef>
                <a:spcPts val="0"/>
              </a:spcBef>
              <a:spcAft>
                <a:spcPts val="0"/>
              </a:spcAft>
              <a:buSzPts val="1400"/>
              <a:buNone/>
              <a:defRPr>
                <a:solidFill>
                  <a:schemeClr val="dk2"/>
                </a:solidFill>
              </a:defRPr>
            </a:lvl4pPr>
            <a:lvl5pPr lvl="4" algn="ctr">
              <a:lnSpc>
                <a:spcPct val="100000"/>
              </a:lnSpc>
              <a:spcBef>
                <a:spcPts val="0"/>
              </a:spcBef>
              <a:spcAft>
                <a:spcPts val="0"/>
              </a:spcAft>
              <a:buSzPts val="1400"/>
              <a:buNone/>
              <a:defRPr>
                <a:solidFill>
                  <a:schemeClr val="dk2"/>
                </a:solidFill>
              </a:defRPr>
            </a:lvl5pPr>
            <a:lvl6pPr lvl="5" algn="ctr">
              <a:lnSpc>
                <a:spcPct val="100000"/>
              </a:lnSpc>
              <a:spcBef>
                <a:spcPts val="0"/>
              </a:spcBef>
              <a:spcAft>
                <a:spcPts val="0"/>
              </a:spcAft>
              <a:buSzPts val="1400"/>
              <a:buNone/>
              <a:defRPr>
                <a:solidFill>
                  <a:schemeClr val="dk2"/>
                </a:solidFill>
              </a:defRPr>
            </a:lvl6pPr>
            <a:lvl7pPr lvl="6" algn="ctr">
              <a:lnSpc>
                <a:spcPct val="100000"/>
              </a:lnSpc>
              <a:spcBef>
                <a:spcPts val="0"/>
              </a:spcBef>
              <a:spcAft>
                <a:spcPts val="0"/>
              </a:spcAft>
              <a:buSzPts val="1400"/>
              <a:buNone/>
              <a:defRPr>
                <a:solidFill>
                  <a:schemeClr val="dk2"/>
                </a:solidFill>
              </a:defRPr>
            </a:lvl7pPr>
            <a:lvl8pPr lvl="7" algn="ctr">
              <a:lnSpc>
                <a:spcPct val="100000"/>
              </a:lnSpc>
              <a:spcBef>
                <a:spcPts val="0"/>
              </a:spcBef>
              <a:spcAft>
                <a:spcPts val="0"/>
              </a:spcAft>
              <a:buSzPts val="1400"/>
              <a:buNone/>
              <a:defRPr>
                <a:solidFill>
                  <a:schemeClr val="dk2"/>
                </a:solidFill>
              </a:defRPr>
            </a:lvl8pPr>
            <a:lvl9pPr lvl="8" algn="ctr">
              <a:lnSpc>
                <a:spcPct val="100000"/>
              </a:lnSpc>
              <a:spcBef>
                <a:spcPts val="0"/>
              </a:spcBef>
              <a:spcAft>
                <a:spcPts val="0"/>
              </a:spcAft>
              <a:buSzPts val="1400"/>
              <a:buNone/>
              <a:defRPr>
                <a:solidFill>
                  <a:schemeClr val="dk2"/>
                </a:solidFill>
              </a:defRPr>
            </a:lvl9pPr>
          </a:lstStyle>
          <a:p/>
        </p:txBody>
      </p:sp>
      <p:sp>
        <p:nvSpPr>
          <p:cNvPr id="1775" name="Google Shape;1775;p103"/>
          <p:cNvSpPr/>
          <p:nvPr/>
        </p:nvSpPr>
        <p:spPr>
          <a:xfrm>
            <a:off x="490767" y="3704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03"/>
          <p:cNvSpPr/>
          <p:nvPr/>
        </p:nvSpPr>
        <p:spPr>
          <a:xfrm>
            <a:off x="647392" y="1152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03"/>
          <p:cNvSpPr/>
          <p:nvPr/>
        </p:nvSpPr>
        <p:spPr>
          <a:xfrm>
            <a:off x="382267" y="844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03"/>
          <p:cNvSpPr/>
          <p:nvPr/>
        </p:nvSpPr>
        <p:spPr>
          <a:xfrm>
            <a:off x="607864" y="1884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03"/>
          <p:cNvSpPr/>
          <p:nvPr/>
        </p:nvSpPr>
        <p:spPr>
          <a:xfrm>
            <a:off x="1172842" y="48242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03"/>
          <p:cNvSpPr/>
          <p:nvPr/>
        </p:nvSpPr>
        <p:spPr>
          <a:xfrm>
            <a:off x="372404" y="4170800"/>
            <a:ext cx="178863"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03"/>
          <p:cNvSpPr/>
          <p:nvPr/>
        </p:nvSpPr>
        <p:spPr>
          <a:xfrm>
            <a:off x="6077611" y="45885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03"/>
          <p:cNvSpPr txBox="1"/>
          <p:nvPr>
            <p:ph idx="6"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1783" name="Shape 1783"/>
        <p:cNvGrpSpPr/>
        <p:nvPr/>
      </p:nvGrpSpPr>
      <p:grpSpPr>
        <a:xfrm>
          <a:off x="0" y="0"/>
          <a:ext cx="0" cy="0"/>
          <a:chOff x="0" y="0"/>
          <a:chExt cx="0" cy="0"/>
        </a:xfrm>
      </p:grpSpPr>
      <p:sp>
        <p:nvSpPr>
          <p:cNvPr id="1784" name="Google Shape;1784;p104"/>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04"/>
          <p:cNvSpPr/>
          <p:nvPr/>
        </p:nvSpPr>
        <p:spPr>
          <a:xfrm>
            <a:off x="1053919" y="547825"/>
            <a:ext cx="7030200" cy="4060800"/>
          </a:xfrm>
          <a:prstGeom prst="roundRect">
            <a:avLst>
              <a:gd fmla="val 6298" name="adj"/>
            </a:avLst>
          </a:prstGeom>
          <a:solidFill>
            <a:schemeClr val="lt1"/>
          </a:solidFill>
          <a:ln>
            <a:noFill/>
          </a:ln>
          <a:effectLst>
            <a:outerShdw blurRad="57150" rotWithShape="0" algn="bl" dir="5400000" dist="19050">
              <a:schemeClr val="dk2">
                <a:alpha val="11372"/>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0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04"/>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0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0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0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04"/>
          <p:cNvSpPr txBox="1"/>
          <p:nvPr>
            <p:ph type="title"/>
          </p:nvPr>
        </p:nvSpPr>
        <p:spPr>
          <a:xfrm>
            <a:off x="2266981" y="562252"/>
            <a:ext cx="46128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300">
                <a:solidFill>
                  <a:schemeClr val="accent4"/>
                </a:solidFill>
              </a:defRPr>
            </a:lvl1pPr>
            <a:lvl2pPr lvl="1" algn="ctr">
              <a:lnSpc>
                <a:spcPct val="100000"/>
              </a:lnSpc>
              <a:spcBef>
                <a:spcPts val="0"/>
              </a:spcBef>
              <a:spcAft>
                <a:spcPts val="0"/>
              </a:spcAft>
              <a:buSzPts val="2800"/>
              <a:buNone/>
              <a:defRPr b="1"/>
            </a:lvl2pPr>
            <a:lvl3pPr lvl="2" algn="ctr">
              <a:lnSpc>
                <a:spcPct val="100000"/>
              </a:lnSpc>
              <a:spcBef>
                <a:spcPts val="0"/>
              </a:spcBef>
              <a:spcAft>
                <a:spcPts val="0"/>
              </a:spcAft>
              <a:buSzPts val="2800"/>
              <a:buNone/>
              <a:defRPr b="1"/>
            </a:lvl3pPr>
            <a:lvl4pPr lvl="3" algn="ctr">
              <a:lnSpc>
                <a:spcPct val="100000"/>
              </a:lnSpc>
              <a:spcBef>
                <a:spcPts val="0"/>
              </a:spcBef>
              <a:spcAft>
                <a:spcPts val="0"/>
              </a:spcAft>
              <a:buSzPts val="2800"/>
              <a:buNone/>
              <a:defRPr b="1"/>
            </a:lvl4pPr>
            <a:lvl5pPr lvl="4" algn="ctr">
              <a:lnSpc>
                <a:spcPct val="100000"/>
              </a:lnSpc>
              <a:spcBef>
                <a:spcPts val="0"/>
              </a:spcBef>
              <a:spcAft>
                <a:spcPts val="0"/>
              </a:spcAft>
              <a:buSzPts val="2800"/>
              <a:buNone/>
              <a:defRPr b="1"/>
            </a:lvl5pPr>
            <a:lvl6pPr lvl="5" algn="ctr">
              <a:lnSpc>
                <a:spcPct val="100000"/>
              </a:lnSpc>
              <a:spcBef>
                <a:spcPts val="0"/>
              </a:spcBef>
              <a:spcAft>
                <a:spcPts val="0"/>
              </a:spcAft>
              <a:buSzPts val="2800"/>
              <a:buNone/>
              <a:defRPr b="1"/>
            </a:lvl6pPr>
            <a:lvl7pPr lvl="6" algn="ctr">
              <a:lnSpc>
                <a:spcPct val="100000"/>
              </a:lnSpc>
              <a:spcBef>
                <a:spcPts val="0"/>
              </a:spcBef>
              <a:spcAft>
                <a:spcPts val="0"/>
              </a:spcAft>
              <a:buSzPts val="2800"/>
              <a:buNone/>
              <a:defRPr b="1"/>
            </a:lvl7pPr>
            <a:lvl8pPr lvl="7" algn="ctr">
              <a:lnSpc>
                <a:spcPct val="100000"/>
              </a:lnSpc>
              <a:spcBef>
                <a:spcPts val="0"/>
              </a:spcBef>
              <a:spcAft>
                <a:spcPts val="0"/>
              </a:spcAft>
              <a:buSzPts val="2800"/>
              <a:buNone/>
              <a:defRPr b="1"/>
            </a:lvl8pPr>
            <a:lvl9pPr lvl="8" algn="ctr">
              <a:lnSpc>
                <a:spcPct val="100000"/>
              </a:lnSpc>
              <a:spcBef>
                <a:spcPts val="0"/>
              </a:spcBef>
              <a:spcAft>
                <a:spcPts val="0"/>
              </a:spcAft>
              <a:buSzPts val="2800"/>
              <a:buNone/>
              <a:defRPr b="1"/>
            </a:lvl9pPr>
          </a:lstStyle>
          <a:p/>
        </p:txBody>
      </p:sp>
      <p:sp>
        <p:nvSpPr>
          <p:cNvPr id="1792" name="Google Shape;1792;p104"/>
          <p:cNvSpPr txBox="1"/>
          <p:nvPr>
            <p:ph idx="1" type="subTitle"/>
          </p:nvPr>
        </p:nvSpPr>
        <p:spPr>
          <a:xfrm>
            <a:off x="1302870" y="1403100"/>
            <a:ext cx="6545700" cy="132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793" name="Google Shape;1793;p104"/>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04"/>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04"/>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04"/>
          <p:cNvSpPr/>
          <p:nvPr/>
        </p:nvSpPr>
        <p:spPr>
          <a:xfrm>
            <a:off x="8250697" y="3600075"/>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04"/>
          <p:cNvSpPr/>
          <p:nvPr/>
        </p:nvSpPr>
        <p:spPr>
          <a:xfrm>
            <a:off x="8354243" y="4463910"/>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04"/>
          <p:cNvSpPr/>
          <p:nvPr/>
        </p:nvSpPr>
        <p:spPr>
          <a:xfrm>
            <a:off x="8157243" y="1480972"/>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04"/>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04"/>
          <p:cNvSpPr/>
          <p:nvPr/>
        </p:nvSpPr>
        <p:spPr>
          <a:xfrm>
            <a:off x="873792" y="14688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04"/>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04"/>
          <p:cNvSpPr/>
          <p:nvPr/>
        </p:nvSpPr>
        <p:spPr>
          <a:xfrm>
            <a:off x="795217" y="44396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04"/>
          <p:cNvSpPr/>
          <p:nvPr/>
        </p:nvSpPr>
        <p:spPr>
          <a:xfrm>
            <a:off x="8120889" y="23203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04"/>
          <p:cNvSpPr/>
          <p:nvPr/>
        </p:nvSpPr>
        <p:spPr>
          <a:xfrm>
            <a:off x="7962892" y="1484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04"/>
          <p:cNvSpPr/>
          <p:nvPr/>
        </p:nvSpPr>
        <p:spPr>
          <a:xfrm>
            <a:off x="8605542" y="28652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04"/>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04"/>
          <p:cNvSpPr/>
          <p:nvPr/>
        </p:nvSpPr>
        <p:spPr>
          <a:xfrm>
            <a:off x="8529654" y="3168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04"/>
          <p:cNvSpPr/>
          <p:nvPr/>
        </p:nvSpPr>
        <p:spPr>
          <a:xfrm>
            <a:off x="8411311" y="9774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04"/>
          <p:cNvSpPr/>
          <p:nvPr/>
        </p:nvSpPr>
        <p:spPr>
          <a:xfrm>
            <a:off x="380068" y="2739197"/>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04"/>
          <p:cNvSpPr txBox="1"/>
          <p:nvPr/>
        </p:nvSpPr>
        <p:spPr>
          <a:xfrm>
            <a:off x="2213899" y="3404709"/>
            <a:ext cx="4716900" cy="5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 sz="1000" u="none" cap="none" strike="noStrike">
                <a:solidFill>
                  <a:schemeClr val="accent4"/>
                </a:solidFill>
                <a:latin typeface="Ubuntu Light"/>
                <a:ea typeface="Ubuntu Light"/>
                <a:cs typeface="Ubuntu Light"/>
                <a:sym typeface="Ubuntu Light"/>
              </a:rPr>
              <a:t>CREDITS: This presentation template was created by</a:t>
            </a:r>
            <a:r>
              <a:rPr b="1" i="0" lang="en" sz="1000" u="none" cap="none" strike="noStrike">
                <a:solidFill>
                  <a:schemeClr val="accent4"/>
                </a:solidFill>
                <a:latin typeface="Ubuntu"/>
                <a:ea typeface="Ubuntu"/>
                <a:cs typeface="Ubuntu"/>
                <a:sym typeface="Ubuntu"/>
              </a:rPr>
              <a:t> </a:t>
            </a:r>
            <a:r>
              <a:rPr b="1" i="0" lang="en" sz="1000" u="none" cap="none" strike="noStrike">
                <a:solidFill>
                  <a:schemeClr val="accent4"/>
                </a:solidFill>
                <a:uFill>
                  <a:noFill/>
                </a:uFill>
                <a:latin typeface="Ubuntu"/>
                <a:ea typeface="Ubuntu"/>
                <a:cs typeface="Ubuntu"/>
                <a:sym typeface="Ubuntu"/>
                <a:hlinkClick r:id="rId2">
                  <a:extLst>
                    <a:ext uri="{A12FA001-AC4F-418D-AE19-62706E023703}">
                      <ahyp:hlinkClr val="tx"/>
                    </a:ext>
                  </a:extLst>
                </a:hlinkClick>
              </a:rPr>
              <a:t>Slidesgo</a:t>
            </a:r>
            <a:r>
              <a:rPr b="0" i="0" lang="en" sz="1000" u="none" cap="none" strike="noStrike">
                <a:solidFill>
                  <a:schemeClr val="accent4"/>
                </a:solidFill>
                <a:latin typeface="Ubuntu Light"/>
                <a:ea typeface="Ubuntu Light"/>
                <a:cs typeface="Ubuntu Light"/>
                <a:sym typeface="Ubuntu Light"/>
              </a:rPr>
              <a:t>, including icons by </a:t>
            </a:r>
            <a:r>
              <a:rPr b="1" i="0" lang="en" sz="1000" u="none" cap="none" strike="noStrike">
                <a:solidFill>
                  <a:schemeClr val="accent4"/>
                </a:solidFill>
                <a:uFill>
                  <a:noFill/>
                </a:uFill>
                <a:latin typeface="Ubuntu"/>
                <a:ea typeface="Ubuntu"/>
                <a:cs typeface="Ubuntu"/>
                <a:sym typeface="Ubuntu"/>
                <a:hlinkClick r:id="rId3">
                  <a:extLst>
                    <a:ext uri="{A12FA001-AC4F-418D-AE19-62706E023703}">
                      <ahyp:hlinkClr val="tx"/>
                    </a:ext>
                  </a:extLst>
                </a:hlinkClick>
              </a:rPr>
              <a:t>Flaticon</a:t>
            </a:r>
            <a:r>
              <a:rPr b="0" i="0" lang="en" sz="1000" u="none" cap="none" strike="noStrike">
                <a:solidFill>
                  <a:schemeClr val="accent4"/>
                </a:solidFill>
                <a:latin typeface="Ubuntu Light"/>
                <a:ea typeface="Ubuntu Light"/>
                <a:cs typeface="Ubuntu Light"/>
                <a:sym typeface="Ubuntu Light"/>
              </a:rPr>
              <a:t>, and infographics &amp; images by </a:t>
            </a:r>
            <a:r>
              <a:rPr b="1" i="0" lang="en" sz="1000" u="none" cap="none" strike="noStrike">
                <a:solidFill>
                  <a:schemeClr val="accent4"/>
                </a:solidFill>
                <a:uFill>
                  <a:noFill/>
                </a:uFill>
                <a:latin typeface="Ubuntu"/>
                <a:ea typeface="Ubuntu"/>
                <a:cs typeface="Ubuntu"/>
                <a:sym typeface="Ubuntu"/>
                <a:hlinkClick r:id="rId4">
                  <a:extLst>
                    <a:ext uri="{A12FA001-AC4F-418D-AE19-62706E023703}">
                      <ahyp:hlinkClr val="tx"/>
                    </a:ext>
                  </a:extLst>
                </a:hlinkClick>
              </a:rPr>
              <a:t>Freepik</a:t>
            </a:r>
            <a:r>
              <a:rPr b="1" i="0" lang="en" sz="1000" u="none" cap="none" strike="noStrike">
                <a:solidFill>
                  <a:schemeClr val="accent4"/>
                </a:solidFill>
                <a:latin typeface="Ubuntu"/>
                <a:ea typeface="Ubuntu"/>
                <a:cs typeface="Ubuntu"/>
                <a:sym typeface="Ubuntu"/>
              </a:rPr>
              <a:t>.</a:t>
            </a:r>
            <a:r>
              <a:rPr b="0" i="0" lang="en" sz="1000" u="none" cap="none" strike="noStrike">
                <a:solidFill>
                  <a:schemeClr val="accent4"/>
                </a:solidFill>
                <a:latin typeface="Ubuntu Light"/>
                <a:ea typeface="Ubuntu Light"/>
                <a:cs typeface="Ubuntu Light"/>
                <a:sym typeface="Ubuntu Light"/>
              </a:rPr>
              <a:t> </a:t>
            </a:r>
            <a:endParaRPr b="0" i="0" sz="1400" u="none" cap="none" strike="noStrike">
              <a:solidFill>
                <a:schemeClr val="accent4"/>
              </a:solidFill>
              <a:latin typeface="Ubuntu Light"/>
              <a:ea typeface="Ubuntu Light"/>
              <a:cs typeface="Ubuntu Light"/>
              <a:sym typeface="Ubuntu Light"/>
            </a:endParaRPr>
          </a:p>
        </p:txBody>
      </p:sp>
      <p:sp>
        <p:nvSpPr>
          <p:cNvPr id="1811" name="Google Shape;1811;p104"/>
          <p:cNvSpPr txBox="1"/>
          <p:nvPr>
            <p:ph idx="2" type="subTitle"/>
          </p:nvPr>
        </p:nvSpPr>
        <p:spPr>
          <a:xfrm>
            <a:off x="1274825" y="3907925"/>
            <a:ext cx="6545700" cy="35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100">
                <a:solidFill>
                  <a:schemeClr val="accent2"/>
                </a:solidFill>
              </a:defRPr>
            </a:lvl1pPr>
            <a:lvl2pPr lvl="1" algn="ctr">
              <a:lnSpc>
                <a:spcPct val="100000"/>
              </a:lnSpc>
              <a:spcBef>
                <a:spcPts val="0"/>
              </a:spcBef>
              <a:spcAft>
                <a:spcPts val="0"/>
              </a:spcAft>
              <a:buSzPts val="1400"/>
              <a:buNone/>
              <a:defRPr sz="1100">
                <a:solidFill>
                  <a:schemeClr val="accent2"/>
                </a:solidFill>
              </a:defRPr>
            </a:lvl2pPr>
            <a:lvl3pPr lvl="2" algn="ctr">
              <a:lnSpc>
                <a:spcPct val="100000"/>
              </a:lnSpc>
              <a:spcBef>
                <a:spcPts val="0"/>
              </a:spcBef>
              <a:spcAft>
                <a:spcPts val="0"/>
              </a:spcAft>
              <a:buSzPts val="1400"/>
              <a:buNone/>
              <a:defRPr sz="1100">
                <a:solidFill>
                  <a:schemeClr val="accent2"/>
                </a:solidFill>
              </a:defRPr>
            </a:lvl3pPr>
            <a:lvl4pPr lvl="3" algn="ctr">
              <a:lnSpc>
                <a:spcPct val="100000"/>
              </a:lnSpc>
              <a:spcBef>
                <a:spcPts val="0"/>
              </a:spcBef>
              <a:spcAft>
                <a:spcPts val="0"/>
              </a:spcAft>
              <a:buSzPts val="1400"/>
              <a:buNone/>
              <a:defRPr sz="1100">
                <a:solidFill>
                  <a:schemeClr val="accent2"/>
                </a:solidFill>
              </a:defRPr>
            </a:lvl4pPr>
            <a:lvl5pPr lvl="4" algn="ctr">
              <a:lnSpc>
                <a:spcPct val="100000"/>
              </a:lnSpc>
              <a:spcBef>
                <a:spcPts val="0"/>
              </a:spcBef>
              <a:spcAft>
                <a:spcPts val="0"/>
              </a:spcAft>
              <a:buSzPts val="1400"/>
              <a:buNone/>
              <a:defRPr sz="1100">
                <a:solidFill>
                  <a:schemeClr val="accent2"/>
                </a:solidFill>
              </a:defRPr>
            </a:lvl5pPr>
            <a:lvl6pPr lvl="5" algn="ctr">
              <a:lnSpc>
                <a:spcPct val="100000"/>
              </a:lnSpc>
              <a:spcBef>
                <a:spcPts val="0"/>
              </a:spcBef>
              <a:spcAft>
                <a:spcPts val="0"/>
              </a:spcAft>
              <a:buSzPts val="1400"/>
              <a:buNone/>
              <a:defRPr sz="1100">
                <a:solidFill>
                  <a:schemeClr val="accent2"/>
                </a:solidFill>
              </a:defRPr>
            </a:lvl6pPr>
            <a:lvl7pPr lvl="6" algn="ctr">
              <a:lnSpc>
                <a:spcPct val="100000"/>
              </a:lnSpc>
              <a:spcBef>
                <a:spcPts val="0"/>
              </a:spcBef>
              <a:spcAft>
                <a:spcPts val="0"/>
              </a:spcAft>
              <a:buSzPts val="1400"/>
              <a:buNone/>
              <a:defRPr sz="1100">
                <a:solidFill>
                  <a:schemeClr val="accent2"/>
                </a:solidFill>
              </a:defRPr>
            </a:lvl7pPr>
            <a:lvl8pPr lvl="7" algn="ctr">
              <a:lnSpc>
                <a:spcPct val="100000"/>
              </a:lnSpc>
              <a:spcBef>
                <a:spcPts val="0"/>
              </a:spcBef>
              <a:spcAft>
                <a:spcPts val="0"/>
              </a:spcAft>
              <a:buSzPts val="1400"/>
              <a:buNone/>
              <a:defRPr sz="1100">
                <a:solidFill>
                  <a:schemeClr val="accent2"/>
                </a:solidFill>
              </a:defRPr>
            </a:lvl8pPr>
            <a:lvl9pPr lvl="8" algn="ctr">
              <a:lnSpc>
                <a:spcPct val="100000"/>
              </a:lnSpc>
              <a:spcBef>
                <a:spcPts val="0"/>
              </a:spcBef>
              <a:spcAft>
                <a:spcPts val="0"/>
              </a:spcAft>
              <a:buSzPts val="1400"/>
              <a:buNone/>
              <a:defRPr sz="1100">
                <a:solidFill>
                  <a:schemeClr val="accent2"/>
                </a:solidFill>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812" name="Shape 1812"/>
        <p:cNvGrpSpPr/>
        <p:nvPr/>
      </p:nvGrpSpPr>
      <p:grpSpPr>
        <a:xfrm>
          <a:off x="0" y="0"/>
          <a:ext cx="0" cy="0"/>
          <a:chOff x="0" y="0"/>
          <a:chExt cx="0" cy="0"/>
        </a:xfrm>
      </p:grpSpPr>
      <p:sp>
        <p:nvSpPr>
          <p:cNvPr id="1813" name="Google Shape;1813;p105"/>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05"/>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05"/>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0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0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0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05"/>
          <p:cNvSpPr txBox="1"/>
          <p:nvPr>
            <p:ph idx="1" type="subTitle"/>
          </p:nvPr>
        </p:nvSpPr>
        <p:spPr>
          <a:xfrm>
            <a:off x="1682100" y="362585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820" name="Google Shape;1820;p105"/>
          <p:cNvSpPr txBox="1"/>
          <p:nvPr>
            <p:ph idx="2" type="subTitle"/>
          </p:nvPr>
        </p:nvSpPr>
        <p:spPr>
          <a:xfrm>
            <a:off x="5001588" y="362585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821" name="Google Shape;1821;p105"/>
          <p:cNvSpPr txBox="1"/>
          <p:nvPr>
            <p:ph idx="3" type="subTitle"/>
          </p:nvPr>
        </p:nvSpPr>
        <p:spPr>
          <a:xfrm>
            <a:off x="1682100" y="17387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822" name="Google Shape;1822;p105"/>
          <p:cNvSpPr txBox="1"/>
          <p:nvPr>
            <p:ph idx="4" type="subTitle"/>
          </p:nvPr>
        </p:nvSpPr>
        <p:spPr>
          <a:xfrm>
            <a:off x="5001588" y="17387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700"/>
            </a:lvl1pPr>
            <a:lvl2pPr lvl="1" algn="l">
              <a:lnSpc>
                <a:spcPct val="100000"/>
              </a:lnSpc>
              <a:spcBef>
                <a:spcPts val="0"/>
              </a:spcBef>
              <a:spcAft>
                <a:spcPts val="0"/>
              </a:spcAft>
              <a:buSzPts val="1400"/>
              <a:buNone/>
              <a:defRPr sz="1700"/>
            </a:lvl2pPr>
            <a:lvl3pPr lvl="2" algn="l">
              <a:lnSpc>
                <a:spcPct val="100000"/>
              </a:lnSpc>
              <a:spcBef>
                <a:spcPts val="0"/>
              </a:spcBef>
              <a:spcAft>
                <a:spcPts val="0"/>
              </a:spcAft>
              <a:buSzPts val="1400"/>
              <a:buNone/>
              <a:defRPr sz="1700"/>
            </a:lvl3pPr>
            <a:lvl4pPr lvl="3" algn="l">
              <a:lnSpc>
                <a:spcPct val="100000"/>
              </a:lnSpc>
              <a:spcBef>
                <a:spcPts val="0"/>
              </a:spcBef>
              <a:spcAft>
                <a:spcPts val="0"/>
              </a:spcAft>
              <a:buSzPts val="1400"/>
              <a:buNone/>
              <a:defRPr sz="1700"/>
            </a:lvl4pPr>
            <a:lvl5pPr lvl="4" algn="l">
              <a:lnSpc>
                <a:spcPct val="100000"/>
              </a:lnSpc>
              <a:spcBef>
                <a:spcPts val="0"/>
              </a:spcBef>
              <a:spcAft>
                <a:spcPts val="0"/>
              </a:spcAft>
              <a:buSzPts val="1400"/>
              <a:buNone/>
              <a:defRPr sz="1700"/>
            </a:lvl5pPr>
            <a:lvl6pPr lvl="5" algn="l">
              <a:lnSpc>
                <a:spcPct val="100000"/>
              </a:lnSpc>
              <a:spcBef>
                <a:spcPts val="0"/>
              </a:spcBef>
              <a:spcAft>
                <a:spcPts val="0"/>
              </a:spcAft>
              <a:buSzPts val="1400"/>
              <a:buNone/>
              <a:defRPr sz="1700"/>
            </a:lvl6pPr>
            <a:lvl7pPr lvl="6" algn="l">
              <a:lnSpc>
                <a:spcPct val="100000"/>
              </a:lnSpc>
              <a:spcBef>
                <a:spcPts val="0"/>
              </a:spcBef>
              <a:spcAft>
                <a:spcPts val="0"/>
              </a:spcAft>
              <a:buSzPts val="1400"/>
              <a:buNone/>
              <a:defRPr sz="1700"/>
            </a:lvl7pPr>
            <a:lvl8pPr lvl="7" algn="l">
              <a:lnSpc>
                <a:spcPct val="100000"/>
              </a:lnSpc>
              <a:spcBef>
                <a:spcPts val="0"/>
              </a:spcBef>
              <a:spcAft>
                <a:spcPts val="0"/>
              </a:spcAft>
              <a:buSzPts val="1400"/>
              <a:buNone/>
              <a:defRPr sz="1700"/>
            </a:lvl8pPr>
            <a:lvl9pPr lvl="8" algn="l">
              <a:lnSpc>
                <a:spcPct val="100000"/>
              </a:lnSpc>
              <a:spcBef>
                <a:spcPts val="0"/>
              </a:spcBef>
              <a:spcAft>
                <a:spcPts val="0"/>
              </a:spcAft>
              <a:buSzPts val="1400"/>
              <a:buNone/>
              <a:defRPr sz="1700"/>
            </a:lvl9pPr>
          </a:lstStyle>
          <a:p/>
        </p:txBody>
      </p:sp>
      <p:sp>
        <p:nvSpPr>
          <p:cNvPr id="1823" name="Google Shape;1823;p105"/>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05"/>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05"/>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05"/>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05"/>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05"/>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05"/>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05"/>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05"/>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05"/>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05"/>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_1">
    <p:spTree>
      <p:nvGrpSpPr>
        <p:cNvPr id="1834" name="Shape 1834"/>
        <p:cNvGrpSpPr/>
        <p:nvPr/>
      </p:nvGrpSpPr>
      <p:grpSpPr>
        <a:xfrm>
          <a:off x="0" y="0"/>
          <a:ext cx="0" cy="0"/>
          <a:chOff x="0" y="0"/>
          <a:chExt cx="0" cy="0"/>
        </a:xfrm>
      </p:grpSpPr>
      <p:sp>
        <p:nvSpPr>
          <p:cNvPr id="1835" name="Google Shape;1835;p10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0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0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0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0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0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06"/>
          <p:cNvSpPr txBox="1"/>
          <p:nvPr>
            <p:ph idx="1" type="subTitle"/>
          </p:nvPr>
        </p:nvSpPr>
        <p:spPr>
          <a:xfrm>
            <a:off x="5144563" y="3004217"/>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42" name="Google Shape;1842;p106"/>
          <p:cNvSpPr txBox="1"/>
          <p:nvPr>
            <p:ph idx="2" type="subTitle"/>
          </p:nvPr>
        </p:nvSpPr>
        <p:spPr>
          <a:xfrm>
            <a:off x="5144563" y="3668701"/>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43" name="Google Shape;1843;p106"/>
          <p:cNvSpPr txBox="1"/>
          <p:nvPr>
            <p:ph idx="3" type="subTitle"/>
          </p:nvPr>
        </p:nvSpPr>
        <p:spPr>
          <a:xfrm>
            <a:off x="5144563" y="2339733"/>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44" name="Google Shape;1844;p106"/>
          <p:cNvSpPr txBox="1"/>
          <p:nvPr>
            <p:ph idx="4" type="subTitle"/>
          </p:nvPr>
        </p:nvSpPr>
        <p:spPr>
          <a:xfrm>
            <a:off x="5144563" y="167524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45" name="Google Shape;1845;p10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0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0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0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06"/>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0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06"/>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06"/>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0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0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06"/>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06"/>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06"/>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06"/>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06"/>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5_1_1">
    <p:spTree>
      <p:nvGrpSpPr>
        <p:cNvPr id="1860" name="Shape 1860"/>
        <p:cNvGrpSpPr/>
        <p:nvPr/>
      </p:nvGrpSpPr>
      <p:grpSpPr>
        <a:xfrm>
          <a:off x="0" y="0"/>
          <a:ext cx="0" cy="0"/>
          <a:chOff x="0" y="0"/>
          <a:chExt cx="0" cy="0"/>
        </a:xfrm>
      </p:grpSpPr>
      <p:sp>
        <p:nvSpPr>
          <p:cNvPr id="1861" name="Google Shape;1861;p107"/>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07"/>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07"/>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0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0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0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07"/>
          <p:cNvSpPr txBox="1"/>
          <p:nvPr>
            <p:ph idx="1" type="subTitle"/>
          </p:nvPr>
        </p:nvSpPr>
        <p:spPr>
          <a:xfrm>
            <a:off x="1692688" y="2926348"/>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68" name="Google Shape;1868;p107"/>
          <p:cNvSpPr txBox="1"/>
          <p:nvPr>
            <p:ph idx="2" type="subTitle"/>
          </p:nvPr>
        </p:nvSpPr>
        <p:spPr>
          <a:xfrm>
            <a:off x="1692688" y="3512975"/>
            <a:ext cx="27342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69" name="Google Shape;1869;p107"/>
          <p:cNvSpPr txBox="1"/>
          <p:nvPr>
            <p:ph idx="3" type="subTitle"/>
          </p:nvPr>
        </p:nvSpPr>
        <p:spPr>
          <a:xfrm>
            <a:off x="1692688" y="2291910"/>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70" name="Google Shape;1870;p107"/>
          <p:cNvSpPr txBox="1"/>
          <p:nvPr>
            <p:ph idx="4" type="subTitle"/>
          </p:nvPr>
        </p:nvSpPr>
        <p:spPr>
          <a:xfrm>
            <a:off x="1692688" y="1703059"/>
            <a:ext cx="2736300" cy="38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00000"/>
              </a:lnSpc>
              <a:spcBef>
                <a:spcPts val="0"/>
              </a:spcBef>
              <a:spcAft>
                <a:spcPts val="0"/>
              </a:spcAft>
              <a:buSzPts val="1400"/>
              <a:buNone/>
              <a:defRPr sz="1500"/>
            </a:lvl2pPr>
            <a:lvl3pPr lvl="2" algn="l">
              <a:lnSpc>
                <a:spcPct val="100000"/>
              </a:lnSpc>
              <a:spcBef>
                <a:spcPts val="0"/>
              </a:spcBef>
              <a:spcAft>
                <a:spcPts val="0"/>
              </a:spcAft>
              <a:buSzPts val="1400"/>
              <a:buNone/>
              <a:defRPr sz="1500"/>
            </a:lvl3pPr>
            <a:lvl4pPr lvl="3" algn="l">
              <a:lnSpc>
                <a:spcPct val="100000"/>
              </a:lnSpc>
              <a:spcBef>
                <a:spcPts val="0"/>
              </a:spcBef>
              <a:spcAft>
                <a:spcPts val="0"/>
              </a:spcAft>
              <a:buSzPts val="1400"/>
              <a:buNone/>
              <a:defRPr sz="1500"/>
            </a:lvl4pPr>
            <a:lvl5pPr lvl="4" algn="l">
              <a:lnSpc>
                <a:spcPct val="100000"/>
              </a:lnSpc>
              <a:spcBef>
                <a:spcPts val="0"/>
              </a:spcBef>
              <a:spcAft>
                <a:spcPts val="0"/>
              </a:spcAft>
              <a:buSzPts val="1400"/>
              <a:buNone/>
              <a:defRPr sz="1500"/>
            </a:lvl5pPr>
            <a:lvl6pPr lvl="5" algn="l">
              <a:lnSpc>
                <a:spcPct val="100000"/>
              </a:lnSpc>
              <a:spcBef>
                <a:spcPts val="0"/>
              </a:spcBef>
              <a:spcAft>
                <a:spcPts val="0"/>
              </a:spcAft>
              <a:buSzPts val="1400"/>
              <a:buNone/>
              <a:defRPr sz="1500"/>
            </a:lvl6pPr>
            <a:lvl7pPr lvl="6" algn="l">
              <a:lnSpc>
                <a:spcPct val="100000"/>
              </a:lnSpc>
              <a:spcBef>
                <a:spcPts val="0"/>
              </a:spcBef>
              <a:spcAft>
                <a:spcPts val="0"/>
              </a:spcAft>
              <a:buSzPts val="1400"/>
              <a:buNone/>
              <a:defRPr sz="1500"/>
            </a:lvl7pPr>
            <a:lvl8pPr lvl="7" algn="l">
              <a:lnSpc>
                <a:spcPct val="100000"/>
              </a:lnSpc>
              <a:spcBef>
                <a:spcPts val="0"/>
              </a:spcBef>
              <a:spcAft>
                <a:spcPts val="0"/>
              </a:spcAft>
              <a:buSzPts val="1400"/>
              <a:buNone/>
              <a:defRPr sz="1500"/>
            </a:lvl8pPr>
            <a:lvl9pPr lvl="8" algn="l">
              <a:lnSpc>
                <a:spcPct val="100000"/>
              </a:lnSpc>
              <a:spcBef>
                <a:spcPts val="0"/>
              </a:spcBef>
              <a:spcAft>
                <a:spcPts val="0"/>
              </a:spcAft>
              <a:buSzPts val="1400"/>
              <a:buNone/>
              <a:defRPr sz="1500"/>
            </a:lvl9pPr>
          </a:lstStyle>
          <a:p/>
        </p:txBody>
      </p:sp>
      <p:sp>
        <p:nvSpPr>
          <p:cNvPr id="1871" name="Google Shape;1871;p107"/>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07"/>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07"/>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07"/>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07"/>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07"/>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07"/>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07"/>
          <p:cNvSpPr/>
          <p:nvPr/>
        </p:nvSpPr>
        <p:spPr>
          <a:xfrm>
            <a:off x="3593714" y="471366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07"/>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07"/>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07"/>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07"/>
          <p:cNvSpPr/>
          <p:nvPr/>
        </p:nvSpPr>
        <p:spPr>
          <a:xfrm>
            <a:off x="1932211" y="4725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07"/>
          <p:cNvSpPr/>
          <p:nvPr/>
        </p:nvSpPr>
        <p:spPr>
          <a:xfrm>
            <a:off x="329898" y="27616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07"/>
          <p:cNvSpPr/>
          <p:nvPr/>
        </p:nvSpPr>
        <p:spPr>
          <a:xfrm>
            <a:off x="4357892" y="4875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07"/>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1886" name="Shape 1886"/>
        <p:cNvGrpSpPr/>
        <p:nvPr/>
      </p:nvGrpSpPr>
      <p:grpSpPr>
        <a:xfrm>
          <a:off x="0" y="0"/>
          <a:ext cx="0" cy="0"/>
          <a:chOff x="0" y="0"/>
          <a:chExt cx="0" cy="0"/>
        </a:xfrm>
      </p:grpSpPr>
      <p:sp>
        <p:nvSpPr>
          <p:cNvPr id="1887" name="Google Shape;1887;p108"/>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08"/>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08"/>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0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0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0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08"/>
          <p:cNvSpPr txBox="1"/>
          <p:nvPr>
            <p:ph idx="1" type="subTitle"/>
          </p:nvPr>
        </p:nvSpPr>
        <p:spPr>
          <a:xfrm>
            <a:off x="655849" y="2010844"/>
            <a:ext cx="2406000" cy="67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894" name="Google Shape;1894;p108"/>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08"/>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08"/>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08"/>
          <p:cNvSpPr txBox="1"/>
          <p:nvPr>
            <p:ph idx="2" type="subTitle"/>
          </p:nvPr>
        </p:nvSpPr>
        <p:spPr>
          <a:xfrm>
            <a:off x="3167861" y="2011144"/>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898" name="Google Shape;1898;p108"/>
          <p:cNvSpPr txBox="1"/>
          <p:nvPr>
            <p:ph idx="3" type="subTitle"/>
          </p:nvPr>
        </p:nvSpPr>
        <p:spPr>
          <a:xfrm>
            <a:off x="5668586" y="2011144"/>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899" name="Google Shape;1899;p108"/>
          <p:cNvSpPr txBox="1"/>
          <p:nvPr>
            <p:ph idx="4" type="subTitle"/>
          </p:nvPr>
        </p:nvSpPr>
        <p:spPr>
          <a:xfrm>
            <a:off x="636086"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900" name="Google Shape;1900;p108"/>
          <p:cNvSpPr txBox="1"/>
          <p:nvPr>
            <p:ph idx="5" type="subTitle"/>
          </p:nvPr>
        </p:nvSpPr>
        <p:spPr>
          <a:xfrm>
            <a:off x="3147499"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901" name="Google Shape;1901;p108"/>
          <p:cNvSpPr txBox="1"/>
          <p:nvPr>
            <p:ph idx="6" type="subTitle"/>
          </p:nvPr>
        </p:nvSpPr>
        <p:spPr>
          <a:xfrm>
            <a:off x="5668586" y="3808938"/>
            <a:ext cx="2404800" cy="67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lvl1pPr>
            <a:lvl2pPr lvl="1" algn="ctr">
              <a:lnSpc>
                <a:spcPct val="100000"/>
              </a:lnSpc>
              <a:spcBef>
                <a:spcPts val="0"/>
              </a:spcBef>
              <a:spcAft>
                <a:spcPts val="0"/>
              </a:spcAft>
              <a:buSzPts val="1400"/>
              <a:buNone/>
              <a:defRPr sz="1500"/>
            </a:lvl2pPr>
            <a:lvl3pPr lvl="2" algn="ctr">
              <a:lnSpc>
                <a:spcPct val="100000"/>
              </a:lnSpc>
              <a:spcBef>
                <a:spcPts val="0"/>
              </a:spcBef>
              <a:spcAft>
                <a:spcPts val="0"/>
              </a:spcAft>
              <a:buSzPts val="1400"/>
              <a:buNone/>
              <a:defRPr sz="1500"/>
            </a:lvl3pPr>
            <a:lvl4pPr lvl="3" algn="ctr">
              <a:lnSpc>
                <a:spcPct val="100000"/>
              </a:lnSpc>
              <a:spcBef>
                <a:spcPts val="0"/>
              </a:spcBef>
              <a:spcAft>
                <a:spcPts val="0"/>
              </a:spcAft>
              <a:buSzPts val="1400"/>
              <a:buNone/>
              <a:defRPr sz="1500"/>
            </a:lvl4pPr>
            <a:lvl5pPr lvl="4" algn="ctr">
              <a:lnSpc>
                <a:spcPct val="100000"/>
              </a:lnSpc>
              <a:spcBef>
                <a:spcPts val="0"/>
              </a:spcBef>
              <a:spcAft>
                <a:spcPts val="0"/>
              </a:spcAft>
              <a:buSzPts val="1400"/>
              <a:buNone/>
              <a:defRPr sz="1500"/>
            </a:lvl5pPr>
            <a:lvl6pPr lvl="5" algn="ctr">
              <a:lnSpc>
                <a:spcPct val="100000"/>
              </a:lnSpc>
              <a:spcBef>
                <a:spcPts val="0"/>
              </a:spcBef>
              <a:spcAft>
                <a:spcPts val="0"/>
              </a:spcAft>
              <a:buSzPts val="1400"/>
              <a:buNone/>
              <a:defRPr sz="1500"/>
            </a:lvl6pPr>
            <a:lvl7pPr lvl="6" algn="ctr">
              <a:lnSpc>
                <a:spcPct val="100000"/>
              </a:lnSpc>
              <a:spcBef>
                <a:spcPts val="0"/>
              </a:spcBef>
              <a:spcAft>
                <a:spcPts val="0"/>
              </a:spcAft>
              <a:buSzPts val="1400"/>
              <a:buNone/>
              <a:defRPr sz="1500"/>
            </a:lvl7pPr>
            <a:lvl8pPr lvl="7" algn="ctr">
              <a:lnSpc>
                <a:spcPct val="100000"/>
              </a:lnSpc>
              <a:spcBef>
                <a:spcPts val="0"/>
              </a:spcBef>
              <a:spcAft>
                <a:spcPts val="0"/>
              </a:spcAft>
              <a:buSzPts val="1400"/>
              <a:buNone/>
              <a:defRPr sz="1500"/>
            </a:lvl8pPr>
            <a:lvl9pPr lvl="8" algn="ctr">
              <a:lnSpc>
                <a:spcPct val="100000"/>
              </a:lnSpc>
              <a:spcBef>
                <a:spcPts val="0"/>
              </a:spcBef>
              <a:spcAft>
                <a:spcPts val="0"/>
              </a:spcAft>
              <a:buSzPts val="1400"/>
              <a:buNone/>
              <a:defRPr sz="1500"/>
            </a:lvl9pPr>
          </a:lstStyle>
          <a:p/>
        </p:txBody>
      </p:sp>
      <p:sp>
        <p:nvSpPr>
          <p:cNvPr id="1902" name="Google Shape;1902;p108"/>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08"/>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08"/>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08"/>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solidFill>
            <a:schemeClr val="accent1"/>
          </a:solid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08"/>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08"/>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08"/>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solidFill>
            <a:schemeClr val="accent1"/>
          </a:solid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08"/>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7" name="Shape 187"/>
        <p:cNvGrpSpPr/>
        <p:nvPr/>
      </p:nvGrpSpPr>
      <p:grpSpPr>
        <a:xfrm>
          <a:off x="0" y="0"/>
          <a:ext cx="0" cy="0"/>
          <a:chOff x="0" y="0"/>
          <a:chExt cx="0" cy="0"/>
        </a:xfrm>
      </p:grpSpPr>
      <p:sp>
        <p:nvSpPr>
          <p:cNvPr id="188" name="Google Shape;188;p26"/>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6"/>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6"/>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6"/>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6"/>
          <p:cNvSpPr txBox="1"/>
          <p:nvPr>
            <p:ph hasCustomPrompt="1" type="title"/>
          </p:nvPr>
        </p:nvSpPr>
        <p:spPr>
          <a:xfrm>
            <a:off x="1063325" y="1368500"/>
            <a:ext cx="65892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5" name="Google Shape;195;p26"/>
          <p:cNvSpPr txBox="1"/>
          <p:nvPr>
            <p:ph idx="1" type="body"/>
          </p:nvPr>
        </p:nvSpPr>
        <p:spPr>
          <a:xfrm>
            <a:off x="2744600" y="3566000"/>
            <a:ext cx="3654900" cy="742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6" name="Google Shape;196;p26"/>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6"/>
          <p:cNvSpPr/>
          <p:nvPr/>
        </p:nvSpPr>
        <p:spPr>
          <a:xfrm>
            <a:off x="573798" y="13926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6"/>
          <p:cNvSpPr/>
          <p:nvPr/>
        </p:nvSpPr>
        <p:spPr>
          <a:xfrm>
            <a:off x="566617" y="45920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6"/>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a:off x="478854" y="11427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a:off x="1283317" y="4775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a:off x="552873" y="249143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6"/>
          <p:cNvSpPr txBox="1"/>
          <p:nvPr>
            <p:ph idx="2"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1"/>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_1">
    <p:spTree>
      <p:nvGrpSpPr>
        <p:cNvPr id="1910" name="Shape 1910"/>
        <p:cNvGrpSpPr/>
        <p:nvPr/>
      </p:nvGrpSpPr>
      <p:grpSpPr>
        <a:xfrm>
          <a:off x="0" y="0"/>
          <a:ext cx="0" cy="0"/>
          <a:chOff x="0" y="0"/>
          <a:chExt cx="0" cy="0"/>
        </a:xfrm>
      </p:grpSpPr>
      <p:sp>
        <p:nvSpPr>
          <p:cNvPr id="1911" name="Google Shape;1911;p109"/>
          <p:cNvSpPr/>
          <p:nvPr/>
        </p:nvSpPr>
        <p:spPr>
          <a:xfrm>
            <a:off x="270825" y="111595"/>
            <a:ext cx="8602334" cy="4930561"/>
          </a:xfrm>
          <a:custGeom>
            <a:rect b="b" l="l" r="r" t="t"/>
            <a:pathLst>
              <a:path extrusionOk="0" h="145853" w="240507">
                <a:moveTo>
                  <a:pt x="3715" y="1"/>
                </a:moveTo>
                <a:cubicBezTo>
                  <a:pt x="1656" y="1"/>
                  <a:pt x="1" y="1656"/>
                  <a:pt x="1" y="3716"/>
                </a:cubicBezTo>
                <a:lnTo>
                  <a:pt x="1" y="142137"/>
                </a:lnTo>
                <a:cubicBezTo>
                  <a:pt x="1" y="144185"/>
                  <a:pt x="1656" y="145852"/>
                  <a:pt x="3715" y="145852"/>
                </a:cubicBezTo>
                <a:lnTo>
                  <a:pt x="236780" y="145852"/>
                </a:lnTo>
                <a:cubicBezTo>
                  <a:pt x="238840" y="145852"/>
                  <a:pt x="240507" y="144185"/>
                  <a:pt x="240507" y="142137"/>
                </a:cubicBezTo>
                <a:lnTo>
                  <a:pt x="240507" y="3716"/>
                </a:lnTo>
                <a:cubicBezTo>
                  <a:pt x="240507" y="1656"/>
                  <a:pt x="238840" y="1"/>
                  <a:pt x="236792" y="1"/>
                </a:cubicBezTo>
                <a:close/>
              </a:path>
            </a:pathLst>
          </a:custGeom>
          <a:solidFill>
            <a:schemeClr val="lt2"/>
          </a:solidFill>
          <a:ln>
            <a:noFill/>
          </a:ln>
          <a:effectLst>
            <a:outerShdw blurRad="157163" rotWithShape="0" algn="bl" dir="3420000" dist="66675">
              <a:srgbClr val="000000">
                <a:alpha val="3137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09"/>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09"/>
          <p:cNvSpPr/>
          <p:nvPr/>
        </p:nvSpPr>
        <p:spPr>
          <a:xfrm>
            <a:off x="1091993" y="595570"/>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09"/>
          <p:cNvSpPr/>
          <p:nvPr/>
        </p:nvSpPr>
        <p:spPr>
          <a:xfrm>
            <a:off x="482650" y="250775"/>
            <a:ext cx="75600" cy="75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09"/>
          <p:cNvSpPr/>
          <p:nvPr/>
        </p:nvSpPr>
        <p:spPr>
          <a:xfrm>
            <a:off x="605675" y="250775"/>
            <a:ext cx="75600" cy="756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09"/>
          <p:cNvSpPr/>
          <p:nvPr/>
        </p:nvSpPr>
        <p:spPr>
          <a:xfrm>
            <a:off x="728700" y="250775"/>
            <a:ext cx="75600" cy="756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09"/>
          <p:cNvSpPr txBox="1"/>
          <p:nvPr>
            <p:ph idx="1" type="subTitle"/>
          </p:nvPr>
        </p:nvSpPr>
        <p:spPr>
          <a:xfrm>
            <a:off x="1953024"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918" name="Google Shape;1918;p109"/>
          <p:cNvSpPr txBox="1"/>
          <p:nvPr>
            <p:ph idx="2" type="subTitle"/>
          </p:nvPr>
        </p:nvSpPr>
        <p:spPr>
          <a:xfrm>
            <a:off x="3826800" y="3826576"/>
            <a:ext cx="14904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3"/>
                </a:solidFill>
              </a:defRPr>
            </a:lvl1pPr>
            <a:lvl2pPr lvl="1" algn="ctr">
              <a:lnSpc>
                <a:spcPct val="100000"/>
              </a:lnSpc>
              <a:spcBef>
                <a:spcPts val="0"/>
              </a:spcBef>
              <a:spcAft>
                <a:spcPts val="0"/>
              </a:spcAft>
              <a:buSzPts val="1400"/>
              <a:buNone/>
              <a:defRPr b="1">
                <a:solidFill>
                  <a:schemeClr val="accent3"/>
                </a:solidFill>
              </a:defRPr>
            </a:lvl2pPr>
            <a:lvl3pPr lvl="2" algn="ctr">
              <a:lnSpc>
                <a:spcPct val="100000"/>
              </a:lnSpc>
              <a:spcBef>
                <a:spcPts val="0"/>
              </a:spcBef>
              <a:spcAft>
                <a:spcPts val="0"/>
              </a:spcAft>
              <a:buSzPts val="1400"/>
              <a:buNone/>
              <a:defRPr b="1">
                <a:solidFill>
                  <a:schemeClr val="accent3"/>
                </a:solidFill>
              </a:defRPr>
            </a:lvl3pPr>
            <a:lvl4pPr lvl="3" algn="ctr">
              <a:lnSpc>
                <a:spcPct val="100000"/>
              </a:lnSpc>
              <a:spcBef>
                <a:spcPts val="0"/>
              </a:spcBef>
              <a:spcAft>
                <a:spcPts val="0"/>
              </a:spcAft>
              <a:buSzPts val="1400"/>
              <a:buNone/>
              <a:defRPr b="1">
                <a:solidFill>
                  <a:schemeClr val="accent3"/>
                </a:solidFill>
              </a:defRPr>
            </a:lvl4pPr>
            <a:lvl5pPr lvl="4" algn="ctr">
              <a:lnSpc>
                <a:spcPct val="100000"/>
              </a:lnSpc>
              <a:spcBef>
                <a:spcPts val="0"/>
              </a:spcBef>
              <a:spcAft>
                <a:spcPts val="0"/>
              </a:spcAft>
              <a:buSzPts val="1400"/>
              <a:buNone/>
              <a:defRPr b="1">
                <a:solidFill>
                  <a:schemeClr val="accent3"/>
                </a:solidFill>
              </a:defRPr>
            </a:lvl5pPr>
            <a:lvl6pPr lvl="5" algn="ctr">
              <a:lnSpc>
                <a:spcPct val="100000"/>
              </a:lnSpc>
              <a:spcBef>
                <a:spcPts val="0"/>
              </a:spcBef>
              <a:spcAft>
                <a:spcPts val="0"/>
              </a:spcAft>
              <a:buSzPts val="1400"/>
              <a:buNone/>
              <a:defRPr b="1">
                <a:solidFill>
                  <a:schemeClr val="accent3"/>
                </a:solidFill>
              </a:defRPr>
            </a:lvl6pPr>
            <a:lvl7pPr lvl="6" algn="ctr">
              <a:lnSpc>
                <a:spcPct val="100000"/>
              </a:lnSpc>
              <a:spcBef>
                <a:spcPts val="0"/>
              </a:spcBef>
              <a:spcAft>
                <a:spcPts val="0"/>
              </a:spcAft>
              <a:buSzPts val="1400"/>
              <a:buNone/>
              <a:defRPr b="1">
                <a:solidFill>
                  <a:schemeClr val="accent3"/>
                </a:solidFill>
              </a:defRPr>
            </a:lvl7pPr>
            <a:lvl8pPr lvl="7" algn="ctr">
              <a:lnSpc>
                <a:spcPct val="100000"/>
              </a:lnSpc>
              <a:spcBef>
                <a:spcPts val="0"/>
              </a:spcBef>
              <a:spcAft>
                <a:spcPts val="0"/>
              </a:spcAft>
              <a:buSzPts val="1400"/>
              <a:buNone/>
              <a:defRPr b="1">
                <a:solidFill>
                  <a:schemeClr val="accent3"/>
                </a:solidFill>
              </a:defRPr>
            </a:lvl8pPr>
            <a:lvl9pPr lvl="8" algn="ctr">
              <a:lnSpc>
                <a:spcPct val="100000"/>
              </a:lnSpc>
              <a:spcBef>
                <a:spcPts val="0"/>
              </a:spcBef>
              <a:spcAft>
                <a:spcPts val="0"/>
              </a:spcAft>
              <a:buSzPts val="1400"/>
              <a:buNone/>
              <a:defRPr b="1">
                <a:solidFill>
                  <a:schemeClr val="accent3"/>
                </a:solidFill>
              </a:defRPr>
            </a:lvl9pPr>
          </a:lstStyle>
          <a:p/>
        </p:txBody>
      </p:sp>
      <p:sp>
        <p:nvSpPr>
          <p:cNvPr id="1919" name="Google Shape;1919;p109">
            <a:hlinkClick action="ppaction://hlinksldjump" r:id="rId2"/>
          </p:cNvPr>
          <p:cNvSpPr txBox="1"/>
          <p:nvPr>
            <p:ph idx="3" type="subTitle"/>
          </p:nvPr>
        </p:nvSpPr>
        <p:spPr>
          <a:xfrm>
            <a:off x="1954338" y="3826576"/>
            <a:ext cx="14892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1"/>
                </a:solidFill>
              </a:defRPr>
            </a:lvl1pPr>
            <a:lvl2pPr lvl="1" algn="ctr">
              <a:lnSpc>
                <a:spcPct val="100000"/>
              </a:lnSpc>
              <a:spcBef>
                <a:spcPts val="0"/>
              </a:spcBef>
              <a:spcAft>
                <a:spcPts val="0"/>
              </a:spcAft>
              <a:buSzPts val="1400"/>
              <a:buNone/>
              <a:defRPr b="1">
                <a:solidFill>
                  <a:schemeClr val="accent1"/>
                </a:solidFill>
              </a:defRPr>
            </a:lvl2pPr>
            <a:lvl3pPr lvl="2" algn="ctr">
              <a:lnSpc>
                <a:spcPct val="100000"/>
              </a:lnSpc>
              <a:spcBef>
                <a:spcPts val="0"/>
              </a:spcBef>
              <a:spcAft>
                <a:spcPts val="0"/>
              </a:spcAft>
              <a:buSzPts val="1400"/>
              <a:buNone/>
              <a:defRPr b="1">
                <a:solidFill>
                  <a:schemeClr val="accent1"/>
                </a:solidFill>
              </a:defRPr>
            </a:lvl3pPr>
            <a:lvl4pPr lvl="3" algn="ctr">
              <a:lnSpc>
                <a:spcPct val="100000"/>
              </a:lnSpc>
              <a:spcBef>
                <a:spcPts val="0"/>
              </a:spcBef>
              <a:spcAft>
                <a:spcPts val="0"/>
              </a:spcAft>
              <a:buSzPts val="1400"/>
              <a:buNone/>
              <a:defRPr b="1">
                <a:solidFill>
                  <a:schemeClr val="accent1"/>
                </a:solidFill>
              </a:defRPr>
            </a:lvl4pPr>
            <a:lvl5pPr lvl="4" algn="ctr">
              <a:lnSpc>
                <a:spcPct val="100000"/>
              </a:lnSpc>
              <a:spcBef>
                <a:spcPts val="0"/>
              </a:spcBef>
              <a:spcAft>
                <a:spcPts val="0"/>
              </a:spcAft>
              <a:buSzPts val="1400"/>
              <a:buNone/>
              <a:defRPr b="1">
                <a:solidFill>
                  <a:schemeClr val="accent1"/>
                </a:solidFill>
              </a:defRPr>
            </a:lvl5pPr>
            <a:lvl6pPr lvl="5" algn="ctr">
              <a:lnSpc>
                <a:spcPct val="100000"/>
              </a:lnSpc>
              <a:spcBef>
                <a:spcPts val="0"/>
              </a:spcBef>
              <a:spcAft>
                <a:spcPts val="0"/>
              </a:spcAft>
              <a:buSzPts val="1400"/>
              <a:buNone/>
              <a:defRPr b="1">
                <a:solidFill>
                  <a:schemeClr val="accent1"/>
                </a:solidFill>
              </a:defRPr>
            </a:lvl6pPr>
            <a:lvl7pPr lvl="6" algn="ctr">
              <a:lnSpc>
                <a:spcPct val="100000"/>
              </a:lnSpc>
              <a:spcBef>
                <a:spcPts val="0"/>
              </a:spcBef>
              <a:spcAft>
                <a:spcPts val="0"/>
              </a:spcAft>
              <a:buSzPts val="1400"/>
              <a:buNone/>
              <a:defRPr b="1">
                <a:solidFill>
                  <a:schemeClr val="accent1"/>
                </a:solidFill>
              </a:defRPr>
            </a:lvl7pPr>
            <a:lvl8pPr lvl="7" algn="ctr">
              <a:lnSpc>
                <a:spcPct val="100000"/>
              </a:lnSpc>
              <a:spcBef>
                <a:spcPts val="0"/>
              </a:spcBef>
              <a:spcAft>
                <a:spcPts val="0"/>
              </a:spcAft>
              <a:buSzPts val="1400"/>
              <a:buNone/>
              <a:defRPr b="1">
                <a:solidFill>
                  <a:schemeClr val="accent1"/>
                </a:solidFill>
              </a:defRPr>
            </a:lvl8pPr>
            <a:lvl9pPr lvl="8" algn="ctr">
              <a:lnSpc>
                <a:spcPct val="100000"/>
              </a:lnSpc>
              <a:spcBef>
                <a:spcPts val="0"/>
              </a:spcBef>
              <a:spcAft>
                <a:spcPts val="0"/>
              </a:spcAft>
              <a:buSzPts val="1400"/>
              <a:buNone/>
              <a:defRPr b="1">
                <a:solidFill>
                  <a:schemeClr val="accent1"/>
                </a:solidFill>
              </a:defRPr>
            </a:lvl9pPr>
          </a:lstStyle>
          <a:p/>
        </p:txBody>
      </p:sp>
      <p:sp>
        <p:nvSpPr>
          <p:cNvPr id="1920" name="Google Shape;1920;p109">
            <a:hlinkClick action="ppaction://hlinksldjump" r:id="rId3"/>
          </p:cNvPr>
          <p:cNvSpPr txBox="1"/>
          <p:nvPr>
            <p:ph idx="4" type="subTitle"/>
          </p:nvPr>
        </p:nvSpPr>
        <p:spPr>
          <a:xfrm>
            <a:off x="5700650"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2"/>
                </a:solidFill>
              </a:defRPr>
            </a:lvl1pPr>
            <a:lvl2pPr lvl="1" algn="ctr">
              <a:lnSpc>
                <a:spcPct val="100000"/>
              </a:lnSpc>
              <a:spcBef>
                <a:spcPts val="0"/>
              </a:spcBef>
              <a:spcAft>
                <a:spcPts val="0"/>
              </a:spcAft>
              <a:buSzPts val="1400"/>
              <a:buNone/>
              <a:defRPr b="1">
                <a:solidFill>
                  <a:schemeClr val="accent2"/>
                </a:solidFill>
              </a:defRPr>
            </a:lvl2pPr>
            <a:lvl3pPr lvl="2" algn="ctr">
              <a:lnSpc>
                <a:spcPct val="100000"/>
              </a:lnSpc>
              <a:spcBef>
                <a:spcPts val="0"/>
              </a:spcBef>
              <a:spcAft>
                <a:spcPts val="0"/>
              </a:spcAft>
              <a:buSzPts val="1400"/>
              <a:buNone/>
              <a:defRPr b="1">
                <a:solidFill>
                  <a:schemeClr val="accent2"/>
                </a:solidFill>
              </a:defRPr>
            </a:lvl3pPr>
            <a:lvl4pPr lvl="3" algn="ctr">
              <a:lnSpc>
                <a:spcPct val="100000"/>
              </a:lnSpc>
              <a:spcBef>
                <a:spcPts val="0"/>
              </a:spcBef>
              <a:spcAft>
                <a:spcPts val="0"/>
              </a:spcAft>
              <a:buSzPts val="1400"/>
              <a:buNone/>
              <a:defRPr b="1">
                <a:solidFill>
                  <a:schemeClr val="accent2"/>
                </a:solidFill>
              </a:defRPr>
            </a:lvl4pPr>
            <a:lvl5pPr lvl="4" algn="ctr">
              <a:lnSpc>
                <a:spcPct val="100000"/>
              </a:lnSpc>
              <a:spcBef>
                <a:spcPts val="0"/>
              </a:spcBef>
              <a:spcAft>
                <a:spcPts val="0"/>
              </a:spcAft>
              <a:buSzPts val="1400"/>
              <a:buNone/>
              <a:defRPr b="1">
                <a:solidFill>
                  <a:schemeClr val="accent2"/>
                </a:solidFill>
              </a:defRPr>
            </a:lvl5pPr>
            <a:lvl6pPr lvl="5" algn="ctr">
              <a:lnSpc>
                <a:spcPct val="100000"/>
              </a:lnSpc>
              <a:spcBef>
                <a:spcPts val="0"/>
              </a:spcBef>
              <a:spcAft>
                <a:spcPts val="0"/>
              </a:spcAft>
              <a:buSzPts val="1400"/>
              <a:buNone/>
              <a:defRPr b="1">
                <a:solidFill>
                  <a:schemeClr val="accent2"/>
                </a:solidFill>
              </a:defRPr>
            </a:lvl6pPr>
            <a:lvl7pPr lvl="6" algn="ctr">
              <a:lnSpc>
                <a:spcPct val="100000"/>
              </a:lnSpc>
              <a:spcBef>
                <a:spcPts val="0"/>
              </a:spcBef>
              <a:spcAft>
                <a:spcPts val="0"/>
              </a:spcAft>
              <a:buSzPts val="1400"/>
              <a:buNone/>
              <a:defRPr b="1">
                <a:solidFill>
                  <a:schemeClr val="accent2"/>
                </a:solidFill>
              </a:defRPr>
            </a:lvl7pPr>
            <a:lvl8pPr lvl="7" algn="ctr">
              <a:lnSpc>
                <a:spcPct val="100000"/>
              </a:lnSpc>
              <a:spcBef>
                <a:spcPts val="0"/>
              </a:spcBef>
              <a:spcAft>
                <a:spcPts val="0"/>
              </a:spcAft>
              <a:buSzPts val="1400"/>
              <a:buNone/>
              <a:defRPr b="1">
                <a:solidFill>
                  <a:schemeClr val="accent2"/>
                </a:solidFill>
              </a:defRPr>
            </a:lvl8pPr>
            <a:lvl9pPr lvl="8" algn="ctr">
              <a:lnSpc>
                <a:spcPct val="100000"/>
              </a:lnSpc>
              <a:spcBef>
                <a:spcPts val="0"/>
              </a:spcBef>
              <a:spcAft>
                <a:spcPts val="0"/>
              </a:spcAft>
              <a:buSzPts val="1400"/>
              <a:buNone/>
              <a:defRPr b="1">
                <a:solidFill>
                  <a:schemeClr val="accent2"/>
                </a:solidFill>
              </a:defRPr>
            </a:lvl9pPr>
          </a:lstStyle>
          <a:p/>
        </p:txBody>
      </p:sp>
      <p:sp>
        <p:nvSpPr>
          <p:cNvPr id="1921" name="Google Shape;1921;p109"/>
          <p:cNvSpPr/>
          <p:nvPr/>
        </p:nvSpPr>
        <p:spPr>
          <a:xfrm>
            <a:off x="1010743" y="4789535"/>
            <a:ext cx="415144" cy="40086"/>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09"/>
          <p:cNvSpPr/>
          <p:nvPr/>
        </p:nvSpPr>
        <p:spPr>
          <a:xfrm>
            <a:off x="488567" y="36401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09"/>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09"/>
          <p:cNvSpPr/>
          <p:nvPr/>
        </p:nvSpPr>
        <p:spPr>
          <a:xfrm>
            <a:off x="701306" y="4597993"/>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09"/>
          <p:cNvSpPr/>
          <p:nvPr/>
        </p:nvSpPr>
        <p:spPr>
          <a:xfrm>
            <a:off x="1483364" y="25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09"/>
          <p:cNvSpPr/>
          <p:nvPr/>
        </p:nvSpPr>
        <p:spPr>
          <a:xfrm>
            <a:off x="558242" y="29295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09"/>
          <p:cNvSpPr/>
          <p:nvPr/>
        </p:nvSpPr>
        <p:spPr>
          <a:xfrm>
            <a:off x="380067" y="201187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09"/>
          <p:cNvSpPr/>
          <p:nvPr/>
        </p:nvSpPr>
        <p:spPr>
          <a:xfrm>
            <a:off x="412198" y="159375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09"/>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09"/>
          <p:cNvSpPr/>
          <p:nvPr/>
        </p:nvSpPr>
        <p:spPr>
          <a:xfrm>
            <a:off x="488573" y="121897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09"/>
          <p:cNvSpPr txBox="1"/>
          <p:nvPr>
            <p:ph idx="5" type="subTitle"/>
          </p:nvPr>
        </p:nvSpPr>
        <p:spPr>
          <a:xfrm>
            <a:off x="3826800" y="2086351"/>
            <a:ext cx="1490400" cy="287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932" name="Google Shape;1932;p109"/>
          <p:cNvSpPr txBox="1"/>
          <p:nvPr>
            <p:ph idx="6" type="subTitle"/>
          </p:nvPr>
        </p:nvSpPr>
        <p:spPr>
          <a:xfrm>
            <a:off x="5700650" y="3826576"/>
            <a:ext cx="1490400" cy="2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600">
                <a:solidFill>
                  <a:schemeClr val="accent4"/>
                </a:solidFill>
              </a:defRPr>
            </a:lvl1pPr>
            <a:lvl2pPr lvl="1" algn="ctr">
              <a:lnSpc>
                <a:spcPct val="100000"/>
              </a:lnSpc>
              <a:spcBef>
                <a:spcPts val="0"/>
              </a:spcBef>
              <a:spcAft>
                <a:spcPts val="0"/>
              </a:spcAft>
              <a:buSzPts val="1400"/>
              <a:buNone/>
              <a:defRPr b="1">
                <a:solidFill>
                  <a:schemeClr val="accent4"/>
                </a:solidFill>
              </a:defRPr>
            </a:lvl2pPr>
            <a:lvl3pPr lvl="2" algn="ctr">
              <a:lnSpc>
                <a:spcPct val="100000"/>
              </a:lnSpc>
              <a:spcBef>
                <a:spcPts val="0"/>
              </a:spcBef>
              <a:spcAft>
                <a:spcPts val="0"/>
              </a:spcAft>
              <a:buSzPts val="1400"/>
              <a:buNone/>
              <a:defRPr b="1">
                <a:solidFill>
                  <a:schemeClr val="accent4"/>
                </a:solidFill>
              </a:defRPr>
            </a:lvl3pPr>
            <a:lvl4pPr lvl="3" algn="ctr">
              <a:lnSpc>
                <a:spcPct val="100000"/>
              </a:lnSpc>
              <a:spcBef>
                <a:spcPts val="0"/>
              </a:spcBef>
              <a:spcAft>
                <a:spcPts val="0"/>
              </a:spcAft>
              <a:buSzPts val="1400"/>
              <a:buNone/>
              <a:defRPr b="1">
                <a:solidFill>
                  <a:schemeClr val="accent4"/>
                </a:solidFill>
              </a:defRPr>
            </a:lvl4pPr>
            <a:lvl5pPr lvl="4" algn="ctr">
              <a:lnSpc>
                <a:spcPct val="100000"/>
              </a:lnSpc>
              <a:spcBef>
                <a:spcPts val="0"/>
              </a:spcBef>
              <a:spcAft>
                <a:spcPts val="0"/>
              </a:spcAft>
              <a:buSzPts val="1400"/>
              <a:buNone/>
              <a:defRPr b="1">
                <a:solidFill>
                  <a:schemeClr val="accent4"/>
                </a:solidFill>
              </a:defRPr>
            </a:lvl5pPr>
            <a:lvl6pPr lvl="5" algn="ctr">
              <a:lnSpc>
                <a:spcPct val="100000"/>
              </a:lnSpc>
              <a:spcBef>
                <a:spcPts val="0"/>
              </a:spcBef>
              <a:spcAft>
                <a:spcPts val="0"/>
              </a:spcAft>
              <a:buSzPts val="1400"/>
              <a:buNone/>
              <a:defRPr b="1">
                <a:solidFill>
                  <a:schemeClr val="accent4"/>
                </a:solidFill>
              </a:defRPr>
            </a:lvl6pPr>
            <a:lvl7pPr lvl="6" algn="ctr">
              <a:lnSpc>
                <a:spcPct val="100000"/>
              </a:lnSpc>
              <a:spcBef>
                <a:spcPts val="0"/>
              </a:spcBef>
              <a:spcAft>
                <a:spcPts val="0"/>
              </a:spcAft>
              <a:buSzPts val="1400"/>
              <a:buNone/>
              <a:defRPr b="1">
                <a:solidFill>
                  <a:schemeClr val="accent4"/>
                </a:solidFill>
              </a:defRPr>
            </a:lvl7pPr>
            <a:lvl8pPr lvl="7" algn="ctr">
              <a:lnSpc>
                <a:spcPct val="100000"/>
              </a:lnSpc>
              <a:spcBef>
                <a:spcPts val="0"/>
              </a:spcBef>
              <a:spcAft>
                <a:spcPts val="0"/>
              </a:spcAft>
              <a:buSzPts val="1400"/>
              <a:buNone/>
              <a:defRPr b="1">
                <a:solidFill>
                  <a:schemeClr val="accent4"/>
                </a:solidFill>
              </a:defRPr>
            </a:lvl8pPr>
            <a:lvl9pPr lvl="8" algn="ctr">
              <a:lnSpc>
                <a:spcPct val="100000"/>
              </a:lnSpc>
              <a:spcBef>
                <a:spcPts val="0"/>
              </a:spcBef>
              <a:spcAft>
                <a:spcPts val="0"/>
              </a:spcAft>
              <a:buSzPts val="1400"/>
              <a:buNone/>
              <a:defRPr b="1">
                <a:solidFill>
                  <a:schemeClr val="accent4"/>
                </a:solidFill>
              </a:defRPr>
            </a:lvl9pPr>
          </a:lstStyle>
          <a:p/>
        </p:txBody>
      </p:sp>
      <p:sp>
        <p:nvSpPr>
          <p:cNvPr id="1933" name="Google Shape;1933;p109"/>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4"/>
              </a:buClr>
              <a:buSzPts val="2800"/>
              <a:buNone/>
              <a:defRPr b="1">
                <a:solidFill>
                  <a:schemeClr val="accent4"/>
                </a:solidFill>
              </a:defRPr>
            </a:lvl1pPr>
            <a:lvl2pPr lvl="1" algn="l">
              <a:lnSpc>
                <a:spcPct val="100000"/>
              </a:lnSpc>
              <a:spcBef>
                <a:spcPts val="0"/>
              </a:spcBef>
              <a:spcAft>
                <a:spcPts val="0"/>
              </a:spcAft>
              <a:buClr>
                <a:schemeClr val="accent4"/>
              </a:buClr>
              <a:buSzPts val="2800"/>
              <a:buNone/>
              <a:defRPr>
                <a:solidFill>
                  <a:schemeClr val="accent4"/>
                </a:solidFill>
              </a:defRPr>
            </a:lvl2pPr>
            <a:lvl3pPr lvl="2" algn="l">
              <a:lnSpc>
                <a:spcPct val="100000"/>
              </a:lnSpc>
              <a:spcBef>
                <a:spcPts val="0"/>
              </a:spcBef>
              <a:spcAft>
                <a:spcPts val="0"/>
              </a:spcAft>
              <a:buClr>
                <a:schemeClr val="accent4"/>
              </a:buClr>
              <a:buSzPts val="2800"/>
              <a:buNone/>
              <a:defRPr>
                <a:solidFill>
                  <a:schemeClr val="accent4"/>
                </a:solidFill>
              </a:defRPr>
            </a:lvl3pPr>
            <a:lvl4pPr lvl="3" algn="l">
              <a:lnSpc>
                <a:spcPct val="100000"/>
              </a:lnSpc>
              <a:spcBef>
                <a:spcPts val="0"/>
              </a:spcBef>
              <a:spcAft>
                <a:spcPts val="0"/>
              </a:spcAft>
              <a:buClr>
                <a:schemeClr val="accent4"/>
              </a:buClr>
              <a:buSzPts val="2800"/>
              <a:buNone/>
              <a:defRPr>
                <a:solidFill>
                  <a:schemeClr val="accent4"/>
                </a:solidFill>
              </a:defRPr>
            </a:lvl4pPr>
            <a:lvl5pPr lvl="4" algn="l">
              <a:lnSpc>
                <a:spcPct val="100000"/>
              </a:lnSpc>
              <a:spcBef>
                <a:spcPts val="0"/>
              </a:spcBef>
              <a:spcAft>
                <a:spcPts val="0"/>
              </a:spcAft>
              <a:buClr>
                <a:schemeClr val="accent4"/>
              </a:buClr>
              <a:buSzPts val="2800"/>
              <a:buNone/>
              <a:defRPr>
                <a:solidFill>
                  <a:schemeClr val="accent4"/>
                </a:solidFill>
              </a:defRPr>
            </a:lvl5pPr>
            <a:lvl6pPr lvl="5" algn="l">
              <a:lnSpc>
                <a:spcPct val="100000"/>
              </a:lnSpc>
              <a:spcBef>
                <a:spcPts val="0"/>
              </a:spcBef>
              <a:spcAft>
                <a:spcPts val="0"/>
              </a:spcAft>
              <a:buClr>
                <a:schemeClr val="accent4"/>
              </a:buClr>
              <a:buSzPts val="2800"/>
              <a:buNone/>
              <a:defRPr>
                <a:solidFill>
                  <a:schemeClr val="accent4"/>
                </a:solidFill>
              </a:defRPr>
            </a:lvl6pPr>
            <a:lvl7pPr lvl="6" algn="l">
              <a:lnSpc>
                <a:spcPct val="100000"/>
              </a:lnSpc>
              <a:spcBef>
                <a:spcPts val="0"/>
              </a:spcBef>
              <a:spcAft>
                <a:spcPts val="0"/>
              </a:spcAft>
              <a:buClr>
                <a:schemeClr val="accent4"/>
              </a:buClr>
              <a:buSzPts val="2800"/>
              <a:buNone/>
              <a:defRPr>
                <a:solidFill>
                  <a:schemeClr val="accent4"/>
                </a:solidFill>
              </a:defRPr>
            </a:lvl7pPr>
            <a:lvl8pPr lvl="7" algn="l">
              <a:lnSpc>
                <a:spcPct val="100000"/>
              </a:lnSpc>
              <a:spcBef>
                <a:spcPts val="0"/>
              </a:spcBef>
              <a:spcAft>
                <a:spcPts val="0"/>
              </a:spcAft>
              <a:buClr>
                <a:schemeClr val="accent4"/>
              </a:buClr>
              <a:buSzPts val="2800"/>
              <a:buNone/>
              <a:defRPr>
                <a:solidFill>
                  <a:schemeClr val="accent4"/>
                </a:solidFill>
              </a:defRPr>
            </a:lvl8pPr>
            <a:lvl9pPr lvl="8" algn="l">
              <a:lnSpc>
                <a:spcPct val="100000"/>
              </a:lnSpc>
              <a:spcBef>
                <a:spcPts val="0"/>
              </a:spcBef>
              <a:spcAft>
                <a:spcPts val="0"/>
              </a:spcAft>
              <a:buClr>
                <a:schemeClr val="accent4"/>
              </a:buClr>
              <a:buSzPts val="2800"/>
              <a:buNone/>
              <a:defRPr>
                <a:solidFill>
                  <a:schemeClr val="accent4"/>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0.xml"/><Relationship Id="rId22" Type="http://schemas.openxmlformats.org/officeDocument/2006/relationships/slideLayout" Target="../slideLayouts/slideLayout52.xml"/><Relationship Id="rId21" Type="http://schemas.openxmlformats.org/officeDocument/2006/relationships/slideLayout" Target="../slideLayouts/slideLayout51.xml"/><Relationship Id="rId24" Type="http://schemas.openxmlformats.org/officeDocument/2006/relationships/slideLayout" Target="../slideLayouts/slideLayout54.xml"/><Relationship Id="rId23" Type="http://schemas.openxmlformats.org/officeDocument/2006/relationships/slideLayout" Target="../slideLayouts/slideLayout53.xml"/><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slideLayout" Target="../slideLayouts/slideLayout33.xml"/><Relationship Id="rId4" Type="http://schemas.openxmlformats.org/officeDocument/2006/relationships/slideLayout" Target="../slideLayouts/slideLayout34.xml"/><Relationship Id="rId9" Type="http://schemas.openxmlformats.org/officeDocument/2006/relationships/slideLayout" Target="../slideLayouts/slideLayout39.xml"/><Relationship Id="rId26" Type="http://schemas.openxmlformats.org/officeDocument/2006/relationships/slideLayout" Target="../slideLayouts/slideLayout56.xml"/><Relationship Id="rId25" Type="http://schemas.openxmlformats.org/officeDocument/2006/relationships/slideLayout" Target="../slideLayouts/slideLayout55.xml"/><Relationship Id="rId28" Type="http://schemas.openxmlformats.org/officeDocument/2006/relationships/slideLayout" Target="../slideLayouts/slideLayout58.xml"/><Relationship Id="rId27" Type="http://schemas.openxmlformats.org/officeDocument/2006/relationships/slideLayout" Target="../slideLayouts/slideLayout57.xml"/><Relationship Id="rId5" Type="http://schemas.openxmlformats.org/officeDocument/2006/relationships/slideLayout" Target="../slideLayouts/slideLayout35.xml"/><Relationship Id="rId6" Type="http://schemas.openxmlformats.org/officeDocument/2006/relationships/slideLayout" Target="../slideLayouts/slideLayout36.xml"/><Relationship Id="rId29" Type="http://schemas.openxmlformats.org/officeDocument/2006/relationships/slideLayout" Target="../slideLayouts/slideLayout59.xml"/><Relationship Id="rId7" Type="http://schemas.openxmlformats.org/officeDocument/2006/relationships/slideLayout" Target="../slideLayouts/slideLayout37.xml"/><Relationship Id="rId8" Type="http://schemas.openxmlformats.org/officeDocument/2006/relationships/slideLayout" Target="../slideLayouts/slideLayout38.xml"/><Relationship Id="rId31" Type="http://schemas.openxmlformats.org/officeDocument/2006/relationships/theme" Target="../theme/theme3.xml"/><Relationship Id="rId30" Type="http://schemas.openxmlformats.org/officeDocument/2006/relationships/slideLayout" Target="../slideLayouts/slideLayout60.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7" Type="http://schemas.openxmlformats.org/officeDocument/2006/relationships/slideLayout" Target="../slideLayouts/slideLayout47.xml"/><Relationship Id="rId16" Type="http://schemas.openxmlformats.org/officeDocument/2006/relationships/slideLayout" Target="../slideLayouts/slideLayout46.xml"/><Relationship Id="rId19" Type="http://schemas.openxmlformats.org/officeDocument/2006/relationships/slideLayout" Target="../slideLayouts/slideLayout49.xml"/><Relationship Id="rId18"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80.xml"/><Relationship Id="rId22" Type="http://schemas.openxmlformats.org/officeDocument/2006/relationships/slideLayout" Target="../slideLayouts/slideLayout82.xml"/><Relationship Id="rId21" Type="http://schemas.openxmlformats.org/officeDocument/2006/relationships/slideLayout" Target="../slideLayouts/slideLayout81.xml"/><Relationship Id="rId24" Type="http://schemas.openxmlformats.org/officeDocument/2006/relationships/slideLayout" Target="../slideLayouts/slideLayout84.xml"/><Relationship Id="rId23" Type="http://schemas.openxmlformats.org/officeDocument/2006/relationships/slideLayout" Target="../slideLayouts/slideLayout83.xml"/><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26" Type="http://schemas.openxmlformats.org/officeDocument/2006/relationships/slideLayout" Target="../slideLayouts/slideLayout86.xml"/><Relationship Id="rId25" Type="http://schemas.openxmlformats.org/officeDocument/2006/relationships/slideLayout" Target="../slideLayouts/slideLayout85.xml"/><Relationship Id="rId28" Type="http://schemas.openxmlformats.org/officeDocument/2006/relationships/slideLayout" Target="../slideLayouts/slideLayout88.xml"/><Relationship Id="rId27" Type="http://schemas.openxmlformats.org/officeDocument/2006/relationships/slideLayout" Target="../slideLayouts/slideLayout87.xml"/><Relationship Id="rId5" Type="http://schemas.openxmlformats.org/officeDocument/2006/relationships/slideLayout" Target="../slideLayouts/slideLayout65.xml"/><Relationship Id="rId6" Type="http://schemas.openxmlformats.org/officeDocument/2006/relationships/slideLayout" Target="../slideLayouts/slideLayout66.xml"/><Relationship Id="rId29" Type="http://schemas.openxmlformats.org/officeDocument/2006/relationships/slideLayout" Target="../slideLayouts/slideLayout89.xml"/><Relationship Id="rId7" Type="http://schemas.openxmlformats.org/officeDocument/2006/relationships/slideLayout" Target="../slideLayouts/slideLayout67.xml"/><Relationship Id="rId8" Type="http://schemas.openxmlformats.org/officeDocument/2006/relationships/slideLayout" Target="../slideLayouts/slideLayout68.xml"/><Relationship Id="rId31" Type="http://schemas.openxmlformats.org/officeDocument/2006/relationships/theme" Target="../theme/theme2.xml"/><Relationship Id="rId30" Type="http://schemas.openxmlformats.org/officeDocument/2006/relationships/slideLayout" Target="../slideLayouts/slideLayout90.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7" Type="http://schemas.openxmlformats.org/officeDocument/2006/relationships/slideLayout" Target="../slideLayouts/slideLayout77.xml"/><Relationship Id="rId16" Type="http://schemas.openxmlformats.org/officeDocument/2006/relationships/slideLayout" Target="../slideLayouts/slideLayout76.xml"/><Relationship Id="rId19" Type="http://schemas.openxmlformats.org/officeDocument/2006/relationships/slideLayout" Target="../slideLayouts/slideLayout79.xml"/><Relationship Id="rId18"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545312" y="541776"/>
            <a:ext cx="6483000" cy="475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Ubuntu"/>
              <a:buNone/>
              <a:defRPr b="1" i="0" sz="2800" u="none" cap="none" strike="noStrike">
                <a:solidFill>
                  <a:schemeClr val="dk1"/>
                </a:solidFill>
                <a:latin typeface="Ubuntu"/>
                <a:ea typeface="Ubuntu"/>
                <a:cs typeface="Ubuntu"/>
                <a:sym typeface="Ubuntu"/>
              </a:defRPr>
            </a:lvl1pPr>
            <a:lvl2pPr lvl="1"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2pPr>
            <a:lvl3pPr lvl="2"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3pPr>
            <a:lvl4pPr lvl="3"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4pPr>
            <a:lvl5pPr lvl="4"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5pPr>
            <a:lvl6pPr lvl="5"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6pPr>
            <a:lvl7pPr lvl="6"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7pPr>
            <a:lvl8pPr lvl="7"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8pPr>
            <a:lvl9pPr lvl="8"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9pPr>
          </a:lstStyle>
          <a:p/>
        </p:txBody>
      </p:sp>
      <p:sp>
        <p:nvSpPr>
          <p:cNvPr id="7" name="Google Shape;7;p17"/>
          <p:cNvSpPr txBox="1"/>
          <p:nvPr>
            <p:ph idx="1" type="body"/>
          </p:nvPr>
        </p:nvSpPr>
        <p:spPr>
          <a:xfrm>
            <a:off x="506850" y="1152475"/>
            <a:ext cx="83253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Ubuntu"/>
              <a:buChar char="●"/>
              <a:defRPr b="0" i="0" sz="1800" u="none" cap="none" strike="noStrike">
                <a:solidFill>
                  <a:schemeClr val="dk1"/>
                </a:solidFill>
                <a:latin typeface="Ubuntu"/>
                <a:ea typeface="Ubuntu"/>
                <a:cs typeface="Ubuntu"/>
                <a:sym typeface="Ubuntu"/>
              </a:defRPr>
            </a:lvl1pPr>
            <a:lvl2pPr indent="-317500" lvl="1" marL="9144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2pPr>
            <a:lvl3pPr indent="-317500" lvl="2" marL="13716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3pPr>
            <a:lvl4pPr indent="-317500" lvl="3" marL="18288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4pPr>
            <a:lvl5pPr indent="-317500" lvl="4" marL="22860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5pPr>
            <a:lvl6pPr indent="-317500" lvl="5" marL="27432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6pPr>
            <a:lvl7pPr indent="-317500" lvl="6" marL="32004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7pPr>
            <a:lvl8pPr indent="-317500" lvl="7" marL="36576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8pPr>
            <a:lvl9pPr indent="-317500" lvl="8" marL="4114800" marR="0" rtl="0" algn="l">
              <a:lnSpc>
                <a:spcPct val="115000"/>
              </a:lnSpc>
              <a:spcBef>
                <a:spcPts val="1600"/>
              </a:spcBef>
              <a:spcAft>
                <a:spcPts val="1600"/>
              </a:spcAft>
              <a:buClr>
                <a:schemeClr val="dk1"/>
              </a:buClr>
              <a:buSzPts val="1400"/>
              <a:buFont typeface="Ubuntu"/>
              <a:buChar char="■"/>
              <a:defRPr b="0" i="0" sz="1400" u="none" cap="none" strike="noStrike">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8" name="Shape 648"/>
        <p:cNvGrpSpPr/>
        <p:nvPr/>
      </p:nvGrpSpPr>
      <p:grpSpPr>
        <a:xfrm>
          <a:off x="0" y="0"/>
          <a:ext cx="0" cy="0"/>
          <a:chOff x="0" y="0"/>
          <a:chExt cx="0" cy="0"/>
        </a:xfrm>
      </p:grpSpPr>
      <p:sp>
        <p:nvSpPr>
          <p:cNvPr id="649" name="Google Shape;649;p28"/>
          <p:cNvSpPr txBox="1"/>
          <p:nvPr>
            <p:ph type="title"/>
          </p:nvPr>
        </p:nvSpPr>
        <p:spPr>
          <a:xfrm>
            <a:off x="1545312" y="541776"/>
            <a:ext cx="6483000" cy="475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Ubuntu"/>
              <a:buNone/>
              <a:defRPr b="1" i="0" sz="2800" u="none" cap="none" strike="noStrike">
                <a:solidFill>
                  <a:schemeClr val="dk1"/>
                </a:solidFill>
                <a:latin typeface="Ubuntu"/>
                <a:ea typeface="Ubuntu"/>
                <a:cs typeface="Ubuntu"/>
                <a:sym typeface="Ubuntu"/>
              </a:defRPr>
            </a:lvl1pPr>
            <a:lvl2pPr lvl="1"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2pPr>
            <a:lvl3pPr lvl="2"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3pPr>
            <a:lvl4pPr lvl="3"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4pPr>
            <a:lvl5pPr lvl="4"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5pPr>
            <a:lvl6pPr lvl="5"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6pPr>
            <a:lvl7pPr lvl="6"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7pPr>
            <a:lvl8pPr lvl="7"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8pPr>
            <a:lvl9pPr lvl="8"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9pPr>
          </a:lstStyle>
          <a:p/>
        </p:txBody>
      </p:sp>
      <p:sp>
        <p:nvSpPr>
          <p:cNvPr id="650" name="Google Shape;650;p28"/>
          <p:cNvSpPr txBox="1"/>
          <p:nvPr>
            <p:ph idx="1" type="body"/>
          </p:nvPr>
        </p:nvSpPr>
        <p:spPr>
          <a:xfrm>
            <a:off x="506850" y="1152475"/>
            <a:ext cx="83253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Ubuntu"/>
              <a:buChar char="●"/>
              <a:defRPr b="0" i="0" sz="1800" u="none" cap="none" strike="noStrike">
                <a:solidFill>
                  <a:schemeClr val="dk1"/>
                </a:solidFill>
                <a:latin typeface="Ubuntu"/>
                <a:ea typeface="Ubuntu"/>
                <a:cs typeface="Ubuntu"/>
                <a:sym typeface="Ubuntu"/>
              </a:defRPr>
            </a:lvl1pPr>
            <a:lvl2pPr indent="-317500" lvl="1" marL="9144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2pPr>
            <a:lvl3pPr indent="-317500" lvl="2" marL="13716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3pPr>
            <a:lvl4pPr indent="-317500" lvl="3" marL="18288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4pPr>
            <a:lvl5pPr indent="-317500" lvl="4" marL="22860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5pPr>
            <a:lvl6pPr indent="-317500" lvl="5" marL="27432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6pPr>
            <a:lvl7pPr indent="-317500" lvl="6" marL="32004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7pPr>
            <a:lvl8pPr indent="-317500" lvl="7" marL="36576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8pPr>
            <a:lvl9pPr indent="-317500" lvl="8" marL="4114800" marR="0" rtl="0" algn="l">
              <a:lnSpc>
                <a:spcPct val="115000"/>
              </a:lnSpc>
              <a:spcBef>
                <a:spcPts val="1600"/>
              </a:spcBef>
              <a:spcAft>
                <a:spcPts val="1600"/>
              </a:spcAft>
              <a:buClr>
                <a:schemeClr val="dk1"/>
              </a:buClr>
              <a:buSzPts val="1400"/>
              <a:buFont typeface="Ubuntu"/>
              <a:buChar char="■"/>
              <a:defRPr b="0" i="0" sz="1400" u="none" cap="none" strike="noStrike">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91" name="Shape 1291"/>
        <p:cNvGrpSpPr/>
        <p:nvPr/>
      </p:nvGrpSpPr>
      <p:grpSpPr>
        <a:xfrm>
          <a:off x="0" y="0"/>
          <a:ext cx="0" cy="0"/>
          <a:chOff x="0" y="0"/>
          <a:chExt cx="0" cy="0"/>
        </a:xfrm>
      </p:grpSpPr>
      <p:sp>
        <p:nvSpPr>
          <p:cNvPr id="1292" name="Google Shape;1292;p30"/>
          <p:cNvSpPr txBox="1"/>
          <p:nvPr>
            <p:ph type="title"/>
          </p:nvPr>
        </p:nvSpPr>
        <p:spPr>
          <a:xfrm>
            <a:off x="1545312" y="541776"/>
            <a:ext cx="6483000" cy="4755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Ubuntu"/>
              <a:buNone/>
              <a:defRPr b="1" i="0" sz="2800" u="none" cap="none" strike="noStrike">
                <a:solidFill>
                  <a:schemeClr val="dk1"/>
                </a:solidFill>
                <a:latin typeface="Ubuntu"/>
                <a:ea typeface="Ubuntu"/>
                <a:cs typeface="Ubuntu"/>
                <a:sym typeface="Ubuntu"/>
              </a:defRPr>
            </a:lvl1pPr>
            <a:lvl2pPr lvl="1"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2pPr>
            <a:lvl3pPr lvl="2"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3pPr>
            <a:lvl4pPr lvl="3"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4pPr>
            <a:lvl5pPr lvl="4"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5pPr>
            <a:lvl6pPr lvl="5"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6pPr>
            <a:lvl7pPr lvl="6"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7pPr>
            <a:lvl8pPr lvl="7"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8pPr>
            <a:lvl9pPr lvl="8" marR="0" rtl="0" algn="l">
              <a:lnSpc>
                <a:spcPct val="10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9pPr>
          </a:lstStyle>
          <a:p/>
        </p:txBody>
      </p:sp>
      <p:sp>
        <p:nvSpPr>
          <p:cNvPr id="1293" name="Google Shape;1293;p30"/>
          <p:cNvSpPr txBox="1"/>
          <p:nvPr>
            <p:ph idx="1" type="body"/>
          </p:nvPr>
        </p:nvSpPr>
        <p:spPr>
          <a:xfrm>
            <a:off x="506850" y="1152475"/>
            <a:ext cx="83253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Ubuntu"/>
              <a:buChar char="●"/>
              <a:defRPr b="0" i="0" sz="1800" u="none" cap="none" strike="noStrike">
                <a:solidFill>
                  <a:schemeClr val="dk1"/>
                </a:solidFill>
                <a:latin typeface="Ubuntu"/>
                <a:ea typeface="Ubuntu"/>
                <a:cs typeface="Ubuntu"/>
                <a:sym typeface="Ubuntu"/>
              </a:defRPr>
            </a:lvl1pPr>
            <a:lvl2pPr indent="-317500" lvl="1" marL="9144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2pPr>
            <a:lvl3pPr indent="-317500" lvl="2" marL="13716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3pPr>
            <a:lvl4pPr indent="-317500" lvl="3" marL="18288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4pPr>
            <a:lvl5pPr indent="-317500" lvl="4" marL="22860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5pPr>
            <a:lvl6pPr indent="-317500" lvl="5" marL="27432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6pPr>
            <a:lvl7pPr indent="-317500" lvl="6" marL="32004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7pPr>
            <a:lvl8pPr indent="-317500" lvl="7" marL="3657600" marR="0" rtl="0" algn="l">
              <a:lnSpc>
                <a:spcPct val="115000"/>
              </a:lnSpc>
              <a:spcBef>
                <a:spcPts val="1600"/>
              </a:spcBef>
              <a:spcAft>
                <a:spcPts val="0"/>
              </a:spcAft>
              <a:buClr>
                <a:schemeClr val="dk1"/>
              </a:buClr>
              <a:buSzPts val="1400"/>
              <a:buFont typeface="Ubuntu"/>
              <a:buChar char="○"/>
              <a:defRPr b="0" i="0" sz="1400" u="none" cap="none" strike="noStrike">
                <a:solidFill>
                  <a:schemeClr val="dk1"/>
                </a:solidFill>
                <a:latin typeface="Ubuntu"/>
                <a:ea typeface="Ubuntu"/>
                <a:cs typeface="Ubuntu"/>
                <a:sym typeface="Ubuntu"/>
              </a:defRPr>
            </a:lvl8pPr>
            <a:lvl9pPr indent="-317500" lvl="8" marL="4114800" marR="0" rtl="0" algn="l">
              <a:lnSpc>
                <a:spcPct val="115000"/>
              </a:lnSpc>
              <a:spcBef>
                <a:spcPts val="1600"/>
              </a:spcBef>
              <a:spcAft>
                <a:spcPts val="1600"/>
              </a:spcAft>
              <a:buClr>
                <a:schemeClr val="dk1"/>
              </a:buClr>
              <a:buSzPts val="1400"/>
              <a:buFont typeface="Ubuntu"/>
              <a:buChar char="■"/>
              <a:defRPr b="0" i="0" sz="1400" u="none" cap="none" strike="noStrike">
                <a:solidFill>
                  <a:schemeClr val="dk1"/>
                </a:solidFill>
                <a:latin typeface="Ubuntu"/>
                <a:ea typeface="Ubuntu"/>
                <a:cs typeface="Ubuntu"/>
                <a:sym typeface="Ubuntu"/>
              </a:defRPr>
            </a:lvl9pPr>
          </a:lstStyle>
          <a:p/>
        </p:txBody>
      </p:sp>
    </p:spTree>
  </p:cSld>
  <p:clrMap accent1="accent1" accent2="accent2" accent3="accent3" accent4="accent4" accent5="accent5" accent6="accent6" bg1="lt1" bg2="dk2" tx1="dk1" tx2="lt2" folHlink="folHlink" hlink="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slide" Target="/ppt/slides/slide3.xml"/><Relationship Id="rId4" Type="http://schemas.openxmlformats.org/officeDocument/2006/relationships/slide" Target="/ppt/slides/slide6.xm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slide" Target="/ppt/slides/slide3.xml"/><Relationship Id="rId4" Type="http://schemas.openxmlformats.org/officeDocument/2006/relationships/slide" Target="/ppt/slides/slide6.xml"/><Relationship Id="rId9" Type="http://schemas.openxmlformats.org/officeDocument/2006/relationships/slide" Target="/ppt/slides/slide10.xm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slide" Target="/ppt/slides/slide10.xml"/><Relationship Id="rId11" Type="http://schemas.openxmlformats.org/officeDocument/2006/relationships/slide" Target="/ppt/slides/slide10.xml"/><Relationship Id="rId10" Type="http://schemas.openxmlformats.org/officeDocument/2006/relationships/slide" Target="/ppt/slid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slide" Target="/ppt/slides/slide3.xml"/><Relationship Id="rId4" Type="http://schemas.openxmlformats.org/officeDocument/2006/relationships/slide" Target="/ppt/slides/slide6.xml"/><Relationship Id="rId9" Type="http://schemas.openxmlformats.org/officeDocument/2006/relationships/slide" Target="/ppt/slides/slide2.xml"/><Relationship Id="rId5" Type="http://schemas.openxmlformats.org/officeDocument/2006/relationships/slide" Target="/ppt/slides/slide12.xml"/><Relationship Id="rId6" Type="http://schemas.openxmlformats.org/officeDocument/2006/relationships/slide" Target="/ppt/slides/slide3.xml"/><Relationship Id="rId7" Type="http://schemas.openxmlformats.org/officeDocument/2006/relationships/slide" Target="/ppt/slides/slide6.xml"/><Relationship Id="rId8" Type="http://schemas.openxmlformats.org/officeDocument/2006/relationships/slide" Target="/ppt/slid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slide" Target="/ppt/slides/slide3.xml"/><Relationship Id="rId4" Type="http://schemas.openxmlformats.org/officeDocument/2006/relationships/slide" Target="/ppt/slides/slide6.xml"/><Relationship Id="rId9" Type="http://schemas.openxmlformats.org/officeDocument/2006/relationships/image" Target="../media/image3.png"/><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image" Target="../media/image6.png"/><Relationship Id="rId11" Type="http://schemas.openxmlformats.org/officeDocument/2006/relationships/image" Target="../media/image7.png"/><Relationship Id="rId10" Type="http://schemas.openxmlformats.org/officeDocument/2006/relationships/image" Target="../media/image9.png"/><Relationship Id="rId12" Type="http://schemas.openxmlformats.org/officeDocument/2006/relationships/hyperlink" Target="https://www.figma.com/file/ELeyt8qdq5FxaI7tCwyeO1/Go-Quiz?node-id=1%3A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slide" Target="/ppt/slides/slide3.xml"/><Relationship Id="rId4" Type="http://schemas.openxmlformats.org/officeDocument/2006/relationships/slide" Target="/ppt/slides/slide14.xml"/><Relationship Id="rId9" Type="http://schemas.openxmlformats.org/officeDocument/2006/relationships/slide" Target="/ppt/slides/slide2.xml"/><Relationship Id="rId5" Type="http://schemas.openxmlformats.org/officeDocument/2006/relationships/slide" Target="/ppt/slides/slide6.xml"/><Relationship Id="rId6" Type="http://schemas.openxmlformats.org/officeDocument/2006/relationships/slide" Target="/ppt/slides/slide14.xml"/><Relationship Id="rId7" Type="http://schemas.openxmlformats.org/officeDocument/2006/relationships/slide" Target="/ppt/slides/slide3.xml"/><Relationship Id="rId8" Type="http://schemas.openxmlformats.org/officeDocument/2006/relationships/slide" Target="/ppt/slid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6.xml"/><Relationship Id="rId3" Type="http://schemas.openxmlformats.org/officeDocument/2006/relationships/slide" Target="/ppt/slides/slide16.xml"/><Relationship Id="rId4" Type="http://schemas.openxmlformats.org/officeDocument/2006/relationships/slide" Target="/ppt/slides/slide6.xml"/><Relationship Id="rId5" Type="http://schemas.openxmlformats.org/officeDocument/2006/relationships/slide" Target="/ppt/slides/slide16.xml"/><Relationship Id="rId6" Type="http://schemas.openxmlformats.org/officeDocument/2006/relationships/slide" Target="/ppt/slides/slide6.xml"/><Relationship Id="rId7"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4.xml"/><Relationship Id="rId5" Type="http://schemas.openxmlformats.org/officeDocument/2006/relationships/slide" Target="/ppt/slides/slide4.xml"/><Relationship Id="rId6" Type="http://schemas.openxmlformats.org/officeDocument/2006/relationships/slide" Target="/ppt/slides/slide4.xml"/><Relationship Id="rId7" Type="http://schemas.openxmlformats.org/officeDocument/2006/relationships/slide" Target="/ppt/slides/slide4.xml"/><Relationship Id="rId8" Type="http://schemas.openxmlformats.org/officeDocument/2006/relationships/slide" Target="/ppt/slides/slide5.xml"/><Relationship Id="rId11" Type="http://schemas.openxmlformats.org/officeDocument/2006/relationships/slide" Target="/ppt/slides/slide4.xml"/><Relationship Id="rId10"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3.xml"/><Relationship Id="rId4" Type="http://schemas.openxmlformats.org/officeDocument/2006/relationships/slide" Target="/ppt/slides/slide6.xm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5.xml"/><Relationship Id="rId5" Type="http://schemas.openxmlformats.org/officeDocument/2006/relationships/slide" Target="/ppt/slides/slide2.xml"/><Relationship Id="rId6" Type="http://schemas.openxmlformats.org/officeDocument/2006/relationships/slide" Target="/ppt/slides/slide4.xml"/><Relationship Id="rId7"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slide" Target="/ppt/slides/slide5.xml"/><Relationship Id="rId5" Type="http://schemas.openxmlformats.org/officeDocument/2006/relationships/slide" Target="/ppt/slides/slide2.xml"/><Relationship Id="rId6" Type="http://schemas.openxmlformats.org/officeDocument/2006/relationships/slide" Target="/ppt/slides/slide4.xml"/><Relationship Id="rId7" Type="http://schemas.openxmlformats.org/officeDocument/2006/relationships/slide" Target="/ppt/slid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3.xml"/><Relationship Id="rId4" Type="http://schemas.openxmlformats.org/officeDocument/2006/relationships/slide" Target="/ppt/slides/slide6.xm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www.polarismarketresearch.com/industry-analysis/e-learning-mark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slide" Target="/ppt/slides/slide3.xml"/><Relationship Id="rId4" Type="http://schemas.openxmlformats.org/officeDocument/2006/relationships/slide" Target="/ppt/slides/slide6.xml"/><Relationship Id="rId9" Type="http://schemas.openxmlformats.org/officeDocument/2006/relationships/image" Target="../media/image1.png"/><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image" Target="../media/image5.png"/><Relationship Id="rId11" Type="http://schemas.openxmlformats.org/officeDocument/2006/relationships/hyperlink" Target="https://www.statista.com/statistics/279286/google-play-android-app-categories/" TargetMode="External"/><Relationship Id="rId10" Type="http://schemas.openxmlformats.org/officeDocument/2006/relationships/hyperlink" Target="https://www.statista.com/statistics/270291/popular-categories-in-the-app-stor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3.xml"/><Relationship Id="rId4" Type="http://schemas.openxmlformats.org/officeDocument/2006/relationships/slide" Target="/ppt/slides/slide6.xml"/><Relationship Id="rId9" Type="http://schemas.openxmlformats.org/officeDocument/2006/relationships/hyperlink" Target="https://www.grandviewresearch.com/industry-analysis/smart-education-learning-market" TargetMode="External"/><Relationship Id="rId5" Type="http://schemas.openxmlformats.org/officeDocument/2006/relationships/slide" Target="/ppt/slides/slide3.xml"/><Relationship Id="rId6" Type="http://schemas.openxmlformats.org/officeDocument/2006/relationships/slide" Target="/ppt/slides/slide6.xml"/><Relationship Id="rId7" Type="http://schemas.openxmlformats.org/officeDocument/2006/relationships/slide" Target="/ppt/slides/slide2.xm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37" name="Shape 1937"/>
        <p:cNvGrpSpPr/>
        <p:nvPr/>
      </p:nvGrpSpPr>
      <p:grpSpPr>
        <a:xfrm>
          <a:off x="0" y="0"/>
          <a:ext cx="0" cy="0"/>
          <a:chOff x="0" y="0"/>
          <a:chExt cx="0" cy="0"/>
        </a:xfrm>
      </p:grpSpPr>
      <p:sp>
        <p:nvSpPr>
          <p:cNvPr id="1938" name="Google Shape;1938;p1"/>
          <p:cNvSpPr txBox="1"/>
          <p:nvPr>
            <p:ph type="ctrTitle"/>
          </p:nvPr>
        </p:nvSpPr>
        <p:spPr>
          <a:xfrm>
            <a:off x="713250" y="923623"/>
            <a:ext cx="7717500" cy="90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b="0" lang="en" sz="3400">
                <a:solidFill>
                  <a:schemeClr val="accent1"/>
                </a:solidFill>
                <a:latin typeface="Montserrat ExtraBold"/>
                <a:ea typeface="Montserrat ExtraBold"/>
                <a:cs typeface="Montserrat ExtraBold"/>
                <a:sym typeface="Montserrat ExtraBold"/>
              </a:rPr>
              <a:t>SMARTQUIZ</a:t>
            </a:r>
            <a:endParaRPr b="0" sz="3400">
              <a:solidFill>
                <a:schemeClr val="accent3"/>
              </a:solidFill>
              <a:latin typeface="Montserrat ExtraBold"/>
              <a:ea typeface="Montserrat ExtraBold"/>
              <a:cs typeface="Montserrat ExtraBold"/>
              <a:sym typeface="Montserrat ExtraBold"/>
            </a:endParaRPr>
          </a:p>
        </p:txBody>
      </p:sp>
      <p:sp>
        <p:nvSpPr>
          <p:cNvPr id="1939" name="Google Shape;1939;p1"/>
          <p:cNvSpPr txBox="1"/>
          <p:nvPr>
            <p:ph idx="1" type="subTitle"/>
          </p:nvPr>
        </p:nvSpPr>
        <p:spPr>
          <a:xfrm>
            <a:off x="1884890" y="1904300"/>
            <a:ext cx="5373900" cy="52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Ubuntu Medium"/>
                <a:ea typeface="Ubuntu Medium"/>
                <a:cs typeface="Ubuntu Medium"/>
                <a:sym typeface="Ubuntu Medium"/>
              </a:rPr>
              <a:t>EXE101_GROUP2</a:t>
            </a:r>
            <a:endParaRPr>
              <a:latin typeface="Ubuntu Medium"/>
              <a:ea typeface="Ubuntu Medium"/>
              <a:cs typeface="Ubuntu Medium"/>
              <a:sym typeface="Ubuntu Medium"/>
            </a:endParaRPr>
          </a:p>
        </p:txBody>
      </p:sp>
      <p:cxnSp>
        <p:nvCxnSpPr>
          <p:cNvPr id="1940" name="Google Shape;1940;p1"/>
          <p:cNvCxnSpPr/>
          <p:nvPr/>
        </p:nvCxnSpPr>
        <p:spPr>
          <a:xfrm>
            <a:off x="6830425" y="1981262"/>
            <a:ext cx="0" cy="366600"/>
          </a:xfrm>
          <a:prstGeom prst="straightConnector1">
            <a:avLst/>
          </a:prstGeom>
          <a:noFill/>
          <a:ln cap="flat" cmpd="sng" w="9525">
            <a:solidFill>
              <a:schemeClr val="dk2"/>
            </a:solidFill>
            <a:prstDash val="solid"/>
            <a:round/>
            <a:headEnd len="sm" w="sm" type="none"/>
            <a:tailEnd len="sm" w="sm" type="none"/>
          </a:ln>
        </p:spPr>
      </p:cxnSp>
      <p:grpSp>
        <p:nvGrpSpPr>
          <p:cNvPr id="1941" name="Google Shape;1941;p1"/>
          <p:cNvGrpSpPr/>
          <p:nvPr/>
        </p:nvGrpSpPr>
        <p:grpSpPr>
          <a:xfrm>
            <a:off x="5445497" y="3339105"/>
            <a:ext cx="1282706" cy="1335931"/>
            <a:chOff x="3918522" y="3286956"/>
            <a:chExt cx="1282706" cy="1335931"/>
          </a:xfrm>
        </p:grpSpPr>
        <p:sp>
          <p:nvSpPr>
            <p:cNvPr id="1942" name="Google Shape;1942;p1"/>
            <p:cNvSpPr/>
            <p:nvPr/>
          </p:nvSpPr>
          <p:spPr>
            <a:xfrm>
              <a:off x="4409662" y="4416181"/>
              <a:ext cx="192689" cy="133775"/>
            </a:xfrm>
            <a:custGeom>
              <a:rect b="b" l="l" r="r" t="t"/>
              <a:pathLst>
                <a:path extrusionOk="0" h="11510" w="16579">
                  <a:moveTo>
                    <a:pt x="12196" y="0"/>
                  </a:moveTo>
                  <a:cubicBezTo>
                    <a:pt x="8194" y="0"/>
                    <a:pt x="443" y="1974"/>
                    <a:pt x="443" y="1974"/>
                  </a:cubicBezTo>
                  <a:lnTo>
                    <a:pt x="1" y="9608"/>
                  </a:lnTo>
                  <a:lnTo>
                    <a:pt x="9645" y="11231"/>
                  </a:lnTo>
                  <a:cubicBezTo>
                    <a:pt x="9645" y="11231"/>
                    <a:pt x="10521" y="11509"/>
                    <a:pt x="11634" y="11509"/>
                  </a:cubicBezTo>
                  <a:cubicBezTo>
                    <a:pt x="13470" y="11509"/>
                    <a:pt x="15950" y="10751"/>
                    <a:pt x="16191" y="6732"/>
                  </a:cubicBezTo>
                  <a:cubicBezTo>
                    <a:pt x="16578" y="278"/>
                    <a:pt x="13554" y="112"/>
                    <a:pt x="13554" y="112"/>
                  </a:cubicBezTo>
                  <a:cubicBezTo>
                    <a:pt x="13184" y="34"/>
                    <a:pt x="12722" y="0"/>
                    <a:pt x="12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
            <p:cNvSpPr/>
            <p:nvPr/>
          </p:nvSpPr>
          <p:spPr>
            <a:xfrm>
              <a:off x="4012150" y="3436337"/>
              <a:ext cx="1090927" cy="580059"/>
            </a:xfrm>
            <a:custGeom>
              <a:rect b="b" l="l" r="r" t="t"/>
              <a:pathLst>
                <a:path extrusionOk="0" h="42387" w="79718">
                  <a:moveTo>
                    <a:pt x="38891" y="1"/>
                  </a:moveTo>
                  <a:lnTo>
                    <a:pt x="19325" y="5883"/>
                  </a:lnTo>
                  <a:cubicBezTo>
                    <a:pt x="18259" y="5438"/>
                    <a:pt x="17164" y="5234"/>
                    <a:pt x="16085" y="5234"/>
                  </a:cubicBezTo>
                  <a:cubicBezTo>
                    <a:pt x="8977" y="5234"/>
                    <a:pt x="2559" y="14096"/>
                    <a:pt x="9331" y="21428"/>
                  </a:cubicBezTo>
                  <a:cubicBezTo>
                    <a:pt x="9331" y="21428"/>
                    <a:pt x="0" y="37785"/>
                    <a:pt x="18846" y="41565"/>
                  </a:cubicBezTo>
                  <a:cubicBezTo>
                    <a:pt x="21721" y="42140"/>
                    <a:pt x="24208" y="42387"/>
                    <a:pt x="26360" y="42387"/>
                  </a:cubicBezTo>
                  <a:cubicBezTo>
                    <a:pt x="36413" y="42387"/>
                    <a:pt x="39151" y="37010"/>
                    <a:pt x="39849" y="34687"/>
                  </a:cubicBezTo>
                  <a:cubicBezTo>
                    <a:pt x="40563" y="37010"/>
                    <a:pt x="43304" y="42387"/>
                    <a:pt x="53357" y="42387"/>
                  </a:cubicBezTo>
                  <a:cubicBezTo>
                    <a:pt x="55509" y="42387"/>
                    <a:pt x="57997" y="42140"/>
                    <a:pt x="60871" y="41565"/>
                  </a:cubicBezTo>
                  <a:cubicBezTo>
                    <a:pt x="79717" y="37785"/>
                    <a:pt x="70368" y="21447"/>
                    <a:pt x="70368" y="21447"/>
                  </a:cubicBezTo>
                  <a:cubicBezTo>
                    <a:pt x="77156" y="14098"/>
                    <a:pt x="70739" y="5234"/>
                    <a:pt x="63632" y="5234"/>
                  </a:cubicBezTo>
                  <a:cubicBezTo>
                    <a:pt x="62553" y="5234"/>
                    <a:pt x="61459" y="5438"/>
                    <a:pt x="60392" y="5883"/>
                  </a:cubicBezTo>
                  <a:lnTo>
                    <a:pt x="4082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
            <p:cNvSpPr/>
            <p:nvPr/>
          </p:nvSpPr>
          <p:spPr>
            <a:xfrm>
              <a:off x="4234452" y="4160562"/>
              <a:ext cx="623576" cy="222597"/>
            </a:xfrm>
            <a:custGeom>
              <a:rect b="b" l="l" r="r" t="t"/>
              <a:pathLst>
                <a:path extrusionOk="0" h="16266" w="45567">
                  <a:moveTo>
                    <a:pt x="1" y="1"/>
                  </a:moveTo>
                  <a:lnTo>
                    <a:pt x="1" y="16265"/>
                  </a:lnTo>
                  <a:lnTo>
                    <a:pt x="45567" y="16265"/>
                  </a:lnTo>
                  <a:lnTo>
                    <a:pt x="4556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
            <p:cNvSpPr/>
            <p:nvPr/>
          </p:nvSpPr>
          <p:spPr>
            <a:xfrm>
              <a:off x="3918522" y="4191256"/>
              <a:ext cx="925395" cy="356435"/>
            </a:xfrm>
            <a:custGeom>
              <a:rect b="b" l="l" r="r" t="t"/>
              <a:pathLst>
                <a:path extrusionOk="0" h="26046" w="67622">
                  <a:moveTo>
                    <a:pt x="15395" y="0"/>
                  </a:moveTo>
                  <a:cubicBezTo>
                    <a:pt x="11476" y="0"/>
                    <a:pt x="7066" y="1286"/>
                    <a:pt x="4758" y="6296"/>
                  </a:cubicBezTo>
                  <a:cubicBezTo>
                    <a:pt x="1" y="16585"/>
                    <a:pt x="19381" y="18854"/>
                    <a:pt x="19381" y="18854"/>
                  </a:cubicBezTo>
                  <a:lnTo>
                    <a:pt x="58936" y="24386"/>
                  </a:lnTo>
                  <a:cubicBezTo>
                    <a:pt x="62937" y="24957"/>
                    <a:pt x="67179" y="26045"/>
                    <a:pt x="67179" y="26045"/>
                  </a:cubicBezTo>
                  <a:lnTo>
                    <a:pt x="67621" y="18411"/>
                  </a:lnTo>
                  <a:cubicBezTo>
                    <a:pt x="66588" y="18300"/>
                    <a:pt x="65427" y="18116"/>
                    <a:pt x="64247" y="17876"/>
                  </a:cubicBezTo>
                  <a:lnTo>
                    <a:pt x="23106" y="1428"/>
                  </a:lnTo>
                  <a:cubicBezTo>
                    <a:pt x="23106" y="1428"/>
                    <a:pt x="19524" y="0"/>
                    <a:pt x="15395" y="0"/>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
            <p:cNvSpPr/>
            <p:nvPr/>
          </p:nvSpPr>
          <p:spPr>
            <a:xfrm>
              <a:off x="4348265" y="4264030"/>
              <a:ext cx="510772" cy="345227"/>
            </a:xfrm>
            <a:custGeom>
              <a:rect b="b" l="l" r="r" t="t"/>
              <a:pathLst>
                <a:path extrusionOk="0" h="25227" w="37324">
                  <a:moveTo>
                    <a:pt x="5367" y="0"/>
                  </a:moveTo>
                  <a:lnTo>
                    <a:pt x="0" y="19787"/>
                  </a:lnTo>
                  <a:lnTo>
                    <a:pt x="37324" y="25227"/>
                  </a:lnTo>
                  <a:lnTo>
                    <a:pt x="37010" y="8907"/>
                  </a:lnTo>
                  <a:lnTo>
                    <a:pt x="536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
            <p:cNvSpPr/>
            <p:nvPr/>
          </p:nvSpPr>
          <p:spPr>
            <a:xfrm>
              <a:off x="4426744" y="4278919"/>
              <a:ext cx="71175" cy="245300"/>
            </a:xfrm>
            <a:custGeom>
              <a:rect b="b" l="l" r="r" t="t"/>
              <a:pathLst>
                <a:path extrusionOk="0" fill="none" h="17925" w="5201">
                  <a:moveTo>
                    <a:pt x="5201" y="0"/>
                  </a:moveTo>
                  <a:lnTo>
                    <a:pt x="0" y="17924"/>
                  </a:lnTo>
                </a:path>
              </a:pathLst>
            </a:custGeom>
            <a:noFill/>
            <a:ln cap="flat" cmpd="sng" w="25350">
              <a:solidFill>
                <a:schemeClr val="l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
            <p:cNvSpPr/>
            <p:nvPr/>
          </p:nvSpPr>
          <p:spPr>
            <a:xfrm>
              <a:off x="4359116" y="4280178"/>
              <a:ext cx="71175" cy="245300"/>
            </a:xfrm>
            <a:custGeom>
              <a:rect b="b" l="l" r="r" t="t"/>
              <a:pathLst>
                <a:path extrusionOk="0" fill="none" h="17925" w="5201">
                  <a:moveTo>
                    <a:pt x="5201" y="1"/>
                  </a:moveTo>
                  <a:lnTo>
                    <a:pt x="0" y="17925"/>
                  </a:lnTo>
                </a:path>
              </a:pathLst>
            </a:custGeom>
            <a:noFill/>
            <a:ln cap="flat" cmpd="sng" w="25350">
              <a:solidFill>
                <a:schemeClr val="l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
            <p:cNvSpPr/>
            <p:nvPr/>
          </p:nvSpPr>
          <p:spPr>
            <a:xfrm>
              <a:off x="4275847" y="4204886"/>
              <a:ext cx="925381" cy="356421"/>
            </a:xfrm>
            <a:custGeom>
              <a:rect b="b" l="l" r="r" t="t"/>
              <a:pathLst>
                <a:path extrusionOk="0" h="26045" w="67621">
                  <a:moveTo>
                    <a:pt x="52229" y="0"/>
                  </a:moveTo>
                  <a:cubicBezTo>
                    <a:pt x="48098" y="0"/>
                    <a:pt x="44515" y="1427"/>
                    <a:pt x="44515" y="1427"/>
                  </a:cubicBezTo>
                  <a:lnTo>
                    <a:pt x="3375" y="17894"/>
                  </a:lnTo>
                  <a:cubicBezTo>
                    <a:pt x="2195" y="18116"/>
                    <a:pt x="1051" y="18300"/>
                    <a:pt x="0" y="18411"/>
                  </a:cubicBezTo>
                  <a:lnTo>
                    <a:pt x="443" y="26045"/>
                  </a:lnTo>
                  <a:cubicBezTo>
                    <a:pt x="443" y="26045"/>
                    <a:pt x="4702" y="24957"/>
                    <a:pt x="8685" y="24404"/>
                  </a:cubicBezTo>
                  <a:lnTo>
                    <a:pt x="48240" y="18853"/>
                  </a:lnTo>
                  <a:cubicBezTo>
                    <a:pt x="48240" y="18853"/>
                    <a:pt x="67621" y="16585"/>
                    <a:pt x="62881" y="6296"/>
                  </a:cubicBezTo>
                  <a:cubicBezTo>
                    <a:pt x="60565" y="1285"/>
                    <a:pt x="56150" y="0"/>
                    <a:pt x="52229" y="0"/>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
            <p:cNvSpPr/>
            <p:nvPr/>
          </p:nvSpPr>
          <p:spPr>
            <a:xfrm>
              <a:off x="4260699" y="4277660"/>
              <a:ext cx="510772" cy="345227"/>
            </a:xfrm>
            <a:custGeom>
              <a:rect b="b" l="l" r="r" t="t"/>
              <a:pathLst>
                <a:path extrusionOk="0" h="25227" w="37324">
                  <a:moveTo>
                    <a:pt x="31958" y="0"/>
                  </a:moveTo>
                  <a:lnTo>
                    <a:pt x="333" y="8907"/>
                  </a:lnTo>
                  <a:lnTo>
                    <a:pt x="1" y="25226"/>
                  </a:lnTo>
                  <a:lnTo>
                    <a:pt x="37324" y="19787"/>
                  </a:lnTo>
                  <a:lnTo>
                    <a:pt x="319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
            <p:cNvSpPr/>
            <p:nvPr/>
          </p:nvSpPr>
          <p:spPr>
            <a:xfrm>
              <a:off x="4621801" y="4292549"/>
              <a:ext cx="71175" cy="245300"/>
            </a:xfrm>
            <a:custGeom>
              <a:rect b="b" l="l" r="r" t="t"/>
              <a:pathLst>
                <a:path extrusionOk="0" fill="none" h="17925" w="5201">
                  <a:moveTo>
                    <a:pt x="1" y="0"/>
                  </a:moveTo>
                  <a:lnTo>
                    <a:pt x="5201" y="17924"/>
                  </a:lnTo>
                </a:path>
              </a:pathLst>
            </a:custGeom>
            <a:noFill/>
            <a:ln cap="flat" cmpd="sng" w="25350">
              <a:solidFill>
                <a:schemeClr val="l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
            <p:cNvSpPr/>
            <p:nvPr/>
          </p:nvSpPr>
          <p:spPr>
            <a:xfrm>
              <a:off x="4689429" y="4293808"/>
              <a:ext cx="71175" cy="245300"/>
            </a:xfrm>
            <a:custGeom>
              <a:rect b="b" l="l" r="r" t="t"/>
              <a:pathLst>
                <a:path extrusionOk="0" fill="none" h="17925" w="5201">
                  <a:moveTo>
                    <a:pt x="1" y="0"/>
                  </a:moveTo>
                  <a:lnTo>
                    <a:pt x="5201" y="17924"/>
                  </a:lnTo>
                </a:path>
              </a:pathLst>
            </a:custGeom>
            <a:noFill/>
            <a:ln cap="flat" cmpd="sng" w="25350">
              <a:solidFill>
                <a:schemeClr val="l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
            <p:cNvSpPr/>
            <p:nvPr/>
          </p:nvSpPr>
          <p:spPr>
            <a:xfrm>
              <a:off x="4310660" y="3772715"/>
              <a:ext cx="484539" cy="441117"/>
            </a:xfrm>
            <a:custGeom>
              <a:rect b="b" l="l" r="r" t="t"/>
              <a:pathLst>
                <a:path extrusionOk="0" h="32234" w="35407">
                  <a:moveTo>
                    <a:pt x="941" y="0"/>
                  </a:moveTo>
                  <a:cubicBezTo>
                    <a:pt x="941" y="0"/>
                    <a:pt x="1" y="8501"/>
                    <a:pt x="5072" y="18016"/>
                  </a:cubicBezTo>
                  <a:cubicBezTo>
                    <a:pt x="5072" y="18016"/>
                    <a:pt x="7266" y="24950"/>
                    <a:pt x="4132" y="32234"/>
                  </a:cubicBezTo>
                  <a:lnTo>
                    <a:pt x="31294" y="32234"/>
                  </a:lnTo>
                  <a:cubicBezTo>
                    <a:pt x="28159" y="24950"/>
                    <a:pt x="30354" y="18016"/>
                    <a:pt x="30354" y="18016"/>
                  </a:cubicBezTo>
                  <a:cubicBezTo>
                    <a:pt x="35406" y="8501"/>
                    <a:pt x="34484" y="0"/>
                    <a:pt x="344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
            <p:cNvSpPr/>
            <p:nvPr/>
          </p:nvSpPr>
          <p:spPr>
            <a:xfrm>
              <a:off x="4435571" y="3772715"/>
              <a:ext cx="236980" cy="68657"/>
            </a:xfrm>
            <a:custGeom>
              <a:rect b="b" l="l" r="r" t="t"/>
              <a:pathLst>
                <a:path extrusionOk="0" h="5017" w="17317">
                  <a:moveTo>
                    <a:pt x="1" y="0"/>
                  </a:moveTo>
                  <a:lnTo>
                    <a:pt x="8778" y="5016"/>
                  </a:lnTo>
                  <a:lnTo>
                    <a:pt x="17316" y="0"/>
                  </a:ln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
            <p:cNvSpPr/>
            <p:nvPr/>
          </p:nvSpPr>
          <p:spPr>
            <a:xfrm>
              <a:off x="4070692" y="3944812"/>
              <a:ext cx="271288" cy="294183"/>
            </a:xfrm>
            <a:custGeom>
              <a:rect b="b" l="l" r="r" t="t"/>
              <a:pathLst>
                <a:path extrusionOk="0" h="21497" w="19824">
                  <a:moveTo>
                    <a:pt x="6325" y="1"/>
                  </a:moveTo>
                  <a:lnTo>
                    <a:pt x="1752" y="11618"/>
                  </a:lnTo>
                  <a:cubicBezTo>
                    <a:pt x="0" y="16099"/>
                    <a:pt x="3006" y="21004"/>
                    <a:pt x="7800" y="21465"/>
                  </a:cubicBezTo>
                  <a:cubicBezTo>
                    <a:pt x="8025" y="21486"/>
                    <a:pt x="8248" y="21496"/>
                    <a:pt x="8470" y="21496"/>
                  </a:cubicBezTo>
                  <a:cubicBezTo>
                    <a:pt x="11386" y="21496"/>
                    <a:pt x="14044" y="19726"/>
                    <a:pt x="15158" y="16984"/>
                  </a:cubicBezTo>
                  <a:lnTo>
                    <a:pt x="19823" y="5514"/>
                  </a:lnTo>
                  <a:lnTo>
                    <a:pt x="6325" y="1"/>
                  </a:ln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
            <p:cNvSpPr/>
            <p:nvPr/>
          </p:nvSpPr>
          <p:spPr>
            <a:xfrm>
              <a:off x="4157491" y="3772715"/>
              <a:ext cx="285178" cy="247572"/>
            </a:xfrm>
            <a:custGeom>
              <a:rect b="b" l="l" r="r" t="t"/>
              <a:pathLst>
                <a:path extrusionOk="0" h="18091" w="20839">
                  <a:moveTo>
                    <a:pt x="10235" y="0"/>
                  </a:moveTo>
                  <a:cubicBezTo>
                    <a:pt x="7045" y="0"/>
                    <a:pt x="4187" y="1937"/>
                    <a:pt x="3025" y="4905"/>
                  </a:cubicBezTo>
                  <a:lnTo>
                    <a:pt x="1" y="12595"/>
                  </a:lnTo>
                  <a:lnTo>
                    <a:pt x="13480" y="18090"/>
                  </a:lnTo>
                  <a:lnTo>
                    <a:pt x="2083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
            <p:cNvSpPr/>
            <p:nvPr/>
          </p:nvSpPr>
          <p:spPr>
            <a:xfrm>
              <a:off x="4094160" y="4082218"/>
              <a:ext cx="535747" cy="156595"/>
            </a:xfrm>
            <a:custGeom>
              <a:rect b="b" l="l" r="r" t="t"/>
              <a:pathLst>
                <a:path extrusionOk="0" h="11443" w="39149">
                  <a:moveTo>
                    <a:pt x="12795" y="1"/>
                  </a:moveTo>
                  <a:cubicBezTo>
                    <a:pt x="9939" y="1"/>
                    <a:pt x="7111" y="362"/>
                    <a:pt x="4463" y="1245"/>
                  </a:cubicBezTo>
                  <a:cubicBezTo>
                    <a:pt x="2895" y="1761"/>
                    <a:pt x="1660" y="2978"/>
                    <a:pt x="1143" y="4546"/>
                  </a:cubicBezTo>
                  <a:cubicBezTo>
                    <a:pt x="0" y="7939"/>
                    <a:pt x="2508" y="11442"/>
                    <a:pt x="6104" y="11442"/>
                  </a:cubicBezTo>
                  <a:lnTo>
                    <a:pt x="36807" y="11442"/>
                  </a:lnTo>
                  <a:lnTo>
                    <a:pt x="39149" y="7367"/>
                  </a:lnTo>
                  <a:cubicBezTo>
                    <a:pt x="39149" y="7367"/>
                    <a:pt x="25689" y="1"/>
                    <a:pt x="12795" y="1"/>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
            <p:cNvSpPr/>
            <p:nvPr/>
          </p:nvSpPr>
          <p:spPr>
            <a:xfrm>
              <a:off x="4491841" y="4082218"/>
              <a:ext cx="535761" cy="156595"/>
            </a:xfrm>
            <a:custGeom>
              <a:rect b="b" l="l" r="r" t="t"/>
              <a:pathLst>
                <a:path extrusionOk="0" h="11443" w="39150">
                  <a:moveTo>
                    <a:pt x="26355" y="1"/>
                  </a:moveTo>
                  <a:cubicBezTo>
                    <a:pt x="13460" y="1"/>
                    <a:pt x="1" y="7367"/>
                    <a:pt x="1" y="7367"/>
                  </a:cubicBezTo>
                  <a:lnTo>
                    <a:pt x="2343" y="11442"/>
                  </a:lnTo>
                  <a:lnTo>
                    <a:pt x="33046" y="11442"/>
                  </a:lnTo>
                  <a:cubicBezTo>
                    <a:pt x="36642" y="11442"/>
                    <a:pt x="39150" y="7939"/>
                    <a:pt x="38006" y="4546"/>
                  </a:cubicBezTo>
                  <a:cubicBezTo>
                    <a:pt x="37490" y="2978"/>
                    <a:pt x="36255" y="1761"/>
                    <a:pt x="34687" y="1245"/>
                  </a:cubicBezTo>
                  <a:cubicBezTo>
                    <a:pt x="32039" y="362"/>
                    <a:pt x="29211" y="1"/>
                    <a:pt x="26355" y="1"/>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
            <p:cNvSpPr/>
            <p:nvPr/>
          </p:nvSpPr>
          <p:spPr>
            <a:xfrm>
              <a:off x="4781032" y="3944812"/>
              <a:ext cx="271548" cy="294183"/>
            </a:xfrm>
            <a:custGeom>
              <a:rect b="b" l="l" r="r" t="t"/>
              <a:pathLst>
                <a:path extrusionOk="0" h="21497" w="19843">
                  <a:moveTo>
                    <a:pt x="13499" y="1"/>
                  </a:moveTo>
                  <a:lnTo>
                    <a:pt x="1" y="5514"/>
                  </a:lnTo>
                  <a:lnTo>
                    <a:pt x="4666" y="16984"/>
                  </a:lnTo>
                  <a:cubicBezTo>
                    <a:pt x="5780" y="19726"/>
                    <a:pt x="8454" y="21496"/>
                    <a:pt x="11372" y="21496"/>
                  </a:cubicBezTo>
                  <a:cubicBezTo>
                    <a:pt x="11594" y="21496"/>
                    <a:pt x="11818" y="21486"/>
                    <a:pt x="12042" y="21465"/>
                  </a:cubicBezTo>
                  <a:cubicBezTo>
                    <a:pt x="16818" y="21004"/>
                    <a:pt x="19842" y="16099"/>
                    <a:pt x="18072" y="11618"/>
                  </a:cubicBezTo>
                  <a:lnTo>
                    <a:pt x="13499" y="1"/>
                  </a:ln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
            <p:cNvSpPr/>
            <p:nvPr/>
          </p:nvSpPr>
          <p:spPr>
            <a:xfrm>
              <a:off x="4680343" y="3772715"/>
              <a:ext cx="285424" cy="247572"/>
            </a:xfrm>
            <a:custGeom>
              <a:rect b="b" l="l" r="r" t="t"/>
              <a:pathLst>
                <a:path extrusionOk="0" h="18091" w="20857">
                  <a:moveTo>
                    <a:pt x="1" y="0"/>
                  </a:moveTo>
                  <a:lnTo>
                    <a:pt x="7359" y="18090"/>
                  </a:lnTo>
                  <a:lnTo>
                    <a:pt x="20857" y="12595"/>
                  </a:lnTo>
                  <a:lnTo>
                    <a:pt x="17833" y="4905"/>
                  </a:lnTo>
                  <a:cubicBezTo>
                    <a:pt x="16652" y="1937"/>
                    <a:pt x="13794" y="0"/>
                    <a:pt x="1060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
            <p:cNvSpPr/>
            <p:nvPr/>
          </p:nvSpPr>
          <p:spPr>
            <a:xfrm>
              <a:off x="4241773" y="4210538"/>
              <a:ext cx="631650" cy="31051"/>
            </a:xfrm>
            <a:custGeom>
              <a:rect b="b" l="l" r="r" t="t"/>
              <a:pathLst>
                <a:path extrusionOk="0" h="2269" w="46157">
                  <a:moveTo>
                    <a:pt x="1" y="0"/>
                  </a:moveTo>
                  <a:lnTo>
                    <a:pt x="1" y="2268"/>
                  </a:lnTo>
                  <a:lnTo>
                    <a:pt x="46157" y="2268"/>
                  </a:lnTo>
                  <a:lnTo>
                    <a:pt x="46157"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
            <p:cNvSpPr/>
            <p:nvPr/>
          </p:nvSpPr>
          <p:spPr>
            <a:xfrm>
              <a:off x="4275847" y="3880974"/>
              <a:ext cx="563514" cy="360622"/>
            </a:xfrm>
            <a:custGeom>
              <a:rect b="b" l="l" r="r" t="t"/>
              <a:pathLst>
                <a:path extrusionOk="0" h="26352" w="41178">
                  <a:moveTo>
                    <a:pt x="1660" y="0"/>
                  </a:moveTo>
                  <a:cubicBezTo>
                    <a:pt x="738" y="0"/>
                    <a:pt x="0" y="738"/>
                    <a:pt x="0" y="1641"/>
                  </a:cubicBezTo>
                  <a:lnTo>
                    <a:pt x="0" y="26351"/>
                  </a:lnTo>
                  <a:lnTo>
                    <a:pt x="41177" y="26351"/>
                  </a:lnTo>
                  <a:lnTo>
                    <a:pt x="41177" y="1641"/>
                  </a:lnTo>
                  <a:cubicBezTo>
                    <a:pt x="41177" y="738"/>
                    <a:pt x="40440" y="0"/>
                    <a:pt x="395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
            <p:cNvSpPr/>
            <p:nvPr/>
          </p:nvSpPr>
          <p:spPr>
            <a:xfrm>
              <a:off x="4519606" y="4035663"/>
              <a:ext cx="74705" cy="74445"/>
            </a:xfrm>
            <a:custGeom>
              <a:rect b="b" l="l" r="r" t="t"/>
              <a:pathLst>
                <a:path extrusionOk="0" h="5440" w="5459">
                  <a:moveTo>
                    <a:pt x="2730" y="0"/>
                  </a:moveTo>
                  <a:cubicBezTo>
                    <a:pt x="1217" y="0"/>
                    <a:pt x="0" y="1217"/>
                    <a:pt x="0" y="2711"/>
                  </a:cubicBezTo>
                  <a:cubicBezTo>
                    <a:pt x="0" y="4223"/>
                    <a:pt x="1217" y="5440"/>
                    <a:pt x="2730" y="5440"/>
                  </a:cubicBezTo>
                  <a:cubicBezTo>
                    <a:pt x="4242" y="5440"/>
                    <a:pt x="5459" y="4223"/>
                    <a:pt x="5459" y="2711"/>
                  </a:cubicBezTo>
                  <a:cubicBezTo>
                    <a:pt x="5459" y="1217"/>
                    <a:pt x="4242" y="0"/>
                    <a:pt x="2730" y="0"/>
                  </a:cubicBezTo>
                  <a:close/>
                </a:path>
              </a:pathLst>
            </a:custGeom>
            <a:solidFill>
              <a:srgbClr val="E1E1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
            <p:cNvSpPr/>
            <p:nvPr/>
          </p:nvSpPr>
          <p:spPr>
            <a:xfrm>
              <a:off x="4500175" y="3663705"/>
              <a:ext cx="103731" cy="125175"/>
            </a:xfrm>
            <a:custGeom>
              <a:rect b="b" l="l" r="r" t="t"/>
              <a:pathLst>
                <a:path extrusionOk="0" h="9147" w="7580">
                  <a:moveTo>
                    <a:pt x="1" y="0"/>
                  </a:moveTo>
                  <a:lnTo>
                    <a:pt x="1" y="9147"/>
                  </a:lnTo>
                  <a:lnTo>
                    <a:pt x="7579" y="9147"/>
                  </a:lnTo>
                  <a:lnTo>
                    <a:pt x="7579" y="0"/>
                  </a:ln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
            <p:cNvSpPr/>
            <p:nvPr/>
          </p:nvSpPr>
          <p:spPr>
            <a:xfrm>
              <a:off x="4500175" y="3648556"/>
              <a:ext cx="103731" cy="94904"/>
            </a:xfrm>
            <a:custGeom>
              <a:rect b="b" l="l" r="r" t="t"/>
              <a:pathLst>
                <a:path extrusionOk="0" h="6935" w="7580">
                  <a:moveTo>
                    <a:pt x="7579" y="1"/>
                  </a:moveTo>
                  <a:lnTo>
                    <a:pt x="1" y="2638"/>
                  </a:lnTo>
                  <a:lnTo>
                    <a:pt x="7579" y="6934"/>
                  </a:lnTo>
                  <a:lnTo>
                    <a:pt x="7579" y="1"/>
                  </a:lnTo>
                  <a:close/>
                </a:path>
              </a:pathLst>
            </a:custGeom>
            <a:solidFill>
              <a:srgbClr val="EE8D8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
            <p:cNvSpPr/>
            <p:nvPr/>
          </p:nvSpPr>
          <p:spPr>
            <a:xfrm>
              <a:off x="4327574" y="3286956"/>
              <a:ext cx="447179" cy="355573"/>
            </a:xfrm>
            <a:custGeom>
              <a:rect b="b" l="l" r="r" t="t"/>
              <a:pathLst>
                <a:path extrusionOk="0" h="25983" w="32677">
                  <a:moveTo>
                    <a:pt x="16338" y="0"/>
                  </a:moveTo>
                  <a:cubicBezTo>
                    <a:pt x="7303" y="0"/>
                    <a:pt x="0" y="5809"/>
                    <a:pt x="0" y="13000"/>
                  </a:cubicBezTo>
                  <a:cubicBezTo>
                    <a:pt x="0" y="20174"/>
                    <a:pt x="7303" y="25982"/>
                    <a:pt x="16338" y="25982"/>
                  </a:cubicBezTo>
                  <a:cubicBezTo>
                    <a:pt x="25356" y="25982"/>
                    <a:pt x="32676" y="20174"/>
                    <a:pt x="32676" y="13000"/>
                  </a:cubicBezTo>
                  <a:cubicBezTo>
                    <a:pt x="32676" y="5809"/>
                    <a:pt x="25356" y="0"/>
                    <a:pt x="1633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
            <p:cNvSpPr/>
            <p:nvPr/>
          </p:nvSpPr>
          <p:spPr>
            <a:xfrm>
              <a:off x="4317475" y="3325971"/>
              <a:ext cx="456526" cy="362484"/>
            </a:xfrm>
            <a:custGeom>
              <a:rect b="b" l="l" r="r" t="t"/>
              <a:pathLst>
                <a:path extrusionOk="0" h="26488" w="33360">
                  <a:moveTo>
                    <a:pt x="18059" y="0"/>
                  </a:moveTo>
                  <a:cubicBezTo>
                    <a:pt x="17656" y="0"/>
                    <a:pt x="17243" y="9"/>
                    <a:pt x="16818" y="26"/>
                  </a:cubicBezTo>
                  <a:cubicBezTo>
                    <a:pt x="3763" y="524"/>
                    <a:pt x="1550" y="8803"/>
                    <a:pt x="1550" y="8803"/>
                  </a:cubicBezTo>
                  <a:cubicBezTo>
                    <a:pt x="1550" y="8803"/>
                    <a:pt x="1" y="26487"/>
                    <a:pt x="16781" y="26487"/>
                  </a:cubicBezTo>
                  <a:cubicBezTo>
                    <a:pt x="29560" y="26487"/>
                    <a:pt x="32400" y="17581"/>
                    <a:pt x="32990" y="12159"/>
                  </a:cubicBezTo>
                  <a:cubicBezTo>
                    <a:pt x="33359" y="8637"/>
                    <a:pt x="31902" y="5170"/>
                    <a:pt x="29044" y="3068"/>
                  </a:cubicBezTo>
                  <a:cubicBezTo>
                    <a:pt x="26783" y="1407"/>
                    <a:pt x="23314" y="0"/>
                    <a:pt x="18059" y="0"/>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
            <p:cNvSpPr/>
            <p:nvPr/>
          </p:nvSpPr>
          <p:spPr>
            <a:xfrm>
              <a:off x="4319747" y="3322030"/>
              <a:ext cx="240251" cy="167571"/>
            </a:xfrm>
            <a:custGeom>
              <a:rect b="b" l="l" r="r" t="t"/>
              <a:pathLst>
                <a:path extrusionOk="0" h="12245" w="17556">
                  <a:moveTo>
                    <a:pt x="14647" y="0"/>
                  </a:moveTo>
                  <a:cubicBezTo>
                    <a:pt x="12046" y="0"/>
                    <a:pt x="8138" y="448"/>
                    <a:pt x="4777" y="2674"/>
                  </a:cubicBezTo>
                  <a:cubicBezTo>
                    <a:pt x="1" y="5809"/>
                    <a:pt x="1328" y="12244"/>
                    <a:pt x="1328" y="12244"/>
                  </a:cubicBezTo>
                  <a:cubicBezTo>
                    <a:pt x="1328" y="12244"/>
                    <a:pt x="14200" y="10659"/>
                    <a:pt x="17556" y="203"/>
                  </a:cubicBezTo>
                  <a:cubicBezTo>
                    <a:pt x="17556" y="203"/>
                    <a:pt x="16397" y="0"/>
                    <a:pt x="146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
            <p:cNvSpPr/>
            <p:nvPr/>
          </p:nvSpPr>
          <p:spPr>
            <a:xfrm>
              <a:off x="4541816" y="3320976"/>
              <a:ext cx="241003" cy="161809"/>
            </a:xfrm>
            <a:custGeom>
              <a:rect b="b" l="l" r="r" t="t"/>
              <a:pathLst>
                <a:path extrusionOk="0" h="11824" w="17611">
                  <a:moveTo>
                    <a:pt x="2990" y="1"/>
                  </a:moveTo>
                  <a:cubicBezTo>
                    <a:pt x="1182" y="1"/>
                    <a:pt x="0" y="243"/>
                    <a:pt x="0" y="243"/>
                  </a:cubicBezTo>
                  <a:cubicBezTo>
                    <a:pt x="2029" y="11049"/>
                    <a:pt x="16725" y="11824"/>
                    <a:pt x="16725" y="11824"/>
                  </a:cubicBezTo>
                  <a:cubicBezTo>
                    <a:pt x="16725" y="11824"/>
                    <a:pt x="17611" y="5628"/>
                    <a:pt x="12189" y="2401"/>
                  </a:cubicBezTo>
                  <a:cubicBezTo>
                    <a:pt x="8880" y="426"/>
                    <a:pt x="5385" y="1"/>
                    <a:pt x="299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
            <p:cNvSpPr/>
            <p:nvPr/>
          </p:nvSpPr>
          <p:spPr>
            <a:xfrm>
              <a:off x="4260699" y="3478225"/>
              <a:ext cx="113324" cy="103485"/>
            </a:xfrm>
            <a:custGeom>
              <a:rect b="b" l="l" r="r" t="t"/>
              <a:pathLst>
                <a:path extrusionOk="0" h="7562" w="8281">
                  <a:moveTo>
                    <a:pt x="4131" y="1"/>
                  </a:moveTo>
                  <a:cubicBezTo>
                    <a:pt x="1845" y="1"/>
                    <a:pt x="1" y="1697"/>
                    <a:pt x="1" y="3781"/>
                  </a:cubicBezTo>
                  <a:cubicBezTo>
                    <a:pt x="1" y="5865"/>
                    <a:pt x="1845" y="7561"/>
                    <a:pt x="4131" y="7561"/>
                  </a:cubicBezTo>
                  <a:cubicBezTo>
                    <a:pt x="6436" y="7561"/>
                    <a:pt x="8280" y="5865"/>
                    <a:pt x="8280" y="3781"/>
                  </a:cubicBezTo>
                  <a:cubicBezTo>
                    <a:pt x="8280" y="1697"/>
                    <a:pt x="6436" y="1"/>
                    <a:pt x="4131" y="1"/>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
            <p:cNvSpPr/>
            <p:nvPr/>
          </p:nvSpPr>
          <p:spPr>
            <a:xfrm>
              <a:off x="4295279" y="3509015"/>
              <a:ext cx="35088" cy="43162"/>
            </a:xfrm>
            <a:custGeom>
              <a:rect b="b" l="l" r="r" t="t"/>
              <a:pathLst>
                <a:path extrusionOk="0" fill="none" h="3154" w="2564">
                  <a:moveTo>
                    <a:pt x="0" y="701"/>
                  </a:moveTo>
                  <a:cubicBezTo>
                    <a:pt x="0" y="701"/>
                    <a:pt x="2434" y="0"/>
                    <a:pt x="2563" y="3154"/>
                  </a:cubicBezTo>
                </a:path>
              </a:pathLst>
            </a:custGeom>
            <a:noFill/>
            <a:ln cap="rnd" cmpd="sng" w="9525">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
            <p:cNvSpPr/>
            <p:nvPr/>
          </p:nvSpPr>
          <p:spPr>
            <a:xfrm>
              <a:off x="4735107" y="3478225"/>
              <a:ext cx="113570" cy="103485"/>
            </a:xfrm>
            <a:custGeom>
              <a:rect b="b" l="l" r="r" t="t"/>
              <a:pathLst>
                <a:path extrusionOk="0" h="7562" w="8299">
                  <a:moveTo>
                    <a:pt x="4149" y="1"/>
                  </a:moveTo>
                  <a:cubicBezTo>
                    <a:pt x="1863" y="1"/>
                    <a:pt x="0" y="1697"/>
                    <a:pt x="0" y="3781"/>
                  </a:cubicBezTo>
                  <a:cubicBezTo>
                    <a:pt x="0" y="5865"/>
                    <a:pt x="1863" y="7561"/>
                    <a:pt x="4149" y="7561"/>
                  </a:cubicBezTo>
                  <a:cubicBezTo>
                    <a:pt x="6436" y="7561"/>
                    <a:pt x="8298" y="5865"/>
                    <a:pt x="8298" y="3781"/>
                  </a:cubicBezTo>
                  <a:cubicBezTo>
                    <a:pt x="8298" y="1697"/>
                    <a:pt x="6436" y="1"/>
                    <a:pt x="4149" y="1"/>
                  </a:cubicBezTo>
                  <a:close/>
                </a:path>
              </a:pathLst>
            </a:custGeom>
            <a:solidFill>
              <a:srgbClr val="FBB3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
            <p:cNvSpPr/>
            <p:nvPr/>
          </p:nvSpPr>
          <p:spPr>
            <a:xfrm>
              <a:off x="4774724" y="3505484"/>
              <a:ext cx="38112" cy="43162"/>
            </a:xfrm>
            <a:custGeom>
              <a:rect b="b" l="l" r="r" t="t"/>
              <a:pathLst>
                <a:path extrusionOk="0" fill="none" h="3154" w="2785">
                  <a:moveTo>
                    <a:pt x="2785" y="701"/>
                  </a:moveTo>
                  <a:cubicBezTo>
                    <a:pt x="2785" y="701"/>
                    <a:pt x="148" y="0"/>
                    <a:pt x="0" y="3153"/>
                  </a:cubicBezTo>
                </a:path>
              </a:pathLst>
            </a:custGeom>
            <a:noFill/>
            <a:ln cap="rnd" cmpd="sng" w="9525">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
            <p:cNvSpPr/>
            <p:nvPr/>
          </p:nvSpPr>
          <p:spPr>
            <a:xfrm>
              <a:off x="4328080" y="3462830"/>
              <a:ext cx="40384" cy="54274"/>
            </a:xfrm>
            <a:custGeom>
              <a:rect b="b" l="l" r="r" t="t"/>
              <a:pathLst>
                <a:path extrusionOk="0" h="3966" w="2951">
                  <a:moveTo>
                    <a:pt x="2951" y="1"/>
                  </a:moveTo>
                  <a:lnTo>
                    <a:pt x="0" y="1199"/>
                  </a:lnTo>
                  <a:lnTo>
                    <a:pt x="1586" y="3965"/>
                  </a:lnTo>
                  <a:lnTo>
                    <a:pt x="295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
            <p:cNvSpPr/>
            <p:nvPr/>
          </p:nvSpPr>
          <p:spPr>
            <a:xfrm>
              <a:off x="4724502" y="3464855"/>
              <a:ext cx="49484" cy="52249"/>
            </a:xfrm>
            <a:custGeom>
              <a:rect b="b" l="l" r="r" t="t"/>
              <a:pathLst>
                <a:path extrusionOk="0" h="3818" w="3616">
                  <a:moveTo>
                    <a:pt x="1" y="0"/>
                  </a:moveTo>
                  <a:lnTo>
                    <a:pt x="2048" y="3817"/>
                  </a:lnTo>
                  <a:lnTo>
                    <a:pt x="3615" y="1107"/>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
            <p:cNvSpPr/>
            <p:nvPr/>
          </p:nvSpPr>
          <p:spPr>
            <a:xfrm>
              <a:off x="4411103" y="3514749"/>
              <a:ext cx="97162" cy="57572"/>
            </a:xfrm>
            <a:custGeom>
              <a:rect b="b" l="l" r="r" t="t"/>
              <a:pathLst>
                <a:path extrusionOk="0" h="4207" w="7100">
                  <a:moveTo>
                    <a:pt x="3273" y="1"/>
                  </a:moveTo>
                  <a:cubicBezTo>
                    <a:pt x="1318" y="1"/>
                    <a:pt x="0" y="1333"/>
                    <a:pt x="0" y="1333"/>
                  </a:cubicBezTo>
                  <a:cubicBezTo>
                    <a:pt x="0" y="1333"/>
                    <a:pt x="314" y="3528"/>
                    <a:pt x="3190" y="4081"/>
                  </a:cubicBezTo>
                  <a:cubicBezTo>
                    <a:pt x="3652" y="4169"/>
                    <a:pt x="4066" y="4206"/>
                    <a:pt x="4436" y="4206"/>
                  </a:cubicBezTo>
                  <a:cubicBezTo>
                    <a:pt x="6383" y="4206"/>
                    <a:pt x="7100" y="3177"/>
                    <a:pt x="7100" y="3177"/>
                  </a:cubicBezTo>
                  <a:cubicBezTo>
                    <a:pt x="7100" y="3177"/>
                    <a:pt x="6473" y="540"/>
                    <a:pt x="4094" y="79"/>
                  </a:cubicBezTo>
                  <a:cubicBezTo>
                    <a:pt x="3810" y="25"/>
                    <a:pt x="3536" y="1"/>
                    <a:pt x="32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
            <p:cNvSpPr/>
            <p:nvPr/>
          </p:nvSpPr>
          <p:spPr>
            <a:xfrm>
              <a:off x="4423720" y="3510219"/>
              <a:ext cx="71927" cy="66235"/>
            </a:xfrm>
            <a:custGeom>
              <a:rect b="b" l="l" r="r" t="t"/>
              <a:pathLst>
                <a:path extrusionOk="0" h="4840" w="5256">
                  <a:moveTo>
                    <a:pt x="2636" y="1"/>
                  </a:moveTo>
                  <a:cubicBezTo>
                    <a:pt x="1498" y="1"/>
                    <a:pt x="487" y="799"/>
                    <a:pt x="258" y="1959"/>
                  </a:cubicBezTo>
                  <a:cubicBezTo>
                    <a:pt x="0" y="3287"/>
                    <a:pt x="867" y="4541"/>
                    <a:pt x="2176" y="4799"/>
                  </a:cubicBezTo>
                  <a:cubicBezTo>
                    <a:pt x="2325" y="4826"/>
                    <a:pt x="2474" y="4840"/>
                    <a:pt x="2621" y="4840"/>
                  </a:cubicBezTo>
                  <a:cubicBezTo>
                    <a:pt x="3762" y="4840"/>
                    <a:pt x="4785" y="4041"/>
                    <a:pt x="4997" y="2881"/>
                  </a:cubicBezTo>
                  <a:cubicBezTo>
                    <a:pt x="5256" y="1572"/>
                    <a:pt x="4389" y="300"/>
                    <a:pt x="3080" y="41"/>
                  </a:cubicBezTo>
                  <a:cubicBezTo>
                    <a:pt x="2931" y="14"/>
                    <a:pt x="2782" y="1"/>
                    <a:pt x="263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
            <p:cNvSpPr/>
            <p:nvPr/>
          </p:nvSpPr>
          <p:spPr>
            <a:xfrm>
              <a:off x="4582691" y="3514749"/>
              <a:ext cx="97162" cy="57572"/>
            </a:xfrm>
            <a:custGeom>
              <a:rect b="b" l="l" r="r" t="t"/>
              <a:pathLst>
                <a:path extrusionOk="0" h="4207" w="7100">
                  <a:moveTo>
                    <a:pt x="3822" y="1"/>
                  </a:moveTo>
                  <a:cubicBezTo>
                    <a:pt x="3561" y="1"/>
                    <a:pt x="3288" y="25"/>
                    <a:pt x="3006" y="79"/>
                  </a:cubicBezTo>
                  <a:cubicBezTo>
                    <a:pt x="627" y="540"/>
                    <a:pt x="0" y="3177"/>
                    <a:pt x="0" y="3177"/>
                  </a:cubicBezTo>
                  <a:cubicBezTo>
                    <a:pt x="0" y="3177"/>
                    <a:pt x="704" y="4206"/>
                    <a:pt x="2647" y="4206"/>
                  </a:cubicBezTo>
                  <a:cubicBezTo>
                    <a:pt x="3016" y="4206"/>
                    <a:pt x="3429" y="4169"/>
                    <a:pt x="3891" y="4081"/>
                  </a:cubicBezTo>
                  <a:cubicBezTo>
                    <a:pt x="6786" y="3528"/>
                    <a:pt x="7100" y="1333"/>
                    <a:pt x="7100" y="1333"/>
                  </a:cubicBezTo>
                  <a:cubicBezTo>
                    <a:pt x="7100" y="1333"/>
                    <a:pt x="5767" y="1"/>
                    <a:pt x="38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
            <p:cNvSpPr/>
            <p:nvPr/>
          </p:nvSpPr>
          <p:spPr>
            <a:xfrm>
              <a:off x="4595062" y="3510219"/>
              <a:ext cx="71927" cy="66235"/>
            </a:xfrm>
            <a:custGeom>
              <a:rect b="b" l="l" r="r" t="t"/>
              <a:pathLst>
                <a:path extrusionOk="0" h="4840" w="5256">
                  <a:moveTo>
                    <a:pt x="2621" y="1"/>
                  </a:moveTo>
                  <a:cubicBezTo>
                    <a:pt x="2474" y="1"/>
                    <a:pt x="2325" y="14"/>
                    <a:pt x="2176" y="41"/>
                  </a:cubicBezTo>
                  <a:cubicBezTo>
                    <a:pt x="867" y="300"/>
                    <a:pt x="0" y="1572"/>
                    <a:pt x="258" y="2881"/>
                  </a:cubicBezTo>
                  <a:cubicBezTo>
                    <a:pt x="487" y="4041"/>
                    <a:pt x="1498" y="4840"/>
                    <a:pt x="2636" y="4840"/>
                  </a:cubicBezTo>
                  <a:cubicBezTo>
                    <a:pt x="2782" y="4840"/>
                    <a:pt x="2930" y="4826"/>
                    <a:pt x="3080" y="4799"/>
                  </a:cubicBezTo>
                  <a:cubicBezTo>
                    <a:pt x="4407" y="4541"/>
                    <a:pt x="5256" y="3287"/>
                    <a:pt x="5016" y="1959"/>
                  </a:cubicBezTo>
                  <a:cubicBezTo>
                    <a:pt x="4787" y="799"/>
                    <a:pt x="3762" y="1"/>
                    <a:pt x="262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
            <p:cNvSpPr/>
            <p:nvPr/>
          </p:nvSpPr>
          <p:spPr>
            <a:xfrm>
              <a:off x="4543581" y="3596828"/>
              <a:ext cx="11865" cy="13890"/>
            </a:xfrm>
            <a:custGeom>
              <a:rect b="b" l="l" r="r" t="t"/>
              <a:pathLst>
                <a:path extrusionOk="0" fill="none" h="1015" w="867">
                  <a:moveTo>
                    <a:pt x="0" y="1"/>
                  </a:moveTo>
                  <a:lnTo>
                    <a:pt x="0" y="996"/>
                  </a:lnTo>
                  <a:lnTo>
                    <a:pt x="867" y="1015"/>
                  </a:lnTo>
                </a:path>
              </a:pathLst>
            </a:custGeom>
            <a:noFill/>
            <a:ln cap="rnd" cmpd="sng" w="9525">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
            <p:cNvSpPr/>
            <p:nvPr/>
          </p:nvSpPr>
          <p:spPr>
            <a:xfrm>
              <a:off x="4348265" y="3440633"/>
              <a:ext cx="191806" cy="191793"/>
            </a:xfrm>
            <a:custGeom>
              <a:rect b="b" l="l" r="r" t="t"/>
              <a:pathLst>
                <a:path extrusionOk="0" fill="none" h="14015" w="14016">
                  <a:moveTo>
                    <a:pt x="14015" y="7007"/>
                  </a:moveTo>
                  <a:cubicBezTo>
                    <a:pt x="14015" y="10880"/>
                    <a:pt x="10880" y="14015"/>
                    <a:pt x="7008" y="14015"/>
                  </a:cubicBezTo>
                  <a:cubicBezTo>
                    <a:pt x="3135" y="14015"/>
                    <a:pt x="0" y="10880"/>
                    <a:pt x="0" y="7007"/>
                  </a:cubicBezTo>
                  <a:cubicBezTo>
                    <a:pt x="0" y="3135"/>
                    <a:pt x="3135" y="0"/>
                    <a:pt x="7008" y="0"/>
                  </a:cubicBezTo>
                  <a:cubicBezTo>
                    <a:pt x="10880" y="0"/>
                    <a:pt x="14015" y="3135"/>
                    <a:pt x="14015" y="7007"/>
                  </a:cubicBezTo>
                  <a:close/>
                </a:path>
              </a:pathLst>
            </a:custGeom>
            <a:noFill/>
            <a:ln cap="flat" cmpd="sng" w="9525">
              <a:solidFill>
                <a:srgbClr val="FB4A0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
            <p:cNvSpPr/>
            <p:nvPr/>
          </p:nvSpPr>
          <p:spPr>
            <a:xfrm>
              <a:off x="4561740" y="3440633"/>
              <a:ext cx="191560" cy="191793"/>
            </a:xfrm>
            <a:custGeom>
              <a:rect b="b" l="l" r="r" t="t"/>
              <a:pathLst>
                <a:path extrusionOk="0" fill="none" h="14015" w="13998">
                  <a:moveTo>
                    <a:pt x="13997" y="7007"/>
                  </a:moveTo>
                  <a:cubicBezTo>
                    <a:pt x="13997" y="10880"/>
                    <a:pt x="10862" y="14015"/>
                    <a:pt x="7008" y="14015"/>
                  </a:cubicBezTo>
                  <a:cubicBezTo>
                    <a:pt x="3136" y="14015"/>
                    <a:pt x="1" y="10880"/>
                    <a:pt x="1" y="7007"/>
                  </a:cubicBezTo>
                  <a:cubicBezTo>
                    <a:pt x="1" y="3135"/>
                    <a:pt x="3136" y="0"/>
                    <a:pt x="7008" y="0"/>
                  </a:cubicBezTo>
                  <a:cubicBezTo>
                    <a:pt x="10862" y="0"/>
                    <a:pt x="13997" y="3135"/>
                    <a:pt x="13997" y="7007"/>
                  </a:cubicBezTo>
                  <a:close/>
                </a:path>
              </a:pathLst>
            </a:custGeom>
            <a:noFill/>
            <a:ln cap="flat" cmpd="sng" w="9525">
              <a:solidFill>
                <a:srgbClr val="FB4A0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
            <p:cNvSpPr/>
            <p:nvPr/>
          </p:nvSpPr>
          <p:spPr>
            <a:xfrm>
              <a:off x="4540051" y="3526682"/>
              <a:ext cx="21704" cy="9853"/>
            </a:xfrm>
            <a:custGeom>
              <a:rect b="b" l="l" r="r" t="t"/>
              <a:pathLst>
                <a:path extrusionOk="0" fill="none" h="720" w="1586">
                  <a:moveTo>
                    <a:pt x="0" y="719"/>
                  </a:moveTo>
                  <a:cubicBezTo>
                    <a:pt x="0" y="719"/>
                    <a:pt x="609" y="0"/>
                    <a:pt x="1586" y="719"/>
                  </a:cubicBezTo>
                </a:path>
              </a:pathLst>
            </a:custGeom>
            <a:noFill/>
            <a:ln cap="flat" cmpd="sng" w="9525">
              <a:solidFill>
                <a:srgbClr val="FB4A0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
            <p:cNvSpPr/>
            <p:nvPr/>
          </p:nvSpPr>
          <p:spPr>
            <a:xfrm>
              <a:off x="4414374" y="3463596"/>
              <a:ext cx="84052" cy="24482"/>
            </a:xfrm>
            <a:custGeom>
              <a:rect b="b" l="l" r="r" t="t"/>
              <a:pathLst>
                <a:path extrusionOk="0" fill="none" h="1789" w="6142">
                  <a:moveTo>
                    <a:pt x="1" y="1346"/>
                  </a:moveTo>
                  <a:cubicBezTo>
                    <a:pt x="1" y="1346"/>
                    <a:pt x="2896" y="0"/>
                    <a:pt x="6141" y="1789"/>
                  </a:cubicBezTo>
                </a:path>
              </a:pathLst>
            </a:custGeom>
            <a:solidFill>
              <a:schemeClr val="accent6"/>
            </a:solidFill>
            <a:ln cap="flat" cmpd="sng" w="11975">
              <a:solidFill>
                <a:schemeClr val="accent6"/>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
            <p:cNvSpPr/>
            <p:nvPr/>
          </p:nvSpPr>
          <p:spPr>
            <a:xfrm>
              <a:off x="4600098" y="3463596"/>
              <a:ext cx="83792" cy="24482"/>
            </a:xfrm>
            <a:custGeom>
              <a:rect b="b" l="l" r="r" t="t"/>
              <a:pathLst>
                <a:path extrusionOk="0" fill="none" h="1789" w="6123">
                  <a:moveTo>
                    <a:pt x="6123" y="1346"/>
                  </a:moveTo>
                  <a:cubicBezTo>
                    <a:pt x="6123" y="1346"/>
                    <a:pt x="3228" y="0"/>
                    <a:pt x="1" y="1789"/>
                  </a:cubicBezTo>
                </a:path>
              </a:pathLst>
            </a:custGeom>
            <a:solidFill>
              <a:schemeClr val="accent6"/>
            </a:solidFill>
            <a:ln cap="flat" cmpd="sng" w="11975">
              <a:solidFill>
                <a:schemeClr val="accent6"/>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
            <p:cNvSpPr/>
            <p:nvPr/>
          </p:nvSpPr>
          <p:spPr>
            <a:xfrm>
              <a:off x="4511779" y="3630643"/>
              <a:ext cx="73706" cy="18187"/>
            </a:xfrm>
            <a:custGeom>
              <a:rect b="b" l="l" r="r" t="t"/>
              <a:pathLst>
                <a:path extrusionOk="0" fill="none" h="1329" w="5386">
                  <a:moveTo>
                    <a:pt x="1" y="1"/>
                  </a:moveTo>
                  <a:cubicBezTo>
                    <a:pt x="1" y="1"/>
                    <a:pt x="2343" y="1328"/>
                    <a:pt x="5385" y="1"/>
                  </a:cubicBezTo>
                </a:path>
              </a:pathLst>
            </a:custGeom>
            <a:noFill/>
            <a:ln cap="rnd" cmpd="sng" w="9525">
              <a:solidFill>
                <a:srgbClr val="EE8D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87" name="Google Shape;1987;p1">
            <a:hlinkClick action="ppaction://hlinksldjump" r:id="rId3"/>
          </p:cNvPr>
          <p:cNvSpPr/>
          <p:nvPr/>
        </p:nvSpPr>
        <p:spPr>
          <a:xfrm>
            <a:off x="5658187" y="2633950"/>
            <a:ext cx="857337" cy="632928"/>
          </a:xfrm>
          <a:custGeom>
            <a:rect b="b" l="l" r="r" t="t"/>
            <a:pathLst>
              <a:path extrusionOk="0" h="44416" w="60164">
                <a:moveTo>
                  <a:pt x="6325" y="1"/>
                </a:moveTo>
                <a:cubicBezTo>
                  <a:pt x="2805" y="1"/>
                  <a:pt x="0" y="2860"/>
                  <a:pt x="0" y="6325"/>
                </a:cubicBezTo>
                <a:lnTo>
                  <a:pt x="0" y="32832"/>
                </a:lnTo>
                <a:cubicBezTo>
                  <a:pt x="0" y="36352"/>
                  <a:pt x="2805" y="39156"/>
                  <a:pt x="6325" y="39156"/>
                </a:cubicBezTo>
                <a:lnTo>
                  <a:pt x="25738" y="39156"/>
                </a:lnTo>
                <a:lnTo>
                  <a:pt x="28652" y="43556"/>
                </a:lnTo>
                <a:cubicBezTo>
                  <a:pt x="29033" y="44127"/>
                  <a:pt x="29655" y="44415"/>
                  <a:pt x="30273" y="44415"/>
                </a:cubicBezTo>
                <a:cubicBezTo>
                  <a:pt x="30906" y="44415"/>
                  <a:pt x="31535" y="44113"/>
                  <a:pt x="31897" y="43501"/>
                </a:cubicBezTo>
                <a:lnTo>
                  <a:pt x="34592" y="39156"/>
                </a:lnTo>
                <a:lnTo>
                  <a:pt x="53840" y="39156"/>
                </a:lnTo>
                <a:cubicBezTo>
                  <a:pt x="57304" y="39156"/>
                  <a:pt x="60164" y="36352"/>
                  <a:pt x="60164" y="32832"/>
                </a:cubicBezTo>
                <a:lnTo>
                  <a:pt x="60164" y="6325"/>
                </a:lnTo>
                <a:cubicBezTo>
                  <a:pt x="60164" y="2860"/>
                  <a:pt x="57304" y="1"/>
                  <a:pt x="53840" y="1"/>
                </a:cubicBezTo>
                <a:close/>
              </a:path>
            </a:pathLst>
          </a:custGeom>
          <a:noFill/>
          <a:ln cap="flat" cmpd="sng" w="9525">
            <a:solidFill>
              <a:schemeClr val="accent4"/>
            </a:solidFill>
            <a:prstDash val="solid"/>
            <a:round/>
            <a:headEnd len="sm" w="sm" type="none"/>
            <a:tailEnd len="sm" w="sm" type="none"/>
          </a:ln>
        </p:spPr>
        <p:txBody>
          <a:bodyPr anchorCtr="0" anchor="ctr" bIns="18287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4"/>
                </a:solidFill>
                <a:latin typeface="Ubuntu"/>
                <a:ea typeface="Ubuntu"/>
                <a:cs typeface="Ubuntu"/>
                <a:sym typeface="Ubuntu"/>
              </a:rPr>
              <a:t>Start!</a:t>
            </a:r>
            <a:endParaRPr b="1" i="0" sz="1800" u="none" cap="none" strike="noStrike">
              <a:solidFill>
                <a:schemeClr val="accent4"/>
              </a:solidFill>
              <a:latin typeface="Ubuntu"/>
              <a:ea typeface="Ubuntu"/>
              <a:cs typeface="Ubuntu"/>
              <a:sym typeface="Ubuntu"/>
            </a:endParaRPr>
          </a:p>
        </p:txBody>
      </p:sp>
      <p:sp>
        <p:nvSpPr>
          <p:cNvPr id="1988" name="Google Shape;1988;p1"/>
          <p:cNvSpPr txBox="1"/>
          <p:nvPr/>
        </p:nvSpPr>
        <p:spPr>
          <a:xfrm>
            <a:off x="2069450" y="2682250"/>
            <a:ext cx="3184500" cy="121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accent6"/>
                </a:solidFill>
                <a:latin typeface="Montserrat"/>
                <a:ea typeface="Montserrat"/>
                <a:cs typeface="Montserrat"/>
                <a:sym typeface="Montserrat"/>
              </a:rPr>
              <a:t>Hồ Quang Minh _ SE150120</a:t>
            </a:r>
            <a:endParaRPr b="0" i="0" sz="1200" u="none" cap="none" strike="noStrike">
              <a:solidFill>
                <a:schemeClr val="accent6"/>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accent6"/>
                </a:solidFill>
                <a:latin typeface="Montserrat"/>
                <a:ea typeface="Montserrat"/>
                <a:cs typeface="Montserrat"/>
                <a:sym typeface="Montserrat"/>
              </a:rPr>
              <a:t>Bùi Thế Hiển _ SE150763</a:t>
            </a:r>
            <a:endParaRPr b="0" i="0" sz="1200" u="none" cap="none" strike="noStrike">
              <a:solidFill>
                <a:schemeClr val="accent6"/>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accent6"/>
                </a:solidFill>
                <a:latin typeface="Montserrat"/>
                <a:ea typeface="Montserrat"/>
                <a:cs typeface="Montserrat"/>
                <a:sym typeface="Montserrat"/>
              </a:rPr>
              <a:t>Nguyễn Đặng Trường Anh  _ SE150640</a:t>
            </a:r>
            <a:endParaRPr b="0" i="0" sz="1200" u="none" cap="none" strike="noStrike">
              <a:solidFill>
                <a:schemeClr val="accent6"/>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accent6"/>
                </a:solidFill>
                <a:latin typeface="Montserrat"/>
                <a:ea typeface="Montserrat"/>
                <a:cs typeface="Montserrat"/>
                <a:sym typeface="Montserrat"/>
              </a:rPr>
              <a:t>Dương Gia Phát _ SE140409</a:t>
            </a:r>
            <a:endParaRPr b="0" i="0" sz="1200" u="none" cap="none" strike="noStrike">
              <a:solidFill>
                <a:schemeClr val="accent6"/>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accent6"/>
                </a:solidFill>
                <a:latin typeface="Montserrat"/>
                <a:ea typeface="Montserrat"/>
                <a:cs typeface="Montserrat"/>
                <a:sym typeface="Montserrat"/>
              </a:rPr>
              <a:t>Nguyễn Hoài Thương _ SE151099</a:t>
            </a:r>
            <a:endParaRPr b="0" i="0" sz="1200" u="none" cap="none" strike="noStrike">
              <a:solidFill>
                <a:schemeClr val="accent6"/>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09" name="Shape 2409"/>
        <p:cNvGrpSpPr/>
        <p:nvPr/>
      </p:nvGrpSpPr>
      <p:grpSpPr>
        <a:xfrm>
          <a:off x="0" y="0"/>
          <a:ext cx="0" cy="0"/>
          <a:chOff x="0" y="0"/>
          <a:chExt cx="0" cy="0"/>
        </a:xfrm>
      </p:grpSpPr>
      <p:sp>
        <p:nvSpPr>
          <p:cNvPr id="2410" name="Google Shape;2410;p10">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10"/>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10">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10"/>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10"/>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10"/>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416" name="Google Shape;2416;p10">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417" name="Google Shape;2417;p10">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418" name="Google Shape;2418;p10"/>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419" name="Google Shape;2419;p10"/>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420" name="Google Shape;2420;p10"/>
          <p:cNvGrpSpPr/>
          <p:nvPr/>
        </p:nvGrpSpPr>
        <p:grpSpPr>
          <a:xfrm>
            <a:off x="6935171" y="696541"/>
            <a:ext cx="195284" cy="195284"/>
            <a:chOff x="5660400" y="238125"/>
            <a:chExt cx="481825" cy="481825"/>
          </a:xfrm>
        </p:grpSpPr>
        <p:sp>
          <p:nvSpPr>
            <p:cNvPr id="2421" name="Google Shape;2421;p10"/>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422" name="Google Shape;2422;p10"/>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423" name="Google Shape;2423;p10"/>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10">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10">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10">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10"/>
          <p:cNvSpPr txBox="1"/>
          <p:nvPr/>
        </p:nvSpPr>
        <p:spPr>
          <a:xfrm>
            <a:off x="1543600" y="541775"/>
            <a:ext cx="499200" cy="47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FC4A86"/>
                </a:solidFill>
                <a:latin typeface="Ubuntu"/>
                <a:ea typeface="Ubuntu"/>
                <a:cs typeface="Ubuntu"/>
                <a:sym typeface="Ubuntu"/>
              </a:rPr>
              <a:t>2.</a:t>
            </a:r>
            <a:endParaRPr b="1" i="0" sz="2800" u="none" cap="none" strike="noStrike">
              <a:solidFill>
                <a:srgbClr val="753575"/>
              </a:solidFill>
              <a:latin typeface="Ubuntu"/>
              <a:ea typeface="Ubuntu"/>
              <a:cs typeface="Ubuntu"/>
              <a:sym typeface="Ubuntu"/>
            </a:endParaRPr>
          </a:p>
        </p:txBody>
      </p:sp>
      <p:sp>
        <p:nvSpPr>
          <p:cNvPr id="2428" name="Google Shape;2428;p10"/>
          <p:cNvSpPr txBox="1"/>
          <p:nvPr/>
        </p:nvSpPr>
        <p:spPr>
          <a:xfrm>
            <a:off x="2803425" y="1399975"/>
            <a:ext cx="1980900" cy="30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1"/>
                </a:solidFill>
                <a:latin typeface="Ubuntu"/>
                <a:ea typeface="Ubuntu"/>
                <a:cs typeface="Ubuntu"/>
                <a:sym typeface="Ubuntu"/>
              </a:rPr>
              <a:t>Segmentation</a:t>
            </a:r>
            <a:endParaRPr b="1" i="0" sz="1800" u="none" cap="none" strike="noStrike">
              <a:solidFill>
                <a:schemeClr val="accent1"/>
              </a:solidFill>
              <a:latin typeface="Ubuntu"/>
              <a:ea typeface="Ubuntu"/>
              <a:cs typeface="Ubuntu"/>
              <a:sym typeface="Ubuntu"/>
            </a:endParaRPr>
          </a:p>
        </p:txBody>
      </p:sp>
      <p:sp>
        <p:nvSpPr>
          <p:cNvPr id="2429" name="Google Shape;2429;p10"/>
          <p:cNvSpPr txBox="1"/>
          <p:nvPr/>
        </p:nvSpPr>
        <p:spPr>
          <a:xfrm>
            <a:off x="2749475" y="3542175"/>
            <a:ext cx="5212200" cy="93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Dành cho người có nhu cầu học tập, cần học nhớ nhanh, lưu trữ và chia sẻ tài liệu – đề cương.</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80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Tầng lớp kinh tế xã hội nào cũng đều có thể sử dụng sản phẩm.</a:t>
            </a:r>
            <a:endParaRPr b="0" i="0" sz="1100" u="none" cap="none" strike="noStrike">
              <a:solidFill>
                <a:srgbClr val="000000"/>
              </a:solidFill>
              <a:latin typeface="Montserrat"/>
              <a:ea typeface="Montserrat"/>
              <a:cs typeface="Montserrat"/>
              <a:sym typeface="Montserrat"/>
            </a:endParaRPr>
          </a:p>
          <a:p>
            <a:pPr indent="0" lvl="0" marL="0" marR="0" rtl="0" algn="l">
              <a:lnSpc>
                <a:spcPct val="107916"/>
              </a:lnSpc>
              <a:spcBef>
                <a:spcPts val="800"/>
              </a:spcBef>
              <a:spcAft>
                <a:spcPts val="0"/>
              </a:spcAft>
              <a:buClr>
                <a:srgbClr val="000000"/>
              </a:buClr>
              <a:buSzPts val="1200"/>
              <a:buFont typeface="Arial"/>
              <a:buNone/>
            </a:pPr>
            <a:r>
              <a:t/>
            </a:r>
            <a:endParaRPr b="0" i="0" sz="1200" u="none" cap="none" strike="noStrike">
              <a:solidFill>
                <a:srgbClr val="1C1C3D"/>
              </a:solidFill>
              <a:latin typeface="Montserrat Medium"/>
              <a:ea typeface="Montserrat Medium"/>
              <a:cs typeface="Montserrat Medium"/>
              <a:sym typeface="Montserrat Medium"/>
            </a:endParaRPr>
          </a:p>
          <a:p>
            <a:pPr indent="0" lvl="0" marL="0" marR="0" rtl="0" algn="ctr">
              <a:lnSpc>
                <a:spcPct val="115000"/>
              </a:lnSpc>
              <a:spcBef>
                <a:spcPts val="80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
        <p:nvSpPr>
          <p:cNvPr id="2430" name="Google Shape;2430;p10"/>
          <p:cNvSpPr txBox="1"/>
          <p:nvPr/>
        </p:nvSpPr>
        <p:spPr>
          <a:xfrm>
            <a:off x="2749475" y="3018900"/>
            <a:ext cx="4531500" cy="30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accent4"/>
                </a:solidFill>
                <a:latin typeface="Ubuntu"/>
                <a:ea typeface="Ubuntu"/>
                <a:cs typeface="Ubuntu"/>
                <a:sym typeface="Ubuntu"/>
              </a:rPr>
              <a:t>Target segmentation marketing </a:t>
            </a:r>
            <a:endParaRPr b="1" i="0" sz="1800" u="none" cap="none" strike="noStrike">
              <a:solidFill>
                <a:schemeClr val="accent4"/>
              </a:solidFill>
              <a:latin typeface="Ubuntu"/>
              <a:ea typeface="Ubuntu"/>
              <a:cs typeface="Ubuntu"/>
              <a:sym typeface="Ubuntu"/>
            </a:endParaRPr>
          </a:p>
        </p:txBody>
      </p:sp>
      <p:sp>
        <p:nvSpPr>
          <p:cNvPr id="2431" name="Google Shape;2431;p10"/>
          <p:cNvSpPr txBox="1"/>
          <p:nvPr/>
        </p:nvSpPr>
        <p:spPr>
          <a:xfrm>
            <a:off x="2803425" y="4362800"/>
            <a:ext cx="5212200" cy="56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Đối tượng cần sử dụng là: học sinh, sinh viên, giáo viên, nhân viên công ty, tổ chức doanh nghiệp.</a:t>
            </a:r>
            <a:endParaRPr b="0" i="0" sz="1100" u="none" cap="none" strike="noStrike">
              <a:solidFill>
                <a:srgbClr val="000000"/>
              </a:solidFill>
              <a:latin typeface="Montserrat"/>
              <a:ea typeface="Montserrat"/>
              <a:cs typeface="Montserrat"/>
              <a:sym typeface="Montserrat"/>
            </a:endParaRPr>
          </a:p>
          <a:p>
            <a:pPr indent="0" lvl="0" marL="0" marR="0" rtl="0" algn="l">
              <a:lnSpc>
                <a:spcPct val="107916"/>
              </a:lnSpc>
              <a:spcBef>
                <a:spcPts val="800"/>
              </a:spcBef>
              <a:spcAft>
                <a:spcPts val="0"/>
              </a:spcAft>
              <a:buClr>
                <a:srgbClr val="000000"/>
              </a:buClr>
              <a:buSzPts val="1200"/>
              <a:buFont typeface="Arial"/>
              <a:buNone/>
            </a:pPr>
            <a:r>
              <a:t/>
            </a:r>
            <a:endParaRPr b="0" i="0" sz="1200" u="none" cap="none" strike="noStrike">
              <a:solidFill>
                <a:srgbClr val="1C1C3D"/>
              </a:solidFill>
              <a:latin typeface="Montserrat Medium"/>
              <a:ea typeface="Montserrat Medium"/>
              <a:cs typeface="Montserrat Medium"/>
              <a:sym typeface="Montserrat Medium"/>
            </a:endParaRPr>
          </a:p>
          <a:p>
            <a:pPr indent="0" lvl="0" marL="0" marR="0" rtl="0" algn="ctr">
              <a:lnSpc>
                <a:spcPct val="115000"/>
              </a:lnSpc>
              <a:spcBef>
                <a:spcPts val="80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grpSp>
        <p:nvGrpSpPr>
          <p:cNvPr id="2432" name="Google Shape;2432;p10"/>
          <p:cNvGrpSpPr/>
          <p:nvPr/>
        </p:nvGrpSpPr>
        <p:grpSpPr>
          <a:xfrm>
            <a:off x="90247" y="2383086"/>
            <a:ext cx="2458899" cy="2675826"/>
            <a:chOff x="810658" y="2439219"/>
            <a:chExt cx="2189191" cy="2382112"/>
          </a:xfrm>
        </p:grpSpPr>
        <p:sp>
          <p:nvSpPr>
            <p:cNvPr id="2433" name="Google Shape;2433;p10"/>
            <p:cNvSpPr/>
            <p:nvPr/>
          </p:nvSpPr>
          <p:spPr>
            <a:xfrm>
              <a:off x="2935542" y="32786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rgbClr val="753575"/>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10"/>
            <p:cNvSpPr/>
            <p:nvPr/>
          </p:nvSpPr>
          <p:spPr>
            <a:xfrm flipH="1">
              <a:off x="989954" y="4195317"/>
              <a:ext cx="35109" cy="31682"/>
            </a:xfrm>
            <a:custGeom>
              <a:rect b="b" l="l" r="r" t="t"/>
              <a:pathLst>
                <a:path extrusionOk="0" h="490" w="543">
                  <a:moveTo>
                    <a:pt x="1" y="1"/>
                  </a:moveTo>
                  <a:lnTo>
                    <a:pt x="1" y="384"/>
                  </a:lnTo>
                  <a:cubicBezTo>
                    <a:pt x="1" y="450"/>
                    <a:pt x="40" y="490"/>
                    <a:pt x="107" y="490"/>
                  </a:cubicBezTo>
                  <a:lnTo>
                    <a:pt x="542" y="490"/>
                  </a:lnTo>
                  <a:lnTo>
                    <a:pt x="542" y="265"/>
                  </a:lnTo>
                  <a:lnTo>
                    <a:pt x="225" y="265"/>
                  </a:lnTo>
                  <a:lnTo>
                    <a:pt x="2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10"/>
            <p:cNvSpPr/>
            <p:nvPr/>
          </p:nvSpPr>
          <p:spPr>
            <a:xfrm flipH="1">
              <a:off x="2588481" y="3156659"/>
              <a:ext cx="258759" cy="266195"/>
            </a:xfrm>
            <a:custGeom>
              <a:rect b="b" l="l" r="r" t="t"/>
              <a:pathLst>
                <a:path extrusionOk="0" h="4117" w="4002">
                  <a:moveTo>
                    <a:pt x="1304" y="0"/>
                  </a:moveTo>
                  <a:cubicBezTo>
                    <a:pt x="1259" y="0"/>
                    <a:pt x="1216" y="6"/>
                    <a:pt x="1175" y="19"/>
                  </a:cubicBezTo>
                  <a:cubicBezTo>
                    <a:pt x="806" y="151"/>
                    <a:pt x="1479" y="851"/>
                    <a:pt x="1519" y="891"/>
                  </a:cubicBezTo>
                  <a:cubicBezTo>
                    <a:pt x="1491" y="872"/>
                    <a:pt x="1216" y="625"/>
                    <a:pt x="962" y="625"/>
                  </a:cubicBezTo>
                  <a:cubicBezTo>
                    <a:pt x="850" y="625"/>
                    <a:pt x="741" y="674"/>
                    <a:pt x="660" y="811"/>
                  </a:cubicBezTo>
                  <a:cubicBezTo>
                    <a:pt x="489" y="1115"/>
                    <a:pt x="1017" y="1459"/>
                    <a:pt x="1017" y="1459"/>
                  </a:cubicBezTo>
                  <a:cubicBezTo>
                    <a:pt x="1017" y="1459"/>
                    <a:pt x="528" y="1498"/>
                    <a:pt x="436" y="1736"/>
                  </a:cubicBezTo>
                  <a:cubicBezTo>
                    <a:pt x="343" y="1974"/>
                    <a:pt x="713" y="2291"/>
                    <a:pt x="713" y="2291"/>
                  </a:cubicBezTo>
                  <a:cubicBezTo>
                    <a:pt x="713" y="2291"/>
                    <a:pt x="0" y="2528"/>
                    <a:pt x="198" y="2872"/>
                  </a:cubicBezTo>
                  <a:cubicBezTo>
                    <a:pt x="330" y="3123"/>
                    <a:pt x="687" y="3162"/>
                    <a:pt x="872" y="3162"/>
                  </a:cubicBezTo>
                  <a:cubicBezTo>
                    <a:pt x="964" y="3162"/>
                    <a:pt x="1017" y="3149"/>
                    <a:pt x="1017" y="3149"/>
                  </a:cubicBezTo>
                  <a:cubicBezTo>
                    <a:pt x="1017" y="3149"/>
                    <a:pt x="1043" y="3202"/>
                    <a:pt x="1109" y="3268"/>
                  </a:cubicBezTo>
                  <a:cubicBezTo>
                    <a:pt x="1321" y="3515"/>
                    <a:pt x="1908" y="4116"/>
                    <a:pt x="2565" y="4116"/>
                  </a:cubicBezTo>
                  <a:cubicBezTo>
                    <a:pt x="2647" y="4116"/>
                    <a:pt x="2730" y="4107"/>
                    <a:pt x="2813" y="4087"/>
                  </a:cubicBezTo>
                  <a:cubicBezTo>
                    <a:pt x="3751" y="3862"/>
                    <a:pt x="3962" y="2594"/>
                    <a:pt x="3962" y="2594"/>
                  </a:cubicBezTo>
                  <a:cubicBezTo>
                    <a:pt x="3962" y="2594"/>
                    <a:pt x="4002" y="891"/>
                    <a:pt x="3592" y="534"/>
                  </a:cubicBezTo>
                  <a:cubicBezTo>
                    <a:pt x="3493" y="454"/>
                    <a:pt x="3376" y="423"/>
                    <a:pt x="3257" y="423"/>
                  </a:cubicBezTo>
                  <a:cubicBezTo>
                    <a:pt x="2965" y="423"/>
                    <a:pt x="2658" y="604"/>
                    <a:pt x="2536" y="679"/>
                  </a:cubicBezTo>
                  <a:cubicBezTo>
                    <a:pt x="2496" y="706"/>
                    <a:pt x="2470" y="732"/>
                    <a:pt x="2470" y="732"/>
                  </a:cubicBezTo>
                  <a:cubicBezTo>
                    <a:pt x="2470" y="732"/>
                    <a:pt x="2443" y="693"/>
                    <a:pt x="2390" y="640"/>
                  </a:cubicBezTo>
                  <a:cubicBezTo>
                    <a:pt x="2077" y="315"/>
                    <a:pt x="1631" y="0"/>
                    <a:pt x="1304"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10"/>
            <p:cNvSpPr/>
            <p:nvPr/>
          </p:nvSpPr>
          <p:spPr>
            <a:xfrm flipH="1">
              <a:off x="2639690" y="3271103"/>
              <a:ext cx="65821" cy="104357"/>
            </a:xfrm>
            <a:custGeom>
              <a:rect b="b" l="l" r="r" t="t"/>
              <a:pathLst>
                <a:path extrusionOk="0" h="1614" w="1018">
                  <a:moveTo>
                    <a:pt x="86" y="0"/>
                  </a:moveTo>
                  <a:cubicBezTo>
                    <a:pt x="54" y="0"/>
                    <a:pt x="23" y="13"/>
                    <a:pt x="14" y="32"/>
                  </a:cubicBezTo>
                  <a:cubicBezTo>
                    <a:pt x="0" y="72"/>
                    <a:pt x="14" y="111"/>
                    <a:pt x="53" y="138"/>
                  </a:cubicBezTo>
                  <a:cubicBezTo>
                    <a:pt x="53" y="138"/>
                    <a:pt x="687" y="468"/>
                    <a:pt x="806" y="943"/>
                  </a:cubicBezTo>
                  <a:cubicBezTo>
                    <a:pt x="859" y="1128"/>
                    <a:pt x="819" y="1313"/>
                    <a:pt x="700" y="1498"/>
                  </a:cubicBezTo>
                  <a:cubicBezTo>
                    <a:pt x="674" y="1524"/>
                    <a:pt x="687" y="1577"/>
                    <a:pt x="714" y="1604"/>
                  </a:cubicBezTo>
                  <a:cubicBezTo>
                    <a:pt x="727" y="1610"/>
                    <a:pt x="740" y="1613"/>
                    <a:pt x="753" y="1613"/>
                  </a:cubicBezTo>
                  <a:cubicBezTo>
                    <a:pt x="766" y="1613"/>
                    <a:pt x="780" y="1610"/>
                    <a:pt x="793" y="1604"/>
                  </a:cubicBezTo>
                  <a:cubicBezTo>
                    <a:pt x="806" y="1604"/>
                    <a:pt x="819" y="1590"/>
                    <a:pt x="819" y="1577"/>
                  </a:cubicBezTo>
                  <a:cubicBezTo>
                    <a:pt x="964" y="1366"/>
                    <a:pt x="1017" y="1128"/>
                    <a:pt x="951" y="904"/>
                  </a:cubicBezTo>
                  <a:cubicBezTo>
                    <a:pt x="819" y="362"/>
                    <a:pt x="146" y="19"/>
                    <a:pt x="119" y="6"/>
                  </a:cubicBezTo>
                  <a:cubicBezTo>
                    <a:pt x="109" y="2"/>
                    <a:pt x="97" y="0"/>
                    <a:pt x="86" y="0"/>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10"/>
            <p:cNvSpPr/>
            <p:nvPr/>
          </p:nvSpPr>
          <p:spPr>
            <a:xfrm flipH="1">
              <a:off x="2692644" y="2803176"/>
              <a:ext cx="102159" cy="394023"/>
            </a:xfrm>
            <a:custGeom>
              <a:rect b="b" l="l" r="r" t="t"/>
              <a:pathLst>
                <a:path extrusionOk="0" h="6094" w="1580">
                  <a:moveTo>
                    <a:pt x="80" y="1"/>
                  </a:moveTo>
                  <a:cubicBezTo>
                    <a:pt x="40" y="1"/>
                    <a:pt x="0" y="32"/>
                    <a:pt x="8" y="85"/>
                  </a:cubicBezTo>
                  <a:lnTo>
                    <a:pt x="985" y="5631"/>
                  </a:lnTo>
                  <a:cubicBezTo>
                    <a:pt x="1117" y="5711"/>
                    <a:pt x="1223" y="5777"/>
                    <a:pt x="1329" y="5882"/>
                  </a:cubicBezTo>
                  <a:cubicBezTo>
                    <a:pt x="1434" y="5988"/>
                    <a:pt x="1500" y="6028"/>
                    <a:pt x="1579" y="6094"/>
                  </a:cubicBezTo>
                  <a:lnTo>
                    <a:pt x="153" y="58"/>
                  </a:lnTo>
                  <a:cubicBezTo>
                    <a:pt x="142" y="18"/>
                    <a:pt x="111" y="1"/>
                    <a:pt x="80" y="1"/>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10"/>
            <p:cNvSpPr/>
            <p:nvPr/>
          </p:nvSpPr>
          <p:spPr>
            <a:xfrm flipH="1">
              <a:off x="2650811" y="3262051"/>
              <a:ext cx="61554" cy="132807"/>
            </a:xfrm>
            <a:custGeom>
              <a:rect b="b" l="l" r="r" t="t"/>
              <a:pathLst>
                <a:path extrusionOk="0" h="2054" w="952">
                  <a:moveTo>
                    <a:pt x="238" y="0"/>
                  </a:moveTo>
                  <a:cubicBezTo>
                    <a:pt x="225" y="53"/>
                    <a:pt x="186" y="93"/>
                    <a:pt x="146" y="119"/>
                  </a:cubicBezTo>
                  <a:cubicBezTo>
                    <a:pt x="133" y="132"/>
                    <a:pt x="120" y="132"/>
                    <a:pt x="93" y="146"/>
                  </a:cubicBezTo>
                  <a:cubicBezTo>
                    <a:pt x="67" y="159"/>
                    <a:pt x="27" y="159"/>
                    <a:pt x="1" y="172"/>
                  </a:cubicBezTo>
                  <a:lnTo>
                    <a:pt x="1" y="198"/>
                  </a:lnTo>
                  <a:cubicBezTo>
                    <a:pt x="27" y="212"/>
                    <a:pt x="40" y="238"/>
                    <a:pt x="54" y="251"/>
                  </a:cubicBezTo>
                  <a:cubicBezTo>
                    <a:pt x="80" y="278"/>
                    <a:pt x="106" y="304"/>
                    <a:pt x="120" y="344"/>
                  </a:cubicBezTo>
                  <a:cubicBezTo>
                    <a:pt x="133" y="383"/>
                    <a:pt x="133" y="449"/>
                    <a:pt x="80" y="529"/>
                  </a:cubicBezTo>
                  <a:cubicBezTo>
                    <a:pt x="80" y="529"/>
                    <a:pt x="67" y="542"/>
                    <a:pt x="67" y="555"/>
                  </a:cubicBezTo>
                  <a:lnTo>
                    <a:pt x="318" y="1968"/>
                  </a:lnTo>
                  <a:cubicBezTo>
                    <a:pt x="318" y="1968"/>
                    <a:pt x="365" y="2054"/>
                    <a:pt x="512" y="2054"/>
                  </a:cubicBezTo>
                  <a:cubicBezTo>
                    <a:pt x="609" y="2054"/>
                    <a:pt x="751" y="2016"/>
                    <a:pt x="952" y="1889"/>
                  </a:cubicBezTo>
                  <a:lnTo>
                    <a:pt x="529" y="93"/>
                  </a:lnTo>
                  <a:cubicBezTo>
                    <a:pt x="516" y="99"/>
                    <a:pt x="503" y="103"/>
                    <a:pt x="489" y="103"/>
                  </a:cubicBezTo>
                  <a:cubicBezTo>
                    <a:pt x="476" y="103"/>
                    <a:pt x="463" y="99"/>
                    <a:pt x="450" y="93"/>
                  </a:cubicBezTo>
                  <a:cubicBezTo>
                    <a:pt x="371" y="93"/>
                    <a:pt x="291" y="53"/>
                    <a:pt x="238" y="0"/>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10"/>
            <p:cNvSpPr/>
            <p:nvPr/>
          </p:nvSpPr>
          <p:spPr>
            <a:xfrm flipH="1">
              <a:off x="1926711" y="3145926"/>
              <a:ext cx="789921" cy="621682"/>
            </a:xfrm>
            <a:custGeom>
              <a:rect b="b" l="l" r="r" t="t"/>
              <a:pathLst>
                <a:path extrusionOk="0" h="9615" w="12217">
                  <a:moveTo>
                    <a:pt x="6287" y="6154"/>
                  </a:moveTo>
                  <a:cubicBezTo>
                    <a:pt x="6291" y="6158"/>
                    <a:pt x="6290" y="6160"/>
                    <a:pt x="6287" y="6160"/>
                  </a:cubicBezTo>
                  <a:cubicBezTo>
                    <a:pt x="6283" y="6160"/>
                    <a:pt x="6276" y="6158"/>
                    <a:pt x="6265" y="6154"/>
                  </a:cubicBezTo>
                  <a:close/>
                  <a:moveTo>
                    <a:pt x="9060" y="0"/>
                  </a:moveTo>
                  <a:lnTo>
                    <a:pt x="9060" y="27"/>
                  </a:lnTo>
                  <a:lnTo>
                    <a:pt x="9047" y="66"/>
                  </a:lnTo>
                  <a:lnTo>
                    <a:pt x="9034" y="159"/>
                  </a:lnTo>
                  <a:cubicBezTo>
                    <a:pt x="9021" y="198"/>
                    <a:pt x="9021" y="225"/>
                    <a:pt x="9008" y="264"/>
                  </a:cubicBezTo>
                  <a:cubicBezTo>
                    <a:pt x="9008" y="291"/>
                    <a:pt x="8994" y="330"/>
                    <a:pt x="8981" y="370"/>
                  </a:cubicBezTo>
                  <a:cubicBezTo>
                    <a:pt x="8955" y="502"/>
                    <a:pt x="8915" y="647"/>
                    <a:pt x="8876" y="779"/>
                  </a:cubicBezTo>
                  <a:cubicBezTo>
                    <a:pt x="8809" y="1070"/>
                    <a:pt x="8717" y="1347"/>
                    <a:pt x="8625" y="1625"/>
                  </a:cubicBezTo>
                  <a:cubicBezTo>
                    <a:pt x="8532" y="1902"/>
                    <a:pt x="8440" y="2179"/>
                    <a:pt x="8321" y="2443"/>
                  </a:cubicBezTo>
                  <a:cubicBezTo>
                    <a:pt x="8268" y="2575"/>
                    <a:pt x="8202" y="2721"/>
                    <a:pt x="8149" y="2853"/>
                  </a:cubicBezTo>
                  <a:cubicBezTo>
                    <a:pt x="8083" y="2985"/>
                    <a:pt x="8030" y="3117"/>
                    <a:pt x="7964" y="3249"/>
                  </a:cubicBezTo>
                  <a:cubicBezTo>
                    <a:pt x="7832" y="3500"/>
                    <a:pt x="7700" y="3751"/>
                    <a:pt x="7555" y="4002"/>
                  </a:cubicBezTo>
                  <a:cubicBezTo>
                    <a:pt x="7515" y="4068"/>
                    <a:pt x="7476" y="4121"/>
                    <a:pt x="7436" y="4187"/>
                  </a:cubicBezTo>
                  <a:cubicBezTo>
                    <a:pt x="7396" y="4239"/>
                    <a:pt x="7370" y="4305"/>
                    <a:pt x="7330" y="4372"/>
                  </a:cubicBezTo>
                  <a:cubicBezTo>
                    <a:pt x="7251" y="4477"/>
                    <a:pt x="7172" y="4609"/>
                    <a:pt x="7093" y="4715"/>
                  </a:cubicBezTo>
                  <a:cubicBezTo>
                    <a:pt x="6921" y="4953"/>
                    <a:pt x="6749" y="5164"/>
                    <a:pt x="6578" y="5388"/>
                  </a:cubicBezTo>
                  <a:cubicBezTo>
                    <a:pt x="6393" y="5600"/>
                    <a:pt x="6208" y="5798"/>
                    <a:pt x="6010" y="5996"/>
                  </a:cubicBezTo>
                  <a:cubicBezTo>
                    <a:pt x="6002" y="6003"/>
                    <a:pt x="5995" y="6010"/>
                    <a:pt x="5988" y="6017"/>
                  </a:cubicBezTo>
                  <a:lnTo>
                    <a:pt x="5988" y="6017"/>
                  </a:lnTo>
                  <a:cubicBezTo>
                    <a:pt x="5978" y="6010"/>
                    <a:pt x="5967" y="6003"/>
                    <a:pt x="5957" y="5996"/>
                  </a:cubicBezTo>
                  <a:cubicBezTo>
                    <a:pt x="5864" y="5943"/>
                    <a:pt x="5759" y="5877"/>
                    <a:pt x="5653" y="5798"/>
                  </a:cubicBezTo>
                  <a:cubicBezTo>
                    <a:pt x="5442" y="5653"/>
                    <a:pt x="5217" y="5468"/>
                    <a:pt x="4993" y="5283"/>
                  </a:cubicBezTo>
                  <a:cubicBezTo>
                    <a:pt x="4781" y="5085"/>
                    <a:pt x="4557" y="4887"/>
                    <a:pt x="4332" y="4675"/>
                  </a:cubicBezTo>
                  <a:cubicBezTo>
                    <a:pt x="4108" y="4464"/>
                    <a:pt x="3883" y="4239"/>
                    <a:pt x="3672" y="4015"/>
                  </a:cubicBezTo>
                  <a:cubicBezTo>
                    <a:pt x="3448" y="3790"/>
                    <a:pt x="3236" y="3566"/>
                    <a:pt x="3012" y="3328"/>
                  </a:cubicBezTo>
                  <a:cubicBezTo>
                    <a:pt x="2906" y="3223"/>
                    <a:pt x="2800" y="3104"/>
                    <a:pt x="2695" y="2985"/>
                  </a:cubicBezTo>
                  <a:lnTo>
                    <a:pt x="2391" y="2641"/>
                  </a:lnTo>
                  <a:lnTo>
                    <a:pt x="1" y="4438"/>
                  </a:lnTo>
                  <a:lnTo>
                    <a:pt x="80" y="4556"/>
                  </a:lnTo>
                  <a:lnTo>
                    <a:pt x="146" y="4675"/>
                  </a:lnTo>
                  <a:lnTo>
                    <a:pt x="304" y="4887"/>
                  </a:lnTo>
                  <a:cubicBezTo>
                    <a:pt x="410" y="5032"/>
                    <a:pt x="503" y="5177"/>
                    <a:pt x="608" y="5322"/>
                  </a:cubicBezTo>
                  <a:cubicBezTo>
                    <a:pt x="820" y="5600"/>
                    <a:pt x="1031" y="5877"/>
                    <a:pt x="1255" y="6154"/>
                  </a:cubicBezTo>
                  <a:cubicBezTo>
                    <a:pt x="1480" y="6432"/>
                    <a:pt x="1718" y="6709"/>
                    <a:pt x="1955" y="6973"/>
                  </a:cubicBezTo>
                  <a:cubicBezTo>
                    <a:pt x="2074" y="7105"/>
                    <a:pt x="2206" y="7237"/>
                    <a:pt x="2325" y="7369"/>
                  </a:cubicBezTo>
                  <a:cubicBezTo>
                    <a:pt x="2457" y="7501"/>
                    <a:pt x="2589" y="7634"/>
                    <a:pt x="2721" y="7766"/>
                  </a:cubicBezTo>
                  <a:cubicBezTo>
                    <a:pt x="2985" y="8030"/>
                    <a:pt x="3276" y="8281"/>
                    <a:pt x="3606" y="8532"/>
                  </a:cubicBezTo>
                  <a:cubicBezTo>
                    <a:pt x="3765" y="8650"/>
                    <a:pt x="3936" y="8783"/>
                    <a:pt x="4121" y="8901"/>
                  </a:cubicBezTo>
                  <a:cubicBezTo>
                    <a:pt x="4306" y="9020"/>
                    <a:pt x="4517" y="9139"/>
                    <a:pt x="4755" y="9258"/>
                  </a:cubicBezTo>
                  <a:cubicBezTo>
                    <a:pt x="4993" y="9364"/>
                    <a:pt x="5257" y="9482"/>
                    <a:pt x="5613" y="9548"/>
                  </a:cubicBezTo>
                  <a:lnTo>
                    <a:pt x="5680" y="9562"/>
                  </a:lnTo>
                  <a:cubicBezTo>
                    <a:pt x="5693" y="9562"/>
                    <a:pt x="5719" y="9575"/>
                    <a:pt x="5746" y="9575"/>
                  </a:cubicBezTo>
                  <a:cubicBezTo>
                    <a:pt x="5798" y="9588"/>
                    <a:pt x="5838" y="9588"/>
                    <a:pt x="5891" y="9601"/>
                  </a:cubicBezTo>
                  <a:lnTo>
                    <a:pt x="6036" y="9601"/>
                  </a:lnTo>
                  <a:lnTo>
                    <a:pt x="6115" y="9615"/>
                  </a:lnTo>
                  <a:lnTo>
                    <a:pt x="6195" y="9615"/>
                  </a:lnTo>
                  <a:cubicBezTo>
                    <a:pt x="6261" y="9615"/>
                    <a:pt x="6313" y="9615"/>
                    <a:pt x="6366" y="9601"/>
                  </a:cubicBezTo>
                  <a:cubicBezTo>
                    <a:pt x="6432" y="9601"/>
                    <a:pt x="6485" y="9601"/>
                    <a:pt x="6551" y="9588"/>
                  </a:cubicBezTo>
                  <a:cubicBezTo>
                    <a:pt x="6578" y="9588"/>
                    <a:pt x="6604" y="9575"/>
                    <a:pt x="6644" y="9575"/>
                  </a:cubicBezTo>
                  <a:cubicBezTo>
                    <a:pt x="6670" y="9575"/>
                    <a:pt x="6696" y="9562"/>
                    <a:pt x="6736" y="9548"/>
                  </a:cubicBezTo>
                  <a:cubicBezTo>
                    <a:pt x="6789" y="9535"/>
                    <a:pt x="6855" y="9522"/>
                    <a:pt x="6921" y="9509"/>
                  </a:cubicBezTo>
                  <a:cubicBezTo>
                    <a:pt x="7172" y="9443"/>
                    <a:pt x="7423" y="9324"/>
                    <a:pt x="7647" y="9165"/>
                  </a:cubicBezTo>
                  <a:cubicBezTo>
                    <a:pt x="7700" y="9139"/>
                    <a:pt x="7753" y="9099"/>
                    <a:pt x="7806" y="9060"/>
                  </a:cubicBezTo>
                  <a:lnTo>
                    <a:pt x="7845" y="9020"/>
                  </a:lnTo>
                  <a:lnTo>
                    <a:pt x="7872" y="8994"/>
                  </a:lnTo>
                  <a:lnTo>
                    <a:pt x="7911" y="8967"/>
                  </a:lnTo>
                  <a:lnTo>
                    <a:pt x="8017" y="8875"/>
                  </a:lnTo>
                  <a:lnTo>
                    <a:pt x="8228" y="8677"/>
                  </a:lnTo>
                  <a:cubicBezTo>
                    <a:pt x="8308" y="8611"/>
                    <a:pt x="8374" y="8545"/>
                    <a:pt x="8440" y="8479"/>
                  </a:cubicBezTo>
                  <a:cubicBezTo>
                    <a:pt x="8730" y="8201"/>
                    <a:pt x="8981" y="7911"/>
                    <a:pt x="9245" y="7620"/>
                  </a:cubicBezTo>
                  <a:cubicBezTo>
                    <a:pt x="9483" y="7317"/>
                    <a:pt x="9721" y="7013"/>
                    <a:pt x="9945" y="6696"/>
                  </a:cubicBezTo>
                  <a:cubicBezTo>
                    <a:pt x="10157" y="6379"/>
                    <a:pt x="10355" y="6049"/>
                    <a:pt x="10553" y="5719"/>
                  </a:cubicBezTo>
                  <a:lnTo>
                    <a:pt x="10685" y="5468"/>
                  </a:lnTo>
                  <a:cubicBezTo>
                    <a:pt x="10724" y="5375"/>
                    <a:pt x="10764" y="5296"/>
                    <a:pt x="10817" y="5217"/>
                  </a:cubicBezTo>
                  <a:cubicBezTo>
                    <a:pt x="10856" y="5124"/>
                    <a:pt x="10896" y="5045"/>
                    <a:pt x="10936" y="4953"/>
                  </a:cubicBezTo>
                  <a:lnTo>
                    <a:pt x="11055" y="4702"/>
                  </a:lnTo>
                  <a:cubicBezTo>
                    <a:pt x="11372" y="4002"/>
                    <a:pt x="11622" y="3302"/>
                    <a:pt x="11821" y="2575"/>
                  </a:cubicBezTo>
                  <a:cubicBezTo>
                    <a:pt x="11913" y="2219"/>
                    <a:pt x="12005" y="1849"/>
                    <a:pt x="12071" y="1479"/>
                  </a:cubicBezTo>
                  <a:cubicBezTo>
                    <a:pt x="12098" y="1294"/>
                    <a:pt x="12138" y="1110"/>
                    <a:pt x="12151" y="911"/>
                  </a:cubicBezTo>
                  <a:cubicBezTo>
                    <a:pt x="12164" y="872"/>
                    <a:pt x="12164" y="819"/>
                    <a:pt x="12177" y="766"/>
                  </a:cubicBezTo>
                  <a:cubicBezTo>
                    <a:pt x="12177" y="727"/>
                    <a:pt x="12190" y="674"/>
                    <a:pt x="12190" y="621"/>
                  </a:cubicBezTo>
                  <a:cubicBezTo>
                    <a:pt x="12190" y="568"/>
                    <a:pt x="12204" y="528"/>
                    <a:pt x="12204" y="476"/>
                  </a:cubicBezTo>
                  <a:lnTo>
                    <a:pt x="12217" y="291"/>
                  </a:lnTo>
                  <a:lnTo>
                    <a:pt x="9060" y="0"/>
                  </a:ln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10"/>
            <p:cNvSpPr/>
            <p:nvPr/>
          </p:nvSpPr>
          <p:spPr>
            <a:xfrm flipH="1">
              <a:off x="1906215" y="4226935"/>
              <a:ext cx="371522" cy="594396"/>
            </a:xfrm>
            <a:custGeom>
              <a:rect b="b" l="l" r="r" t="t"/>
              <a:pathLst>
                <a:path extrusionOk="0" h="9193" w="5746">
                  <a:moveTo>
                    <a:pt x="1295" y="1"/>
                  </a:moveTo>
                  <a:cubicBezTo>
                    <a:pt x="1295" y="1"/>
                    <a:pt x="1229" y="304"/>
                    <a:pt x="1123" y="819"/>
                  </a:cubicBezTo>
                  <a:cubicBezTo>
                    <a:pt x="1110" y="885"/>
                    <a:pt x="1097" y="951"/>
                    <a:pt x="1084" y="1018"/>
                  </a:cubicBezTo>
                  <a:cubicBezTo>
                    <a:pt x="767" y="2682"/>
                    <a:pt x="159" y="6115"/>
                    <a:pt x="1" y="9192"/>
                  </a:cubicBezTo>
                  <a:lnTo>
                    <a:pt x="4451" y="9192"/>
                  </a:lnTo>
                  <a:lnTo>
                    <a:pt x="5640" y="2153"/>
                  </a:lnTo>
                  <a:lnTo>
                    <a:pt x="5746" y="1572"/>
                  </a:lnTo>
                  <a:lnTo>
                    <a:pt x="2312" y="357"/>
                  </a:lnTo>
                  <a:lnTo>
                    <a:pt x="2114" y="291"/>
                  </a:lnTo>
                  <a:lnTo>
                    <a:pt x="1295" y="1"/>
                  </a:ln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10"/>
            <p:cNvSpPr/>
            <p:nvPr/>
          </p:nvSpPr>
          <p:spPr>
            <a:xfrm flipH="1">
              <a:off x="1523637" y="3958800"/>
              <a:ext cx="707094" cy="417817"/>
            </a:xfrm>
            <a:custGeom>
              <a:rect b="b" l="l" r="r" t="t"/>
              <a:pathLst>
                <a:path extrusionOk="0" h="6462" w="10936">
                  <a:moveTo>
                    <a:pt x="1611" y="1"/>
                  </a:moveTo>
                  <a:cubicBezTo>
                    <a:pt x="1611" y="1"/>
                    <a:pt x="0" y="4649"/>
                    <a:pt x="753" y="5151"/>
                  </a:cubicBezTo>
                  <a:cubicBezTo>
                    <a:pt x="1881" y="5906"/>
                    <a:pt x="5045" y="6462"/>
                    <a:pt x="7445" y="6462"/>
                  </a:cubicBezTo>
                  <a:cubicBezTo>
                    <a:pt x="8950" y="6462"/>
                    <a:pt x="10154" y="6243"/>
                    <a:pt x="10367" y="5719"/>
                  </a:cubicBezTo>
                  <a:cubicBezTo>
                    <a:pt x="10935" y="4359"/>
                    <a:pt x="10671" y="1903"/>
                    <a:pt x="10671" y="1903"/>
                  </a:cubicBezTo>
                  <a:lnTo>
                    <a:pt x="1611" y="1"/>
                  </a:ln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10"/>
            <p:cNvSpPr/>
            <p:nvPr/>
          </p:nvSpPr>
          <p:spPr>
            <a:xfrm flipH="1">
              <a:off x="1537344" y="4183549"/>
              <a:ext cx="350120" cy="637782"/>
            </a:xfrm>
            <a:custGeom>
              <a:rect b="b" l="l" r="r" t="t"/>
              <a:pathLst>
                <a:path extrusionOk="0" h="9864" w="5415">
                  <a:moveTo>
                    <a:pt x="4862" y="1"/>
                  </a:moveTo>
                  <a:cubicBezTo>
                    <a:pt x="4431" y="1"/>
                    <a:pt x="3885" y="109"/>
                    <a:pt x="3315" y="275"/>
                  </a:cubicBezTo>
                  <a:cubicBezTo>
                    <a:pt x="3249" y="289"/>
                    <a:pt x="3196" y="302"/>
                    <a:pt x="3130" y="328"/>
                  </a:cubicBezTo>
                  <a:cubicBezTo>
                    <a:pt x="1611" y="777"/>
                    <a:pt x="0" y="1543"/>
                    <a:pt x="0" y="1543"/>
                  </a:cubicBezTo>
                  <a:lnTo>
                    <a:pt x="0" y="9863"/>
                  </a:lnTo>
                  <a:lnTo>
                    <a:pt x="4464" y="9863"/>
                  </a:lnTo>
                  <a:cubicBezTo>
                    <a:pt x="4755" y="7248"/>
                    <a:pt x="5085" y="3749"/>
                    <a:pt x="5270" y="1728"/>
                  </a:cubicBezTo>
                  <a:cubicBezTo>
                    <a:pt x="5270" y="1662"/>
                    <a:pt x="5283" y="1596"/>
                    <a:pt x="5283" y="1543"/>
                  </a:cubicBezTo>
                  <a:cubicBezTo>
                    <a:pt x="5362" y="645"/>
                    <a:pt x="5415" y="91"/>
                    <a:pt x="5415" y="91"/>
                  </a:cubicBezTo>
                  <a:cubicBezTo>
                    <a:pt x="5268" y="28"/>
                    <a:pt x="5080" y="1"/>
                    <a:pt x="4862" y="1"/>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10"/>
            <p:cNvSpPr/>
            <p:nvPr/>
          </p:nvSpPr>
          <p:spPr>
            <a:xfrm flipH="1">
              <a:off x="1457039" y="2980273"/>
              <a:ext cx="741234" cy="1222027"/>
            </a:xfrm>
            <a:custGeom>
              <a:rect b="b" l="l" r="r" t="t"/>
              <a:pathLst>
                <a:path extrusionOk="0" h="18900" w="11464">
                  <a:moveTo>
                    <a:pt x="4305" y="0"/>
                  </a:moveTo>
                  <a:cubicBezTo>
                    <a:pt x="4081" y="343"/>
                    <a:pt x="3777" y="555"/>
                    <a:pt x="3460" y="713"/>
                  </a:cubicBezTo>
                  <a:cubicBezTo>
                    <a:pt x="3421" y="726"/>
                    <a:pt x="3394" y="753"/>
                    <a:pt x="3355" y="766"/>
                  </a:cubicBezTo>
                  <a:cubicBezTo>
                    <a:pt x="2377" y="1175"/>
                    <a:pt x="1255" y="1096"/>
                    <a:pt x="1017" y="2272"/>
                  </a:cubicBezTo>
                  <a:cubicBezTo>
                    <a:pt x="872" y="2998"/>
                    <a:pt x="1440" y="4517"/>
                    <a:pt x="1374" y="7581"/>
                  </a:cubicBezTo>
                  <a:cubicBezTo>
                    <a:pt x="1374" y="7805"/>
                    <a:pt x="1360" y="8030"/>
                    <a:pt x="1347" y="8281"/>
                  </a:cubicBezTo>
                  <a:cubicBezTo>
                    <a:pt x="1334" y="8505"/>
                    <a:pt x="1321" y="8730"/>
                    <a:pt x="1308" y="8981"/>
                  </a:cubicBezTo>
                  <a:cubicBezTo>
                    <a:pt x="1294" y="9205"/>
                    <a:pt x="1268" y="9430"/>
                    <a:pt x="1241" y="9667"/>
                  </a:cubicBezTo>
                  <a:cubicBezTo>
                    <a:pt x="1228" y="9879"/>
                    <a:pt x="1202" y="10090"/>
                    <a:pt x="1175" y="10314"/>
                  </a:cubicBezTo>
                  <a:cubicBezTo>
                    <a:pt x="1149" y="10539"/>
                    <a:pt x="1123" y="10777"/>
                    <a:pt x="1083" y="11014"/>
                  </a:cubicBezTo>
                  <a:cubicBezTo>
                    <a:pt x="898" y="12282"/>
                    <a:pt x="423" y="15240"/>
                    <a:pt x="0" y="16878"/>
                  </a:cubicBezTo>
                  <a:cubicBezTo>
                    <a:pt x="1264" y="18067"/>
                    <a:pt x="3627" y="18900"/>
                    <a:pt x="6116" y="18900"/>
                  </a:cubicBezTo>
                  <a:cubicBezTo>
                    <a:pt x="7553" y="18900"/>
                    <a:pt x="9033" y="18622"/>
                    <a:pt x="10367" y="17974"/>
                  </a:cubicBezTo>
                  <a:cubicBezTo>
                    <a:pt x="10763" y="16878"/>
                    <a:pt x="11212" y="12982"/>
                    <a:pt x="11331" y="11807"/>
                  </a:cubicBezTo>
                  <a:cubicBezTo>
                    <a:pt x="11345" y="11582"/>
                    <a:pt x="11371" y="11345"/>
                    <a:pt x="11384" y="11120"/>
                  </a:cubicBezTo>
                  <a:cubicBezTo>
                    <a:pt x="11463" y="9997"/>
                    <a:pt x="11437" y="8875"/>
                    <a:pt x="11384" y="7699"/>
                  </a:cubicBezTo>
                  <a:lnTo>
                    <a:pt x="11371" y="7501"/>
                  </a:lnTo>
                  <a:cubicBezTo>
                    <a:pt x="11331" y="6537"/>
                    <a:pt x="11252" y="5520"/>
                    <a:pt x="11186" y="4464"/>
                  </a:cubicBezTo>
                  <a:cubicBezTo>
                    <a:pt x="11054" y="2351"/>
                    <a:pt x="10354" y="1043"/>
                    <a:pt x="9126" y="845"/>
                  </a:cubicBezTo>
                  <a:cubicBezTo>
                    <a:pt x="8558" y="753"/>
                    <a:pt x="8109" y="594"/>
                    <a:pt x="7779" y="449"/>
                  </a:cubicBezTo>
                  <a:cubicBezTo>
                    <a:pt x="7739" y="423"/>
                    <a:pt x="7700" y="409"/>
                    <a:pt x="7660" y="383"/>
                  </a:cubicBezTo>
                  <a:cubicBezTo>
                    <a:pt x="7264" y="185"/>
                    <a:pt x="7039" y="0"/>
                    <a:pt x="7039" y="0"/>
                  </a:cubicBez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10"/>
            <p:cNvSpPr/>
            <p:nvPr/>
          </p:nvSpPr>
          <p:spPr>
            <a:xfrm flipH="1">
              <a:off x="1675646" y="2439219"/>
              <a:ext cx="399648" cy="325938"/>
            </a:xfrm>
            <a:custGeom>
              <a:rect b="b" l="l" r="r" t="t"/>
              <a:pathLst>
                <a:path extrusionOk="0" h="5041" w="6181">
                  <a:moveTo>
                    <a:pt x="924" y="1"/>
                  </a:moveTo>
                  <a:cubicBezTo>
                    <a:pt x="849" y="1"/>
                    <a:pt x="774" y="15"/>
                    <a:pt x="700" y="48"/>
                  </a:cubicBezTo>
                  <a:cubicBezTo>
                    <a:pt x="105" y="312"/>
                    <a:pt x="858" y="1171"/>
                    <a:pt x="858" y="1171"/>
                  </a:cubicBezTo>
                  <a:cubicBezTo>
                    <a:pt x="858" y="1171"/>
                    <a:pt x="781" y="1157"/>
                    <a:pt x="674" y="1157"/>
                  </a:cubicBezTo>
                  <a:cubicBezTo>
                    <a:pt x="420" y="1157"/>
                    <a:pt x="1" y="1235"/>
                    <a:pt x="66" y="1765"/>
                  </a:cubicBezTo>
                  <a:cubicBezTo>
                    <a:pt x="172" y="2531"/>
                    <a:pt x="1030" y="2861"/>
                    <a:pt x="1030" y="2861"/>
                  </a:cubicBezTo>
                  <a:cubicBezTo>
                    <a:pt x="1030" y="2861"/>
                    <a:pt x="766" y="3284"/>
                    <a:pt x="898" y="3984"/>
                  </a:cubicBezTo>
                  <a:cubicBezTo>
                    <a:pt x="1030" y="4670"/>
                    <a:pt x="1320" y="4710"/>
                    <a:pt x="1320" y="4710"/>
                  </a:cubicBezTo>
                  <a:lnTo>
                    <a:pt x="5018" y="5040"/>
                  </a:lnTo>
                  <a:cubicBezTo>
                    <a:pt x="5018" y="5040"/>
                    <a:pt x="5784" y="5040"/>
                    <a:pt x="5982" y="4076"/>
                  </a:cubicBezTo>
                  <a:cubicBezTo>
                    <a:pt x="6180" y="3125"/>
                    <a:pt x="5520" y="2729"/>
                    <a:pt x="5520" y="2729"/>
                  </a:cubicBezTo>
                  <a:cubicBezTo>
                    <a:pt x="5520" y="2729"/>
                    <a:pt x="5943" y="2003"/>
                    <a:pt x="5388" y="1633"/>
                  </a:cubicBezTo>
                  <a:cubicBezTo>
                    <a:pt x="4873" y="1303"/>
                    <a:pt x="3275" y="1144"/>
                    <a:pt x="3275" y="1144"/>
                  </a:cubicBezTo>
                  <a:cubicBezTo>
                    <a:pt x="3275" y="1144"/>
                    <a:pt x="3011" y="444"/>
                    <a:pt x="2707" y="246"/>
                  </a:cubicBezTo>
                  <a:cubicBezTo>
                    <a:pt x="2574" y="157"/>
                    <a:pt x="2464" y="122"/>
                    <a:pt x="2373" y="122"/>
                  </a:cubicBezTo>
                  <a:cubicBezTo>
                    <a:pt x="2005" y="122"/>
                    <a:pt x="1954" y="708"/>
                    <a:pt x="1954" y="708"/>
                  </a:cubicBezTo>
                  <a:cubicBezTo>
                    <a:pt x="1954" y="708"/>
                    <a:pt x="1449" y="1"/>
                    <a:pt x="924"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10"/>
            <p:cNvSpPr/>
            <p:nvPr/>
          </p:nvSpPr>
          <p:spPr>
            <a:xfrm flipH="1">
              <a:off x="1743989" y="2839385"/>
              <a:ext cx="178519" cy="185761"/>
            </a:xfrm>
            <a:custGeom>
              <a:rect b="b" l="l" r="r" t="t"/>
              <a:pathLst>
                <a:path extrusionOk="0" h="2873" w="2761">
                  <a:moveTo>
                    <a:pt x="2761" y="0"/>
                  </a:moveTo>
                  <a:lnTo>
                    <a:pt x="331" y="1519"/>
                  </a:lnTo>
                  <a:lnTo>
                    <a:pt x="1" y="1717"/>
                  </a:lnTo>
                  <a:lnTo>
                    <a:pt x="1" y="2417"/>
                  </a:lnTo>
                  <a:cubicBezTo>
                    <a:pt x="80" y="2483"/>
                    <a:pt x="172" y="2536"/>
                    <a:pt x="252" y="2588"/>
                  </a:cubicBezTo>
                  <a:cubicBezTo>
                    <a:pt x="598" y="2798"/>
                    <a:pt x="953" y="2872"/>
                    <a:pt x="1282" y="2872"/>
                  </a:cubicBezTo>
                  <a:cubicBezTo>
                    <a:pt x="2098" y="2872"/>
                    <a:pt x="2761" y="2417"/>
                    <a:pt x="2761" y="2417"/>
                  </a:cubicBezTo>
                  <a:lnTo>
                    <a:pt x="2761"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10"/>
            <p:cNvSpPr/>
            <p:nvPr/>
          </p:nvSpPr>
          <p:spPr>
            <a:xfrm flipH="1">
              <a:off x="1678233" y="2949496"/>
              <a:ext cx="169144" cy="182787"/>
            </a:xfrm>
            <a:custGeom>
              <a:rect b="b" l="l" r="r" t="t"/>
              <a:pathLst>
                <a:path extrusionOk="0" h="2827" w="2616">
                  <a:moveTo>
                    <a:pt x="1586" y="1"/>
                  </a:moveTo>
                  <a:cubicBezTo>
                    <a:pt x="1005" y="912"/>
                    <a:pt x="1" y="1163"/>
                    <a:pt x="1" y="1163"/>
                  </a:cubicBezTo>
                  <a:lnTo>
                    <a:pt x="1" y="2827"/>
                  </a:lnTo>
                  <a:cubicBezTo>
                    <a:pt x="1137" y="2616"/>
                    <a:pt x="1823" y="1889"/>
                    <a:pt x="2616" y="1070"/>
                  </a:cubicBezTo>
                  <a:cubicBezTo>
                    <a:pt x="2405" y="146"/>
                    <a:pt x="1586" y="1"/>
                    <a:pt x="1586" y="1"/>
                  </a:cubicBez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10"/>
            <p:cNvSpPr/>
            <p:nvPr/>
          </p:nvSpPr>
          <p:spPr>
            <a:xfrm flipH="1">
              <a:off x="1847312" y="2964885"/>
              <a:ext cx="141794" cy="167398"/>
            </a:xfrm>
            <a:custGeom>
              <a:rect b="b" l="l" r="r" t="t"/>
              <a:pathLst>
                <a:path extrusionOk="0" h="2589" w="2193">
                  <a:moveTo>
                    <a:pt x="1004" y="0"/>
                  </a:moveTo>
                  <a:cubicBezTo>
                    <a:pt x="1004" y="0"/>
                    <a:pt x="278" y="159"/>
                    <a:pt x="1" y="1083"/>
                  </a:cubicBezTo>
                  <a:cubicBezTo>
                    <a:pt x="727" y="1981"/>
                    <a:pt x="1123" y="2312"/>
                    <a:pt x="2193" y="2589"/>
                  </a:cubicBezTo>
                  <a:lnTo>
                    <a:pt x="2193" y="925"/>
                  </a:lnTo>
                  <a:cubicBezTo>
                    <a:pt x="2193" y="925"/>
                    <a:pt x="1599" y="912"/>
                    <a:pt x="1004" y="0"/>
                  </a:cubicBez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10"/>
            <p:cNvSpPr/>
            <p:nvPr/>
          </p:nvSpPr>
          <p:spPr>
            <a:xfrm flipH="1">
              <a:off x="1763581" y="3161250"/>
              <a:ext cx="187119" cy="838608"/>
            </a:xfrm>
            <a:custGeom>
              <a:rect b="b" l="l" r="r" t="t"/>
              <a:pathLst>
                <a:path extrusionOk="0" h="12970" w="2894">
                  <a:moveTo>
                    <a:pt x="1308" y="1"/>
                  </a:moveTo>
                  <a:lnTo>
                    <a:pt x="1295" y="133"/>
                  </a:lnTo>
                  <a:lnTo>
                    <a:pt x="1256" y="397"/>
                  </a:lnTo>
                  <a:lnTo>
                    <a:pt x="1176" y="991"/>
                  </a:lnTo>
                  <a:lnTo>
                    <a:pt x="1150" y="1255"/>
                  </a:lnTo>
                  <a:lnTo>
                    <a:pt x="1071" y="1850"/>
                  </a:lnTo>
                  <a:lnTo>
                    <a:pt x="1031" y="2114"/>
                  </a:lnTo>
                  <a:lnTo>
                    <a:pt x="952" y="2708"/>
                  </a:lnTo>
                  <a:lnTo>
                    <a:pt x="912" y="2972"/>
                  </a:lnTo>
                  <a:lnTo>
                    <a:pt x="833" y="3580"/>
                  </a:lnTo>
                  <a:lnTo>
                    <a:pt x="807" y="3844"/>
                  </a:lnTo>
                  <a:lnTo>
                    <a:pt x="727" y="4438"/>
                  </a:lnTo>
                  <a:lnTo>
                    <a:pt x="688" y="4702"/>
                  </a:lnTo>
                  <a:lnTo>
                    <a:pt x="608" y="5297"/>
                  </a:lnTo>
                  <a:lnTo>
                    <a:pt x="582" y="5561"/>
                  </a:lnTo>
                  <a:lnTo>
                    <a:pt x="503" y="6155"/>
                  </a:lnTo>
                  <a:lnTo>
                    <a:pt x="463" y="6419"/>
                  </a:lnTo>
                  <a:lnTo>
                    <a:pt x="384" y="7027"/>
                  </a:lnTo>
                  <a:lnTo>
                    <a:pt x="344" y="7291"/>
                  </a:lnTo>
                  <a:lnTo>
                    <a:pt x="265" y="7885"/>
                  </a:lnTo>
                  <a:lnTo>
                    <a:pt x="239" y="8149"/>
                  </a:lnTo>
                  <a:lnTo>
                    <a:pt x="159" y="8744"/>
                  </a:lnTo>
                  <a:lnTo>
                    <a:pt x="120" y="9008"/>
                  </a:lnTo>
                  <a:lnTo>
                    <a:pt x="41" y="9602"/>
                  </a:lnTo>
                  <a:lnTo>
                    <a:pt x="14" y="9866"/>
                  </a:lnTo>
                  <a:lnTo>
                    <a:pt x="1" y="9879"/>
                  </a:lnTo>
                  <a:lnTo>
                    <a:pt x="476" y="11015"/>
                  </a:lnTo>
                  <a:lnTo>
                    <a:pt x="688" y="11530"/>
                  </a:lnTo>
                  <a:lnTo>
                    <a:pt x="1282" y="12970"/>
                  </a:lnTo>
                  <a:lnTo>
                    <a:pt x="1573" y="12402"/>
                  </a:lnTo>
                  <a:lnTo>
                    <a:pt x="1678" y="12217"/>
                  </a:lnTo>
                  <a:lnTo>
                    <a:pt x="1903" y="11768"/>
                  </a:lnTo>
                  <a:lnTo>
                    <a:pt x="2008" y="11570"/>
                  </a:lnTo>
                  <a:lnTo>
                    <a:pt x="2233" y="11121"/>
                  </a:lnTo>
                  <a:lnTo>
                    <a:pt x="2339" y="10923"/>
                  </a:lnTo>
                  <a:lnTo>
                    <a:pt x="2563" y="10487"/>
                  </a:lnTo>
                  <a:lnTo>
                    <a:pt x="2563" y="10474"/>
                  </a:lnTo>
                  <a:lnTo>
                    <a:pt x="2669" y="10289"/>
                  </a:lnTo>
                  <a:lnTo>
                    <a:pt x="2893" y="9866"/>
                  </a:lnTo>
                  <a:lnTo>
                    <a:pt x="2880" y="9813"/>
                  </a:lnTo>
                  <a:lnTo>
                    <a:pt x="2854" y="9483"/>
                  </a:lnTo>
                  <a:lnTo>
                    <a:pt x="2774" y="8730"/>
                  </a:lnTo>
                  <a:lnTo>
                    <a:pt x="2735" y="8400"/>
                  </a:lnTo>
                  <a:lnTo>
                    <a:pt x="2669" y="7647"/>
                  </a:lnTo>
                  <a:lnTo>
                    <a:pt x="2629" y="7317"/>
                  </a:lnTo>
                  <a:lnTo>
                    <a:pt x="2550" y="6565"/>
                  </a:lnTo>
                  <a:lnTo>
                    <a:pt x="2523" y="6234"/>
                  </a:lnTo>
                  <a:lnTo>
                    <a:pt x="2444" y="5482"/>
                  </a:lnTo>
                  <a:lnTo>
                    <a:pt x="2405" y="5138"/>
                  </a:lnTo>
                  <a:lnTo>
                    <a:pt x="2325" y="4385"/>
                  </a:lnTo>
                  <a:lnTo>
                    <a:pt x="2299" y="4055"/>
                  </a:lnTo>
                  <a:lnTo>
                    <a:pt x="2220" y="3303"/>
                  </a:lnTo>
                  <a:lnTo>
                    <a:pt x="2180" y="2972"/>
                  </a:lnTo>
                  <a:lnTo>
                    <a:pt x="2114" y="2220"/>
                  </a:lnTo>
                  <a:lnTo>
                    <a:pt x="2074" y="1889"/>
                  </a:lnTo>
                  <a:lnTo>
                    <a:pt x="1995" y="1137"/>
                  </a:lnTo>
                  <a:lnTo>
                    <a:pt x="1969" y="793"/>
                  </a:lnTo>
                  <a:lnTo>
                    <a:pt x="1890" y="14"/>
                  </a:lnTo>
                  <a:lnTo>
                    <a:pt x="1308" y="1"/>
                  </a:ln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10"/>
            <p:cNvSpPr/>
            <p:nvPr/>
          </p:nvSpPr>
          <p:spPr>
            <a:xfrm flipH="1">
              <a:off x="1797784" y="3054565"/>
              <a:ext cx="97374" cy="135781"/>
            </a:xfrm>
            <a:custGeom>
              <a:rect b="b" l="l" r="r" t="t"/>
              <a:pathLst>
                <a:path extrusionOk="0" h="2100" w="1506">
                  <a:moveTo>
                    <a:pt x="740" y="0"/>
                  </a:moveTo>
                  <a:lnTo>
                    <a:pt x="0" y="951"/>
                  </a:lnTo>
                  <a:lnTo>
                    <a:pt x="740" y="2100"/>
                  </a:lnTo>
                  <a:lnTo>
                    <a:pt x="1506" y="951"/>
                  </a:lnTo>
                  <a:lnTo>
                    <a:pt x="740" y="0"/>
                  </a:ln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10"/>
            <p:cNvSpPr/>
            <p:nvPr/>
          </p:nvSpPr>
          <p:spPr>
            <a:xfrm flipH="1">
              <a:off x="1671379" y="3012861"/>
              <a:ext cx="324516" cy="153820"/>
            </a:xfrm>
            <a:custGeom>
              <a:rect b="b" l="l" r="r" t="t"/>
              <a:pathLst>
                <a:path extrusionOk="0" h="2379" w="5019">
                  <a:moveTo>
                    <a:pt x="4917" y="1"/>
                  </a:moveTo>
                  <a:cubicBezTo>
                    <a:pt x="4885" y="1"/>
                    <a:pt x="4853" y="22"/>
                    <a:pt x="4834" y="51"/>
                  </a:cubicBezTo>
                  <a:cubicBezTo>
                    <a:pt x="4834" y="64"/>
                    <a:pt x="4226" y="1543"/>
                    <a:pt x="3526" y="2164"/>
                  </a:cubicBezTo>
                  <a:lnTo>
                    <a:pt x="2364" y="592"/>
                  </a:lnTo>
                  <a:cubicBezTo>
                    <a:pt x="2351" y="566"/>
                    <a:pt x="2324" y="553"/>
                    <a:pt x="2298" y="553"/>
                  </a:cubicBezTo>
                  <a:cubicBezTo>
                    <a:pt x="2272" y="553"/>
                    <a:pt x="2245" y="579"/>
                    <a:pt x="2232" y="592"/>
                  </a:cubicBezTo>
                  <a:lnTo>
                    <a:pt x="1149" y="2124"/>
                  </a:lnTo>
                  <a:cubicBezTo>
                    <a:pt x="977" y="1834"/>
                    <a:pt x="542" y="1041"/>
                    <a:pt x="185" y="302"/>
                  </a:cubicBezTo>
                  <a:cubicBezTo>
                    <a:pt x="165" y="272"/>
                    <a:pt x="130" y="257"/>
                    <a:pt x="98" y="257"/>
                  </a:cubicBezTo>
                  <a:cubicBezTo>
                    <a:pt x="87" y="257"/>
                    <a:pt x="76" y="259"/>
                    <a:pt x="66" y="262"/>
                  </a:cubicBezTo>
                  <a:cubicBezTo>
                    <a:pt x="26" y="288"/>
                    <a:pt x="0" y="341"/>
                    <a:pt x="26" y="381"/>
                  </a:cubicBezTo>
                  <a:cubicBezTo>
                    <a:pt x="489" y="1305"/>
                    <a:pt x="1057" y="2322"/>
                    <a:pt x="1057" y="2335"/>
                  </a:cubicBezTo>
                  <a:cubicBezTo>
                    <a:pt x="1070" y="2362"/>
                    <a:pt x="1096" y="2375"/>
                    <a:pt x="1136" y="2375"/>
                  </a:cubicBezTo>
                  <a:cubicBezTo>
                    <a:pt x="1141" y="2378"/>
                    <a:pt x="1146" y="2379"/>
                    <a:pt x="1151" y="2379"/>
                  </a:cubicBezTo>
                  <a:cubicBezTo>
                    <a:pt x="1172" y="2379"/>
                    <a:pt x="1191" y="2359"/>
                    <a:pt x="1202" y="2349"/>
                  </a:cubicBezTo>
                  <a:lnTo>
                    <a:pt x="2298" y="790"/>
                  </a:lnTo>
                  <a:lnTo>
                    <a:pt x="3434" y="2349"/>
                  </a:lnTo>
                  <a:cubicBezTo>
                    <a:pt x="3447" y="2362"/>
                    <a:pt x="3473" y="2375"/>
                    <a:pt x="3500" y="2375"/>
                  </a:cubicBezTo>
                  <a:lnTo>
                    <a:pt x="3513" y="2375"/>
                  </a:lnTo>
                  <a:cubicBezTo>
                    <a:pt x="3526" y="2375"/>
                    <a:pt x="3553" y="2375"/>
                    <a:pt x="3566" y="2362"/>
                  </a:cubicBezTo>
                  <a:cubicBezTo>
                    <a:pt x="4332" y="1754"/>
                    <a:pt x="4979" y="183"/>
                    <a:pt x="5005" y="117"/>
                  </a:cubicBezTo>
                  <a:cubicBezTo>
                    <a:pt x="5019" y="77"/>
                    <a:pt x="4992" y="24"/>
                    <a:pt x="4952" y="11"/>
                  </a:cubicBezTo>
                  <a:cubicBezTo>
                    <a:pt x="4941" y="4"/>
                    <a:pt x="4929" y="1"/>
                    <a:pt x="4917" y="1"/>
                  </a:cubicBezTo>
                  <a:close/>
                </a:path>
              </a:pathLst>
            </a:custGeom>
            <a:solidFill>
              <a:srgbClr val="D083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10"/>
            <p:cNvSpPr/>
            <p:nvPr/>
          </p:nvSpPr>
          <p:spPr>
            <a:xfrm flipH="1">
              <a:off x="1841299" y="3023788"/>
              <a:ext cx="11186" cy="36790"/>
            </a:xfrm>
            <a:custGeom>
              <a:rect b="b" l="l" r="r" t="t"/>
              <a:pathLst>
                <a:path extrusionOk="0" h="569" w="173">
                  <a:moveTo>
                    <a:pt x="80" y="1"/>
                  </a:moveTo>
                  <a:cubicBezTo>
                    <a:pt x="40" y="1"/>
                    <a:pt x="1" y="40"/>
                    <a:pt x="1" y="80"/>
                  </a:cubicBezTo>
                  <a:lnTo>
                    <a:pt x="1" y="476"/>
                  </a:lnTo>
                  <a:cubicBezTo>
                    <a:pt x="1" y="529"/>
                    <a:pt x="40" y="569"/>
                    <a:pt x="80" y="569"/>
                  </a:cubicBezTo>
                  <a:cubicBezTo>
                    <a:pt x="133" y="569"/>
                    <a:pt x="172" y="529"/>
                    <a:pt x="172" y="476"/>
                  </a:cubicBezTo>
                  <a:lnTo>
                    <a:pt x="172" y="80"/>
                  </a:lnTo>
                  <a:cubicBezTo>
                    <a:pt x="172" y="40"/>
                    <a:pt x="133" y="1"/>
                    <a:pt x="80" y="1"/>
                  </a:cubicBezTo>
                  <a:close/>
                </a:path>
              </a:pathLst>
            </a:custGeom>
            <a:solidFill>
              <a:srgbClr val="D0833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10"/>
            <p:cNvSpPr/>
            <p:nvPr/>
          </p:nvSpPr>
          <p:spPr>
            <a:xfrm flipH="1">
              <a:off x="1977920" y="2738131"/>
              <a:ext cx="53601" cy="95564"/>
            </a:xfrm>
            <a:custGeom>
              <a:rect b="b" l="l" r="r" t="t"/>
              <a:pathLst>
                <a:path extrusionOk="0" h="1478" w="829">
                  <a:moveTo>
                    <a:pt x="468" y="0"/>
                  </a:moveTo>
                  <a:cubicBezTo>
                    <a:pt x="376" y="0"/>
                    <a:pt x="283" y="52"/>
                    <a:pt x="208" y="206"/>
                  </a:cubicBezTo>
                  <a:cubicBezTo>
                    <a:pt x="0" y="633"/>
                    <a:pt x="131" y="1478"/>
                    <a:pt x="622" y="1478"/>
                  </a:cubicBezTo>
                  <a:cubicBezTo>
                    <a:pt x="662" y="1478"/>
                    <a:pt x="704" y="1472"/>
                    <a:pt x="749" y="1460"/>
                  </a:cubicBezTo>
                  <a:lnTo>
                    <a:pt x="828" y="206"/>
                  </a:lnTo>
                  <a:cubicBezTo>
                    <a:pt x="828" y="206"/>
                    <a:pt x="652" y="0"/>
                    <a:pt x="468" y="0"/>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10"/>
            <p:cNvSpPr/>
            <p:nvPr/>
          </p:nvSpPr>
          <p:spPr>
            <a:xfrm flipH="1">
              <a:off x="1722588" y="2575453"/>
              <a:ext cx="282747" cy="374108"/>
            </a:xfrm>
            <a:custGeom>
              <a:rect b="b" l="l" r="r" t="t"/>
              <a:pathLst>
                <a:path extrusionOk="0" h="5786" w="4373">
                  <a:moveTo>
                    <a:pt x="2116" y="1"/>
                  </a:moveTo>
                  <a:cubicBezTo>
                    <a:pt x="1400" y="1"/>
                    <a:pt x="778" y="199"/>
                    <a:pt x="410" y="595"/>
                  </a:cubicBezTo>
                  <a:cubicBezTo>
                    <a:pt x="397" y="622"/>
                    <a:pt x="384" y="635"/>
                    <a:pt x="371" y="648"/>
                  </a:cubicBezTo>
                  <a:cubicBezTo>
                    <a:pt x="212" y="846"/>
                    <a:pt x="120" y="1084"/>
                    <a:pt x="93" y="1348"/>
                  </a:cubicBezTo>
                  <a:lnTo>
                    <a:pt x="40" y="2854"/>
                  </a:lnTo>
                  <a:lnTo>
                    <a:pt x="27" y="3224"/>
                  </a:lnTo>
                  <a:lnTo>
                    <a:pt x="1" y="4359"/>
                  </a:lnTo>
                  <a:cubicBezTo>
                    <a:pt x="1" y="4359"/>
                    <a:pt x="1" y="5786"/>
                    <a:pt x="1480" y="5786"/>
                  </a:cubicBezTo>
                  <a:cubicBezTo>
                    <a:pt x="2972" y="5786"/>
                    <a:pt x="3976" y="4623"/>
                    <a:pt x="4029" y="4571"/>
                  </a:cubicBezTo>
                  <a:lnTo>
                    <a:pt x="4055" y="4267"/>
                  </a:lnTo>
                  <a:lnTo>
                    <a:pt x="4134" y="2695"/>
                  </a:lnTo>
                  <a:lnTo>
                    <a:pt x="4174" y="1863"/>
                  </a:lnTo>
                  <a:cubicBezTo>
                    <a:pt x="4174" y="1863"/>
                    <a:pt x="4372" y="358"/>
                    <a:pt x="2933" y="80"/>
                  </a:cubicBezTo>
                  <a:cubicBezTo>
                    <a:pt x="2653" y="27"/>
                    <a:pt x="2378" y="1"/>
                    <a:pt x="2116" y="1"/>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10"/>
            <p:cNvSpPr/>
            <p:nvPr/>
          </p:nvSpPr>
          <p:spPr>
            <a:xfrm flipH="1">
              <a:off x="1807224" y="2662482"/>
              <a:ext cx="99896" cy="45260"/>
            </a:xfrm>
            <a:custGeom>
              <a:rect b="b" l="l" r="r" t="t"/>
              <a:pathLst>
                <a:path extrusionOk="0" h="700" w="1545">
                  <a:moveTo>
                    <a:pt x="445" y="1"/>
                  </a:moveTo>
                  <a:cubicBezTo>
                    <a:pt x="433" y="1"/>
                    <a:pt x="421" y="1"/>
                    <a:pt x="410" y="2"/>
                  </a:cubicBezTo>
                  <a:cubicBezTo>
                    <a:pt x="119" y="29"/>
                    <a:pt x="1" y="332"/>
                    <a:pt x="199" y="438"/>
                  </a:cubicBezTo>
                  <a:cubicBezTo>
                    <a:pt x="199" y="438"/>
                    <a:pt x="550" y="700"/>
                    <a:pt x="882" y="700"/>
                  </a:cubicBezTo>
                  <a:cubicBezTo>
                    <a:pt x="991" y="700"/>
                    <a:pt x="1098" y="672"/>
                    <a:pt x="1189" y="597"/>
                  </a:cubicBezTo>
                  <a:cubicBezTo>
                    <a:pt x="1545" y="317"/>
                    <a:pt x="764" y="1"/>
                    <a:pt x="445"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10"/>
            <p:cNvSpPr/>
            <p:nvPr/>
          </p:nvSpPr>
          <p:spPr>
            <a:xfrm flipH="1">
              <a:off x="1926711" y="2662482"/>
              <a:ext cx="99896" cy="45260"/>
            </a:xfrm>
            <a:custGeom>
              <a:rect b="b" l="l" r="r" t="t"/>
              <a:pathLst>
                <a:path extrusionOk="0" h="700" w="1545">
                  <a:moveTo>
                    <a:pt x="1101" y="1"/>
                  </a:moveTo>
                  <a:cubicBezTo>
                    <a:pt x="794" y="1"/>
                    <a:pt x="0" y="317"/>
                    <a:pt x="356" y="597"/>
                  </a:cubicBezTo>
                  <a:cubicBezTo>
                    <a:pt x="451" y="672"/>
                    <a:pt x="560" y="700"/>
                    <a:pt x="671" y="700"/>
                  </a:cubicBezTo>
                  <a:cubicBezTo>
                    <a:pt x="1008" y="700"/>
                    <a:pt x="1360" y="438"/>
                    <a:pt x="1360" y="438"/>
                  </a:cubicBezTo>
                  <a:cubicBezTo>
                    <a:pt x="1545" y="332"/>
                    <a:pt x="1426" y="29"/>
                    <a:pt x="1135" y="2"/>
                  </a:cubicBezTo>
                  <a:cubicBezTo>
                    <a:pt x="1125" y="1"/>
                    <a:pt x="1114" y="1"/>
                    <a:pt x="1101"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10"/>
            <p:cNvSpPr/>
            <p:nvPr/>
          </p:nvSpPr>
          <p:spPr>
            <a:xfrm flipH="1">
              <a:off x="1877184" y="2852704"/>
              <a:ext cx="43579" cy="16811"/>
            </a:xfrm>
            <a:custGeom>
              <a:rect b="b" l="l" r="r" t="t"/>
              <a:pathLst>
                <a:path extrusionOk="0" h="260" w="674">
                  <a:moveTo>
                    <a:pt x="596" y="0"/>
                  </a:moveTo>
                  <a:cubicBezTo>
                    <a:pt x="581" y="0"/>
                    <a:pt x="567" y="7"/>
                    <a:pt x="555" y="19"/>
                  </a:cubicBezTo>
                  <a:cubicBezTo>
                    <a:pt x="545" y="28"/>
                    <a:pt x="432" y="126"/>
                    <a:pt x="272" y="126"/>
                  </a:cubicBezTo>
                  <a:cubicBezTo>
                    <a:pt x="217" y="126"/>
                    <a:pt x="157" y="115"/>
                    <a:pt x="93" y="85"/>
                  </a:cubicBezTo>
                  <a:cubicBezTo>
                    <a:pt x="86" y="81"/>
                    <a:pt x="79" y="80"/>
                    <a:pt x="71" y="80"/>
                  </a:cubicBezTo>
                  <a:cubicBezTo>
                    <a:pt x="48" y="80"/>
                    <a:pt x="23" y="94"/>
                    <a:pt x="13" y="124"/>
                  </a:cubicBezTo>
                  <a:cubicBezTo>
                    <a:pt x="0" y="151"/>
                    <a:pt x="13" y="190"/>
                    <a:pt x="40" y="217"/>
                  </a:cubicBezTo>
                  <a:cubicBezTo>
                    <a:pt x="106" y="243"/>
                    <a:pt x="159" y="256"/>
                    <a:pt x="212" y="256"/>
                  </a:cubicBezTo>
                  <a:cubicBezTo>
                    <a:pt x="230" y="258"/>
                    <a:pt x="248" y="259"/>
                    <a:pt x="265" y="259"/>
                  </a:cubicBezTo>
                  <a:cubicBezTo>
                    <a:pt x="477" y="259"/>
                    <a:pt x="635" y="124"/>
                    <a:pt x="647" y="124"/>
                  </a:cubicBezTo>
                  <a:cubicBezTo>
                    <a:pt x="674" y="98"/>
                    <a:pt x="674" y="58"/>
                    <a:pt x="647" y="32"/>
                  </a:cubicBezTo>
                  <a:cubicBezTo>
                    <a:pt x="633" y="10"/>
                    <a:pt x="614" y="0"/>
                    <a:pt x="596" y="0"/>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10"/>
            <p:cNvSpPr/>
            <p:nvPr/>
          </p:nvSpPr>
          <p:spPr>
            <a:xfrm flipH="1">
              <a:off x="1864382" y="2802659"/>
              <a:ext cx="89680" cy="44549"/>
            </a:xfrm>
            <a:custGeom>
              <a:rect b="b" l="l" r="r" t="t"/>
              <a:pathLst>
                <a:path extrusionOk="0" h="689" w="1387">
                  <a:moveTo>
                    <a:pt x="1374" y="0"/>
                  </a:moveTo>
                  <a:cubicBezTo>
                    <a:pt x="1374" y="0"/>
                    <a:pt x="630" y="151"/>
                    <a:pt x="146" y="151"/>
                  </a:cubicBezTo>
                  <a:cubicBezTo>
                    <a:pt x="94" y="151"/>
                    <a:pt x="45" y="149"/>
                    <a:pt x="0" y="145"/>
                  </a:cubicBezTo>
                  <a:lnTo>
                    <a:pt x="0" y="145"/>
                  </a:lnTo>
                  <a:cubicBezTo>
                    <a:pt x="0" y="145"/>
                    <a:pt x="136" y="688"/>
                    <a:pt x="648" y="688"/>
                  </a:cubicBezTo>
                  <a:cubicBezTo>
                    <a:pt x="712" y="688"/>
                    <a:pt x="782" y="680"/>
                    <a:pt x="859" y="660"/>
                  </a:cubicBezTo>
                  <a:cubicBezTo>
                    <a:pt x="1387" y="515"/>
                    <a:pt x="1374" y="0"/>
                    <a:pt x="137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10"/>
            <p:cNvSpPr/>
            <p:nvPr/>
          </p:nvSpPr>
          <p:spPr>
            <a:xfrm flipH="1">
              <a:off x="1721296" y="2570587"/>
              <a:ext cx="258824" cy="196882"/>
            </a:xfrm>
            <a:custGeom>
              <a:rect b="b" l="l" r="r" t="t"/>
              <a:pathLst>
                <a:path extrusionOk="0" h="3045" w="4003">
                  <a:moveTo>
                    <a:pt x="1746" y="1"/>
                  </a:moveTo>
                  <a:cubicBezTo>
                    <a:pt x="1030" y="1"/>
                    <a:pt x="408" y="199"/>
                    <a:pt x="40" y="595"/>
                  </a:cubicBezTo>
                  <a:cubicBezTo>
                    <a:pt x="27" y="622"/>
                    <a:pt x="14" y="635"/>
                    <a:pt x="1" y="648"/>
                  </a:cubicBezTo>
                  <a:cubicBezTo>
                    <a:pt x="64" y="627"/>
                    <a:pt x="123" y="617"/>
                    <a:pt x="182" y="617"/>
                  </a:cubicBezTo>
                  <a:cubicBezTo>
                    <a:pt x="344" y="617"/>
                    <a:pt x="505" y="691"/>
                    <a:pt x="767" y="807"/>
                  </a:cubicBezTo>
                  <a:cubicBezTo>
                    <a:pt x="928" y="880"/>
                    <a:pt x="1096" y="910"/>
                    <a:pt x="1266" y="910"/>
                  </a:cubicBezTo>
                  <a:cubicBezTo>
                    <a:pt x="1651" y="910"/>
                    <a:pt x="2047" y="752"/>
                    <a:pt x="2404" y="569"/>
                  </a:cubicBezTo>
                  <a:cubicBezTo>
                    <a:pt x="2533" y="505"/>
                    <a:pt x="2649" y="478"/>
                    <a:pt x="2748" y="478"/>
                  </a:cubicBezTo>
                  <a:cubicBezTo>
                    <a:pt x="3052" y="478"/>
                    <a:pt x="3194" y="733"/>
                    <a:pt x="3064" y="912"/>
                  </a:cubicBezTo>
                  <a:cubicBezTo>
                    <a:pt x="2893" y="1150"/>
                    <a:pt x="2906" y="1348"/>
                    <a:pt x="3104" y="1665"/>
                  </a:cubicBezTo>
                  <a:cubicBezTo>
                    <a:pt x="3302" y="1969"/>
                    <a:pt x="2734" y="2114"/>
                    <a:pt x="3051" y="2365"/>
                  </a:cubicBezTo>
                  <a:cubicBezTo>
                    <a:pt x="3183" y="2471"/>
                    <a:pt x="3170" y="2616"/>
                    <a:pt x="3117" y="2761"/>
                  </a:cubicBezTo>
                  <a:cubicBezTo>
                    <a:pt x="3070" y="2903"/>
                    <a:pt x="3171" y="3045"/>
                    <a:pt x="3306" y="3045"/>
                  </a:cubicBezTo>
                  <a:cubicBezTo>
                    <a:pt x="3322" y="3045"/>
                    <a:pt x="3338" y="3043"/>
                    <a:pt x="3355" y="3039"/>
                  </a:cubicBezTo>
                  <a:cubicBezTo>
                    <a:pt x="3527" y="2999"/>
                    <a:pt x="3764" y="2695"/>
                    <a:pt x="3764" y="2695"/>
                  </a:cubicBezTo>
                  <a:lnTo>
                    <a:pt x="3817" y="1863"/>
                  </a:lnTo>
                  <a:cubicBezTo>
                    <a:pt x="3817" y="1863"/>
                    <a:pt x="4002" y="358"/>
                    <a:pt x="2563" y="80"/>
                  </a:cubicBezTo>
                  <a:cubicBezTo>
                    <a:pt x="2283" y="27"/>
                    <a:pt x="2008" y="1"/>
                    <a:pt x="1746"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10"/>
            <p:cNvSpPr/>
            <p:nvPr/>
          </p:nvSpPr>
          <p:spPr>
            <a:xfrm flipH="1">
              <a:off x="1673836" y="2743110"/>
              <a:ext cx="83861" cy="108237"/>
            </a:xfrm>
            <a:custGeom>
              <a:rect b="b" l="l" r="r" t="t"/>
              <a:pathLst>
                <a:path extrusionOk="0" h="1674" w="1297">
                  <a:moveTo>
                    <a:pt x="618" y="0"/>
                  </a:moveTo>
                  <a:cubicBezTo>
                    <a:pt x="299" y="0"/>
                    <a:pt x="1" y="393"/>
                    <a:pt x="1" y="393"/>
                  </a:cubicBezTo>
                  <a:lnTo>
                    <a:pt x="1" y="1581"/>
                  </a:lnTo>
                  <a:cubicBezTo>
                    <a:pt x="99" y="1646"/>
                    <a:pt x="196" y="1674"/>
                    <a:pt x="290" y="1674"/>
                  </a:cubicBezTo>
                  <a:cubicBezTo>
                    <a:pt x="855" y="1674"/>
                    <a:pt x="1297" y="653"/>
                    <a:pt x="991" y="234"/>
                  </a:cubicBezTo>
                  <a:cubicBezTo>
                    <a:pt x="875" y="62"/>
                    <a:pt x="745" y="0"/>
                    <a:pt x="618"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10"/>
            <p:cNvSpPr/>
            <p:nvPr/>
          </p:nvSpPr>
          <p:spPr>
            <a:xfrm flipH="1">
              <a:off x="1708945" y="2768132"/>
              <a:ext cx="47911" cy="62718"/>
            </a:xfrm>
            <a:custGeom>
              <a:rect b="b" l="l" r="r" t="t"/>
              <a:pathLst>
                <a:path extrusionOk="0" h="970" w="741">
                  <a:moveTo>
                    <a:pt x="682" y="1"/>
                  </a:moveTo>
                  <a:cubicBezTo>
                    <a:pt x="675" y="1"/>
                    <a:pt x="668" y="2"/>
                    <a:pt x="661" y="6"/>
                  </a:cubicBezTo>
                  <a:cubicBezTo>
                    <a:pt x="635" y="19"/>
                    <a:pt x="80" y="244"/>
                    <a:pt x="14" y="891"/>
                  </a:cubicBezTo>
                  <a:cubicBezTo>
                    <a:pt x="1" y="930"/>
                    <a:pt x="27" y="957"/>
                    <a:pt x="67" y="957"/>
                  </a:cubicBezTo>
                  <a:cubicBezTo>
                    <a:pt x="67" y="970"/>
                    <a:pt x="67" y="970"/>
                    <a:pt x="67" y="970"/>
                  </a:cubicBezTo>
                  <a:cubicBezTo>
                    <a:pt x="93" y="970"/>
                    <a:pt x="120" y="944"/>
                    <a:pt x="120" y="917"/>
                  </a:cubicBezTo>
                  <a:cubicBezTo>
                    <a:pt x="186" y="323"/>
                    <a:pt x="674" y="125"/>
                    <a:pt x="701" y="112"/>
                  </a:cubicBezTo>
                  <a:cubicBezTo>
                    <a:pt x="727" y="98"/>
                    <a:pt x="740" y="72"/>
                    <a:pt x="727" y="32"/>
                  </a:cubicBezTo>
                  <a:cubicBezTo>
                    <a:pt x="718" y="13"/>
                    <a:pt x="701" y="1"/>
                    <a:pt x="682" y="1"/>
                  </a:cubicBezTo>
                  <a:close/>
                </a:path>
              </a:pathLst>
            </a:custGeom>
            <a:solidFill>
              <a:srgbClr val="363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10"/>
            <p:cNvSpPr/>
            <p:nvPr/>
          </p:nvSpPr>
          <p:spPr>
            <a:xfrm flipH="1">
              <a:off x="1712372" y="2791150"/>
              <a:ext cx="32523" cy="16682"/>
            </a:xfrm>
            <a:custGeom>
              <a:rect b="b" l="l" r="r" t="t"/>
              <a:pathLst>
                <a:path extrusionOk="0" h="258" w="503">
                  <a:moveTo>
                    <a:pt x="115" y="0"/>
                  </a:moveTo>
                  <a:cubicBezTo>
                    <a:pt x="95" y="0"/>
                    <a:pt x="74" y="2"/>
                    <a:pt x="54" y="6"/>
                  </a:cubicBezTo>
                  <a:cubicBezTo>
                    <a:pt x="27" y="20"/>
                    <a:pt x="1" y="46"/>
                    <a:pt x="14" y="86"/>
                  </a:cubicBezTo>
                  <a:cubicBezTo>
                    <a:pt x="27" y="112"/>
                    <a:pt x="54" y="125"/>
                    <a:pt x="93" y="125"/>
                  </a:cubicBezTo>
                  <a:cubicBezTo>
                    <a:pt x="103" y="122"/>
                    <a:pt x="114" y="121"/>
                    <a:pt x="126" y="121"/>
                  </a:cubicBezTo>
                  <a:cubicBezTo>
                    <a:pt x="219" y="121"/>
                    <a:pt x="350" y="209"/>
                    <a:pt x="397" y="244"/>
                  </a:cubicBezTo>
                  <a:cubicBezTo>
                    <a:pt x="410" y="244"/>
                    <a:pt x="423" y="257"/>
                    <a:pt x="437" y="257"/>
                  </a:cubicBezTo>
                  <a:cubicBezTo>
                    <a:pt x="450" y="257"/>
                    <a:pt x="463" y="244"/>
                    <a:pt x="476" y="231"/>
                  </a:cubicBezTo>
                  <a:cubicBezTo>
                    <a:pt x="503" y="205"/>
                    <a:pt x="489" y="165"/>
                    <a:pt x="463" y="152"/>
                  </a:cubicBezTo>
                  <a:cubicBezTo>
                    <a:pt x="451" y="128"/>
                    <a:pt x="283" y="0"/>
                    <a:pt x="115" y="0"/>
                  </a:cubicBezTo>
                  <a:close/>
                </a:path>
              </a:pathLst>
            </a:custGeom>
            <a:solidFill>
              <a:srgbClr val="363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10"/>
            <p:cNvSpPr/>
            <p:nvPr/>
          </p:nvSpPr>
          <p:spPr>
            <a:xfrm flipH="1">
              <a:off x="1907123" y="2711614"/>
              <a:ext cx="40217" cy="87158"/>
            </a:xfrm>
            <a:custGeom>
              <a:rect b="b" l="l" r="r" t="t"/>
              <a:pathLst>
                <a:path extrusionOk="0" h="1348" w="622">
                  <a:moveTo>
                    <a:pt x="541" y="0"/>
                  </a:moveTo>
                  <a:cubicBezTo>
                    <a:pt x="524" y="0"/>
                    <a:pt x="506" y="15"/>
                    <a:pt x="489" y="41"/>
                  </a:cubicBezTo>
                  <a:cubicBezTo>
                    <a:pt x="489" y="41"/>
                    <a:pt x="252" y="556"/>
                    <a:pt x="14" y="1044"/>
                  </a:cubicBezTo>
                  <a:cubicBezTo>
                    <a:pt x="1" y="1057"/>
                    <a:pt x="1" y="1084"/>
                    <a:pt x="14" y="1097"/>
                  </a:cubicBezTo>
                  <a:cubicBezTo>
                    <a:pt x="14" y="1110"/>
                    <a:pt x="133" y="1348"/>
                    <a:pt x="489" y="1348"/>
                  </a:cubicBezTo>
                  <a:cubicBezTo>
                    <a:pt x="516" y="1348"/>
                    <a:pt x="542" y="1322"/>
                    <a:pt x="542" y="1295"/>
                  </a:cubicBezTo>
                  <a:cubicBezTo>
                    <a:pt x="542" y="1256"/>
                    <a:pt x="516" y="1229"/>
                    <a:pt x="489" y="1229"/>
                  </a:cubicBezTo>
                  <a:cubicBezTo>
                    <a:pt x="265" y="1229"/>
                    <a:pt x="159" y="1123"/>
                    <a:pt x="133" y="1071"/>
                  </a:cubicBezTo>
                  <a:cubicBezTo>
                    <a:pt x="371" y="582"/>
                    <a:pt x="595" y="93"/>
                    <a:pt x="608" y="93"/>
                  </a:cubicBezTo>
                  <a:cubicBezTo>
                    <a:pt x="621" y="54"/>
                    <a:pt x="608" y="27"/>
                    <a:pt x="569" y="14"/>
                  </a:cubicBezTo>
                  <a:cubicBezTo>
                    <a:pt x="559" y="5"/>
                    <a:pt x="550" y="0"/>
                    <a:pt x="541" y="0"/>
                  </a:cubicBezTo>
                  <a:close/>
                </a:path>
              </a:pathLst>
            </a:custGeom>
            <a:solidFill>
              <a:srgbClr val="F08F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10"/>
            <p:cNvSpPr/>
            <p:nvPr/>
          </p:nvSpPr>
          <p:spPr>
            <a:xfrm flipH="1">
              <a:off x="810658" y="2844299"/>
              <a:ext cx="244276" cy="318050"/>
            </a:xfrm>
            <a:custGeom>
              <a:rect b="b" l="l" r="r" t="t"/>
              <a:pathLst>
                <a:path extrusionOk="0" h="4919" w="3778">
                  <a:moveTo>
                    <a:pt x="1675" y="0"/>
                  </a:moveTo>
                  <a:cubicBezTo>
                    <a:pt x="1667" y="0"/>
                    <a:pt x="1660" y="1"/>
                    <a:pt x="1651" y="3"/>
                  </a:cubicBezTo>
                  <a:cubicBezTo>
                    <a:pt x="1374" y="96"/>
                    <a:pt x="1097" y="1707"/>
                    <a:pt x="1031" y="2143"/>
                  </a:cubicBezTo>
                  <a:cubicBezTo>
                    <a:pt x="1018" y="2209"/>
                    <a:pt x="1018" y="2248"/>
                    <a:pt x="1018" y="2248"/>
                  </a:cubicBezTo>
                  <a:lnTo>
                    <a:pt x="952" y="2248"/>
                  </a:lnTo>
                  <a:cubicBezTo>
                    <a:pt x="767" y="2262"/>
                    <a:pt x="225" y="2301"/>
                    <a:pt x="120" y="2684"/>
                  </a:cubicBezTo>
                  <a:cubicBezTo>
                    <a:pt x="1" y="3146"/>
                    <a:pt x="912" y="4348"/>
                    <a:pt x="912" y="4348"/>
                  </a:cubicBezTo>
                  <a:cubicBezTo>
                    <a:pt x="912" y="4348"/>
                    <a:pt x="1473" y="4919"/>
                    <a:pt x="2115" y="4919"/>
                  </a:cubicBezTo>
                  <a:cubicBezTo>
                    <a:pt x="2236" y="4919"/>
                    <a:pt x="2360" y="4898"/>
                    <a:pt x="2483" y="4850"/>
                  </a:cubicBezTo>
                  <a:cubicBezTo>
                    <a:pt x="3117" y="4586"/>
                    <a:pt x="3263" y="3714"/>
                    <a:pt x="3289" y="3384"/>
                  </a:cubicBezTo>
                  <a:cubicBezTo>
                    <a:pt x="3302" y="3305"/>
                    <a:pt x="3302" y="3252"/>
                    <a:pt x="3302" y="3252"/>
                  </a:cubicBezTo>
                  <a:cubicBezTo>
                    <a:pt x="3302" y="3252"/>
                    <a:pt x="3342" y="3226"/>
                    <a:pt x="3408" y="3186"/>
                  </a:cubicBezTo>
                  <a:cubicBezTo>
                    <a:pt x="3540" y="3080"/>
                    <a:pt x="3778" y="2882"/>
                    <a:pt x="3751" y="2631"/>
                  </a:cubicBezTo>
                  <a:cubicBezTo>
                    <a:pt x="3733" y="2472"/>
                    <a:pt x="3586" y="2429"/>
                    <a:pt x="3435" y="2429"/>
                  </a:cubicBezTo>
                  <a:cubicBezTo>
                    <a:pt x="3260" y="2429"/>
                    <a:pt x="3078" y="2486"/>
                    <a:pt x="3078" y="2486"/>
                  </a:cubicBezTo>
                  <a:cubicBezTo>
                    <a:pt x="3078" y="2486"/>
                    <a:pt x="3183" y="2063"/>
                    <a:pt x="2999" y="1945"/>
                  </a:cubicBezTo>
                  <a:cubicBezTo>
                    <a:pt x="2958" y="1919"/>
                    <a:pt x="2908" y="1908"/>
                    <a:pt x="2854" y="1908"/>
                  </a:cubicBezTo>
                  <a:cubicBezTo>
                    <a:pt x="2664" y="1908"/>
                    <a:pt x="2431" y="2037"/>
                    <a:pt x="2431" y="2037"/>
                  </a:cubicBezTo>
                  <a:cubicBezTo>
                    <a:pt x="2431" y="2037"/>
                    <a:pt x="2642" y="1522"/>
                    <a:pt x="2365" y="1403"/>
                  </a:cubicBezTo>
                  <a:cubicBezTo>
                    <a:pt x="2308" y="1376"/>
                    <a:pt x="2256" y="1365"/>
                    <a:pt x="2209" y="1365"/>
                  </a:cubicBezTo>
                  <a:cubicBezTo>
                    <a:pt x="1908" y="1365"/>
                    <a:pt x="1806" y="1844"/>
                    <a:pt x="1784" y="1879"/>
                  </a:cubicBezTo>
                  <a:cubicBezTo>
                    <a:pt x="1784" y="1840"/>
                    <a:pt x="1985" y="0"/>
                    <a:pt x="1675"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10"/>
            <p:cNvSpPr/>
            <p:nvPr/>
          </p:nvSpPr>
          <p:spPr>
            <a:xfrm flipH="1">
              <a:off x="951547" y="2982795"/>
              <a:ext cx="68343" cy="67244"/>
            </a:xfrm>
            <a:custGeom>
              <a:rect b="b" l="l" r="r" t="t"/>
              <a:pathLst>
                <a:path extrusionOk="0" h="1040" w="1057">
                  <a:moveTo>
                    <a:pt x="489" y="1"/>
                  </a:moveTo>
                  <a:cubicBezTo>
                    <a:pt x="476" y="67"/>
                    <a:pt x="476" y="106"/>
                    <a:pt x="476" y="106"/>
                  </a:cubicBezTo>
                  <a:lnTo>
                    <a:pt x="410" y="106"/>
                  </a:lnTo>
                  <a:cubicBezTo>
                    <a:pt x="594" y="172"/>
                    <a:pt x="925" y="344"/>
                    <a:pt x="925" y="621"/>
                  </a:cubicBezTo>
                  <a:cubicBezTo>
                    <a:pt x="925" y="674"/>
                    <a:pt x="898" y="727"/>
                    <a:pt x="845" y="767"/>
                  </a:cubicBezTo>
                  <a:cubicBezTo>
                    <a:pt x="721" y="881"/>
                    <a:pt x="452" y="906"/>
                    <a:pt x="258" y="906"/>
                  </a:cubicBezTo>
                  <a:cubicBezTo>
                    <a:pt x="183" y="906"/>
                    <a:pt x="120" y="902"/>
                    <a:pt x="79" y="899"/>
                  </a:cubicBezTo>
                  <a:cubicBezTo>
                    <a:pt x="40" y="899"/>
                    <a:pt x="0" y="912"/>
                    <a:pt x="0" y="952"/>
                  </a:cubicBezTo>
                  <a:cubicBezTo>
                    <a:pt x="0" y="991"/>
                    <a:pt x="27" y="1018"/>
                    <a:pt x="66" y="1031"/>
                  </a:cubicBezTo>
                  <a:cubicBezTo>
                    <a:pt x="74" y="1031"/>
                    <a:pt x="159" y="1039"/>
                    <a:pt x="277" y="1039"/>
                  </a:cubicBezTo>
                  <a:cubicBezTo>
                    <a:pt x="366" y="1039"/>
                    <a:pt x="474" y="1035"/>
                    <a:pt x="581" y="1018"/>
                  </a:cubicBezTo>
                  <a:cubicBezTo>
                    <a:pt x="713" y="991"/>
                    <a:pt x="845" y="952"/>
                    <a:pt x="938" y="872"/>
                  </a:cubicBezTo>
                  <a:cubicBezTo>
                    <a:pt x="1004" y="806"/>
                    <a:pt x="1043" y="727"/>
                    <a:pt x="1057" y="621"/>
                  </a:cubicBezTo>
                  <a:cubicBezTo>
                    <a:pt x="1057" y="278"/>
                    <a:pt x="700" y="80"/>
                    <a:pt x="489" y="1"/>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10"/>
            <p:cNvSpPr/>
            <p:nvPr/>
          </p:nvSpPr>
          <p:spPr>
            <a:xfrm flipH="1">
              <a:off x="882363" y="3064781"/>
              <a:ext cx="812163" cy="470577"/>
            </a:xfrm>
            <a:custGeom>
              <a:rect b="b" l="l" r="r" t="t"/>
              <a:pathLst>
                <a:path extrusionOk="0" h="7278" w="12561">
                  <a:moveTo>
                    <a:pt x="2220" y="1"/>
                  </a:moveTo>
                  <a:lnTo>
                    <a:pt x="1" y="2365"/>
                  </a:lnTo>
                  <a:cubicBezTo>
                    <a:pt x="67" y="2431"/>
                    <a:pt x="120" y="2470"/>
                    <a:pt x="173" y="2536"/>
                  </a:cubicBezTo>
                  <a:lnTo>
                    <a:pt x="344" y="2695"/>
                  </a:lnTo>
                  <a:lnTo>
                    <a:pt x="674" y="3012"/>
                  </a:lnTo>
                  <a:cubicBezTo>
                    <a:pt x="912" y="3210"/>
                    <a:pt x="1137" y="3421"/>
                    <a:pt x="1361" y="3632"/>
                  </a:cubicBezTo>
                  <a:cubicBezTo>
                    <a:pt x="1599" y="3830"/>
                    <a:pt x="1823" y="4029"/>
                    <a:pt x="2061" y="4240"/>
                  </a:cubicBezTo>
                  <a:cubicBezTo>
                    <a:pt x="2299" y="4438"/>
                    <a:pt x="2537" y="4636"/>
                    <a:pt x="2774" y="4834"/>
                  </a:cubicBezTo>
                  <a:cubicBezTo>
                    <a:pt x="3012" y="5032"/>
                    <a:pt x="3263" y="5230"/>
                    <a:pt x="3514" y="5428"/>
                  </a:cubicBezTo>
                  <a:cubicBezTo>
                    <a:pt x="3765" y="5613"/>
                    <a:pt x="4016" y="5811"/>
                    <a:pt x="4267" y="6010"/>
                  </a:cubicBezTo>
                  <a:cubicBezTo>
                    <a:pt x="4544" y="6194"/>
                    <a:pt x="4808" y="6379"/>
                    <a:pt x="5112" y="6577"/>
                  </a:cubicBezTo>
                  <a:cubicBezTo>
                    <a:pt x="5257" y="6670"/>
                    <a:pt x="5416" y="6762"/>
                    <a:pt x="5601" y="6868"/>
                  </a:cubicBezTo>
                  <a:cubicBezTo>
                    <a:pt x="5614" y="6881"/>
                    <a:pt x="5640" y="6894"/>
                    <a:pt x="5667" y="6908"/>
                  </a:cubicBezTo>
                  <a:cubicBezTo>
                    <a:pt x="5693" y="6921"/>
                    <a:pt x="5719" y="6921"/>
                    <a:pt x="5746" y="6934"/>
                  </a:cubicBezTo>
                  <a:lnTo>
                    <a:pt x="5825" y="6974"/>
                  </a:lnTo>
                  <a:lnTo>
                    <a:pt x="5917" y="7026"/>
                  </a:lnTo>
                  <a:cubicBezTo>
                    <a:pt x="6050" y="7079"/>
                    <a:pt x="6182" y="7119"/>
                    <a:pt x="6327" y="7158"/>
                  </a:cubicBezTo>
                  <a:cubicBezTo>
                    <a:pt x="6604" y="7238"/>
                    <a:pt x="6908" y="7277"/>
                    <a:pt x="7199" y="7277"/>
                  </a:cubicBezTo>
                  <a:cubicBezTo>
                    <a:pt x="7502" y="7277"/>
                    <a:pt x="7780" y="7225"/>
                    <a:pt x="8031" y="7145"/>
                  </a:cubicBezTo>
                  <a:cubicBezTo>
                    <a:pt x="8295" y="7066"/>
                    <a:pt x="8519" y="6974"/>
                    <a:pt x="8717" y="6855"/>
                  </a:cubicBezTo>
                  <a:cubicBezTo>
                    <a:pt x="8929" y="6749"/>
                    <a:pt x="9113" y="6630"/>
                    <a:pt x="9272" y="6498"/>
                  </a:cubicBezTo>
                  <a:cubicBezTo>
                    <a:pt x="9615" y="6247"/>
                    <a:pt x="9879" y="5970"/>
                    <a:pt x="10130" y="5706"/>
                  </a:cubicBezTo>
                  <a:cubicBezTo>
                    <a:pt x="10368" y="5428"/>
                    <a:pt x="10593" y="5151"/>
                    <a:pt x="10777" y="4874"/>
                  </a:cubicBezTo>
                  <a:cubicBezTo>
                    <a:pt x="11174" y="4306"/>
                    <a:pt x="11504" y="3738"/>
                    <a:pt x="11794" y="3157"/>
                  </a:cubicBezTo>
                  <a:cubicBezTo>
                    <a:pt x="12085" y="2576"/>
                    <a:pt x="12336" y="1995"/>
                    <a:pt x="12560" y="1387"/>
                  </a:cubicBezTo>
                  <a:lnTo>
                    <a:pt x="12560" y="1387"/>
                  </a:lnTo>
                  <a:cubicBezTo>
                    <a:pt x="12460" y="1399"/>
                    <a:pt x="12361" y="1405"/>
                    <a:pt x="12263" y="1405"/>
                  </a:cubicBezTo>
                  <a:cubicBezTo>
                    <a:pt x="11591" y="1405"/>
                    <a:pt x="10995" y="1130"/>
                    <a:pt x="10579" y="634"/>
                  </a:cubicBezTo>
                  <a:cubicBezTo>
                    <a:pt x="10289" y="1123"/>
                    <a:pt x="10064" y="1493"/>
                    <a:pt x="9734" y="1955"/>
                  </a:cubicBezTo>
                  <a:cubicBezTo>
                    <a:pt x="9417" y="2417"/>
                    <a:pt x="9074" y="2866"/>
                    <a:pt x="8717" y="3263"/>
                  </a:cubicBezTo>
                  <a:cubicBezTo>
                    <a:pt x="8546" y="3461"/>
                    <a:pt x="8361" y="3632"/>
                    <a:pt x="8189" y="3791"/>
                  </a:cubicBezTo>
                  <a:cubicBezTo>
                    <a:pt x="8004" y="3962"/>
                    <a:pt x="7832" y="4095"/>
                    <a:pt x="7661" y="4187"/>
                  </a:cubicBezTo>
                  <a:cubicBezTo>
                    <a:pt x="7502" y="4279"/>
                    <a:pt x="7357" y="4332"/>
                    <a:pt x="7278" y="4332"/>
                  </a:cubicBezTo>
                  <a:cubicBezTo>
                    <a:pt x="7265" y="4337"/>
                    <a:pt x="7254" y="4338"/>
                    <a:pt x="7246" y="4338"/>
                  </a:cubicBezTo>
                  <a:cubicBezTo>
                    <a:pt x="7229" y="4338"/>
                    <a:pt x="7221" y="4332"/>
                    <a:pt x="7212" y="4332"/>
                  </a:cubicBezTo>
                  <a:cubicBezTo>
                    <a:pt x="7212" y="4319"/>
                    <a:pt x="7212" y="4319"/>
                    <a:pt x="7199" y="4306"/>
                  </a:cubicBezTo>
                  <a:cubicBezTo>
                    <a:pt x="7199" y="4293"/>
                    <a:pt x="7185" y="4293"/>
                    <a:pt x="7185" y="4279"/>
                  </a:cubicBezTo>
                  <a:lnTo>
                    <a:pt x="7172" y="4279"/>
                  </a:lnTo>
                  <a:lnTo>
                    <a:pt x="7146" y="4266"/>
                  </a:lnTo>
                  <a:lnTo>
                    <a:pt x="7093" y="4227"/>
                  </a:lnTo>
                  <a:cubicBezTo>
                    <a:pt x="7027" y="4174"/>
                    <a:pt x="6921" y="4108"/>
                    <a:pt x="6829" y="4042"/>
                  </a:cubicBezTo>
                  <a:cubicBezTo>
                    <a:pt x="6617" y="3883"/>
                    <a:pt x="6406" y="3712"/>
                    <a:pt x="6195" y="3527"/>
                  </a:cubicBezTo>
                  <a:cubicBezTo>
                    <a:pt x="5970" y="3355"/>
                    <a:pt x="5759" y="3170"/>
                    <a:pt x="5534" y="2972"/>
                  </a:cubicBezTo>
                  <a:cubicBezTo>
                    <a:pt x="5323" y="2787"/>
                    <a:pt x="5099" y="2589"/>
                    <a:pt x="4887" y="2391"/>
                  </a:cubicBezTo>
                  <a:cubicBezTo>
                    <a:pt x="4663" y="2193"/>
                    <a:pt x="4452" y="1995"/>
                    <a:pt x="4227" y="1797"/>
                  </a:cubicBezTo>
                  <a:cubicBezTo>
                    <a:pt x="4016" y="1585"/>
                    <a:pt x="3791" y="1387"/>
                    <a:pt x="3580" y="1189"/>
                  </a:cubicBezTo>
                  <a:lnTo>
                    <a:pt x="2220" y="1"/>
                  </a:ln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6" name="Google Shape;2466;p10"/>
            <p:cNvGrpSpPr/>
            <p:nvPr/>
          </p:nvGrpSpPr>
          <p:grpSpPr>
            <a:xfrm rot="1042693">
              <a:off x="1941483" y="2716974"/>
              <a:ext cx="70341" cy="52814"/>
              <a:chOff x="2659716" y="2883799"/>
              <a:chExt cx="199141" cy="136442"/>
            </a:xfrm>
          </p:grpSpPr>
          <p:sp>
            <p:nvSpPr>
              <p:cNvPr id="2467" name="Google Shape;2467;p10"/>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10"/>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9" name="Google Shape;2469;p10"/>
            <p:cNvGrpSpPr/>
            <p:nvPr/>
          </p:nvGrpSpPr>
          <p:grpSpPr>
            <a:xfrm rot="1042693">
              <a:off x="1832208" y="2720849"/>
              <a:ext cx="70341" cy="52814"/>
              <a:chOff x="2659716" y="2883799"/>
              <a:chExt cx="199141" cy="136442"/>
            </a:xfrm>
          </p:grpSpPr>
          <p:sp>
            <p:nvSpPr>
              <p:cNvPr id="2470" name="Google Shape;2470;p10"/>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10"/>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72" name="Google Shape;2472;p10"/>
          <p:cNvSpPr txBox="1"/>
          <p:nvPr/>
        </p:nvSpPr>
        <p:spPr>
          <a:xfrm>
            <a:off x="2803425" y="1702675"/>
            <a:ext cx="4591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Ubuntu"/>
                <a:ea typeface="Ubuntu"/>
                <a:cs typeface="Ubuntu"/>
                <a:sym typeface="Ubuntu"/>
              </a:rPr>
              <a:t>- </a:t>
            </a:r>
            <a:r>
              <a:rPr lang="en" sz="1100">
                <a:latin typeface="Ubuntu"/>
                <a:ea typeface="Ubuntu"/>
                <a:cs typeface="Ubuntu"/>
                <a:sym typeface="Ubuntu"/>
              </a:rPr>
              <a:t>Segmentation là một trong những tiêu chí đánh giá quan trọng để có thể xác định được target market, kiến thức về segmentation sẽ là thông tin hữu ích cho doanh nghiệp.</a:t>
            </a:r>
            <a:br>
              <a:rPr lang="en" sz="1100">
                <a:latin typeface="Ubuntu"/>
                <a:ea typeface="Ubuntu"/>
                <a:cs typeface="Ubuntu"/>
                <a:sym typeface="Ubuntu"/>
              </a:rPr>
            </a:br>
            <a:endParaRPr sz="1100">
              <a:latin typeface="Ubuntu"/>
              <a:ea typeface="Ubuntu"/>
              <a:cs typeface="Ubuntu"/>
              <a:sym typeface="Ubuntu"/>
            </a:endParaRPr>
          </a:p>
          <a:p>
            <a:pPr indent="0" lvl="0" marL="0" rtl="0" algn="l">
              <a:spcBef>
                <a:spcPts val="0"/>
              </a:spcBef>
              <a:spcAft>
                <a:spcPts val="0"/>
              </a:spcAft>
              <a:buNone/>
            </a:pPr>
            <a:r>
              <a:rPr lang="en" sz="1100">
                <a:latin typeface="Ubuntu"/>
                <a:ea typeface="Ubuntu"/>
                <a:cs typeface="Ubuntu"/>
                <a:sym typeface="Ubuntu"/>
              </a:rPr>
              <a:t>- Demographic</a:t>
            </a:r>
            <a:endParaRPr sz="1100">
              <a:latin typeface="Ubuntu"/>
              <a:ea typeface="Ubuntu"/>
              <a:cs typeface="Ubuntu"/>
              <a:sym typeface="Ubuntu"/>
            </a:endParaRPr>
          </a:p>
          <a:p>
            <a:pPr indent="0" lvl="0" marL="0" rtl="0" algn="l">
              <a:spcBef>
                <a:spcPts val="0"/>
              </a:spcBef>
              <a:spcAft>
                <a:spcPts val="0"/>
              </a:spcAft>
              <a:buNone/>
            </a:pPr>
            <a:r>
              <a:rPr lang="en" sz="1100">
                <a:latin typeface="Ubuntu"/>
                <a:ea typeface="Ubuntu"/>
                <a:cs typeface="Ubuntu"/>
                <a:sym typeface="Ubuntu"/>
              </a:rPr>
              <a:t>- Geographic </a:t>
            </a:r>
            <a:endParaRPr sz="1100">
              <a:latin typeface="Ubuntu"/>
              <a:ea typeface="Ubuntu"/>
              <a:cs typeface="Ubuntu"/>
              <a:sym typeface="Ubuntu"/>
            </a:endParaRPr>
          </a:p>
          <a:p>
            <a:pPr indent="0" lvl="0" marL="0" rtl="0" algn="l">
              <a:spcBef>
                <a:spcPts val="0"/>
              </a:spcBef>
              <a:spcAft>
                <a:spcPts val="0"/>
              </a:spcAft>
              <a:buNone/>
            </a:pPr>
            <a:r>
              <a:rPr lang="en" sz="1100">
                <a:latin typeface="Ubuntu"/>
                <a:ea typeface="Ubuntu"/>
                <a:cs typeface="Ubuntu"/>
                <a:sym typeface="Ubuntu"/>
              </a:rPr>
              <a:t>- Psychographic </a:t>
            </a:r>
            <a:endParaRPr sz="1100">
              <a:latin typeface="Ubuntu"/>
              <a:ea typeface="Ubuntu"/>
              <a:cs typeface="Ubuntu"/>
              <a:sym typeface="Ubuntu"/>
            </a:endParaRPr>
          </a:p>
          <a:p>
            <a:pPr indent="0" lvl="0" marL="0" rtl="0" algn="l">
              <a:spcBef>
                <a:spcPts val="0"/>
              </a:spcBef>
              <a:spcAft>
                <a:spcPts val="0"/>
              </a:spcAft>
              <a:buNone/>
            </a:pPr>
            <a:r>
              <a:rPr lang="en" sz="1100">
                <a:latin typeface="Ubuntu"/>
                <a:ea typeface="Ubuntu"/>
                <a:cs typeface="Ubuntu"/>
                <a:sym typeface="Ubuntu"/>
              </a:rPr>
              <a:t>- Behavioural </a:t>
            </a:r>
            <a:endParaRPr sz="1100">
              <a:latin typeface="Ubuntu"/>
              <a:ea typeface="Ubuntu"/>
              <a:cs typeface="Ubuntu"/>
              <a:sym typeface="Ubuntu"/>
            </a:endParaRPr>
          </a:p>
          <a:p>
            <a:pPr indent="0" lvl="0" marL="0" rtl="0" algn="l">
              <a:spcBef>
                <a:spcPts val="0"/>
              </a:spcBef>
              <a:spcAft>
                <a:spcPts val="0"/>
              </a:spcAft>
              <a:buNone/>
            </a:pPr>
            <a:r>
              <a:t/>
            </a:r>
            <a:endParaRPr sz="11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76" name="Shape 2476"/>
        <p:cNvGrpSpPr/>
        <p:nvPr/>
      </p:nvGrpSpPr>
      <p:grpSpPr>
        <a:xfrm>
          <a:off x="0" y="0"/>
          <a:ext cx="0" cy="0"/>
          <a:chOff x="0" y="0"/>
          <a:chExt cx="0" cy="0"/>
        </a:xfrm>
      </p:grpSpPr>
      <p:sp>
        <p:nvSpPr>
          <p:cNvPr id="2477" name="Google Shape;2477;p11">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11"/>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11">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11"/>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11"/>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11"/>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483" name="Google Shape;2483;p11">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484" name="Google Shape;2484;p11">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485" name="Google Shape;2485;p11"/>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486" name="Google Shape;2486;p11"/>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487" name="Google Shape;2487;p11"/>
          <p:cNvGrpSpPr/>
          <p:nvPr/>
        </p:nvGrpSpPr>
        <p:grpSpPr>
          <a:xfrm>
            <a:off x="6935171" y="696541"/>
            <a:ext cx="195284" cy="195284"/>
            <a:chOff x="5660400" y="238125"/>
            <a:chExt cx="481825" cy="481825"/>
          </a:xfrm>
        </p:grpSpPr>
        <p:sp>
          <p:nvSpPr>
            <p:cNvPr id="2488" name="Google Shape;2488;p11"/>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489" name="Google Shape;2489;p11"/>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490" name="Google Shape;2490;p11"/>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11">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11">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11">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11"/>
          <p:cNvSpPr/>
          <p:nvPr/>
        </p:nvSpPr>
        <p:spPr>
          <a:xfrm>
            <a:off x="4513500" y="2241369"/>
            <a:ext cx="2294100" cy="1158000"/>
          </a:xfrm>
          <a:prstGeom prst="roundRect">
            <a:avLst>
              <a:gd fmla="val 557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11">
            <a:hlinkClick action="ppaction://hlinksldjump" r:id="rId8"/>
          </p:cNvPr>
          <p:cNvSpPr/>
          <p:nvPr/>
        </p:nvSpPr>
        <p:spPr>
          <a:xfrm>
            <a:off x="2081750" y="2241375"/>
            <a:ext cx="2294100" cy="1158000"/>
          </a:xfrm>
          <a:prstGeom prst="roundRect">
            <a:avLst>
              <a:gd fmla="val 5570" name="adj"/>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11">
            <a:hlinkClick action="ppaction://hlinksldjump" r:id="rId9"/>
          </p:cNvPr>
          <p:cNvSpPr txBox="1"/>
          <p:nvPr>
            <p:ph idx="7" type="subTitle"/>
          </p:nvPr>
        </p:nvSpPr>
        <p:spPr>
          <a:xfrm>
            <a:off x="2081749" y="2754581"/>
            <a:ext cx="22941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2"/>
                </a:solidFill>
              </a:rPr>
              <a:t>Kahoot!</a:t>
            </a:r>
            <a:endParaRPr>
              <a:solidFill>
                <a:schemeClr val="accent2"/>
              </a:solidFill>
            </a:endParaRPr>
          </a:p>
        </p:txBody>
      </p:sp>
      <p:sp>
        <p:nvSpPr>
          <p:cNvPr id="2497" name="Google Shape;2497;p11"/>
          <p:cNvSpPr/>
          <p:nvPr/>
        </p:nvSpPr>
        <p:spPr>
          <a:xfrm>
            <a:off x="3107759" y="2183624"/>
            <a:ext cx="67361" cy="251014"/>
          </a:xfrm>
          <a:custGeom>
            <a:rect b="b" l="l" r="r" t="t"/>
            <a:pathLst>
              <a:path extrusionOk="0" h="16765" w="4499">
                <a:moveTo>
                  <a:pt x="4479" y="1"/>
                </a:moveTo>
                <a:lnTo>
                  <a:pt x="3995" y="148"/>
                </a:lnTo>
                <a:cubicBezTo>
                  <a:pt x="3533" y="274"/>
                  <a:pt x="3217" y="715"/>
                  <a:pt x="3217" y="1199"/>
                </a:cubicBezTo>
                <a:lnTo>
                  <a:pt x="3217" y="12867"/>
                </a:lnTo>
                <a:cubicBezTo>
                  <a:pt x="3217" y="14760"/>
                  <a:pt x="1872" y="16379"/>
                  <a:pt x="1" y="16715"/>
                </a:cubicBezTo>
                <a:cubicBezTo>
                  <a:pt x="208" y="16748"/>
                  <a:pt x="413" y="16764"/>
                  <a:pt x="615" y="16764"/>
                </a:cubicBezTo>
                <a:cubicBezTo>
                  <a:pt x="2716" y="16764"/>
                  <a:pt x="4498" y="15034"/>
                  <a:pt x="4479" y="12867"/>
                </a:cubicBezTo>
                <a:lnTo>
                  <a:pt x="447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11">
            <a:hlinkClick action="ppaction://hlinksldjump" r:id="rId10"/>
          </p:cNvPr>
          <p:cNvSpPr/>
          <p:nvPr/>
        </p:nvSpPr>
        <p:spPr>
          <a:xfrm>
            <a:off x="2938849" y="1971213"/>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11"/>
          <p:cNvSpPr/>
          <p:nvPr/>
        </p:nvSpPr>
        <p:spPr>
          <a:xfrm>
            <a:off x="5356613" y="1971213"/>
            <a:ext cx="579900" cy="579900"/>
          </a:xfrm>
          <a:prstGeom prst="ellipse">
            <a:avLst/>
          </a:prstGeom>
          <a:solidFill>
            <a:schemeClr val="l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11"/>
          <p:cNvSpPr/>
          <p:nvPr/>
        </p:nvSpPr>
        <p:spPr>
          <a:xfrm>
            <a:off x="5519223" y="2380892"/>
            <a:ext cx="41264" cy="41579"/>
          </a:xfrm>
          <a:custGeom>
            <a:rect b="b" l="l" r="r" t="t"/>
            <a:pathLst>
              <a:path extrusionOk="0" h="2777" w="2756">
                <a:moveTo>
                  <a:pt x="527" y="1"/>
                </a:moveTo>
                <a:lnTo>
                  <a:pt x="1" y="548"/>
                </a:lnTo>
                <a:lnTo>
                  <a:pt x="2230" y="2776"/>
                </a:lnTo>
                <a:lnTo>
                  <a:pt x="2755" y="2251"/>
                </a:lnTo>
                <a:lnTo>
                  <a:pt x="52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11"/>
          <p:cNvSpPr/>
          <p:nvPr/>
        </p:nvSpPr>
        <p:spPr>
          <a:xfrm>
            <a:off x="5556684" y="2376804"/>
            <a:ext cx="24570" cy="24570"/>
          </a:xfrm>
          <a:custGeom>
            <a:rect b="b" l="l" r="r" t="t"/>
            <a:pathLst>
              <a:path extrusionOk="0" h="1641" w="1641">
                <a:moveTo>
                  <a:pt x="526" y="1"/>
                </a:moveTo>
                <a:lnTo>
                  <a:pt x="1" y="526"/>
                </a:lnTo>
                <a:lnTo>
                  <a:pt x="1115" y="1640"/>
                </a:lnTo>
                <a:lnTo>
                  <a:pt x="1641" y="1115"/>
                </a:lnTo>
                <a:lnTo>
                  <a:pt x="5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11"/>
          <p:cNvSpPr/>
          <p:nvPr/>
        </p:nvSpPr>
        <p:spPr>
          <a:xfrm>
            <a:off x="5869615" y="2480514"/>
            <a:ext cx="26636" cy="25708"/>
          </a:xfrm>
          <a:custGeom>
            <a:rect b="b" l="l" r="r" t="t"/>
            <a:pathLst>
              <a:path extrusionOk="0" h="1717" w="1779">
                <a:moveTo>
                  <a:pt x="1157" y="1"/>
                </a:moveTo>
                <a:lnTo>
                  <a:pt x="0" y="1157"/>
                </a:lnTo>
                <a:lnTo>
                  <a:pt x="1409" y="1704"/>
                </a:lnTo>
                <a:cubicBezTo>
                  <a:pt x="1434" y="1712"/>
                  <a:pt x="1460" y="1716"/>
                  <a:pt x="1485" y="1716"/>
                </a:cubicBezTo>
                <a:cubicBezTo>
                  <a:pt x="1644" y="1716"/>
                  <a:pt x="1779" y="1555"/>
                  <a:pt x="1724" y="1409"/>
                </a:cubicBezTo>
                <a:lnTo>
                  <a:pt x="115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3" name="Google Shape;2503;p11"/>
          <p:cNvGrpSpPr/>
          <p:nvPr/>
        </p:nvGrpSpPr>
        <p:grpSpPr>
          <a:xfrm>
            <a:off x="5473587" y="2085230"/>
            <a:ext cx="354145" cy="351869"/>
            <a:chOff x="4380662" y="1483505"/>
            <a:chExt cx="354145" cy="351869"/>
          </a:xfrm>
        </p:grpSpPr>
        <p:sp>
          <p:nvSpPr>
            <p:cNvPr id="2504" name="Google Shape;2504;p11"/>
            <p:cNvSpPr/>
            <p:nvPr/>
          </p:nvSpPr>
          <p:spPr>
            <a:xfrm>
              <a:off x="4380662" y="1483505"/>
              <a:ext cx="354145" cy="351869"/>
            </a:xfrm>
            <a:custGeom>
              <a:rect b="b" l="l" r="r" t="t"/>
              <a:pathLst>
                <a:path extrusionOk="0" h="23501" w="23653">
                  <a:moveTo>
                    <a:pt x="19698" y="1"/>
                  </a:moveTo>
                  <a:cubicBezTo>
                    <a:pt x="19495" y="1"/>
                    <a:pt x="19290" y="80"/>
                    <a:pt x="19133" y="237"/>
                  </a:cubicBezTo>
                  <a:lnTo>
                    <a:pt x="316" y="19075"/>
                  </a:lnTo>
                  <a:cubicBezTo>
                    <a:pt x="0" y="19369"/>
                    <a:pt x="0" y="19874"/>
                    <a:pt x="316" y="20168"/>
                  </a:cubicBezTo>
                  <a:lnTo>
                    <a:pt x="3406" y="23280"/>
                  </a:lnTo>
                  <a:cubicBezTo>
                    <a:pt x="3564" y="23427"/>
                    <a:pt x="3764" y="23501"/>
                    <a:pt x="3964" y="23501"/>
                  </a:cubicBezTo>
                  <a:cubicBezTo>
                    <a:pt x="4163" y="23501"/>
                    <a:pt x="4363" y="23427"/>
                    <a:pt x="4521" y="23280"/>
                  </a:cubicBezTo>
                  <a:lnTo>
                    <a:pt x="23358" y="4442"/>
                  </a:lnTo>
                  <a:cubicBezTo>
                    <a:pt x="23653" y="4148"/>
                    <a:pt x="23653" y="3643"/>
                    <a:pt x="23358" y="3328"/>
                  </a:cubicBezTo>
                  <a:lnTo>
                    <a:pt x="20247" y="237"/>
                  </a:lnTo>
                  <a:cubicBezTo>
                    <a:pt x="20100" y="80"/>
                    <a:pt x="19900" y="1"/>
                    <a:pt x="1969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11"/>
            <p:cNvSpPr/>
            <p:nvPr/>
          </p:nvSpPr>
          <p:spPr>
            <a:xfrm>
              <a:off x="4484856" y="1753983"/>
              <a:ext cx="24570" cy="24884"/>
            </a:xfrm>
            <a:custGeom>
              <a:rect b="b" l="l" r="r" t="t"/>
              <a:pathLst>
                <a:path extrusionOk="0" h="1662" w="1641">
                  <a:moveTo>
                    <a:pt x="526" y="1"/>
                  </a:moveTo>
                  <a:lnTo>
                    <a:pt x="1" y="548"/>
                  </a:lnTo>
                  <a:lnTo>
                    <a:pt x="1115" y="1662"/>
                  </a:lnTo>
                  <a:lnTo>
                    <a:pt x="1640" y="1136"/>
                  </a:lnTo>
                  <a:lnTo>
                    <a:pt x="5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11"/>
            <p:cNvSpPr/>
            <p:nvPr/>
          </p:nvSpPr>
          <p:spPr>
            <a:xfrm>
              <a:off x="4488943" y="1716537"/>
              <a:ext cx="41249" cy="41249"/>
            </a:xfrm>
            <a:custGeom>
              <a:rect b="b" l="l" r="r" t="t"/>
              <a:pathLst>
                <a:path extrusionOk="0" h="2755" w="2755">
                  <a:moveTo>
                    <a:pt x="526" y="0"/>
                  </a:moveTo>
                  <a:lnTo>
                    <a:pt x="1" y="526"/>
                  </a:lnTo>
                  <a:lnTo>
                    <a:pt x="2229" y="2754"/>
                  </a:lnTo>
                  <a:lnTo>
                    <a:pt x="2755" y="2229"/>
                  </a:lnTo>
                  <a:lnTo>
                    <a:pt x="52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11"/>
            <p:cNvSpPr/>
            <p:nvPr/>
          </p:nvSpPr>
          <p:spPr>
            <a:xfrm>
              <a:off x="4526719" y="1712120"/>
              <a:ext cx="24570" cy="24884"/>
            </a:xfrm>
            <a:custGeom>
              <a:rect b="b" l="l" r="r" t="t"/>
              <a:pathLst>
                <a:path extrusionOk="0" h="1662" w="1641">
                  <a:moveTo>
                    <a:pt x="526" y="1"/>
                  </a:moveTo>
                  <a:lnTo>
                    <a:pt x="1" y="547"/>
                  </a:lnTo>
                  <a:lnTo>
                    <a:pt x="1115" y="1662"/>
                  </a:lnTo>
                  <a:lnTo>
                    <a:pt x="1641" y="1136"/>
                  </a:lnTo>
                  <a:lnTo>
                    <a:pt x="5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11"/>
            <p:cNvSpPr/>
            <p:nvPr/>
          </p:nvSpPr>
          <p:spPr>
            <a:xfrm>
              <a:off x="4547501" y="1691353"/>
              <a:ext cx="24570" cy="24555"/>
            </a:xfrm>
            <a:custGeom>
              <a:rect b="b" l="l" r="r" t="t"/>
              <a:pathLst>
                <a:path extrusionOk="0" h="1640" w="1641">
                  <a:moveTo>
                    <a:pt x="526" y="0"/>
                  </a:moveTo>
                  <a:lnTo>
                    <a:pt x="0" y="526"/>
                  </a:lnTo>
                  <a:lnTo>
                    <a:pt x="1115" y="1640"/>
                  </a:lnTo>
                  <a:lnTo>
                    <a:pt x="1640" y="1114"/>
                  </a:lnTo>
                  <a:lnTo>
                    <a:pt x="526" y="0"/>
                  </a:lnTo>
                  <a:close/>
                </a:path>
              </a:pathLst>
            </a:custGeom>
            <a:solidFill>
              <a:srgbClr val="88A1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11"/>
            <p:cNvSpPr/>
            <p:nvPr/>
          </p:nvSpPr>
          <p:spPr>
            <a:xfrm>
              <a:off x="4551902" y="1653577"/>
              <a:ext cx="41249" cy="41564"/>
            </a:xfrm>
            <a:custGeom>
              <a:rect b="b" l="l" r="r" t="t"/>
              <a:pathLst>
                <a:path extrusionOk="0" h="2776" w="2755">
                  <a:moveTo>
                    <a:pt x="526" y="0"/>
                  </a:moveTo>
                  <a:lnTo>
                    <a:pt x="1" y="547"/>
                  </a:lnTo>
                  <a:lnTo>
                    <a:pt x="2229" y="2775"/>
                  </a:lnTo>
                  <a:lnTo>
                    <a:pt x="2755" y="2250"/>
                  </a:lnTo>
                  <a:lnTo>
                    <a:pt x="526" y="0"/>
                  </a:lnTo>
                  <a:close/>
                </a:path>
              </a:pathLst>
            </a:custGeom>
            <a:solidFill>
              <a:srgbClr val="88A1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11"/>
            <p:cNvSpPr/>
            <p:nvPr/>
          </p:nvSpPr>
          <p:spPr>
            <a:xfrm>
              <a:off x="4589364" y="1649475"/>
              <a:ext cx="24884" cy="24570"/>
            </a:xfrm>
            <a:custGeom>
              <a:rect b="b" l="l" r="r" t="t"/>
              <a:pathLst>
                <a:path extrusionOk="0" h="1641" w="1662">
                  <a:moveTo>
                    <a:pt x="526" y="1"/>
                  </a:moveTo>
                  <a:lnTo>
                    <a:pt x="1" y="526"/>
                  </a:lnTo>
                  <a:lnTo>
                    <a:pt x="1115" y="1641"/>
                  </a:lnTo>
                  <a:lnTo>
                    <a:pt x="1662" y="1115"/>
                  </a:lnTo>
                  <a:lnTo>
                    <a:pt x="526" y="1"/>
                  </a:lnTo>
                  <a:close/>
                </a:path>
              </a:pathLst>
            </a:custGeom>
            <a:solidFill>
              <a:srgbClr val="88A1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11"/>
            <p:cNvSpPr/>
            <p:nvPr/>
          </p:nvSpPr>
          <p:spPr>
            <a:xfrm>
              <a:off x="4610460" y="1628394"/>
              <a:ext cx="24570" cy="24884"/>
            </a:xfrm>
            <a:custGeom>
              <a:rect b="b" l="l" r="r" t="t"/>
              <a:pathLst>
                <a:path extrusionOk="0" h="1662" w="1641">
                  <a:moveTo>
                    <a:pt x="526" y="0"/>
                  </a:moveTo>
                  <a:lnTo>
                    <a:pt x="0" y="547"/>
                  </a:lnTo>
                  <a:lnTo>
                    <a:pt x="1115" y="1661"/>
                  </a:lnTo>
                  <a:lnTo>
                    <a:pt x="1640" y="1115"/>
                  </a:lnTo>
                  <a:lnTo>
                    <a:pt x="52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11"/>
            <p:cNvSpPr/>
            <p:nvPr/>
          </p:nvSpPr>
          <p:spPr>
            <a:xfrm>
              <a:off x="4614547" y="1590933"/>
              <a:ext cx="41564" cy="41249"/>
            </a:xfrm>
            <a:custGeom>
              <a:rect b="b" l="l" r="r" t="t"/>
              <a:pathLst>
                <a:path extrusionOk="0" h="2755" w="2776">
                  <a:moveTo>
                    <a:pt x="526" y="0"/>
                  </a:moveTo>
                  <a:lnTo>
                    <a:pt x="1" y="526"/>
                  </a:lnTo>
                  <a:lnTo>
                    <a:pt x="2229" y="2755"/>
                  </a:lnTo>
                  <a:lnTo>
                    <a:pt x="2776" y="2229"/>
                  </a:lnTo>
                  <a:lnTo>
                    <a:pt x="52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11"/>
            <p:cNvSpPr/>
            <p:nvPr/>
          </p:nvSpPr>
          <p:spPr>
            <a:xfrm>
              <a:off x="4652323" y="1586516"/>
              <a:ext cx="24570" cy="24884"/>
            </a:xfrm>
            <a:custGeom>
              <a:rect b="b" l="l" r="r" t="t"/>
              <a:pathLst>
                <a:path extrusionOk="0" h="1662" w="1641">
                  <a:moveTo>
                    <a:pt x="526" y="1"/>
                  </a:moveTo>
                  <a:lnTo>
                    <a:pt x="0" y="548"/>
                  </a:lnTo>
                  <a:lnTo>
                    <a:pt x="1115" y="1662"/>
                  </a:lnTo>
                  <a:lnTo>
                    <a:pt x="1640" y="1136"/>
                  </a:lnTo>
                  <a:lnTo>
                    <a:pt x="52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11"/>
            <p:cNvSpPr/>
            <p:nvPr/>
          </p:nvSpPr>
          <p:spPr>
            <a:xfrm>
              <a:off x="4673105" y="1565749"/>
              <a:ext cx="24869" cy="24570"/>
            </a:xfrm>
            <a:custGeom>
              <a:rect b="b" l="l" r="r" t="t"/>
              <a:pathLst>
                <a:path extrusionOk="0" h="1641" w="1661">
                  <a:moveTo>
                    <a:pt x="526" y="0"/>
                  </a:moveTo>
                  <a:lnTo>
                    <a:pt x="0" y="526"/>
                  </a:lnTo>
                  <a:lnTo>
                    <a:pt x="1114" y="1640"/>
                  </a:lnTo>
                  <a:lnTo>
                    <a:pt x="1661" y="1115"/>
                  </a:lnTo>
                  <a:lnTo>
                    <a:pt x="52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11"/>
            <p:cNvSpPr/>
            <p:nvPr/>
          </p:nvSpPr>
          <p:spPr>
            <a:xfrm>
              <a:off x="4677507" y="1527973"/>
              <a:ext cx="41249" cy="41564"/>
            </a:xfrm>
            <a:custGeom>
              <a:rect b="b" l="l" r="r" t="t"/>
              <a:pathLst>
                <a:path extrusionOk="0" h="2776" w="2755">
                  <a:moveTo>
                    <a:pt x="526" y="0"/>
                  </a:moveTo>
                  <a:lnTo>
                    <a:pt x="0" y="526"/>
                  </a:lnTo>
                  <a:lnTo>
                    <a:pt x="2229" y="2776"/>
                  </a:lnTo>
                  <a:lnTo>
                    <a:pt x="2755" y="2229"/>
                  </a:lnTo>
                  <a:lnTo>
                    <a:pt x="52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11"/>
            <p:cNvSpPr/>
            <p:nvPr/>
          </p:nvSpPr>
          <p:spPr>
            <a:xfrm>
              <a:off x="4488943" y="1619575"/>
              <a:ext cx="108940" cy="108925"/>
            </a:xfrm>
            <a:custGeom>
              <a:rect b="b" l="l" r="r" t="t"/>
              <a:pathLst>
                <a:path extrusionOk="0" h="7275" w="7276">
                  <a:moveTo>
                    <a:pt x="3070" y="1"/>
                  </a:moveTo>
                  <a:lnTo>
                    <a:pt x="1" y="3049"/>
                  </a:lnTo>
                  <a:lnTo>
                    <a:pt x="4206" y="7275"/>
                  </a:lnTo>
                  <a:lnTo>
                    <a:pt x="7275" y="4205"/>
                  </a:lnTo>
                  <a:lnTo>
                    <a:pt x="307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11"/>
            <p:cNvSpPr/>
            <p:nvPr/>
          </p:nvSpPr>
          <p:spPr>
            <a:xfrm>
              <a:off x="4383177" y="1488311"/>
              <a:ext cx="316698" cy="313225"/>
            </a:xfrm>
            <a:custGeom>
              <a:rect b="b" l="l" r="r" t="t"/>
              <a:pathLst>
                <a:path extrusionOk="0" h="20920" w="21152">
                  <a:moveTo>
                    <a:pt x="2387" y="0"/>
                  </a:moveTo>
                  <a:cubicBezTo>
                    <a:pt x="1835" y="0"/>
                    <a:pt x="1283" y="211"/>
                    <a:pt x="863" y="631"/>
                  </a:cubicBezTo>
                  <a:cubicBezTo>
                    <a:pt x="1" y="1472"/>
                    <a:pt x="1" y="2839"/>
                    <a:pt x="863" y="3701"/>
                  </a:cubicBezTo>
                  <a:lnTo>
                    <a:pt x="18082" y="20920"/>
                  </a:lnTo>
                  <a:lnTo>
                    <a:pt x="21151" y="17871"/>
                  </a:lnTo>
                  <a:lnTo>
                    <a:pt x="3911" y="631"/>
                  </a:lnTo>
                  <a:cubicBezTo>
                    <a:pt x="3491" y="211"/>
                    <a:pt x="2939" y="0"/>
                    <a:pt x="23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11"/>
            <p:cNvSpPr/>
            <p:nvPr/>
          </p:nvSpPr>
          <p:spPr>
            <a:xfrm>
              <a:off x="4653895" y="1755885"/>
              <a:ext cx="73230" cy="72287"/>
            </a:xfrm>
            <a:custGeom>
              <a:rect b="b" l="l" r="r" t="t"/>
              <a:pathLst>
                <a:path extrusionOk="0" h="4828" w="4891">
                  <a:moveTo>
                    <a:pt x="3070" y="0"/>
                  </a:moveTo>
                  <a:lnTo>
                    <a:pt x="1" y="3049"/>
                  </a:lnTo>
                  <a:lnTo>
                    <a:pt x="4521" y="4815"/>
                  </a:lnTo>
                  <a:cubicBezTo>
                    <a:pt x="4546" y="4823"/>
                    <a:pt x="4572" y="4827"/>
                    <a:pt x="4597" y="4827"/>
                  </a:cubicBezTo>
                  <a:cubicBezTo>
                    <a:pt x="4756" y="4827"/>
                    <a:pt x="4891" y="4666"/>
                    <a:pt x="4836" y="4520"/>
                  </a:cubicBezTo>
                  <a:lnTo>
                    <a:pt x="307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11"/>
            <p:cNvSpPr/>
            <p:nvPr/>
          </p:nvSpPr>
          <p:spPr>
            <a:xfrm>
              <a:off x="4687898" y="1755885"/>
              <a:ext cx="39198" cy="72407"/>
            </a:xfrm>
            <a:custGeom>
              <a:rect b="b" l="l" r="r" t="t"/>
              <a:pathLst>
                <a:path extrusionOk="0" h="4836" w="2618">
                  <a:moveTo>
                    <a:pt x="799" y="0"/>
                  </a:moveTo>
                  <a:lnTo>
                    <a:pt x="0" y="778"/>
                  </a:lnTo>
                  <a:lnTo>
                    <a:pt x="1451" y="4499"/>
                  </a:lnTo>
                  <a:lnTo>
                    <a:pt x="2250" y="4815"/>
                  </a:lnTo>
                  <a:cubicBezTo>
                    <a:pt x="2282" y="4829"/>
                    <a:pt x="2313" y="4835"/>
                    <a:pt x="2344" y="4835"/>
                  </a:cubicBezTo>
                  <a:cubicBezTo>
                    <a:pt x="2495" y="4835"/>
                    <a:pt x="2618" y="4678"/>
                    <a:pt x="2565" y="4520"/>
                  </a:cubicBezTo>
                  <a:lnTo>
                    <a:pt x="7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11"/>
            <p:cNvSpPr/>
            <p:nvPr/>
          </p:nvSpPr>
          <p:spPr>
            <a:xfrm>
              <a:off x="4407418" y="1488266"/>
              <a:ext cx="292458" cy="313270"/>
            </a:xfrm>
            <a:custGeom>
              <a:rect b="b" l="l" r="r" t="t"/>
              <a:pathLst>
                <a:path extrusionOk="0" h="20923" w="19533">
                  <a:moveTo>
                    <a:pt x="789" y="0"/>
                  </a:moveTo>
                  <a:cubicBezTo>
                    <a:pt x="524" y="0"/>
                    <a:pt x="257" y="49"/>
                    <a:pt x="1" y="151"/>
                  </a:cubicBezTo>
                  <a:cubicBezTo>
                    <a:pt x="295" y="256"/>
                    <a:pt x="547" y="424"/>
                    <a:pt x="778" y="634"/>
                  </a:cubicBezTo>
                  <a:lnTo>
                    <a:pt x="15706" y="15561"/>
                  </a:lnTo>
                  <a:cubicBezTo>
                    <a:pt x="16967" y="16844"/>
                    <a:pt x="16967" y="18904"/>
                    <a:pt x="15706" y="20166"/>
                  </a:cubicBezTo>
                  <a:lnTo>
                    <a:pt x="16463" y="20923"/>
                  </a:lnTo>
                  <a:lnTo>
                    <a:pt x="19532" y="17874"/>
                  </a:lnTo>
                  <a:lnTo>
                    <a:pt x="2292" y="634"/>
                  </a:lnTo>
                  <a:cubicBezTo>
                    <a:pt x="1893" y="220"/>
                    <a:pt x="1348" y="0"/>
                    <a:pt x="7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11"/>
            <p:cNvSpPr/>
            <p:nvPr/>
          </p:nvSpPr>
          <p:spPr>
            <a:xfrm>
              <a:off x="4417809" y="1519469"/>
              <a:ext cx="68320" cy="68334"/>
            </a:xfrm>
            <a:custGeom>
              <a:rect b="b" l="l" r="r" t="t"/>
              <a:pathLst>
                <a:path extrusionOk="0" h="4564" w="4563">
                  <a:moveTo>
                    <a:pt x="3049" y="1"/>
                  </a:moveTo>
                  <a:lnTo>
                    <a:pt x="0" y="3070"/>
                  </a:lnTo>
                  <a:lnTo>
                    <a:pt x="1493" y="4563"/>
                  </a:lnTo>
                  <a:lnTo>
                    <a:pt x="4563" y="1494"/>
                  </a:lnTo>
                  <a:lnTo>
                    <a:pt x="304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11"/>
            <p:cNvSpPr/>
            <p:nvPr/>
          </p:nvSpPr>
          <p:spPr>
            <a:xfrm>
              <a:off x="4459043" y="1560703"/>
              <a:ext cx="221623" cy="221952"/>
            </a:xfrm>
            <a:custGeom>
              <a:rect b="b" l="l" r="r" t="t"/>
              <a:pathLst>
                <a:path extrusionOk="0" h="14824" w="14802">
                  <a:moveTo>
                    <a:pt x="526" y="1"/>
                  </a:moveTo>
                  <a:lnTo>
                    <a:pt x="1" y="548"/>
                  </a:lnTo>
                  <a:lnTo>
                    <a:pt x="14276" y="14823"/>
                  </a:lnTo>
                  <a:lnTo>
                    <a:pt x="14802" y="14298"/>
                  </a:lnTo>
                  <a:lnTo>
                    <a:pt x="52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3" name="Google Shape;2523;p11"/>
          <p:cNvGrpSpPr/>
          <p:nvPr/>
        </p:nvGrpSpPr>
        <p:grpSpPr>
          <a:xfrm>
            <a:off x="3074399" y="2081878"/>
            <a:ext cx="308823" cy="342571"/>
            <a:chOff x="7296211" y="1550613"/>
            <a:chExt cx="308823" cy="342571"/>
          </a:xfrm>
        </p:grpSpPr>
        <p:sp>
          <p:nvSpPr>
            <p:cNvPr id="2524" name="Google Shape;2524;p11"/>
            <p:cNvSpPr/>
            <p:nvPr/>
          </p:nvSpPr>
          <p:spPr>
            <a:xfrm>
              <a:off x="7327055" y="1864766"/>
              <a:ext cx="22054" cy="28418"/>
            </a:xfrm>
            <a:custGeom>
              <a:rect b="b" l="l" r="r" t="t"/>
              <a:pathLst>
                <a:path extrusionOk="0" h="1898" w="1473">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11"/>
            <p:cNvSpPr/>
            <p:nvPr/>
          </p:nvSpPr>
          <p:spPr>
            <a:xfrm>
              <a:off x="7552121" y="1866653"/>
              <a:ext cx="22054" cy="26456"/>
            </a:xfrm>
            <a:custGeom>
              <a:rect b="b" l="l" r="r" t="t"/>
              <a:pathLst>
                <a:path extrusionOk="0" h="1767" w="1473">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11"/>
            <p:cNvSpPr/>
            <p:nvPr/>
          </p:nvSpPr>
          <p:spPr>
            <a:xfrm>
              <a:off x="7296211" y="1753326"/>
              <a:ext cx="308823" cy="16709"/>
            </a:xfrm>
            <a:custGeom>
              <a:rect b="b" l="l" r="r" t="t"/>
              <a:pathLst>
                <a:path extrusionOk="0" h="1116" w="20626">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11"/>
            <p:cNvSpPr/>
            <p:nvPr/>
          </p:nvSpPr>
          <p:spPr>
            <a:xfrm>
              <a:off x="7316664" y="1612300"/>
              <a:ext cx="140412" cy="263052"/>
            </a:xfrm>
            <a:custGeom>
              <a:rect b="b" l="l" r="r" t="t"/>
              <a:pathLst>
                <a:path extrusionOk="0" h="17569" w="9378">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11"/>
            <p:cNvSpPr/>
            <p:nvPr/>
          </p:nvSpPr>
          <p:spPr>
            <a:xfrm>
              <a:off x="7338389" y="1612300"/>
              <a:ext cx="118687" cy="262917"/>
            </a:xfrm>
            <a:custGeom>
              <a:rect b="b" l="l" r="r" t="t"/>
              <a:pathLst>
                <a:path extrusionOk="0" h="17560" w="7927">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11"/>
            <p:cNvSpPr/>
            <p:nvPr/>
          </p:nvSpPr>
          <p:spPr>
            <a:xfrm>
              <a:off x="7444155" y="1612300"/>
              <a:ext cx="140098" cy="263052"/>
            </a:xfrm>
            <a:custGeom>
              <a:rect b="b" l="l" r="r" t="t"/>
              <a:pathLst>
                <a:path extrusionOk="0" h="17569" w="9357">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11"/>
            <p:cNvSpPr/>
            <p:nvPr/>
          </p:nvSpPr>
          <p:spPr>
            <a:xfrm>
              <a:off x="7444155" y="1612300"/>
              <a:ext cx="140412" cy="257512"/>
            </a:xfrm>
            <a:custGeom>
              <a:rect b="b" l="l" r="r" t="t"/>
              <a:pathLst>
                <a:path extrusionOk="0" h="17199" w="9378">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11"/>
            <p:cNvSpPr/>
            <p:nvPr/>
          </p:nvSpPr>
          <p:spPr>
            <a:xfrm>
              <a:off x="7438333" y="1550613"/>
              <a:ext cx="35275" cy="32116"/>
            </a:xfrm>
            <a:custGeom>
              <a:rect b="b" l="l" r="r" t="t"/>
              <a:pathLst>
                <a:path extrusionOk="0" h="2145" w="2356">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11"/>
            <p:cNvSpPr/>
            <p:nvPr/>
          </p:nvSpPr>
          <p:spPr>
            <a:xfrm>
              <a:off x="7401815" y="1576740"/>
              <a:ext cx="94776" cy="80911"/>
            </a:xfrm>
            <a:custGeom>
              <a:rect b="b" l="l" r="r" t="t"/>
              <a:pathLst>
                <a:path extrusionOk="0" h="5404" w="633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11"/>
            <p:cNvSpPr/>
            <p:nvPr/>
          </p:nvSpPr>
          <p:spPr>
            <a:xfrm>
              <a:off x="7446208" y="1576740"/>
              <a:ext cx="53212" cy="80911"/>
            </a:xfrm>
            <a:custGeom>
              <a:rect b="b" l="l" r="r" t="t"/>
              <a:pathLst>
                <a:path extrusionOk="0" h="5404" w="3554">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11"/>
            <p:cNvSpPr/>
            <p:nvPr/>
          </p:nvSpPr>
          <p:spPr>
            <a:xfrm>
              <a:off x="7434874" y="1601295"/>
              <a:ext cx="36847" cy="31637"/>
            </a:xfrm>
            <a:custGeom>
              <a:rect b="b" l="l" r="r" t="t"/>
              <a:pathLst>
                <a:path extrusionOk="0" h="2113" w="2461">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11"/>
            <p:cNvSpPr/>
            <p:nvPr/>
          </p:nvSpPr>
          <p:spPr>
            <a:xfrm>
              <a:off x="7433135" y="1733817"/>
              <a:ext cx="34961" cy="56042"/>
            </a:xfrm>
            <a:custGeom>
              <a:rect b="b" l="l" r="r" t="t"/>
              <a:pathLst>
                <a:path extrusionOk="0" h="3743" w="2335">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11"/>
            <p:cNvSpPr/>
            <p:nvPr/>
          </p:nvSpPr>
          <p:spPr>
            <a:xfrm>
              <a:off x="7444155" y="1733817"/>
              <a:ext cx="23941" cy="56042"/>
            </a:xfrm>
            <a:custGeom>
              <a:rect b="b" l="l" r="r" t="t"/>
              <a:pathLst>
                <a:path extrusionOk="0" h="3743" w="1599">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7" name="Google Shape;2537;p11"/>
          <p:cNvSpPr txBox="1"/>
          <p:nvPr/>
        </p:nvSpPr>
        <p:spPr>
          <a:xfrm>
            <a:off x="1141925" y="1283925"/>
            <a:ext cx="7047600" cy="30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chemeClr val="accent3"/>
                </a:solidFill>
                <a:latin typeface="Ubuntu"/>
                <a:ea typeface="Ubuntu"/>
                <a:cs typeface="Ubuntu"/>
                <a:sym typeface="Ubuntu"/>
              </a:rPr>
              <a:t>Competitors</a:t>
            </a:r>
            <a:endParaRPr b="1" i="0" sz="1800" u="none" cap="none" strike="noStrike">
              <a:solidFill>
                <a:schemeClr val="accent3"/>
              </a:solidFill>
              <a:latin typeface="Ubuntu"/>
              <a:ea typeface="Ubuntu"/>
              <a:cs typeface="Ubuntu"/>
              <a:sym typeface="Ubuntu"/>
            </a:endParaRPr>
          </a:p>
        </p:txBody>
      </p:sp>
      <p:sp>
        <p:nvSpPr>
          <p:cNvPr id="2538" name="Google Shape;2538;p11"/>
          <p:cNvSpPr txBox="1"/>
          <p:nvPr/>
        </p:nvSpPr>
        <p:spPr>
          <a:xfrm>
            <a:off x="1543600" y="541775"/>
            <a:ext cx="499200" cy="47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FC4A86"/>
                </a:solidFill>
                <a:latin typeface="Ubuntu"/>
                <a:ea typeface="Ubuntu"/>
                <a:cs typeface="Ubuntu"/>
                <a:sym typeface="Ubuntu"/>
              </a:rPr>
              <a:t>2.</a:t>
            </a:r>
            <a:endParaRPr b="1" i="0" sz="2800" u="none" cap="none" strike="noStrike">
              <a:solidFill>
                <a:srgbClr val="753575"/>
              </a:solidFill>
              <a:latin typeface="Ubuntu"/>
              <a:ea typeface="Ubuntu"/>
              <a:cs typeface="Ubuntu"/>
              <a:sym typeface="Ubuntu"/>
            </a:endParaRPr>
          </a:p>
        </p:txBody>
      </p:sp>
      <p:sp>
        <p:nvSpPr>
          <p:cNvPr id="2539" name="Google Shape;2539;p11">
            <a:hlinkClick action="ppaction://hlinksldjump" r:id="rId11"/>
          </p:cNvPr>
          <p:cNvSpPr txBox="1"/>
          <p:nvPr>
            <p:ph idx="7" type="subTitle"/>
          </p:nvPr>
        </p:nvSpPr>
        <p:spPr>
          <a:xfrm>
            <a:off x="4513499" y="2754581"/>
            <a:ext cx="2294100" cy="28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solidFill>
                  <a:schemeClr val="accent4"/>
                </a:solidFill>
              </a:rPr>
              <a:t>Quizlet</a:t>
            </a:r>
            <a:endParaRPr>
              <a:solidFill>
                <a:schemeClr val="accent4"/>
              </a:solidFill>
            </a:endParaRPr>
          </a:p>
        </p:txBody>
      </p:sp>
      <p:grpSp>
        <p:nvGrpSpPr>
          <p:cNvPr id="2540" name="Google Shape;2540;p11"/>
          <p:cNvGrpSpPr/>
          <p:nvPr/>
        </p:nvGrpSpPr>
        <p:grpSpPr>
          <a:xfrm flipH="1">
            <a:off x="5321128" y="3183898"/>
            <a:ext cx="2944719" cy="1902094"/>
            <a:chOff x="779350" y="1714118"/>
            <a:chExt cx="3774312" cy="2437957"/>
          </a:xfrm>
        </p:grpSpPr>
        <p:sp>
          <p:nvSpPr>
            <p:cNvPr id="2541" name="Google Shape;2541;p11"/>
            <p:cNvSpPr/>
            <p:nvPr/>
          </p:nvSpPr>
          <p:spPr>
            <a:xfrm>
              <a:off x="1351029" y="3296750"/>
              <a:ext cx="764750" cy="839271"/>
            </a:xfrm>
            <a:custGeom>
              <a:rect b="b" l="l" r="r" t="t"/>
              <a:pathLst>
                <a:path extrusionOk="0" h="36336" w="33891">
                  <a:moveTo>
                    <a:pt x="0" y="1"/>
                  </a:moveTo>
                  <a:lnTo>
                    <a:pt x="12098" y="36336"/>
                  </a:lnTo>
                  <a:cubicBezTo>
                    <a:pt x="19369" y="36125"/>
                    <a:pt x="26641" y="35788"/>
                    <a:pt x="33891" y="35767"/>
                  </a:cubicBezTo>
                  <a:lnTo>
                    <a:pt x="21076" y="312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11"/>
            <p:cNvSpPr/>
            <p:nvPr/>
          </p:nvSpPr>
          <p:spPr>
            <a:xfrm>
              <a:off x="1062825" y="3296750"/>
              <a:ext cx="590210" cy="842320"/>
            </a:xfrm>
            <a:custGeom>
              <a:rect b="b" l="l" r="r" t="t"/>
              <a:pathLst>
                <a:path extrusionOk="0" h="36468" w="26156">
                  <a:moveTo>
                    <a:pt x="26156" y="1"/>
                  </a:moveTo>
                  <a:lnTo>
                    <a:pt x="9337" y="3120"/>
                  </a:lnTo>
                  <a:lnTo>
                    <a:pt x="6260" y="7377"/>
                  </a:lnTo>
                  <a:cubicBezTo>
                    <a:pt x="2361" y="12773"/>
                    <a:pt x="211" y="16124"/>
                    <a:pt x="106" y="22784"/>
                  </a:cubicBezTo>
                  <a:lnTo>
                    <a:pt x="0" y="35682"/>
                  </a:lnTo>
                  <a:cubicBezTo>
                    <a:pt x="5333" y="36270"/>
                    <a:pt x="10696" y="36468"/>
                    <a:pt x="16075" y="36468"/>
                  </a:cubicBezTo>
                  <a:cubicBezTo>
                    <a:pt x="18603" y="36468"/>
                    <a:pt x="21135" y="36424"/>
                    <a:pt x="23669" y="36357"/>
                  </a:cubicBezTo>
                  <a:lnTo>
                    <a:pt x="2615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11"/>
            <p:cNvSpPr/>
            <p:nvPr/>
          </p:nvSpPr>
          <p:spPr>
            <a:xfrm>
              <a:off x="1596424" y="3659443"/>
              <a:ext cx="158880" cy="422056"/>
            </a:xfrm>
            <a:custGeom>
              <a:rect b="b" l="l" r="r" t="t"/>
              <a:pathLst>
                <a:path extrusionOk="0" h="18704" w="7041">
                  <a:moveTo>
                    <a:pt x="6879" y="0"/>
                  </a:moveTo>
                  <a:cubicBezTo>
                    <a:pt x="6848" y="0"/>
                    <a:pt x="6816" y="11"/>
                    <a:pt x="6787" y="30"/>
                  </a:cubicBezTo>
                  <a:lnTo>
                    <a:pt x="780" y="5257"/>
                  </a:lnTo>
                  <a:cubicBezTo>
                    <a:pt x="738" y="5278"/>
                    <a:pt x="717" y="5320"/>
                    <a:pt x="717" y="5341"/>
                  </a:cubicBezTo>
                  <a:lnTo>
                    <a:pt x="1" y="18556"/>
                  </a:lnTo>
                  <a:cubicBezTo>
                    <a:pt x="1" y="18619"/>
                    <a:pt x="43" y="18703"/>
                    <a:pt x="127" y="18703"/>
                  </a:cubicBezTo>
                  <a:cubicBezTo>
                    <a:pt x="211" y="18703"/>
                    <a:pt x="275" y="18640"/>
                    <a:pt x="275" y="18577"/>
                  </a:cubicBezTo>
                  <a:lnTo>
                    <a:pt x="991" y="5425"/>
                  </a:lnTo>
                  <a:lnTo>
                    <a:pt x="6956" y="241"/>
                  </a:lnTo>
                  <a:cubicBezTo>
                    <a:pt x="7019" y="198"/>
                    <a:pt x="7040" y="114"/>
                    <a:pt x="6977" y="51"/>
                  </a:cubicBezTo>
                  <a:cubicBezTo>
                    <a:pt x="6954" y="16"/>
                    <a:pt x="6918" y="0"/>
                    <a:pt x="687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11"/>
            <p:cNvSpPr/>
            <p:nvPr/>
          </p:nvSpPr>
          <p:spPr>
            <a:xfrm>
              <a:off x="1694403" y="2480893"/>
              <a:ext cx="783299" cy="669549"/>
            </a:xfrm>
            <a:custGeom>
              <a:rect b="b" l="l" r="r" t="t"/>
              <a:pathLst>
                <a:path extrusionOk="0" h="29672" w="34713">
                  <a:moveTo>
                    <a:pt x="7239" y="0"/>
                  </a:moveTo>
                  <a:cubicBezTo>
                    <a:pt x="5617" y="0"/>
                    <a:pt x="4002" y="617"/>
                    <a:pt x="2761" y="1823"/>
                  </a:cubicBezTo>
                  <a:cubicBezTo>
                    <a:pt x="0" y="4521"/>
                    <a:pt x="232" y="9010"/>
                    <a:pt x="3267" y="11412"/>
                  </a:cubicBezTo>
                  <a:lnTo>
                    <a:pt x="23606" y="28294"/>
                  </a:lnTo>
                  <a:cubicBezTo>
                    <a:pt x="24785" y="29227"/>
                    <a:pt x="26181" y="29671"/>
                    <a:pt x="27562" y="29671"/>
                  </a:cubicBezTo>
                  <a:cubicBezTo>
                    <a:pt x="29710" y="29671"/>
                    <a:pt x="31821" y="28596"/>
                    <a:pt x="33027" y="26608"/>
                  </a:cubicBezTo>
                  <a:cubicBezTo>
                    <a:pt x="34713" y="23826"/>
                    <a:pt x="34080" y="20243"/>
                    <a:pt x="31530" y="18220"/>
                  </a:cubicBezTo>
                  <a:lnTo>
                    <a:pt x="11171" y="1359"/>
                  </a:lnTo>
                  <a:cubicBezTo>
                    <a:pt x="10007" y="448"/>
                    <a:pt x="8620" y="0"/>
                    <a:pt x="72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11"/>
            <p:cNvSpPr/>
            <p:nvPr/>
          </p:nvSpPr>
          <p:spPr>
            <a:xfrm>
              <a:off x="2514793" y="2237231"/>
              <a:ext cx="136518" cy="84574"/>
            </a:xfrm>
            <a:custGeom>
              <a:rect b="b" l="l" r="r" t="t"/>
              <a:pathLst>
                <a:path extrusionOk="0" h="3748" w="6050">
                  <a:moveTo>
                    <a:pt x="5018" y="1"/>
                  </a:moveTo>
                  <a:cubicBezTo>
                    <a:pt x="4876" y="1"/>
                    <a:pt x="4731" y="34"/>
                    <a:pt x="4595" y="102"/>
                  </a:cubicBezTo>
                  <a:lnTo>
                    <a:pt x="1" y="2357"/>
                  </a:lnTo>
                  <a:lnTo>
                    <a:pt x="3752" y="3748"/>
                  </a:lnTo>
                  <a:lnTo>
                    <a:pt x="5712" y="1598"/>
                  </a:lnTo>
                  <a:cubicBezTo>
                    <a:pt x="6028" y="1282"/>
                    <a:pt x="6049" y="776"/>
                    <a:pt x="5797" y="418"/>
                  </a:cubicBezTo>
                  <a:cubicBezTo>
                    <a:pt x="5611" y="146"/>
                    <a:pt x="5319" y="1"/>
                    <a:pt x="5018" y="1"/>
                  </a:cubicBezTo>
                  <a:close/>
                </a:path>
              </a:pathLst>
            </a:custGeom>
            <a:solidFill>
              <a:srgbClr val="FF8A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11"/>
            <p:cNvSpPr/>
            <p:nvPr/>
          </p:nvSpPr>
          <p:spPr>
            <a:xfrm>
              <a:off x="2404945" y="2248446"/>
              <a:ext cx="446584" cy="248847"/>
            </a:xfrm>
            <a:custGeom>
              <a:rect b="b" l="l" r="r" t="t"/>
              <a:pathLst>
                <a:path extrusionOk="0" h="11028" w="19791">
                  <a:moveTo>
                    <a:pt x="19019" y="1"/>
                  </a:moveTo>
                  <a:cubicBezTo>
                    <a:pt x="18954" y="1"/>
                    <a:pt x="18887" y="9"/>
                    <a:pt x="18821" y="26"/>
                  </a:cubicBezTo>
                  <a:cubicBezTo>
                    <a:pt x="13386" y="1398"/>
                    <a:pt x="9662" y="1973"/>
                    <a:pt x="6503" y="1973"/>
                  </a:cubicBezTo>
                  <a:cubicBezTo>
                    <a:pt x="5681" y="1973"/>
                    <a:pt x="4897" y="1934"/>
                    <a:pt x="4131" y="1860"/>
                  </a:cubicBezTo>
                  <a:cubicBezTo>
                    <a:pt x="4041" y="1851"/>
                    <a:pt x="3952" y="1847"/>
                    <a:pt x="3863" y="1847"/>
                  </a:cubicBezTo>
                  <a:cubicBezTo>
                    <a:pt x="2415" y="1847"/>
                    <a:pt x="1163" y="2960"/>
                    <a:pt x="885" y="4410"/>
                  </a:cubicBezTo>
                  <a:lnTo>
                    <a:pt x="0" y="9068"/>
                  </a:lnTo>
                  <a:lnTo>
                    <a:pt x="5712" y="11028"/>
                  </a:lnTo>
                  <a:lnTo>
                    <a:pt x="6934" y="6686"/>
                  </a:lnTo>
                  <a:cubicBezTo>
                    <a:pt x="7161" y="6694"/>
                    <a:pt x="7384" y="6698"/>
                    <a:pt x="7604" y="6698"/>
                  </a:cubicBezTo>
                  <a:cubicBezTo>
                    <a:pt x="13300" y="6698"/>
                    <a:pt x="16832" y="4143"/>
                    <a:pt x="18800" y="2703"/>
                  </a:cubicBezTo>
                  <a:cubicBezTo>
                    <a:pt x="19411" y="2260"/>
                    <a:pt x="19790" y="1544"/>
                    <a:pt x="19790" y="764"/>
                  </a:cubicBezTo>
                  <a:cubicBezTo>
                    <a:pt x="19790" y="327"/>
                    <a:pt x="19429" y="1"/>
                    <a:pt x="19019" y="1"/>
                  </a:cubicBezTo>
                  <a:close/>
                </a:path>
              </a:pathLst>
            </a:custGeom>
            <a:solidFill>
              <a:srgbClr val="FFA2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11"/>
            <p:cNvSpPr/>
            <p:nvPr/>
          </p:nvSpPr>
          <p:spPr>
            <a:xfrm>
              <a:off x="2157627" y="2439734"/>
              <a:ext cx="425192" cy="599733"/>
            </a:xfrm>
            <a:custGeom>
              <a:rect b="b" l="l" r="r" t="t"/>
              <a:pathLst>
                <a:path extrusionOk="0" h="26578" w="18843">
                  <a:moveTo>
                    <a:pt x="8789" y="1"/>
                  </a:moveTo>
                  <a:lnTo>
                    <a:pt x="0" y="22067"/>
                  </a:lnTo>
                  <a:lnTo>
                    <a:pt x="13447" y="26578"/>
                  </a:lnTo>
                  <a:lnTo>
                    <a:pt x="18842" y="1876"/>
                  </a:lnTo>
                  <a:lnTo>
                    <a:pt x="878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11"/>
            <p:cNvSpPr/>
            <p:nvPr/>
          </p:nvSpPr>
          <p:spPr>
            <a:xfrm>
              <a:off x="1086105" y="2473514"/>
              <a:ext cx="818026" cy="893619"/>
            </a:xfrm>
            <a:custGeom>
              <a:rect b="b" l="l" r="r" t="t"/>
              <a:pathLst>
                <a:path extrusionOk="0" h="39602" w="36252">
                  <a:moveTo>
                    <a:pt x="28306" y="0"/>
                  </a:moveTo>
                  <a:lnTo>
                    <a:pt x="10792" y="506"/>
                  </a:lnTo>
                  <a:lnTo>
                    <a:pt x="1813" y="1791"/>
                  </a:lnTo>
                  <a:lnTo>
                    <a:pt x="1" y="11339"/>
                  </a:lnTo>
                  <a:lnTo>
                    <a:pt x="8305" y="39602"/>
                  </a:lnTo>
                  <a:lnTo>
                    <a:pt x="32816" y="39602"/>
                  </a:lnTo>
                  <a:lnTo>
                    <a:pt x="36252" y="10306"/>
                  </a:lnTo>
                  <a:lnTo>
                    <a:pt x="34250" y="316"/>
                  </a:lnTo>
                  <a:lnTo>
                    <a:pt x="2830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11"/>
            <p:cNvSpPr/>
            <p:nvPr/>
          </p:nvSpPr>
          <p:spPr>
            <a:xfrm>
              <a:off x="1859424" y="2735454"/>
              <a:ext cx="48063" cy="284996"/>
            </a:xfrm>
            <a:custGeom>
              <a:rect b="b" l="l" r="r" t="t"/>
              <a:pathLst>
                <a:path extrusionOk="0" h="12630" w="2130">
                  <a:moveTo>
                    <a:pt x="1970" y="1"/>
                  </a:moveTo>
                  <a:cubicBezTo>
                    <a:pt x="1902" y="1"/>
                    <a:pt x="1853" y="56"/>
                    <a:pt x="1834" y="110"/>
                  </a:cubicBezTo>
                  <a:lnTo>
                    <a:pt x="22" y="12461"/>
                  </a:lnTo>
                  <a:cubicBezTo>
                    <a:pt x="1" y="12545"/>
                    <a:pt x="43" y="12608"/>
                    <a:pt x="127" y="12608"/>
                  </a:cubicBezTo>
                  <a:cubicBezTo>
                    <a:pt x="127" y="12629"/>
                    <a:pt x="148" y="12629"/>
                    <a:pt x="148" y="12629"/>
                  </a:cubicBezTo>
                  <a:cubicBezTo>
                    <a:pt x="211" y="12629"/>
                    <a:pt x="275" y="12566"/>
                    <a:pt x="275" y="12503"/>
                  </a:cubicBezTo>
                  <a:lnTo>
                    <a:pt x="2108" y="152"/>
                  </a:lnTo>
                  <a:cubicBezTo>
                    <a:pt x="2129" y="89"/>
                    <a:pt x="2066" y="5"/>
                    <a:pt x="2003" y="5"/>
                  </a:cubicBezTo>
                  <a:cubicBezTo>
                    <a:pt x="1992" y="2"/>
                    <a:pt x="1981" y="1"/>
                    <a:pt x="197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11"/>
            <p:cNvSpPr/>
            <p:nvPr/>
          </p:nvSpPr>
          <p:spPr>
            <a:xfrm>
              <a:off x="1032243" y="2878800"/>
              <a:ext cx="684870" cy="769038"/>
            </a:xfrm>
            <a:custGeom>
              <a:rect b="b" l="l" r="r" t="t"/>
              <a:pathLst>
                <a:path extrusionOk="0" h="34081" w="30351">
                  <a:moveTo>
                    <a:pt x="8895" y="0"/>
                  </a:moveTo>
                  <a:lnTo>
                    <a:pt x="1" y="27020"/>
                  </a:lnTo>
                  <a:lnTo>
                    <a:pt x="21456" y="34080"/>
                  </a:lnTo>
                  <a:lnTo>
                    <a:pt x="30350" y="7082"/>
                  </a:lnTo>
                  <a:lnTo>
                    <a:pt x="889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11"/>
            <p:cNvSpPr/>
            <p:nvPr/>
          </p:nvSpPr>
          <p:spPr>
            <a:xfrm>
              <a:off x="1383834" y="3209578"/>
              <a:ext cx="302484" cy="272811"/>
            </a:xfrm>
            <a:custGeom>
              <a:rect b="b" l="l" r="r" t="t"/>
              <a:pathLst>
                <a:path extrusionOk="0" h="12090" w="13405">
                  <a:moveTo>
                    <a:pt x="6692" y="0"/>
                  </a:moveTo>
                  <a:cubicBezTo>
                    <a:pt x="5071" y="0"/>
                    <a:pt x="3457" y="645"/>
                    <a:pt x="2277" y="1925"/>
                  </a:cubicBezTo>
                  <a:cubicBezTo>
                    <a:pt x="1" y="4370"/>
                    <a:pt x="148" y="8205"/>
                    <a:pt x="2593" y="10482"/>
                  </a:cubicBezTo>
                  <a:cubicBezTo>
                    <a:pt x="3758" y="11556"/>
                    <a:pt x="5234" y="12090"/>
                    <a:pt x="6706" y="12090"/>
                  </a:cubicBezTo>
                  <a:cubicBezTo>
                    <a:pt x="8324" y="12090"/>
                    <a:pt x="9937" y="11445"/>
                    <a:pt x="11129" y="10165"/>
                  </a:cubicBezTo>
                  <a:cubicBezTo>
                    <a:pt x="13405" y="7721"/>
                    <a:pt x="13257" y="3885"/>
                    <a:pt x="10813" y="1609"/>
                  </a:cubicBezTo>
                  <a:cubicBezTo>
                    <a:pt x="9648" y="534"/>
                    <a:pt x="8167" y="0"/>
                    <a:pt x="6692" y="0"/>
                  </a:cubicBezTo>
                  <a:close/>
                </a:path>
              </a:pathLst>
            </a:custGeom>
            <a:solidFill>
              <a:srgbClr val="FFA2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11"/>
            <p:cNvSpPr/>
            <p:nvPr/>
          </p:nvSpPr>
          <p:spPr>
            <a:xfrm>
              <a:off x="935345" y="3086054"/>
              <a:ext cx="516987" cy="378596"/>
            </a:xfrm>
            <a:custGeom>
              <a:rect b="b" l="l" r="r" t="t"/>
              <a:pathLst>
                <a:path extrusionOk="0" h="16778" w="22911">
                  <a:moveTo>
                    <a:pt x="591" y="1"/>
                  </a:moveTo>
                  <a:lnTo>
                    <a:pt x="1" y="13827"/>
                  </a:lnTo>
                  <a:lnTo>
                    <a:pt x="22510" y="16778"/>
                  </a:lnTo>
                  <a:lnTo>
                    <a:pt x="22911" y="6366"/>
                  </a:lnTo>
                  <a:lnTo>
                    <a:pt x="59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11"/>
            <p:cNvSpPr/>
            <p:nvPr/>
          </p:nvSpPr>
          <p:spPr>
            <a:xfrm>
              <a:off x="779350" y="2513839"/>
              <a:ext cx="531722" cy="884255"/>
            </a:xfrm>
            <a:custGeom>
              <a:rect b="b" l="l" r="r" t="t"/>
              <a:pathLst>
                <a:path extrusionOk="0" h="39187" w="23564">
                  <a:moveTo>
                    <a:pt x="16491" y="1"/>
                  </a:moveTo>
                  <a:cubicBezTo>
                    <a:pt x="13861" y="1"/>
                    <a:pt x="11360" y="1632"/>
                    <a:pt x="10434" y="4304"/>
                  </a:cubicBezTo>
                  <a:lnTo>
                    <a:pt x="1244" y="30670"/>
                  </a:lnTo>
                  <a:cubicBezTo>
                    <a:pt x="1" y="34295"/>
                    <a:pt x="2193" y="38215"/>
                    <a:pt x="5944" y="39037"/>
                  </a:cubicBezTo>
                  <a:cubicBezTo>
                    <a:pt x="6402" y="39138"/>
                    <a:pt x="6861" y="39187"/>
                    <a:pt x="7315" y="39187"/>
                  </a:cubicBezTo>
                  <a:cubicBezTo>
                    <a:pt x="9989" y="39187"/>
                    <a:pt x="12462" y="37496"/>
                    <a:pt x="13363" y="34864"/>
                  </a:cubicBezTo>
                  <a:lnTo>
                    <a:pt x="22510" y="8477"/>
                  </a:lnTo>
                  <a:cubicBezTo>
                    <a:pt x="23564" y="5463"/>
                    <a:pt x="22194" y="2133"/>
                    <a:pt x="19349" y="679"/>
                  </a:cubicBezTo>
                  <a:cubicBezTo>
                    <a:pt x="18426" y="217"/>
                    <a:pt x="17450" y="1"/>
                    <a:pt x="164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11"/>
            <p:cNvSpPr/>
            <p:nvPr/>
          </p:nvSpPr>
          <p:spPr>
            <a:xfrm>
              <a:off x="1171245" y="2723969"/>
              <a:ext cx="112261" cy="310269"/>
            </a:xfrm>
            <a:custGeom>
              <a:rect b="b" l="l" r="r" t="t"/>
              <a:pathLst>
                <a:path extrusionOk="0" h="13750" w="4975">
                  <a:moveTo>
                    <a:pt x="4810" y="1"/>
                  </a:moveTo>
                  <a:cubicBezTo>
                    <a:pt x="4749" y="1"/>
                    <a:pt x="4696" y="28"/>
                    <a:pt x="4679" y="92"/>
                  </a:cubicBezTo>
                  <a:lnTo>
                    <a:pt x="22" y="13581"/>
                  </a:lnTo>
                  <a:cubicBezTo>
                    <a:pt x="1" y="13644"/>
                    <a:pt x="43" y="13729"/>
                    <a:pt x="106" y="13750"/>
                  </a:cubicBezTo>
                  <a:lnTo>
                    <a:pt x="148" y="13750"/>
                  </a:lnTo>
                  <a:cubicBezTo>
                    <a:pt x="211" y="13750"/>
                    <a:pt x="275" y="13708"/>
                    <a:pt x="275" y="13665"/>
                  </a:cubicBezTo>
                  <a:lnTo>
                    <a:pt x="4953" y="177"/>
                  </a:lnTo>
                  <a:cubicBezTo>
                    <a:pt x="4975" y="113"/>
                    <a:pt x="4932" y="29"/>
                    <a:pt x="4869" y="8"/>
                  </a:cubicBezTo>
                  <a:cubicBezTo>
                    <a:pt x="4849" y="3"/>
                    <a:pt x="4829" y="1"/>
                    <a:pt x="481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11"/>
            <p:cNvSpPr/>
            <p:nvPr/>
          </p:nvSpPr>
          <p:spPr>
            <a:xfrm>
              <a:off x="1020485" y="1960624"/>
              <a:ext cx="380491" cy="477047"/>
            </a:xfrm>
            <a:custGeom>
              <a:rect b="b" l="l" r="r" t="t"/>
              <a:pathLst>
                <a:path extrusionOk="0" h="21141" w="16862">
                  <a:moveTo>
                    <a:pt x="16387" y="0"/>
                  </a:moveTo>
                  <a:cubicBezTo>
                    <a:pt x="14329" y="0"/>
                    <a:pt x="6204" y="401"/>
                    <a:pt x="4679" y="6648"/>
                  </a:cubicBezTo>
                  <a:cubicBezTo>
                    <a:pt x="2930" y="13835"/>
                    <a:pt x="3520" y="16743"/>
                    <a:pt x="0" y="19673"/>
                  </a:cubicBezTo>
                  <a:cubicBezTo>
                    <a:pt x="0" y="19673"/>
                    <a:pt x="3517" y="21140"/>
                    <a:pt x="7101" y="21140"/>
                  </a:cubicBezTo>
                  <a:cubicBezTo>
                    <a:pt x="10509" y="21140"/>
                    <a:pt x="13978" y="19813"/>
                    <a:pt x="14543" y="14636"/>
                  </a:cubicBezTo>
                  <a:cubicBezTo>
                    <a:pt x="14648" y="13730"/>
                    <a:pt x="14585" y="12823"/>
                    <a:pt x="14438" y="11917"/>
                  </a:cubicBezTo>
                  <a:cubicBezTo>
                    <a:pt x="14016" y="9641"/>
                    <a:pt x="13321" y="4351"/>
                    <a:pt x="15323" y="3381"/>
                  </a:cubicBezTo>
                  <a:lnTo>
                    <a:pt x="16861" y="9"/>
                  </a:lnTo>
                  <a:cubicBezTo>
                    <a:pt x="16861" y="9"/>
                    <a:pt x="16690" y="0"/>
                    <a:pt x="163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11"/>
            <p:cNvSpPr/>
            <p:nvPr/>
          </p:nvSpPr>
          <p:spPr>
            <a:xfrm>
              <a:off x="1254466" y="1908249"/>
              <a:ext cx="194555" cy="171517"/>
            </a:xfrm>
            <a:custGeom>
              <a:rect b="b" l="l" r="r" t="t"/>
              <a:pathLst>
                <a:path extrusionOk="0" h="7601" w="8622">
                  <a:moveTo>
                    <a:pt x="4317" y="1"/>
                  </a:moveTo>
                  <a:cubicBezTo>
                    <a:pt x="3841" y="1"/>
                    <a:pt x="3357" y="92"/>
                    <a:pt x="2888" y="286"/>
                  </a:cubicBezTo>
                  <a:cubicBezTo>
                    <a:pt x="928" y="1065"/>
                    <a:pt x="1" y="3278"/>
                    <a:pt x="781" y="5217"/>
                  </a:cubicBezTo>
                  <a:cubicBezTo>
                    <a:pt x="1390" y="6708"/>
                    <a:pt x="2815" y="7601"/>
                    <a:pt x="4315" y="7601"/>
                  </a:cubicBezTo>
                  <a:cubicBezTo>
                    <a:pt x="4788" y="7601"/>
                    <a:pt x="5269" y="7512"/>
                    <a:pt x="5734" y="7325"/>
                  </a:cubicBezTo>
                  <a:cubicBezTo>
                    <a:pt x="7673" y="6524"/>
                    <a:pt x="8621" y="4311"/>
                    <a:pt x="7820" y="2372"/>
                  </a:cubicBezTo>
                  <a:cubicBezTo>
                    <a:pt x="7229" y="902"/>
                    <a:pt x="5813" y="1"/>
                    <a:pt x="43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11"/>
            <p:cNvSpPr/>
            <p:nvPr/>
          </p:nvSpPr>
          <p:spPr>
            <a:xfrm>
              <a:off x="1284907" y="1715404"/>
              <a:ext cx="518408" cy="462763"/>
            </a:xfrm>
            <a:custGeom>
              <a:rect b="b" l="l" r="r" t="t"/>
              <a:pathLst>
                <a:path extrusionOk="0" h="20508" w="22974">
                  <a:moveTo>
                    <a:pt x="11487" y="1"/>
                  </a:moveTo>
                  <a:cubicBezTo>
                    <a:pt x="5143" y="1"/>
                    <a:pt x="1" y="4595"/>
                    <a:pt x="1" y="10265"/>
                  </a:cubicBezTo>
                  <a:cubicBezTo>
                    <a:pt x="1" y="15913"/>
                    <a:pt x="5143" y="20508"/>
                    <a:pt x="11487" y="20508"/>
                  </a:cubicBezTo>
                  <a:cubicBezTo>
                    <a:pt x="17831" y="20508"/>
                    <a:pt x="22974" y="15913"/>
                    <a:pt x="22974" y="10265"/>
                  </a:cubicBezTo>
                  <a:cubicBezTo>
                    <a:pt x="22974" y="4595"/>
                    <a:pt x="17831" y="1"/>
                    <a:pt x="1148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11"/>
            <p:cNvSpPr/>
            <p:nvPr/>
          </p:nvSpPr>
          <p:spPr>
            <a:xfrm>
              <a:off x="1690115" y="2011576"/>
              <a:ext cx="157910" cy="150554"/>
            </a:xfrm>
            <a:custGeom>
              <a:rect b="b" l="l" r="r" t="t"/>
              <a:pathLst>
                <a:path extrusionOk="0" h="6672" w="6998">
                  <a:moveTo>
                    <a:pt x="3670" y="1"/>
                  </a:moveTo>
                  <a:cubicBezTo>
                    <a:pt x="1957" y="1"/>
                    <a:pt x="208" y="1377"/>
                    <a:pt x="106" y="3146"/>
                  </a:cubicBezTo>
                  <a:cubicBezTo>
                    <a:pt x="1" y="4980"/>
                    <a:pt x="1349" y="6561"/>
                    <a:pt x="3141" y="6666"/>
                  </a:cubicBezTo>
                  <a:cubicBezTo>
                    <a:pt x="3203" y="6670"/>
                    <a:pt x="3266" y="6672"/>
                    <a:pt x="3328" y="6672"/>
                  </a:cubicBezTo>
                  <a:cubicBezTo>
                    <a:pt x="5041" y="6672"/>
                    <a:pt x="6791" y="5295"/>
                    <a:pt x="6892" y="3526"/>
                  </a:cubicBezTo>
                  <a:cubicBezTo>
                    <a:pt x="6998" y="1692"/>
                    <a:pt x="5628" y="112"/>
                    <a:pt x="3858" y="6"/>
                  </a:cubicBezTo>
                  <a:cubicBezTo>
                    <a:pt x="3795" y="2"/>
                    <a:pt x="3733" y="1"/>
                    <a:pt x="3670" y="1"/>
                  </a:cubicBezTo>
                  <a:close/>
                </a:path>
              </a:pathLst>
            </a:custGeom>
            <a:solidFill>
              <a:srgbClr val="FF8AA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11"/>
            <p:cNvSpPr/>
            <p:nvPr/>
          </p:nvSpPr>
          <p:spPr>
            <a:xfrm>
              <a:off x="1453268" y="2192913"/>
              <a:ext cx="205003" cy="362890"/>
            </a:xfrm>
            <a:custGeom>
              <a:rect b="b" l="l" r="r" t="t"/>
              <a:pathLst>
                <a:path extrusionOk="0" h="16082" w="9085">
                  <a:moveTo>
                    <a:pt x="528" y="0"/>
                  </a:moveTo>
                  <a:lnTo>
                    <a:pt x="64" y="12540"/>
                  </a:lnTo>
                  <a:cubicBezTo>
                    <a:pt x="1" y="15006"/>
                    <a:pt x="2509" y="16081"/>
                    <a:pt x="4785" y="16081"/>
                  </a:cubicBezTo>
                  <a:cubicBezTo>
                    <a:pt x="7441" y="16081"/>
                    <a:pt x="9085" y="14564"/>
                    <a:pt x="9063" y="11761"/>
                  </a:cubicBezTo>
                  <a:lnTo>
                    <a:pt x="8979" y="3815"/>
                  </a:lnTo>
                  <a:lnTo>
                    <a:pt x="528" y="0"/>
                  </a:lnTo>
                  <a:close/>
                </a:path>
              </a:pathLst>
            </a:custGeom>
            <a:solidFill>
              <a:srgbClr val="FFA2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11"/>
            <p:cNvSpPr/>
            <p:nvPr/>
          </p:nvSpPr>
          <p:spPr>
            <a:xfrm>
              <a:off x="1462317" y="2240684"/>
              <a:ext cx="195481" cy="149132"/>
            </a:xfrm>
            <a:custGeom>
              <a:rect b="b" l="l" r="r" t="t"/>
              <a:pathLst>
                <a:path extrusionOk="0" h="6609" w="8663">
                  <a:moveTo>
                    <a:pt x="2613" y="1"/>
                  </a:moveTo>
                  <a:cubicBezTo>
                    <a:pt x="1201" y="1"/>
                    <a:pt x="76" y="274"/>
                    <a:pt x="0" y="1129"/>
                  </a:cubicBezTo>
                  <a:lnTo>
                    <a:pt x="8662" y="6609"/>
                  </a:lnTo>
                  <a:lnTo>
                    <a:pt x="8662" y="6609"/>
                  </a:lnTo>
                  <a:lnTo>
                    <a:pt x="8578" y="876"/>
                  </a:lnTo>
                  <a:cubicBezTo>
                    <a:pt x="8578" y="876"/>
                    <a:pt x="5137" y="1"/>
                    <a:pt x="2613" y="1"/>
                  </a:cubicBezTo>
                  <a:close/>
                </a:path>
              </a:pathLst>
            </a:custGeom>
            <a:solidFill>
              <a:srgbClr val="321C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11"/>
            <p:cNvSpPr/>
            <p:nvPr/>
          </p:nvSpPr>
          <p:spPr>
            <a:xfrm>
              <a:off x="1356733" y="1772585"/>
              <a:ext cx="440401" cy="540657"/>
            </a:xfrm>
            <a:custGeom>
              <a:rect b="b" l="l" r="r" t="t"/>
              <a:pathLst>
                <a:path extrusionOk="0" h="23960" w="19517">
                  <a:moveTo>
                    <a:pt x="10742" y="1"/>
                  </a:moveTo>
                  <a:cubicBezTo>
                    <a:pt x="6061" y="1"/>
                    <a:pt x="284" y="3655"/>
                    <a:pt x="0" y="8384"/>
                  </a:cubicBezTo>
                  <a:lnTo>
                    <a:pt x="1265" y="14602"/>
                  </a:lnTo>
                  <a:cubicBezTo>
                    <a:pt x="1223" y="20229"/>
                    <a:pt x="5333" y="23622"/>
                    <a:pt x="10770" y="23959"/>
                  </a:cubicBezTo>
                  <a:cubicBezTo>
                    <a:pt x="15323" y="23917"/>
                    <a:pt x="19390" y="21072"/>
                    <a:pt x="19390" y="15719"/>
                  </a:cubicBezTo>
                  <a:lnTo>
                    <a:pt x="19390" y="9143"/>
                  </a:lnTo>
                  <a:cubicBezTo>
                    <a:pt x="19517" y="4338"/>
                    <a:pt x="15913" y="312"/>
                    <a:pt x="11276" y="17"/>
                  </a:cubicBezTo>
                  <a:cubicBezTo>
                    <a:pt x="11100" y="6"/>
                    <a:pt x="10922" y="1"/>
                    <a:pt x="10742" y="1"/>
                  </a:cubicBezTo>
                  <a:close/>
                </a:path>
              </a:pathLst>
            </a:custGeom>
            <a:solidFill>
              <a:srgbClr val="FFA2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11"/>
            <p:cNvSpPr/>
            <p:nvPr/>
          </p:nvSpPr>
          <p:spPr>
            <a:xfrm>
              <a:off x="1659675" y="2086268"/>
              <a:ext cx="31410" cy="44363"/>
            </a:xfrm>
            <a:custGeom>
              <a:rect b="b" l="l" r="r" t="t"/>
              <a:pathLst>
                <a:path extrusionOk="0" h="1966" w="1392">
                  <a:moveTo>
                    <a:pt x="997" y="1"/>
                  </a:moveTo>
                  <a:cubicBezTo>
                    <a:pt x="988" y="1"/>
                    <a:pt x="979" y="2"/>
                    <a:pt x="970" y="5"/>
                  </a:cubicBezTo>
                  <a:cubicBezTo>
                    <a:pt x="907" y="26"/>
                    <a:pt x="844" y="89"/>
                    <a:pt x="865" y="153"/>
                  </a:cubicBezTo>
                  <a:lnTo>
                    <a:pt x="1097" y="1649"/>
                  </a:lnTo>
                  <a:lnTo>
                    <a:pt x="127" y="1691"/>
                  </a:lnTo>
                  <a:cubicBezTo>
                    <a:pt x="43" y="1691"/>
                    <a:pt x="1" y="1754"/>
                    <a:pt x="1" y="1818"/>
                  </a:cubicBezTo>
                  <a:cubicBezTo>
                    <a:pt x="1" y="1902"/>
                    <a:pt x="64" y="1965"/>
                    <a:pt x="127" y="1965"/>
                  </a:cubicBezTo>
                  <a:lnTo>
                    <a:pt x="1265" y="1902"/>
                  </a:lnTo>
                  <a:cubicBezTo>
                    <a:pt x="1307" y="1902"/>
                    <a:pt x="1329" y="1881"/>
                    <a:pt x="1350" y="1860"/>
                  </a:cubicBezTo>
                  <a:cubicBezTo>
                    <a:pt x="1371" y="1818"/>
                    <a:pt x="1392" y="1775"/>
                    <a:pt x="1392" y="1754"/>
                  </a:cubicBezTo>
                  <a:lnTo>
                    <a:pt x="1118" y="110"/>
                  </a:lnTo>
                  <a:cubicBezTo>
                    <a:pt x="1118" y="56"/>
                    <a:pt x="1055" y="1"/>
                    <a:pt x="997" y="1"/>
                  </a:cubicBezTo>
                  <a:close/>
                </a:path>
              </a:pathLst>
            </a:custGeom>
            <a:solidFill>
              <a:srgbClr val="321C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11"/>
            <p:cNvSpPr/>
            <p:nvPr/>
          </p:nvSpPr>
          <p:spPr>
            <a:xfrm>
              <a:off x="1556009" y="2162946"/>
              <a:ext cx="144597" cy="52825"/>
            </a:xfrm>
            <a:custGeom>
              <a:rect b="b" l="l" r="r" t="t"/>
              <a:pathLst>
                <a:path extrusionOk="0" h="2341" w="6408">
                  <a:moveTo>
                    <a:pt x="0" y="0"/>
                  </a:moveTo>
                  <a:cubicBezTo>
                    <a:pt x="0" y="0"/>
                    <a:pt x="885" y="2298"/>
                    <a:pt x="3583" y="2340"/>
                  </a:cubicBezTo>
                  <a:cubicBezTo>
                    <a:pt x="3603" y="2340"/>
                    <a:pt x="3622" y="2340"/>
                    <a:pt x="3642" y="2340"/>
                  </a:cubicBezTo>
                  <a:cubicBezTo>
                    <a:pt x="5807" y="2340"/>
                    <a:pt x="6407" y="42"/>
                    <a:pt x="6407" y="4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11"/>
            <p:cNvSpPr/>
            <p:nvPr/>
          </p:nvSpPr>
          <p:spPr>
            <a:xfrm>
              <a:off x="1697720" y="1966017"/>
              <a:ext cx="82295" cy="27732"/>
            </a:xfrm>
            <a:custGeom>
              <a:rect b="b" l="l" r="r" t="t"/>
              <a:pathLst>
                <a:path extrusionOk="0" h="1229" w="3647">
                  <a:moveTo>
                    <a:pt x="1568" y="1"/>
                  </a:moveTo>
                  <a:cubicBezTo>
                    <a:pt x="1360" y="1"/>
                    <a:pt x="1161" y="24"/>
                    <a:pt x="970" y="65"/>
                  </a:cubicBezTo>
                  <a:cubicBezTo>
                    <a:pt x="654" y="149"/>
                    <a:pt x="359" y="255"/>
                    <a:pt x="106" y="444"/>
                  </a:cubicBezTo>
                  <a:cubicBezTo>
                    <a:pt x="1" y="508"/>
                    <a:pt x="1" y="634"/>
                    <a:pt x="64" y="718"/>
                  </a:cubicBezTo>
                  <a:cubicBezTo>
                    <a:pt x="85" y="761"/>
                    <a:pt x="127" y="803"/>
                    <a:pt x="191" y="803"/>
                  </a:cubicBezTo>
                  <a:cubicBezTo>
                    <a:pt x="486" y="866"/>
                    <a:pt x="781" y="866"/>
                    <a:pt x="1055" y="887"/>
                  </a:cubicBezTo>
                  <a:cubicBezTo>
                    <a:pt x="1223" y="887"/>
                    <a:pt x="1411" y="878"/>
                    <a:pt x="1579" y="878"/>
                  </a:cubicBezTo>
                  <a:cubicBezTo>
                    <a:pt x="1663" y="878"/>
                    <a:pt x="1743" y="880"/>
                    <a:pt x="1813" y="887"/>
                  </a:cubicBezTo>
                  <a:cubicBezTo>
                    <a:pt x="2298" y="929"/>
                    <a:pt x="2825" y="1098"/>
                    <a:pt x="3394" y="1224"/>
                  </a:cubicBezTo>
                  <a:cubicBezTo>
                    <a:pt x="3410" y="1227"/>
                    <a:pt x="3426" y="1228"/>
                    <a:pt x="3442" y="1228"/>
                  </a:cubicBezTo>
                  <a:cubicBezTo>
                    <a:pt x="3546" y="1228"/>
                    <a:pt x="3629" y="1168"/>
                    <a:pt x="3647" y="1077"/>
                  </a:cubicBezTo>
                  <a:cubicBezTo>
                    <a:pt x="3647" y="1013"/>
                    <a:pt x="3626" y="950"/>
                    <a:pt x="3584" y="908"/>
                  </a:cubicBezTo>
                  <a:cubicBezTo>
                    <a:pt x="3373" y="676"/>
                    <a:pt x="3120" y="487"/>
                    <a:pt x="2846" y="339"/>
                  </a:cubicBezTo>
                  <a:cubicBezTo>
                    <a:pt x="2572" y="192"/>
                    <a:pt x="2277" y="86"/>
                    <a:pt x="1919" y="23"/>
                  </a:cubicBezTo>
                  <a:cubicBezTo>
                    <a:pt x="1799" y="8"/>
                    <a:pt x="1682" y="1"/>
                    <a:pt x="1568" y="1"/>
                  </a:cubicBezTo>
                  <a:close/>
                </a:path>
              </a:pathLst>
            </a:custGeom>
            <a:solidFill>
              <a:srgbClr val="321C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11"/>
            <p:cNvSpPr/>
            <p:nvPr/>
          </p:nvSpPr>
          <p:spPr>
            <a:xfrm>
              <a:off x="1490366" y="1963083"/>
              <a:ext cx="123679" cy="36397"/>
            </a:xfrm>
            <a:custGeom>
              <a:rect b="b" l="l" r="r" t="t"/>
              <a:pathLst>
                <a:path extrusionOk="0" h="1613" w="5481">
                  <a:moveTo>
                    <a:pt x="3331" y="0"/>
                  </a:moveTo>
                  <a:cubicBezTo>
                    <a:pt x="3099" y="0"/>
                    <a:pt x="2867" y="16"/>
                    <a:pt x="2635" y="48"/>
                  </a:cubicBezTo>
                  <a:cubicBezTo>
                    <a:pt x="2150" y="111"/>
                    <a:pt x="1708" y="279"/>
                    <a:pt x="1286" y="469"/>
                  </a:cubicBezTo>
                  <a:cubicBezTo>
                    <a:pt x="865" y="680"/>
                    <a:pt x="464" y="912"/>
                    <a:pt x="106" y="1228"/>
                  </a:cubicBezTo>
                  <a:cubicBezTo>
                    <a:pt x="1" y="1291"/>
                    <a:pt x="1" y="1417"/>
                    <a:pt x="64" y="1523"/>
                  </a:cubicBezTo>
                  <a:cubicBezTo>
                    <a:pt x="99" y="1575"/>
                    <a:pt x="162" y="1613"/>
                    <a:pt x="230" y="1613"/>
                  </a:cubicBezTo>
                  <a:cubicBezTo>
                    <a:pt x="245" y="1613"/>
                    <a:pt x="260" y="1611"/>
                    <a:pt x="275" y="1607"/>
                  </a:cubicBezTo>
                  <a:cubicBezTo>
                    <a:pt x="1118" y="1375"/>
                    <a:pt x="1940" y="1080"/>
                    <a:pt x="2741" y="996"/>
                  </a:cubicBezTo>
                  <a:cubicBezTo>
                    <a:pt x="3120" y="954"/>
                    <a:pt x="3562" y="954"/>
                    <a:pt x="3984" y="954"/>
                  </a:cubicBezTo>
                  <a:cubicBezTo>
                    <a:pt x="4406" y="933"/>
                    <a:pt x="4848" y="912"/>
                    <a:pt x="5270" y="848"/>
                  </a:cubicBezTo>
                  <a:lnTo>
                    <a:pt x="5291" y="848"/>
                  </a:lnTo>
                  <a:cubicBezTo>
                    <a:pt x="5396" y="827"/>
                    <a:pt x="5480" y="722"/>
                    <a:pt x="5459" y="596"/>
                  </a:cubicBezTo>
                  <a:cubicBezTo>
                    <a:pt x="5459" y="532"/>
                    <a:pt x="5396" y="469"/>
                    <a:pt x="5333" y="427"/>
                  </a:cubicBezTo>
                  <a:cubicBezTo>
                    <a:pt x="4911" y="216"/>
                    <a:pt x="4469" y="111"/>
                    <a:pt x="4026" y="48"/>
                  </a:cubicBezTo>
                  <a:cubicBezTo>
                    <a:pt x="3794" y="16"/>
                    <a:pt x="3562" y="0"/>
                    <a:pt x="3331" y="0"/>
                  </a:cubicBezTo>
                  <a:close/>
                </a:path>
              </a:pathLst>
            </a:custGeom>
            <a:solidFill>
              <a:srgbClr val="321C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11"/>
            <p:cNvSpPr/>
            <p:nvPr/>
          </p:nvSpPr>
          <p:spPr>
            <a:xfrm>
              <a:off x="1332001" y="2467399"/>
              <a:ext cx="395700" cy="122302"/>
            </a:xfrm>
            <a:custGeom>
              <a:rect b="b" l="l" r="r" t="t"/>
              <a:pathLst>
                <a:path extrusionOk="0" h="5420" w="17536">
                  <a:moveTo>
                    <a:pt x="10923" y="0"/>
                  </a:moveTo>
                  <a:cubicBezTo>
                    <a:pt x="7888" y="0"/>
                    <a:pt x="4062" y="182"/>
                    <a:pt x="0" y="819"/>
                  </a:cubicBezTo>
                  <a:lnTo>
                    <a:pt x="1433" y="2084"/>
                  </a:lnTo>
                  <a:cubicBezTo>
                    <a:pt x="3842" y="4181"/>
                    <a:pt x="6912" y="5420"/>
                    <a:pt x="10068" y="5420"/>
                  </a:cubicBezTo>
                  <a:cubicBezTo>
                    <a:pt x="10337" y="5420"/>
                    <a:pt x="10606" y="5411"/>
                    <a:pt x="10876" y="5392"/>
                  </a:cubicBezTo>
                  <a:cubicBezTo>
                    <a:pt x="11086" y="5371"/>
                    <a:pt x="11297" y="5350"/>
                    <a:pt x="11508" y="5329"/>
                  </a:cubicBezTo>
                  <a:cubicBezTo>
                    <a:pt x="14332" y="5013"/>
                    <a:pt x="16693" y="3011"/>
                    <a:pt x="17536" y="313"/>
                  </a:cubicBezTo>
                  <a:cubicBezTo>
                    <a:pt x="17536" y="313"/>
                    <a:pt x="14912" y="0"/>
                    <a:pt x="10923" y="0"/>
                  </a:cubicBezTo>
                  <a:close/>
                </a:path>
              </a:pathLst>
            </a:custGeom>
            <a:solidFill>
              <a:srgbClr val="FFA2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11"/>
            <p:cNvSpPr/>
            <p:nvPr/>
          </p:nvSpPr>
          <p:spPr>
            <a:xfrm>
              <a:off x="1275881" y="1714118"/>
              <a:ext cx="555031" cy="375121"/>
            </a:xfrm>
            <a:custGeom>
              <a:rect b="b" l="l" r="r" t="t"/>
              <a:pathLst>
                <a:path extrusionOk="0" h="16624" w="24597">
                  <a:moveTo>
                    <a:pt x="13021" y="0"/>
                  </a:moveTo>
                  <a:cubicBezTo>
                    <a:pt x="11566" y="0"/>
                    <a:pt x="9978" y="254"/>
                    <a:pt x="8262" y="859"/>
                  </a:cubicBezTo>
                  <a:cubicBezTo>
                    <a:pt x="0" y="3746"/>
                    <a:pt x="1391" y="11017"/>
                    <a:pt x="1391" y="11017"/>
                  </a:cubicBezTo>
                  <a:lnTo>
                    <a:pt x="5712" y="16624"/>
                  </a:lnTo>
                  <a:cubicBezTo>
                    <a:pt x="5712" y="16624"/>
                    <a:pt x="8515" y="13104"/>
                    <a:pt x="7988" y="7477"/>
                  </a:cubicBezTo>
                  <a:lnTo>
                    <a:pt x="7988" y="7477"/>
                  </a:lnTo>
                  <a:cubicBezTo>
                    <a:pt x="7988" y="7477"/>
                    <a:pt x="11969" y="8578"/>
                    <a:pt x="16500" y="8578"/>
                  </a:cubicBezTo>
                  <a:cubicBezTo>
                    <a:pt x="19252" y="8578"/>
                    <a:pt x="22207" y="8171"/>
                    <a:pt x="24596" y="6865"/>
                  </a:cubicBezTo>
                  <a:cubicBezTo>
                    <a:pt x="24596" y="6865"/>
                    <a:pt x="20593" y="0"/>
                    <a:pt x="1302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11"/>
            <p:cNvSpPr/>
            <p:nvPr/>
          </p:nvSpPr>
          <p:spPr>
            <a:xfrm>
              <a:off x="1273489" y="2029651"/>
              <a:ext cx="156488" cy="148658"/>
            </a:xfrm>
            <a:custGeom>
              <a:rect b="b" l="l" r="r" t="t"/>
              <a:pathLst>
                <a:path extrusionOk="0" h="6588" w="6935">
                  <a:moveTo>
                    <a:pt x="2954" y="0"/>
                  </a:moveTo>
                  <a:cubicBezTo>
                    <a:pt x="1290" y="0"/>
                    <a:pt x="208" y="1356"/>
                    <a:pt x="106" y="3104"/>
                  </a:cubicBezTo>
                  <a:cubicBezTo>
                    <a:pt x="1" y="4917"/>
                    <a:pt x="1708" y="6476"/>
                    <a:pt x="3457" y="6582"/>
                  </a:cubicBezTo>
                  <a:cubicBezTo>
                    <a:pt x="3521" y="6586"/>
                    <a:pt x="3583" y="6587"/>
                    <a:pt x="3646" y="6587"/>
                  </a:cubicBezTo>
                  <a:cubicBezTo>
                    <a:pt x="5333" y="6587"/>
                    <a:pt x="6728" y="5231"/>
                    <a:pt x="6830" y="3484"/>
                  </a:cubicBezTo>
                  <a:cubicBezTo>
                    <a:pt x="6935" y="1671"/>
                    <a:pt x="4891" y="111"/>
                    <a:pt x="3141" y="6"/>
                  </a:cubicBezTo>
                  <a:cubicBezTo>
                    <a:pt x="3078" y="2"/>
                    <a:pt x="3016" y="0"/>
                    <a:pt x="2954" y="0"/>
                  </a:cubicBezTo>
                  <a:close/>
                </a:path>
              </a:pathLst>
            </a:custGeom>
            <a:solidFill>
              <a:srgbClr val="FFA2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11"/>
            <p:cNvSpPr/>
            <p:nvPr/>
          </p:nvSpPr>
          <p:spPr>
            <a:xfrm>
              <a:off x="1313452" y="2078641"/>
              <a:ext cx="69455" cy="54833"/>
            </a:xfrm>
            <a:custGeom>
              <a:rect b="b" l="l" r="r" t="t"/>
              <a:pathLst>
                <a:path extrusionOk="0" h="2430" w="3078">
                  <a:moveTo>
                    <a:pt x="644" y="0"/>
                  </a:moveTo>
                  <a:cubicBezTo>
                    <a:pt x="472" y="0"/>
                    <a:pt x="292" y="16"/>
                    <a:pt x="106" y="48"/>
                  </a:cubicBezTo>
                  <a:cubicBezTo>
                    <a:pt x="42" y="69"/>
                    <a:pt x="0" y="132"/>
                    <a:pt x="0" y="196"/>
                  </a:cubicBezTo>
                  <a:cubicBezTo>
                    <a:pt x="18" y="265"/>
                    <a:pt x="64" y="306"/>
                    <a:pt x="116" y="306"/>
                  </a:cubicBezTo>
                  <a:cubicBezTo>
                    <a:pt x="126" y="306"/>
                    <a:pt x="137" y="305"/>
                    <a:pt x="148" y="301"/>
                  </a:cubicBezTo>
                  <a:cubicBezTo>
                    <a:pt x="316" y="275"/>
                    <a:pt x="477" y="261"/>
                    <a:pt x="630" y="261"/>
                  </a:cubicBezTo>
                  <a:cubicBezTo>
                    <a:pt x="1090" y="261"/>
                    <a:pt x="1481" y="380"/>
                    <a:pt x="1813" y="617"/>
                  </a:cubicBezTo>
                  <a:cubicBezTo>
                    <a:pt x="2614" y="1207"/>
                    <a:pt x="2803" y="2303"/>
                    <a:pt x="2803" y="2324"/>
                  </a:cubicBezTo>
                  <a:cubicBezTo>
                    <a:pt x="2803" y="2387"/>
                    <a:pt x="2867" y="2430"/>
                    <a:pt x="2930" y="2430"/>
                  </a:cubicBezTo>
                  <a:lnTo>
                    <a:pt x="2951" y="2430"/>
                  </a:lnTo>
                  <a:cubicBezTo>
                    <a:pt x="3014" y="2430"/>
                    <a:pt x="3077" y="2366"/>
                    <a:pt x="3056" y="2282"/>
                  </a:cubicBezTo>
                  <a:cubicBezTo>
                    <a:pt x="3056" y="2240"/>
                    <a:pt x="2867" y="1060"/>
                    <a:pt x="1960" y="406"/>
                  </a:cubicBezTo>
                  <a:cubicBezTo>
                    <a:pt x="1598" y="139"/>
                    <a:pt x="1153" y="0"/>
                    <a:pt x="644" y="0"/>
                  </a:cubicBezTo>
                  <a:close/>
                </a:path>
              </a:pathLst>
            </a:custGeom>
            <a:solidFill>
              <a:srgbClr val="321C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11"/>
            <p:cNvSpPr/>
            <p:nvPr/>
          </p:nvSpPr>
          <p:spPr>
            <a:xfrm>
              <a:off x="2750693" y="3352869"/>
              <a:ext cx="641094" cy="724562"/>
            </a:xfrm>
            <a:custGeom>
              <a:rect b="b" l="l" r="r" t="t"/>
              <a:pathLst>
                <a:path extrusionOk="0" h="32110" w="28411">
                  <a:moveTo>
                    <a:pt x="14648" y="1"/>
                  </a:moveTo>
                  <a:lnTo>
                    <a:pt x="2255" y="21667"/>
                  </a:lnTo>
                  <a:cubicBezTo>
                    <a:pt x="0" y="25461"/>
                    <a:pt x="1855" y="30392"/>
                    <a:pt x="6049" y="31762"/>
                  </a:cubicBezTo>
                  <a:cubicBezTo>
                    <a:pt x="6763" y="31997"/>
                    <a:pt x="7492" y="32110"/>
                    <a:pt x="8212" y="32110"/>
                  </a:cubicBezTo>
                  <a:cubicBezTo>
                    <a:pt x="10531" y="32110"/>
                    <a:pt x="12750" y="30939"/>
                    <a:pt x="14037" y="28896"/>
                  </a:cubicBezTo>
                  <a:lnTo>
                    <a:pt x="28411" y="5291"/>
                  </a:lnTo>
                  <a:lnTo>
                    <a:pt x="14648" y="1"/>
                  </a:ln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11"/>
            <p:cNvSpPr/>
            <p:nvPr/>
          </p:nvSpPr>
          <p:spPr>
            <a:xfrm>
              <a:off x="2929998" y="3056245"/>
              <a:ext cx="602576" cy="564870"/>
            </a:xfrm>
            <a:custGeom>
              <a:rect b="b" l="l" r="r" t="t"/>
              <a:pathLst>
                <a:path extrusionOk="0" h="25033" w="26704">
                  <a:moveTo>
                    <a:pt x="16737" y="0"/>
                  </a:moveTo>
                  <a:cubicBezTo>
                    <a:pt x="13850" y="0"/>
                    <a:pt x="10985" y="1372"/>
                    <a:pt x="9210" y="3999"/>
                  </a:cubicBezTo>
                  <a:lnTo>
                    <a:pt x="0" y="19384"/>
                  </a:lnTo>
                  <a:lnTo>
                    <a:pt x="16650" y="25033"/>
                  </a:lnTo>
                  <a:lnTo>
                    <a:pt x="24006" y="14452"/>
                  </a:lnTo>
                  <a:cubicBezTo>
                    <a:pt x="26703" y="10806"/>
                    <a:pt x="26303" y="5727"/>
                    <a:pt x="23036" y="2565"/>
                  </a:cubicBezTo>
                  <a:cubicBezTo>
                    <a:pt x="21262" y="837"/>
                    <a:pt x="18992" y="0"/>
                    <a:pt x="167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11"/>
            <p:cNvSpPr/>
            <p:nvPr/>
          </p:nvSpPr>
          <p:spPr>
            <a:xfrm>
              <a:off x="3259093" y="3013303"/>
              <a:ext cx="915056" cy="1125723"/>
            </a:xfrm>
            <a:custGeom>
              <a:rect b="b" l="l" r="r" t="t"/>
              <a:pathLst>
                <a:path extrusionOk="0" h="49888" w="40552">
                  <a:moveTo>
                    <a:pt x="17810" y="0"/>
                  </a:moveTo>
                  <a:lnTo>
                    <a:pt x="9527" y="569"/>
                  </a:lnTo>
                  <a:lnTo>
                    <a:pt x="1265" y="2024"/>
                  </a:lnTo>
                  <a:lnTo>
                    <a:pt x="1" y="9021"/>
                  </a:lnTo>
                  <a:lnTo>
                    <a:pt x="781" y="49297"/>
                  </a:lnTo>
                  <a:lnTo>
                    <a:pt x="40551" y="49887"/>
                  </a:lnTo>
                  <a:cubicBezTo>
                    <a:pt x="40551" y="49887"/>
                    <a:pt x="40045" y="26324"/>
                    <a:pt x="38064" y="12709"/>
                  </a:cubicBezTo>
                  <a:cubicBezTo>
                    <a:pt x="36420" y="1412"/>
                    <a:pt x="32795" y="696"/>
                    <a:pt x="32795" y="696"/>
                  </a:cubicBezTo>
                  <a:lnTo>
                    <a:pt x="1781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11"/>
            <p:cNvSpPr/>
            <p:nvPr/>
          </p:nvSpPr>
          <p:spPr>
            <a:xfrm>
              <a:off x="3264329" y="3369996"/>
              <a:ext cx="6205" cy="230682"/>
            </a:xfrm>
            <a:custGeom>
              <a:rect b="b" l="l" r="r" t="t"/>
              <a:pathLst>
                <a:path extrusionOk="0" h="10223" w="275">
                  <a:moveTo>
                    <a:pt x="127" y="0"/>
                  </a:moveTo>
                  <a:cubicBezTo>
                    <a:pt x="43" y="0"/>
                    <a:pt x="1" y="64"/>
                    <a:pt x="1" y="148"/>
                  </a:cubicBezTo>
                  <a:lnTo>
                    <a:pt x="1" y="10096"/>
                  </a:lnTo>
                  <a:cubicBezTo>
                    <a:pt x="1" y="10159"/>
                    <a:pt x="43" y="10222"/>
                    <a:pt x="127" y="10222"/>
                  </a:cubicBezTo>
                  <a:cubicBezTo>
                    <a:pt x="211" y="10222"/>
                    <a:pt x="275" y="10159"/>
                    <a:pt x="275" y="10096"/>
                  </a:cubicBezTo>
                  <a:lnTo>
                    <a:pt x="275" y="148"/>
                  </a:lnTo>
                  <a:cubicBezTo>
                    <a:pt x="275" y="64"/>
                    <a:pt x="211" y="0"/>
                    <a:pt x="1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11"/>
            <p:cNvSpPr/>
            <p:nvPr/>
          </p:nvSpPr>
          <p:spPr>
            <a:xfrm>
              <a:off x="3592024" y="3752187"/>
              <a:ext cx="918847" cy="299821"/>
            </a:xfrm>
            <a:custGeom>
              <a:rect b="b" l="l" r="r" t="t"/>
              <a:pathLst>
                <a:path extrusionOk="0" h="13287" w="40720">
                  <a:moveTo>
                    <a:pt x="33723" y="1"/>
                  </a:moveTo>
                  <a:cubicBezTo>
                    <a:pt x="33451" y="1"/>
                    <a:pt x="33176" y="24"/>
                    <a:pt x="32900" y="72"/>
                  </a:cubicBezTo>
                  <a:lnTo>
                    <a:pt x="0" y="7069"/>
                  </a:lnTo>
                  <a:lnTo>
                    <a:pt x="0" y="13286"/>
                  </a:lnTo>
                  <a:lnTo>
                    <a:pt x="33954" y="13286"/>
                  </a:lnTo>
                  <a:cubicBezTo>
                    <a:pt x="37789" y="13286"/>
                    <a:pt x="40719" y="9830"/>
                    <a:pt x="40066" y="6036"/>
                  </a:cubicBezTo>
                  <a:cubicBezTo>
                    <a:pt x="39543" y="2939"/>
                    <a:pt x="36797" y="1"/>
                    <a:pt x="33723" y="1"/>
                  </a:cubicBez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11"/>
            <p:cNvSpPr/>
            <p:nvPr/>
          </p:nvSpPr>
          <p:spPr>
            <a:xfrm>
              <a:off x="3222470" y="3858358"/>
              <a:ext cx="369547" cy="193653"/>
            </a:xfrm>
            <a:custGeom>
              <a:rect b="b" l="l" r="r" t="t"/>
              <a:pathLst>
                <a:path extrusionOk="0" h="8582" w="16377">
                  <a:moveTo>
                    <a:pt x="7152" y="0"/>
                  </a:moveTo>
                  <a:cubicBezTo>
                    <a:pt x="4978" y="0"/>
                    <a:pt x="2948" y="596"/>
                    <a:pt x="1750" y="2385"/>
                  </a:cubicBezTo>
                  <a:cubicBezTo>
                    <a:pt x="1750" y="2385"/>
                    <a:pt x="1" y="5209"/>
                    <a:pt x="1223" y="8581"/>
                  </a:cubicBezTo>
                  <a:lnTo>
                    <a:pt x="16377" y="8581"/>
                  </a:lnTo>
                  <a:lnTo>
                    <a:pt x="16377" y="2364"/>
                  </a:lnTo>
                  <a:cubicBezTo>
                    <a:pt x="16377" y="2364"/>
                    <a:pt x="11482" y="0"/>
                    <a:pt x="7152" y="0"/>
                  </a:cubicBez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11"/>
            <p:cNvSpPr/>
            <p:nvPr/>
          </p:nvSpPr>
          <p:spPr>
            <a:xfrm>
              <a:off x="3914463" y="3326715"/>
              <a:ext cx="639199" cy="725262"/>
            </a:xfrm>
            <a:custGeom>
              <a:rect b="b" l="l" r="r" t="t"/>
              <a:pathLst>
                <a:path extrusionOk="0" h="32141" w="28327">
                  <a:moveTo>
                    <a:pt x="13805" y="0"/>
                  </a:moveTo>
                  <a:lnTo>
                    <a:pt x="1" y="5227"/>
                  </a:lnTo>
                  <a:lnTo>
                    <a:pt x="14269" y="28917"/>
                  </a:lnTo>
                  <a:cubicBezTo>
                    <a:pt x="15561" y="30968"/>
                    <a:pt x="17781" y="32140"/>
                    <a:pt x="20104" y="32140"/>
                  </a:cubicBezTo>
                  <a:cubicBezTo>
                    <a:pt x="20813" y="32140"/>
                    <a:pt x="21531" y="32031"/>
                    <a:pt x="22236" y="31804"/>
                  </a:cubicBezTo>
                  <a:cubicBezTo>
                    <a:pt x="26451" y="30455"/>
                    <a:pt x="28327" y="25545"/>
                    <a:pt x="26093" y="21730"/>
                  </a:cubicBezTo>
                  <a:lnTo>
                    <a:pt x="13805" y="0"/>
                  </a:ln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11"/>
            <p:cNvSpPr/>
            <p:nvPr/>
          </p:nvSpPr>
          <p:spPr>
            <a:xfrm>
              <a:off x="3774173" y="3029009"/>
              <a:ext cx="602102" cy="565005"/>
            </a:xfrm>
            <a:custGeom>
              <a:rect b="b" l="l" r="r" t="t"/>
              <a:pathLst>
                <a:path extrusionOk="0" h="25039" w="26683">
                  <a:moveTo>
                    <a:pt x="9975" y="0"/>
                  </a:moveTo>
                  <a:cubicBezTo>
                    <a:pt x="7734" y="0"/>
                    <a:pt x="5479" y="824"/>
                    <a:pt x="3710" y="2529"/>
                  </a:cubicBezTo>
                  <a:cubicBezTo>
                    <a:pt x="443" y="5690"/>
                    <a:pt x="0" y="10770"/>
                    <a:pt x="2698" y="14437"/>
                  </a:cubicBezTo>
                  <a:lnTo>
                    <a:pt x="9990" y="25038"/>
                  </a:lnTo>
                  <a:lnTo>
                    <a:pt x="26683" y="19453"/>
                  </a:lnTo>
                  <a:lnTo>
                    <a:pt x="17535" y="4046"/>
                  </a:lnTo>
                  <a:cubicBezTo>
                    <a:pt x="15773" y="1391"/>
                    <a:pt x="12887" y="0"/>
                    <a:pt x="997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11"/>
            <p:cNvSpPr/>
            <p:nvPr/>
          </p:nvSpPr>
          <p:spPr>
            <a:xfrm>
              <a:off x="3875469" y="3407522"/>
              <a:ext cx="127470" cy="189343"/>
            </a:xfrm>
            <a:custGeom>
              <a:rect b="b" l="l" r="r" t="t"/>
              <a:pathLst>
                <a:path extrusionOk="0" h="8391" w="5649">
                  <a:moveTo>
                    <a:pt x="142" y="1"/>
                  </a:moveTo>
                  <a:cubicBezTo>
                    <a:pt x="115" y="1"/>
                    <a:pt x="88" y="7"/>
                    <a:pt x="64" y="23"/>
                  </a:cubicBezTo>
                  <a:cubicBezTo>
                    <a:pt x="0" y="66"/>
                    <a:pt x="0" y="150"/>
                    <a:pt x="43" y="213"/>
                  </a:cubicBezTo>
                  <a:lnTo>
                    <a:pt x="5396" y="8327"/>
                  </a:lnTo>
                  <a:cubicBezTo>
                    <a:pt x="5417" y="8370"/>
                    <a:pt x="5459" y="8391"/>
                    <a:pt x="5501" y="8391"/>
                  </a:cubicBezTo>
                  <a:cubicBezTo>
                    <a:pt x="5522" y="8391"/>
                    <a:pt x="5564" y="8391"/>
                    <a:pt x="5586" y="8370"/>
                  </a:cubicBezTo>
                  <a:cubicBezTo>
                    <a:pt x="5649" y="8327"/>
                    <a:pt x="5649" y="8243"/>
                    <a:pt x="5607" y="8180"/>
                  </a:cubicBezTo>
                  <a:lnTo>
                    <a:pt x="253" y="45"/>
                  </a:lnTo>
                  <a:cubicBezTo>
                    <a:pt x="227" y="19"/>
                    <a:pt x="185" y="1"/>
                    <a:pt x="1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11"/>
            <p:cNvSpPr/>
            <p:nvPr/>
          </p:nvSpPr>
          <p:spPr>
            <a:xfrm>
              <a:off x="3458369" y="2697025"/>
              <a:ext cx="244943" cy="510804"/>
            </a:xfrm>
            <a:custGeom>
              <a:rect b="b" l="l" r="r" t="t"/>
              <a:pathLst>
                <a:path extrusionOk="0" h="22637" w="10855">
                  <a:moveTo>
                    <a:pt x="1" y="1"/>
                  </a:moveTo>
                  <a:lnTo>
                    <a:pt x="464" y="15471"/>
                  </a:lnTo>
                  <a:lnTo>
                    <a:pt x="1940" y="22636"/>
                  </a:lnTo>
                  <a:lnTo>
                    <a:pt x="9843" y="15365"/>
                  </a:lnTo>
                  <a:cubicBezTo>
                    <a:pt x="10497" y="14775"/>
                    <a:pt x="10855" y="13890"/>
                    <a:pt x="10771" y="13005"/>
                  </a:cubicBezTo>
                  <a:lnTo>
                    <a:pt x="9632" y="338"/>
                  </a:lnTo>
                  <a:lnTo>
                    <a:pt x="1" y="1"/>
                  </a:ln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11"/>
            <p:cNvSpPr/>
            <p:nvPr/>
          </p:nvSpPr>
          <p:spPr>
            <a:xfrm>
              <a:off x="3238649" y="2532455"/>
              <a:ext cx="146492" cy="149877"/>
            </a:xfrm>
            <a:custGeom>
              <a:rect b="b" l="l" r="r" t="t"/>
              <a:pathLst>
                <a:path extrusionOk="0" h="6642" w="6492">
                  <a:moveTo>
                    <a:pt x="3279" y="1"/>
                  </a:moveTo>
                  <a:cubicBezTo>
                    <a:pt x="3254" y="1"/>
                    <a:pt x="3229" y="1"/>
                    <a:pt x="3204" y="1"/>
                  </a:cubicBezTo>
                  <a:cubicBezTo>
                    <a:pt x="1413" y="44"/>
                    <a:pt x="0" y="1561"/>
                    <a:pt x="43" y="3395"/>
                  </a:cubicBezTo>
                  <a:cubicBezTo>
                    <a:pt x="63" y="5202"/>
                    <a:pt x="1498" y="6641"/>
                    <a:pt x="3234" y="6641"/>
                  </a:cubicBezTo>
                  <a:cubicBezTo>
                    <a:pt x="3259" y="6641"/>
                    <a:pt x="3284" y="6641"/>
                    <a:pt x="3309" y="6640"/>
                  </a:cubicBezTo>
                  <a:cubicBezTo>
                    <a:pt x="5080" y="6598"/>
                    <a:pt x="6492" y="5081"/>
                    <a:pt x="6471" y="3247"/>
                  </a:cubicBezTo>
                  <a:cubicBezTo>
                    <a:pt x="6450" y="1440"/>
                    <a:pt x="5016" y="1"/>
                    <a:pt x="3279" y="1"/>
                  </a:cubicBezTo>
                  <a:close/>
                </a:path>
              </a:pathLst>
            </a:custGeom>
            <a:solidFill>
              <a:srgbClr val="FFA4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11"/>
            <p:cNvSpPr/>
            <p:nvPr/>
          </p:nvSpPr>
          <p:spPr>
            <a:xfrm>
              <a:off x="3278590" y="2307478"/>
              <a:ext cx="411879" cy="555550"/>
            </a:xfrm>
            <a:custGeom>
              <a:rect b="b" l="l" r="r" t="t"/>
              <a:pathLst>
                <a:path extrusionOk="0" h="24620" w="18253">
                  <a:moveTo>
                    <a:pt x="8873" y="0"/>
                  </a:moveTo>
                  <a:cubicBezTo>
                    <a:pt x="8810" y="0"/>
                    <a:pt x="8747" y="1"/>
                    <a:pt x="8684" y="2"/>
                  </a:cubicBezTo>
                  <a:cubicBezTo>
                    <a:pt x="4026" y="108"/>
                    <a:pt x="296" y="3986"/>
                    <a:pt x="233" y="8770"/>
                  </a:cubicBezTo>
                  <a:lnTo>
                    <a:pt x="64" y="16779"/>
                  </a:lnTo>
                  <a:cubicBezTo>
                    <a:pt x="1" y="20594"/>
                    <a:pt x="3162" y="24409"/>
                    <a:pt x="7673" y="24619"/>
                  </a:cubicBezTo>
                  <a:cubicBezTo>
                    <a:pt x="13110" y="24493"/>
                    <a:pt x="17873" y="20531"/>
                    <a:pt x="18063" y="14924"/>
                  </a:cubicBezTo>
                  <a:lnTo>
                    <a:pt x="18253" y="8686"/>
                  </a:lnTo>
                  <a:cubicBezTo>
                    <a:pt x="18170" y="3840"/>
                    <a:pt x="13552" y="0"/>
                    <a:pt x="8873" y="0"/>
                  </a:cubicBez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11"/>
            <p:cNvSpPr/>
            <p:nvPr/>
          </p:nvSpPr>
          <p:spPr>
            <a:xfrm>
              <a:off x="3377043" y="2615226"/>
              <a:ext cx="31410" cy="45198"/>
            </a:xfrm>
            <a:custGeom>
              <a:rect b="b" l="l" r="r" t="t"/>
              <a:pathLst>
                <a:path extrusionOk="0" h="2003" w="1392">
                  <a:moveTo>
                    <a:pt x="401" y="1"/>
                  </a:moveTo>
                  <a:cubicBezTo>
                    <a:pt x="338" y="1"/>
                    <a:pt x="254" y="43"/>
                    <a:pt x="254" y="127"/>
                  </a:cubicBezTo>
                  <a:lnTo>
                    <a:pt x="1" y="1750"/>
                  </a:lnTo>
                  <a:cubicBezTo>
                    <a:pt x="1" y="1792"/>
                    <a:pt x="1" y="1834"/>
                    <a:pt x="43" y="1855"/>
                  </a:cubicBezTo>
                  <a:cubicBezTo>
                    <a:pt x="64" y="1898"/>
                    <a:pt x="85" y="1919"/>
                    <a:pt x="127" y="1919"/>
                  </a:cubicBezTo>
                  <a:lnTo>
                    <a:pt x="1244" y="2003"/>
                  </a:lnTo>
                  <a:lnTo>
                    <a:pt x="1265" y="2003"/>
                  </a:lnTo>
                  <a:cubicBezTo>
                    <a:pt x="1328" y="2003"/>
                    <a:pt x="1392" y="1961"/>
                    <a:pt x="1392" y="1876"/>
                  </a:cubicBezTo>
                  <a:cubicBezTo>
                    <a:pt x="1392" y="1813"/>
                    <a:pt x="1349" y="1750"/>
                    <a:pt x="1265" y="1729"/>
                  </a:cubicBezTo>
                  <a:lnTo>
                    <a:pt x="296" y="1645"/>
                  </a:lnTo>
                  <a:lnTo>
                    <a:pt x="528" y="169"/>
                  </a:lnTo>
                  <a:cubicBezTo>
                    <a:pt x="528" y="85"/>
                    <a:pt x="485" y="22"/>
                    <a:pt x="40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11"/>
            <p:cNvSpPr/>
            <p:nvPr/>
          </p:nvSpPr>
          <p:spPr>
            <a:xfrm>
              <a:off x="3361834" y="2693234"/>
              <a:ext cx="112261" cy="49485"/>
            </a:xfrm>
            <a:custGeom>
              <a:rect b="b" l="l" r="r" t="t"/>
              <a:pathLst>
                <a:path extrusionOk="0" h="2193" w="4975">
                  <a:moveTo>
                    <a:pt x="0" y="0"/>
                  </a:moveTo>
                  <a:cubicBezTo>
                    <a:pt x="0" y="0"/>
                    <a:pt x="106" y="2150"/>
                    <a:pt x="2487" y="2192"/>
                  </a:cubicBezTo>
                  <a:cubicBezTo>
                    <a:pt x="2512" y="2193"/>
                    <a:pt x="2536" y="2193"/>
                    <a:pt x="2561" y="2193"/>
                  </a:cubicBezTo>
                  <a:cubicBezTo>
                    <a:pt x="4892" y="2193"/>
                    <a:pt x="4974" y="211"/>
                    <a:pt x="4974" y="211"/>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11"/>
            <p:cNvSpPr/>
            <p:nvPr/>
          </p:nvSpPr>
          <p:spPr>
            <a:xfrm>
              <a:off x="3279538" y="2489649"/>
              <a:ext cx="82791" cy="27732"/>
            </a:xfrm>
            <a:custGeom>
              <a:rect b="b" l="l" r="r" t="t"/>
              <a:pathLst>
                <a:path extrusionOk="0" h="1229" w="3669">
                  <a:moveTo>
                    <a:pt x="2090" y="1"/>
                  </a:moveTo>
                  <a:cubicBezTo>
                    <a:pt x="1975" y="1"/>
                    <a:pt x="1856" y="8"/>
                    <a:pt x="1729" y="23"/>
                  </a:cubicBezTo>
                  <a:cubicBezTo>
                    <a:pt x="1392" y="65"/>
                    <a:pt x="1076" y="191"/>
                    <a:pt x="802" y="339"/>
                  </a:cubicBezTo>
                  <a:cubicBezTo>
                    <a:pt x="528" y="486"/>
                    <a:pt x="296" y="655"/>
                    <a:pt x="64" y="887"/>
                  </a:cubicBezTo>
                  <a:cubicBezTo>
                    <a:pt x="22" y="929"/>
                    <a:pt x="1" y="1013"/>
                    <a:pt x="22" y="1076"/>
                  </a:cubicBezTo>
                  <a:cubicBezTo>
                    <a:pt x="40" y="1168"/>
                    <a:pt x="123" y="1228"/>
                    <a:pt x="213" y="1228"/>
                  </a:cubicBezTo>
                  <a:cubicBezTo>
                    <a:pt x="227" y="1228"/>
                    <a:pt x="240" y="1227"/>
                    <a:pt x="254" y="1224"/>
                  </a:cubicBezTo>
                  <a:lnTo>
                    <a:pt x="275" y="1224"/>
                  </a:lnTo>
                  <a:cubicBezTo>
                    <a:pt x="823" y="1098"/>
                    <a:pt x="1371" y="908"/>
                    <a:pt x="1835" y="887"/>
                  </a:cubicBezTo>
                  <a:cubicBezTo>
                    <a:pt x="1951" y="876"/>
                    <a:pt x="2077" y="876"/>
                    <a:pt x="2209" y="876"/>
                  </a:cubicBezTo>
                  <a:cubicBezTo>
                    <a:pt x="2340" y="876"/>
                    <a:pt x="2477" y="876"/>
                    <a:pt x="2614" y="866"/>
                  </a:cubicBezTo>
                  <a:cubicBezTo>
                    <a:pt x="2888" y="866"/>
                    <a:pt x="3162" y="866"/>
                    <a:pt x="3457" y="802"/>
                  </a:cubicBezTo>
                  <a:lnTo>
                    <a:pt x="3479" y="802"/>
                  </a:lnTo>
                  <a:cubicBezTo>
                    <a:pt x="3521" y="781"/>
                    <a:pt x="3563" y="760"/>
                    <a:pt x="3605" y="718"/>
                  </a:cubicBezTo>
                  <a:cubicBezTo>
                    <a:pt x="3668" y="634"/>
                    <a:pt x="3647" y="507"/>
                    <a:pt x="3563" y="423"/>
                  </a:cubicBezTo>
                  <a:cubicBezTo>
                    <a:pt x="3289" y="233"/>
                    <a:pt x="2994" y="128"/>
                    <a:pt x="2699" y="65"/>
                  </a:cubicBezTo>
                  <a:cubicBezTo>
                    <a:pt x="2495" y="24"/>
                    <a:pt x="2299" y="1"/>
                    <a:pt x="209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11"/>
            <p:cNvSpPr/>
            <p:nvPr/>
          </p:nvSpPr>
          <p:spPr>
            <a:xfrm>
              <a:off x="3446003" y="2486219"/>
              <a:ext cx="123679" cy="36465"/>
            </a:xfrm>
            <a:custGeom>
              <a:rect b="b" l="l" r="r" t="t"/>
              <a:pathLst>
                <a:path extrusionOk="0" h="1616" w="5481">
                  <a:moveTo>
                    <a:pt x="2142" y="1"/>
                  </a:moveTo>
                  <a:cubicBezTo>
                    <a:pt x="1913" y="1"/>
                    <a:pt x="1687" y="17"/>
                    <a:pt x="1455" y="48"/>
                  </a:cubicBezTo>
                  <a:cubicBezTo>
                    <a:pt x="991" y="111"/>
                    <a:pt x="549" y="217"/>
                    <a:pt x="127" y="449"/>
                  </a:cubicBezTo>
                  <a:cubicBezTo>
                    <a:pt x="64" y="470"/>
                    <a:pt x="22" y="533"/>
                    <a:pt x="22" y="617"/>
                  </a:cubicBezTo>
                  <a:cubicBezTo>
                    <a:pt x="1" y="744"/>
                    <a:pt x="64" y="849"/>
                    <a:pt x="190" y="870"/>
                  </a:cubicBezTo>
                  <a:cubicBezTo>
                    <a:pt x="633" y="933"/>
                    <a:pt x="1054" y="933"/>
                    <a:pt x="1497" y="954"/>
                  </a:cubicBezTo>
                  <a:cubicBezTo>
                    <a:pt x="1919" y="976"/>
                    <a:pt x="2340" y="976"/>
                    <a:pt x="2741" y="1018"/>
                  </a:cubicBezTo>
                  <a:cubicBezTo>
                    <a:pt x="3520" y="1102"/>
                    <a:pt x="4363" y="1376"/>
                    <a:pt x="5185" y="1608"/>
                  </a:cubicBezTo>
                  <a:lnTo>
                    <a:pt x="5206" y="1608"/>
                  </a:lnTo>
                  <a:cubicBezTo>
                    <a:pt x="5221" y="1613"/>
                    <a:pt x="5237" y="1615"/>
                    <a:pt x="5254" y="1615"/>
                  </a:cubicBezTo>
                  <a:cubicBezTo>
                    <a:pt x="5308" y="1615"/>
                    <a:pt x="5369" y="1588"/>
                    <a:pt x="5417" y="1524"/>
                  </a:cubicBezTo>
                  <a:cubicBezTo>
                    <a:pt x="5480" y="1439"/>
                    <a:pt x="5459" y="1292"/>
                    <a:pt x="5375" y="1228"/>
                  </a:cubicBezTo>
                  <a:cubicBezTo>
                    <a:pt x="4996" y="912"/>
                    <a:pt x="4616" y="680"/>
                    <a:pt x="4195" y="491"/>
                  </a:cubicBezTo>
                  <a:cubicBezTo>
                    <a:pt x="3773" y="280"/>
                    <a:pt x="3331" y="111"/>
                    <a:pt x="2846" y="48"/>
                  </a:cubicBezTo>
                  <a:cubicBezTo>
                    <a:pt x="2604" y="17"/>
                    <a:pt x="2372" y="1"/>
                    <a:pt x="21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11"/>
            <p:cNvSpPr/>
            <p:nvPr/>
          </p:nvSpPr>
          <p:spPr>
            <a:xfrm>
              <a:off x="3532091" y="2372195"/>
              <a:ext cx="304402" cy="275383"/>
            </a:xfrm>
            <a:custGeom>
              <a:rect b="b" l="l" r="r" t="t"/>
              <a:pathLst>
                <a:path extrusionOk="0" h="12204" w="13490">
                  <a:moveTo>
                    <a:pt x="6660" y="1"/>
                  </a:moveTo>
                  <a:lnTo>
                    <a:pt x="3604" y="43"/>
                  </a:lnTo>
                  <a:cubicBezTo>
                    <a:pt x="0" y="2846"/>
                    <a:pt x="4511" y="6429"/>
                    <a:pt x="4511" y="6429"/>
                  </a:cubicBezTo>
                  <a:lnTo>
                    <a:pt x="3710" y="10518"/>
                  </a:lnTo>
                  <a:lnTo>
                    <a:pt x="5607" y="10813"/>
                  </a:lnTo>
                  <a:lnTo>
                    <a:pt x="9590" y="12204"/>
                  </a:lnTo>
                  <a:cubicBezTo>
                    <a:pt x="10433" y="10855"/>
                    <a:pt x="11487" y="9654"/>
                    <a:pt x="11929" y="8558"/>
                  </a:cubicBezTo>
                  <a:cubicBezTo>
                    <a:pt x="13489" y="4616"/>
                    <a:pt x="10623" y="591"/>
                    <a:pt x="66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11"/>
            <p:cNvSpPr/>
            <p:nvPr/>
          </p:nvSpPr>
          <p:spPr>
            <a:xfrm>
              <a:off x="3636253" y="2574314"/>
              <a:ext cx="145070" cy="148433"/>
            </a:xfrm>
            <a:custGeom>
              <a:rect b="b" l="l" r="r" t="t"/>
              <a:pathLst>
                <a:path extrusionOk="0" h="6578" w="6429">
                  <a:moveTo>
                    <a:pt x="3238" y="0"/>
                  </a:moveTo>
                  <a:cubicBezTo>
                    <a:pt x="3212" y="0"/>
                    <a:pt x="3187" y="1"/>
                    <a:pt x="3161" y="1"/>
                  </a:cubicBezTo>
                  <a:cubicBezTo>
                    <a:pt x="1412" y="43"/>
                    <a:pt x="0" y="1540"/>
                    <a:pt x="42" y="3352"/>
                  </a:cubicBezTo>
                  <a:cubicBezTo>
                    <a:pt x="63" y="5139"/>
                    <a:pt x="1477" y="6578"/>
                    <a:pt x="3193" y="6578"/>
                  </a:cubicBezTo>
                  <a:cubicBezTo>
                    <a:pt x="3217" y="6578"/>
                    <a:pt x="3242" y="6577"/>
                    <a:pt x="3267" y="6577"/>
                  </a:cubicBezTo>
                  <a:cubicBezTo>
                    <a:pt x="5037" y="6535"/>
                    <a:pt x="6428" y="5038"/>
                    <a:pt x="6407" y="3226"/>
                  </a:cubicBezTo>
                  <a:cubicBezTo>
                    <a:pt x="6366" y="1418"/>
                    <a:pt x="4973" y="0"/>
                    <a:pt x="3238" y="0"/>
                  </a:cubicBezTo>
                  <a:close/>
                </a:path>
              </a:pathLst>
            </a:custGeom>
            <a:solidFill>
              <a:srgbClr val="FFB4C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11"/>
            <p:cNvSpPr/>
            <p:nvPr/>
          </p:nvSpPr>
          <p:spPr>
            <a:xfrm>
              <a:off x="3676668" y="2626869"/>
              <a:ext cx="60429" cy="56390"/>
            </a:xfrm>
            <a:custGeom>
              <a:rect b="b" l="l" r="r" t="t"/>
              <a:pathLst>
                <a:path extrusionOk="0" h="2499" w="2678">
                  <a:moveTo>
                    <a:pt x="2059" y="0"/>
                  </a:moveTo>
                  <a:cubicBezTo>
                    <a:pt x="1458" y="0"/>
                    <a:pt x="993" y="165"/>
                    <a:pt x="675" y="517"/>
                  </a:cubicBezTo>
                  <a:cubicBezTo>
                    <a:pt x="1" y="1213"/>
                    <a:pt x="169" y="2330"/>
                    <a:pt x="169" y="2372"/>
                  </a:cubicBezTo>
                  <a:cubicBezTo>
                    <a:pt x="190" y="2456"/>
                    <a:pt x="253" y="2499"/>
                    <a:pt x="317" y="2499"/>
                  </a:cubicBezTo>
                  <a:lnTo>
                    <a:pt x="338" y="2499"/>
                  </a:lnTo>
                  <a:cubicBezTo>
                    <a:pt x="422" y="2477"/>
                    <a:pt x="464" y="2414"/>
                    <a:pt x="443" y="2330"/>
                  </a:cubicBezTo>
                  <a:cubicBezTo>
                    <a:pt x="443" y="2330"/>
                    <a:pt x="296" y="1297"/>
                    <a:pt x="865" y="686"/>
                  </a:cubicBezTo>
                  <a:cubicBezTo>
                    <a:pt x="1142" y="409"/>
                    <a:pt x="1532" y="271"/>
                    <a:pt x="2035" y="271"/>
                  </a:cubicBezTo>
                  <a:cubicBezTo>
                    <a:pt x="2183" y="271"/>
                    <a:pt x="2341" y="283"/>
                    <a:pt x="2509" y="307"/>
                  </a:cubicBezTo>
                  <a:cubicBezTo>
                    <a:pt x="2593" y="307"/>
                    <a:pt x="2656" y="264"/>
                    <a:pt x="2656" y="180"/>
                  </a:cubicBezTo>
                  <a:cubicBezTo>
                    <a:pt x="2677" y="96"/>
                    <a:pt x="2614" y="33"/>
                    <a:pt x="2551" y="33"/>
                  </a:cubicBezTo>
                  <a:cubicBezTo>
                    <a:pt x="2378" y="11"/>
                    <a:pt x="2214" y="0"/>
                    <a:pt x="205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11"/>
            <p:cNvSpPr/>
            <p:nvPr/>
          </p:nvSpPr>
          <p:spPr>
            <a:xfrm>
              <a:off x="3196790" y="2210130"/>
              <a:ext cx="534587" cy="273375"/>
            </a:xfrm>
            <a:custGeom>
              <a:rect b="b" l="l" r="r" t="t"/>
              <a:pathLst>
                <a:path extrusionOk="0" h="12115" w="23691">
                  <a:moveTo>
                    <a:pt x="10659" y="1"/>
                  </a:moveTo>
                  <a:cubicBezTo>
                    <a:pt x="8286" y="1"/>
                    <a:pt x="6115" y="517"/>
                    <a:pt x="4637" y="1429"/>
                  </a:cubicBezTo>
                  <a:cubicBezTo>
                    <a:pt x="1" y="4316"/>
                    <a:pt x="3689" y="8216"/>
                    <a:pt x="3689" y="8216"/>
                  </a:cubicBezTo>
                  <a:cubicBezTo>
                    <a:pt x="1645" y="10260"/>
                    <a:pt x="3921" y="12115"/>
                    <a:pt x="3921" y="12115"/>
                  </a:cubicBezTo>
                  <a:cubicBezTo>
                    <a:pt x="4786" y="8627"/>
                    <a:pt x="7310" y="7592"/>
                    <a:pt x="10001" y="7592"/>
                  </a:cubicBezTo>
                  <a:cubicBezTo>
                    <a:pt x="13928" y="7592"/>
                    <a:pt x="18211" y="9796"/>
                    <a:pt x="18211" y="9796"/>
                  </a:cubicBezTo>
                  <a:lnTo>
                    <a:pt x="23690" y="7920"/>
                  </a:lnTo>
                  <a:cubicBezTo>
                    <a:pt x="21493" y="2270"/>
                    <a:pt x="15634" y="1"/>
                    <a:pt x="106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11"/>
            <p:cNvSpPr/>
            <p:nvPr/>
          </p:nvSpPr>
          <p:spPr>
            <a:xfrm>
              <a:off x="1750997" y="3363857"/>
              <a:ext cx="1339255" cy="787112"/>
            </a:xfrm>
            <a:custGeom>
              <a:rect b="b" l="l" r="r" t="t"/>
              <a:pathLst>
                <a:path extrusionOk="0" h="34882" w="59351">
                  <a:moveTo>
                    <a:pt x="50204" y="0"/>
                  </a:moveTo>
                  <a:lnTo>
                    <a:pt x="1602" y="21"/>
                  </a:lnTo>
                  <a:cubicBezTo>
                    <a:pt x="633" y="21"/>
                    <a:pt x="0" y="1033"/>
                    <a:pt x="443" y="1918"/>
                  </a:cubicBezTo>
                  <a:lnTo>
                    <a:pt x="7335" y="34881"/>
                  </a:lnTo>
                  <a:lnTo>
                    <a:pt x="59351" y="34881"/>
                  </a:lnTo>
                  <a:lnTo>
                    <a:pt x="51742" y="928"/>
                  </a:lnTo>
                  <a:cubicBezTo>
                    <a:pt x="51426" y="359"/>
                    <a:pt x="50836" y="0"/>
                    <a:pt x="502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11"/>
            <p:cNvSpPr/>
            <p:nvPr/>
          </p:nvSpPr>
          <p:spPr>
            <a:xfrm>
              <a:off x="2936175" y="4032722"/>
              <a:ext cx="769512" cy="119353"/>
            </a:xfrm>
            <a:custGeom>
              <a:rect b="b" l="l" r="r" t="t"/>
              <a:pathLst>
                <a:path extrusionOk="0" h="4111" w="34102">
                  <a:moveTo>
                    <a:pt x="32095" y="0"/>
                  </a:moveTo>
                  <a:cubicBezTo>
                    <a:pt x="32083" y="0"/>
                    <a:pt x="32070" y="0"/>
                    <a:pt x="32057" y="0"/>
                  </a:cubicBezTo>
                  <a:lnTo>
                    <a:pt x="1" y="0"/>
                  </a:lnTo>
                  <a:lnTo>
                    <a:pt x="1" y="4110"/>
                  </a:lnTo>
                  <a:lnTo>
                    <a:pt x="32057" y="4089"/>
                  </a:lnTo>
                  <a:cubicBezTo>
                    <a:pt x="33196" y="4089"/>
                    <a:pt x="34102" y="3183"/>
                    <a:pt x="34102" y="2045"/>
                  </a:cubicBezTo>
                  <a:cubicBezTo>
                    <a:pt x="34102" y="919"/>
                    <a:pt x="33216" y="0"/>
                    <a:pt x="32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11"/>
            <p:cNvSpPr/>
            <p:nvPr/>
          </p:nvSpPr>
          <p:spPr>
            <a:xfrm>
              <a:off x="2291260" y="3711974"/>
              <a:ext cx="146988" cy="146988"/>
            </a:xfrm>
            <a:custGeom>
              <a:rect b="b" l="l" r="r" t="t"/>
              <a:pathLst>
                <a:path extrusionOk="0" h="6514" w="6514">
                  <a:moveTo>
                    <a:pt x="3247" y="1"/>
                  </a:moveTo>
                  <a:cubicBezTo>
                    <a:pt x="1455" y="1"/>
                    <a:pt x="1" y="1455"/>
                    <a:pt x="1" y="3268"/>
                  </a:cubicBezTo>
                  <a:cubicBezTo>
                    <a:pt x="1" y="5059"/>
                    <a:pt x="1455" y="6513"/>
                    <a:pt x="3247" y="6513"/>
                  </a:cubicBezTo>
                  <a:cubicBezTo>
                    <a:pt x="5059" y="6513"/>
                    <a:pt x="6513" y="5059"/>
                    <a:pt x="6513" y="3268"/>
                  </a:cubicBezTo>
                  <a:cubicBezTo>
                    <a:pt x="6513" y="1455"/>
                    <a:pt x="5059" y="1"/>
                    <a:pt x="32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3" name="Google Shape;2593;p11"/>
            <p:cNvGrpSpPr/>
            <p:nvPr/>
          </p:nvGrpSpPr>
          <p:grpSpPr>
            <a:xfrm rot="1319691">
              <a:off x="1497306" y="2000801"/>
              <a:ext cx="144538" cy="114207"/>
              <a:chOff x="2649785" y="2869936"/>
              <a:chExt cx="218985" cy="162119"/>
            </a:xfrm>
          </p:grpSpPr>
          <p:sp>
            <p:nvSpPr>
              <p:cNvPr id="2594" name="Google Shape;2594;p11"/>
              <p:cNvSpPr/>
              <p:nvPr/>
            </p:nvSpPr>
            <p:spPr>
              <a:xfrm rot="722064">
                <a:off x="2660010" y="2892830"/>
                <a:ext cx="198536" cy="119006"/>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11"/>
              <p:cNvSpPr/>
              <p:nvPr/>
            </p:nvSpPr>
            <p:spPr>
              <a:xfrm rot="722064">
                <a:off x="2686820" y="2882543"/>
                <a:ext cx="135364" cy="136905"/>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6" name="Google Shape;2596;p11"/>
            <p:cNvGrpSpPr/>
            <p:nvPr/>
          </p:nvGrpSpPr>
          <p:grpSpPr>
            <a:xfrm rot="1319691">
              <a:off x="1676165" y="1982189"/>
              <a:ext cx="150867" cy="133153"/>
              <a:chOff x="2645225" y="2857706"/>
              <a:chExt cx="228573" cy="189015"/>
            </a:xfrm>
          </p:grpSpPr>
          <p:sp>
            <p:nvSpPr>
              <p:cNvPr id="2597" name="Google Shape;2597;p11"/>
              <p:cNvSpPr/>
              <p:nvPr/>
            </p:nvSpPr>
            <p:spPr>
              <a:xfrm rot="-1419670">
                <a:off x="2661041" y="2892178"/>
                <a:ext cx="196941" cy="120071"/>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11"/>
              <p:cNvSpPr/>
              <p:nvPr/>
            </p:nvSpPr>
            <p:spPr>
              <a:xfrm rot="-1419670">
                <a:off x="2687729" y="2884841"/>
                <a:ext cx="134277" cy="138129"/>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9" name="Google Shape;2599;p11"/>
            <p:cNvGrpSpPr/>
            <p:nvPr/>
          </p:nvGrpSpPr>
          <p:grpSpPr>
            <a:xfrm rot="444838">
              <a:off x="3252860" y="2524678"/>
              <a:ext cx="132903" cy="126807"/>
              <a:chOff x="2644792" y="2853603"/>
              <a:chExt cx="228964" cy="197465"/>
            </a:xfrm>
          </p:grpSpPr>
          <p:sp>
            <p:nvSpPr>
              <p:cNvPr id="2600" name="Google Shape;2600;p11"/>
              <p:cNvSpPr/>
              <p:nvPr/>
            </p:nvSpPr>
            <p:spPr>
              <a:xfrm rot="1641650">
                <a:off x="2661796" y="2891610"/>
                <a:ext cx="194956" cy="121451"/>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11"/>
              <p:cNvSpPr/>
              <p:nvPr/>
            </p:nvSpPr>
            <p:spPr>
              <a:xfrm rot="1642061">
                <a:off x="2690996" y="2882439"/>
                <a:ext cx="128207" cy="134780"/>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2" name="Google Shape;2602;p11"/>
            <p:cNvGrpSpPr/>
            <p:nvPr/>
          </p:nvGrpSpPr>
          <p:grpSpPr>
            <a:xfrm rot="444838">
              <a:off x="3423473" y="2535175"/>
              <a:ext cx="122140" cy="104109"/>
              <a:chOff x="2654076" y="2869936"/>
              <a:chExt cx="210422" cy="162119"/>
            </a:xfrm>
          </p:grpSpPr>
          <p:sp>
            <p:nvSpPr>
              <p:cNvPr id="2603" name="Google Shape;2603;p11"/>
              <p:cNvSpPr/>
              <p:nvPr/>
            </p:nvSpPr>
            <p:spPr>
              <a:xfrm rot="-354271">
                <a:off x="2659649" y="2893020"/>
                <a:ext cx="199277" cy="118620"/>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11"/>
              <p:cNvSpPr/>
              <p:nvPr/>
            </p:nvSpPr>
            <p:spPr>
              <a:xfrm rot="722064">
                <a:off x="2686820" y="2882543"/>
                <a:ext cx="135364" cy="136905"/>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08" name="Shape 2608"/>
        <p:cNvGrpSpPr/>
        <p:nvPr/>
      </p:nvGrpSpPr>
      <p:grpSpPr>
        <a:xfrm>
          <a:off x="0" y="0"/>
          <a:ext cx="0" cy="0"/>
          <a:chOff x="0" y="0"/>
          <a:chExt cx="0" cy="0"/>
        </a:xfrm>
      </p:grpSpPr>
      <p:grpSp>
        <p:nvGrpSpPr>
          <p:cNvPr id="2609" name="Google Shape;2609;p12"/>
          <p:cNvGrpSpPr/>
          <p:nvPr/>
        </p:nvGrpSpPr>
        <p:grpSpPr>
          <a:xfrm>
            <a:off x="326011" y="326378"/>
            <a:ext cx="2449272" cy="4547268"/>
            <a:chOff x="326011" y="326378"/>
            <a:chExt cx="2449272" cy="4547268"/>
          </a:xfrm>
        </p:grpSpPr>
        <p:sp>
          <p:nvSpPr>
            <p:cNvPr id="2610" name="Google Shape;2610;p12"/>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12"/>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12"/>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12"/>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12"/>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12"/>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12"/>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12"/>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12"/>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12"/>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12"/>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1" name="Google Shape;2621;p12"/>
          <p:cNvSpPr/>
          <p:nvPr/>
        </p:nvSpPr>
        <p:spPr>
          <a:xfrm>
            <a:off x="1112444" y="881950"/>
            <a:ext cx="6879600" cy="3726600"/>
          </a:xfrm>
          <a:prstGeom prst="roundRect">
            <a:avLst>
              <a:gd fmla="val 5212" name="adj"/>
            </a:avLst>
          </a:prstGeom>
          <a:solidFill>
            <a:schemeClr val="accent3"/>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12"/>
          <p:cNvSpPr/>
          <p:nvPr/>
        </p:nvSpPr>
        <p:spPr>
          <a:xfrm>
            <a:off x="814279" y="538857"/>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12"/>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12"/>
          <p:cNvSpPr txBox="1"/>
          <p:nvPr>
            <p:ph type="title"/>
          </p:nvPr>
        </p:nvSpPr>
        <p:spPr>
          <a:xfrm>
            <a:off x="1543600" y="541775"/>
            <a:ext cx="5289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3.</a:t>
            </a:r>
            <a:endParaRPr/>
          </a:p>
        </p:txBody>
      </p:sp>
      <p:sp>
        <p:nvSpPr>
          <p:cNvPr id="2625" name="Google Shape;2625;p12"/>
          <p:cNvSpPr/>
          <p:nvPr/>
        </p:nvSpPr>
        <p:spPr>
          <a:xfrm>
            <a:off x="3952800" y="1599050"/>
            <a:ext cx="1238400" cy="1238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12"/>
          <p:cNvSpPr txBox="1"/>
          <p:nvPr>
            <p:ph idx="1" type="subTitle"/>
          </p:nvPr>
        </p:nvSpPr>
        <p:spPr>
          <a:xfrm>
            <a:off x="1619921" y="2864785"/>
            <a:ext cx="5904300" cy="14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Product</a:t>
            </a:r>
            <a:endParaRPr/>
          </a:p>
        </p:txBody>
      </p:sp>
      <p:sp>
        <p:nvSpPr>
          <p:cNvPr id="2627" name="Google Shape;2627;p12">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12"/>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12">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12"/>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12">
            <a:hlinkClick action="ppaction://hlinksldjump" r:id="rId5"/>
          </p:cNvPr>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12"/>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633" name="Google Shape;2633;p12">
            <a:hlinkClick action="ppaction://hlinksldjump" r:id="rId6"/>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634" name="Google Shape;2634;p12">
            <a:hlinkClick action="ppaction://hlinksldjump" r:id="rId7"/>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635" name="Google Shape;2635;p12">
            <a:hlinkClick action="ppaction://hlinksldjump" r:id="rId8"/>
          </p:cNvPr>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636" name="Google Shape;2636;p12"/>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637" name="Google Shape;2637;p12"/>
          <p:cNvGrpSpPr/>
          <p:nvPr/>
        </p:nvGrpSpPr>
        <p:grpSpPr>
          <a:xfrm>
            <a:off x="6935171" y="696541"/>
            <a:ext cx="195284" cy="195284"/>
            <a:chOff x="5660400" y="238125"/>
            <a:chExt cx="481825" cy="481825"/>
          </a:xfrm>
        </p:grpSpPr>
        <p:sp>
          <p:nvSpPr>
            <p:cNvPr id="2638" name="Google Shape;2638;p12"/>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639" name="Google Shape;2639;p12"/>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640" name="Google Shape;2640;p12"/>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12">
            <a:hlinkClick action="ppaction://hlinksldjump" r:id="rId9"/>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12">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12">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44" name="Google Shape;2644;p12"/>
          <p:cNvGrpSpPr/>
          <p:nvPr/>
        </p:nvGrpSpPr>
        <p:grpSpPr>
          <a:xfrm>
            <a:off x="4279286" y="1878083"/>
            <a:ext cx="585585" cy="680323"/>
            <a:chOff x="2682096" y="1245996"/>
            <a:chExt cx="329276" cy="365000"/>
          </a:xfrm>
        </p:grpSpPr>
        <p:sp>
          <p:nvSpPr>
            <p:cNvPr id="2645" name="Google Shape;2645;p12"/>
            <p:cNvSpPr/>
            <p:nvPr/>
          </p:nvSpPr>
          <p:spPr>
            <a:xfrm>
              <a:off x="2682096" y="1335846"/>
              <a:ext cx="313854" cy="275150"/>
            </a:xfrm>
            <a:custGeom>
              <a:rect b="b" l="l" r="r" t="t"/>
              <a:pathLst>
                <a:path extrusionOk="0" h="18377" w="20962">
                  <a:moveTo>
                    <a:pt x="6174" y="1"/>
                  </a:moveTo>
                  <a:cubicBezTo>
                    <a:pt x="5746" y="1"/>
                    <a:pt x="5321" y="44"/>
                    <a:pt x="4920" y="148"/>
                  </a:cubicBezTo>
                  <a:cubicBezTo>
                    <a:pt x="2523" y="779"/>
                    <a:pt x="1" y="3344"/>
                    <a:pt x="1" y="7570"/>
                  </a:cubicBezTo>
                  <a:cubicBezTo>
                    <a:pt x="1" y="10450"/>
                    <a:pt x="1809" y="14403"/>
                    <a:pt x="4058" y="16631"/>
                  </a:cubicBezTo>
                  <a:cubicBezTo>
                    <a:pt x="5130" y="17704"/>
                    <a:pt x="6287" y="18376"/>
                    <a:pt x="7380" y="18376"/>
                  </a:cubicBezTo>
                  <a:cubicBezTo>
                    <a:pt x="8032" y="18376"/>
                    <a:pt x="8663" y="18271"/>
                    <a:pt x="9293" y="18103"/>
                  </a:cubicBezTo>
                  <a:cubicBezTo>
                    <a:pt x="9682" y="17988"/>
                    <a:pt x="10082" y="17930"/>
                    <a:pt x="10481" y="17930"/>
                  </a:cubicBezTo>
                  <a:cubicBezTo>
                    <a:pt x="10881" y="17930"/>
                    <a:pt x="11280" y="17988"/>
                    <a:pt x="11669" y="18103"/>
                  </a:cubicBezTo>
                  <a:cubicBezTo>
                    <a:pt x="12279" y="18271"/>
                    <a:pt x="12931" y="18376"/>
                    <a:pt x="13561" y="18376"/>
                  </a:cubicBezTo>
                  <a:cubicBezTo>
                    <a:pt x="14612" y="18376"/>
                    <a:pt x="15727" y="17767"/>
                    <a:pt x="16736" y="16779"/>
                  </a:cubicBezTo>
                  <a:cubicBezTo>
                    <a:pt x="19049" y="14571"/>
                    <a:pt x="20962" y="10513"/>
                    <a:pt x="20962" y="7570"/>
                  </a:cubicBezTo>
                  <a:cubicBezTo>
                    <a:pt x="20962" y="3344"/>
                    <a:pt x="18418" y="779"/>
                    <a:pt x="16042" y="148"/>
                  </a:cubicBezTo>
                  <a:cubicBezTo>
                    <a:pt x="15641" y="44"/>
                    <a:pt x="15217" y="1"/>
                    <a:pt x="14788" y="1"/>
                  </a:cubicBezTo>
                  <a:cubicBezTo>
                    <a:pt x="14003" y="1"/>
                    <a:pt x="13204" y="147"/>
                    <a:pt x="12510" y="338"/>
                  </a:cubicBezTo>
                  <a:cubicBezTo>
                    <a:pt x="12279" y="380"/>
                    <a:pt x="12047" y="443"/>
                    <a:pt x="11837" y="464"/>
                  </a:cubicBezTo>
                  <a:cubicBezTo>
                    <a:pt x="11379" y="548"/>
                    <a:pt x="10918" y="589"/>
                    <a:pt x="10459" y="589"/>
                  </a:cubicBezTo>
                  <a:cubicBezTo>
                    <a:pt x="9779" y="589"/>
                    <a:pt x="9105" y="501"/>
                    <a:pt x="8452" y="338"/>
                  </a:cubicBezTo>
                  <a:cubicBezTo>
                    <a:pt x="7759" y="147"/>
                    <a:pt x="6960" y="1"/>
                    <a:pt x="6174" y="1"/>
                  </a:cubicBezTo>
                  <a:close/>
                </a:path>
              </a:pathLst>
            </a:custGeom>
            <a:solidFill>
              <a:srgbClr val="753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12"/>
            <p:cNvSpPr/>
            <p:nvPr/>
          </p:nvSpPr>
          <p:spPr>
            <a:xfrm>
              <a:off x="2853966" y="1245996"/>
              <a:ext cx="157406" cy="87050"/>
            </a:xfrm>
            <a:custGeom>
              <a:rect b="b" l="l" r="r" t="t"/>
              <a:pathLst>
                <a:path extrusionOk="0" h="5814" w="10513">
                  <a:moveTo>
                    <a:pt x="5044" y="0"/>
                  </a:moveTo>
                  <a:cubicBezTo>
                    <a:pt x="4802" y="0"/>
                    <a:pt x="4551" y="10"/>
                    <a:pt x="4290" y="31"/>
                  </a:cubicBezTo>
                  <a:cubicBezTo>
                    <a:pt x="1220" y="262"/>
                    <a:pt x="43" y="3795"/>
                    <a:pt x="1" y="3921"/>
                  </a:cubicBezTo>
                  <a:cubicBezTo>
                    <a:pt x="43" y="3879"/>
                    <a:pt x="85" y="3858"/>
                    <a:pt x="148" y="3858"/>
                  </a:cubicBezTo>
                  <a:cubicBezTo>
                    <a:pt x="187" y="3849"/>
                    <a:pt x="228" y="3845"/>
                    <a:pt x="272" y="3845"/>
                  </a:cubicBezTo>
                  <a:cubicBezTo>
                    <a:pt x="1228" y="3845"/>
                    <a:pt x="3180" y="5813"/>
                    <a:pt x="5466" y="5813"/>
                  </a:cubicBezTo>
                  <a:cubicBezTo>
                    <a:pt x="5911" y="5813"/>
                    <a:pt x="6368" y="5739"/>
                    <a:pt x="6834" y="5561"/>
                  </a:cubicBezTo>
                  <a:cubicBezTo>
                    <a:pt x="9924" y="4362"/>
                    <a:pt x="10513" y="263"/>
                    <a:pt x="10513" y="262"/>
                  </a:cubicBezTo>
                  <a:lnTo>
                    <a:pt x="10513" y="262"/>
                  </a:lnTo>
                  <a:cubicBezTo>
                    <a:pt x="10146" y="497"/>
                    <a:pt x="9764" y="581"/>
                    <a:pt x="9349" y="581"/>
                  </a:cubicBezTo>
                  <a:cubicBezTo>
                    <a:pt x="8260" y="581"/>
                    <a:pt x="6939" y="0"/>
                    <a:pt x="5044"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12"/>
            <p:cNvSpPr/>
            <p:nvPr/>
          </p:nvSpPr>
          <p:spPr>
            <a:xfrm>
              <a:off x="2853966" y="1245996"/>
              <a:ext cx="157406" cy="58707"/>
            </a:xfrm>
            <a:custGeom>
              <a:rect b="b" l="l" r="r" t="t"/>
              <a:pathLst>
                <a:path extrusionOk="0" h="3921" w="10513">
                  <a:moveTo>
                    <a:pt x="5028" y="0"/>
                  </a:moveTo>
                  <a:cubicBezTo>
                    <a:pt x="4785" y="0"/>
                    <a:pt x="4532" y="10"/>
                    <a:pt x="4269" y="31"/>
                  </a:cubicBezTo>
                  <a:cubicBezTo>
                    <a:pt x="1220" y="262"/>
                    <a:pt x="22" y="3795"/>
                    <a:pt x="1" y="3921"/>
                  </a:cubicBezTo>
                  <a:lnTo>
                    <a:pt x="127" y="3858"/>
                  </a:lnTo>
                  <a:cubicBezTo>
                    <a:pt x="779" y="3605"/>
                    <a:pt x="3638" y="2554"/>
                    <a:pt x="5972" y="2554"/>
                  </a:cubicBezTo>
                  <a:cubicBezTo>
                    <a:pt x="8621" y="2554"/>
                    <a:pt x="10513" y="263"/>
                    <a:pt x="10513" y="262"/>
                  </a:cubicBezTo>
                  <a:lnTo>
                    <a:pt x="10513" y="262"/>
                  </a:lnTo>
                  <a:cubicBezTo>
                    <a:pt x="10146" y="497"/>
                    <a:pt x="9764" y="581"/>
                    <a:pt x="9348" y="581"/>
                  </a:cubicBezTo>
                  <a:cubicBezTo>
                    <a:pt x="8259" y="581"/>
                    <a:pt x="6935" y="0"/>
                    <a:pt x="5028"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12"/>
            <p:cNvSpPr/>
            <p:nvPr/>
          </p:nvSpPr>
          <p:spPr>
            <a:xfrm>
              <a:off x="2806128" y="1364504"/>
              <a:ext cx="65804" cy="14808"/>
            </a:xfrm>
            <a:custGeom>
              <a:rect b="b" l="l" r="r" t="t"/>
              <a:pathLst>
                <a:path extrusionOk="0" h="989" w="4395">
                  <a:moveTo>
                    <a:pt x="0" y="0"/>
                  </a:moveTo>
                  <a:cubicBezTo>
                    <a:pt x="0" y="484"/>
                    <a:pt x="736" y="883"/>
                    <a:pt x="1745" y="989"/>
                  </a:cubicBezTo>
                  <a:lnTo>
                    <a:pt x="2628" y="989"/>
                  </a:lnTo>
                  <a:cubicBezTo>
                    <a:pt x="3637" y="883"/>
                    <a:pt x="4394" y="484"/>
                    <a:pt x="4394" y="0"/>
                  </a:cubicBez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12"/>
            <p:cNvSpPr/>
            <p:nvPr/>
          </p:nvSpPr>
          <p:spPr>
            <a:xfrm>
              <a:off x="2810605" y="1293654"/>
              <a:ext cx="56356" cy="85972"/>
            </a:xfrm>
            <a:custGeom>
              <a:rect b="b" l="l" r="r" t="t"/>
              <a:pathLst>
                <a:path extrusionOk="0" h="5742" w="3764">
                  <a:moveTo>
                    <a:pt x="3182" y="0"/>
                  </a:moveTo>
                  <a:cubicBezTo>
                    <a:pt x="3058" y="0"/>
                    <a:pt x="2932" y="56"/>
                    <a:pt x="2834" y="191"/>
                  </a:cubicBezTo>
                  <a:lnTo>
                    <a:pt x="1635" y="1999"/>
                  </a:lnTo>
                  <a:cubicBezTo>
                    <a:pt x="1446" y="1432"/>
                    <a:pt x="1236" y="885"/>
                    <a:pt x="963" y="338"/>
                  </a:cubicBezTo>
                  <a:cubicBezTo>
                    <a:pt x="874" y="168"/>
                    <a:pt x="732" y="97"/>
                    <a:pt x="590" y="97"/>
                  </a:cubicBezTo>
                  <a:cubicBezTo>
                    <a:pt x="295" y="97"/>
                    <a:pt x="0" y="404"/>
                    <a:pt x="185" y="759"/>
                  </a:cubicBezTo>
                  <a:cubicBezTo>
                    <a:pt x="794" y="2020"/>
                    <a:pt x="1194" y="3366"/>
                    <a:pt x="1362" y="4753"/>
                  </a:cubicBezTo>
                  <a:cubicBezTo>
                    <a:pt x="1404" y="5069"/>
                    <a:pt x="1446" y="5384"/>
                    <a:pt x="1446" y="5721"/>
                  </a:cubicBezTo>
                  <a:cubicBezTo>
                    <a:pt x="1593" y="5742"/>
                    <a:pt x="1740" y="5742"/>
                    <a:pt x="1888" y="5742"/>
                  </a:cubicBezTo>
                  <a:cubicBezTo>
                    <a:pt x="2035" y="5742"/>
                    <a:pt x="2182" y="5721"/>
                    <a:pt x="2329" y="5721"/>
                  </a:cubicBezTo>
                  <a:cubicBezTo>
                    <a:pt x="2308" y="5384"/>
                    <a:pt x="2287" y="5069"/>
                    <a:pt x="2245" y="4753"/>
                  </a:cubicBezTo>
                  <a:cubicBezTo>
                    <a:pt x="2182" y="4207"/>
                    <a:pt x="2098" y="3660"/>
                    <a:pt x="1951" y="3135"/>
                  </a:cubicBezTo>
                  <a:lnTo>
                    <a:pt x="3570" y="675"/>
                  </a:lnTo>
                  <a:cubicBezTo>
                    <a:pt x="3763" y="332"/>
                    <a:pt x="3482" y="0"/>
                    <a:pt x="3182" y="0"/>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53" name="Shape 2653"/>
        <p:cNvGrpSpPr/>
        <p:nvPr/>
      </p:nvGrpSpPr>
      <p:grpSpPr>
        <a:xfrm>
          <a:off x="0" y="0"/>
          <a:ext cx="0" cy="0"/>
          <a:chOff x="0" y="0"/>
          <a:chExt cx="0" cy="0"/>
        </a:xfrm>
      </p:grpSpPr>
      <p:sp>
        <p:nvSpPr>
          <p:cNvPr id="2654" name="Google Shape;2654;p13"/>
          <p:cNvSpPr/>
          <p:nvPr/>
        </p:nvSpPr>
        <p:spPr>
          <a:xfrm>
            <a:off x="961325" y="1544025"/>
            <a:ext cx="7228200" cy="32454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highlight>
                <a:schemeClr val="accent1"/>
              </a:highlight>
              <a:latin typeface="Arial"/>
              <a:ea typeface="Arial"/>
              <a:cs typeface="Arial"/>
              <a:sym typeface="Arial"/>
            </a:endParaRPr>
          </a:p>
        </p:txBody>
      </p:sp>
      <p:sp>
        <p:nvSpPr>
          <p:cNvPr id="2655" name="Google Shape;2655;p13">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13"/>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13">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13"/>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13"/>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13"/>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661" name="Google Shape;2661;p13">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662" name="Google Shape;2662;p13">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663" name="Google Shape;2663;p13"/>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664" name="Google Shape;2664;p13"/>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665" name="Google Shape;2665;p13"/>
          <p:cNvGrpSpPr/>
          <p:nvPr/>
        </p:nvGrpSpPr>
        <p:grpSpPr>
          <a:xfrm>
            <a:off x="6935171" y="696541"/>
            <a:ext cx="195284" cy="195284"/>
            <a:chOff x="5660400" y="238125"/>
            <a:chExt cx="481825" cy="481825"/>
          </a:xfrm>
        </p:grpSpPr>
        <p:sp>
          <p:nvSpPr>
            <p:cNvPr id="2666" name="Google Shape;2666;p13"/>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667" name="Google Shape;2667;p13"/>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668" name="Google Shape;2668;p13"/>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13">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13">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13">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13"/>
          <p:cNvSpPr txBox="1"/>
          <p:nvPr/>
        </p:nvSpPr>
        <p:spPr>
          <a:xfrm>
            <a:off x="1543600" y="541775"/>
            <a:ext cx="528900" cy="475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4ECAA4"/>
                </a:solidFill>
                <a:latin typeface="Ubuntu"/>
                <a:ea typeface="Ubuntu"/>
                <a:cs typeface="Ubuntu"/>
                <a:sym typeface="Ubuntu"/>
              </a:rPr>
              <a:t>3.</a:t>
            </a:r>
            <a:endParaRPr b="1" i="0" sz="2800" u="none" cap="none" strike="noStrike">
              <a:solidFill>
                <a:srgbClr val="4ECAA4"/>
              </a:solidFill>
              <a:latin typeface="Ubuntu"/>
              <a:ea typeface="Ubuntu"/>
              <a:cs typeface="Ubuntu"/>
              <a:sym typeface="Ubuntu"/>
            </a:endParaRPr>
          </a:p>
        </p:txBody>
      </p:sp>
      <p:pic>
        <p:nvPicPr>
          <p:cNvPr id="2673" name="Google Shape;2673;p13"/>
          <p:cNvPicPr preferRelativeResize="0"/>
          <p:nvPr/>
        </p:nvPicPr>
        <p:blipFill rotWithShape="1">
          <a:blip r:embed="rId8">
            <a:alphaModFix/>
          </a:blip>
          <a:srcRect b="0" l="0" r="0" t="0"/>
          <a:stretch/>
        </p:blipFill>
        <p:spPr>
          <a:xfrm>
            <a:off x="6455700" y="1689175"/>
            <a:ext cx="1372449" cy="3016008"/>
          </a:xfrm>
          <a:prstGeom prst="rect">
            <a:avLst/>
          </a:prstGeom>
          <a:noFill/>
          <a:ln>
            <a:noFill/>
          </a:ln>
        </p:spPr>
      </p:pic>
      <p:pic>
        <p:nvPicPr>
          <p:cNvPr id="2674" name="Google Shape;2674;p13"/>
          <p:cNvPicPr preferRelativeResize="0"/>
          <p:nvPr/>
        </p:nvPicPr>
        <p:blipFill rotWithShape="1">
          <a:blip r:embed="rId9">
            <a:alphaModFix/>
          </a:blip>
          <a:srcRect b="0" l="0" r="0" t="0"/>
          <a:stretch/>
        </p:blipFill>
        <p:spPr>
          <a:xfrm>
            <a:off x="2962650" y="1689175"/>
            <a:ext cx="1372450" cy="2995238"/>
          </a:xfrm>
          <a:prstGeom prst="rect">
            <a:avLst/>
          </a:prstGeom>
          <a:noFill/>
          <a:ln>
            <a:noFill/>
          </a:ln>
        </p:spPr>
      </p:pic>
      <p:pic>
        <p:nvPicPr>
          <p:cNvPr id="2675" name="Google Shape;2675;p13"/>
          <p:cNvPicPr preferRelativeResize="0"/>
          <p:nvPr/>
        </p:nvPicPr>
        <p:blipFill rotWithShape="1">
          <a:blip r:embed="rId10">
            <a:alphaModFix/>
          </a:blip>
          <a:srcRect b="0" l="0" r="0" t="0"/>
          <a:stretch/>
        </p:blipFill>
        <p:spPr>
          <a:xfrm>
            <a:off x="4709175" y="1689175"/>
            <a:ext cx="1372449" cy="3004685"/>
          </a:xfrm>
          <a:prstGeom prst="rect">
            <a:avLst/>
          </a:prstGeom>
          <a:noFill/>
          <a:ln>
            <a:noFill/>
          </a:ln>
        </p:spPr>
      </p:pic>
      <p:pic>
        <p:nvPicPr>
          <p:cNvPr id="2676" name="Google Shape;2676;p13"/>
          <p:cNvPicPr preferRelativeResize="0"/>
          <p:nvPr/>
        </p:nvPicPr>
        <p:blipFill rotWithShape="1">
          <a:blip r:embed="rId11">
            <a:alphaModFix/>
          </a:blip>
          <a:srcRect b="0" l="0" r="0" t="0"/>
          <a:stretch/>
        </p:blipFill>
        <p:spPr>
          <a:xfrm>
            <a:off x="1269225" y="1689175"/>
            <a:ext cx="1372450" cy="2998549"/>
          </a:xfrm>
          <a:prstGeom prst="rect">
            <a:avLst/>
          </a:prstGeom>
          <a:noFill/>
          <a:ln>
            <a:noFill/>
          </a:ln>
        </p:spPr>
      </p:pic>
      <p:sp>
        <p:nvSpPr>
          <p:cNvPr id="2677" name="Google Shape;2677;p13"/>
          <p:cNvSpPr txBox="1"/>
          <p:nvPr/>
        </p:nvSpPr>
        <p:spPr>
          <a:xfrm>
            <a:off x="966575" y="1140250"/>
            <a:ext cx="5212200" cy="28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sng" cap="none" strike="noStrike">
                <a:solidFill>
                  <a:srgbClr val="0563C1"/>
                </a:solidFill>
                <a:latin typeface="Ubuntu Light"/>
                <a:ea typeface="Ubuntu Light"/>
                <a:cs typeface="Ubuntu Light"/>
                <a:sym typeface="Ubuntu Light"/>
                <a:hlinkClick r:id="rId12">
                  <a:extLst>
                    <a:ext uri="{A12FA001-AC4F-418D-AE19-62706E023703}">
                      <ahyp:hlinkClr val="tx"/>
                    </a:ext>
                  </a:extLst>
                </a:hlinkClick>
              </a:rPr>
              <a:t>https://www.figma.com/file/ELeyt8qdq5FxaI7tCwyeO1/Go-Quiz?node-id=1%3A9</a:t>
            </a:r>
            <a:endParaRPr b="0" i="0" sz="700" u="none" cap="none" strike="noStrike">
              <a:solidFill>
                <a:srgbClr val="0563C1"/>
              </a:solidFill>
              <a:latin typeface="Ubuntu Light"/>
              <a:ea typeface="Ubuntu Light"/>
              <a:cs typeface="Ubuntu Light"/>
              <a:sym typeface="Ubuntu Light"/>
            </a:endParaRPr>
          </a:p>
          <a:p>
            <a:pPr indent="0" lvl="0" marL="0" marR="0" rtl="0" algn="l">
              <a:lnSpc>
                <a:spcPct val="107916"/>
              </a:lnSpc>
              <a:spcBef>
                <a:spcPts val="800"/>
              </a:spcBef>
              <a:spcAft>
                <a:spcPts val="0"/>
              </a:spcAft>
              <a:buClr>
                <a:srgbClr val="000000"/>
              </a:buClr>
              <a:buSzPts val="1200"/>
              <a:buFont typeface="Arial"/>
              <a:buNone/>
            </a:pPr>
            <a:r>
              <a:t/>
            </a:r>
            <a:endParaRPr b="0" i="0" sz="1200" u="none" cap="none" strike="noStrike">
              <a:solidFill>
                <a:srgbClr val="1C1C3D"/>
              </a:solidFill>
              <a:latin typeface="Montserrat Medium"/>
              <a:ea typeface="Montserrat Medium"/>
              <a:cs typeface="Montserrat Medium"/>
              <a:sym typeface="Montserrat Medium"/>
            </a:endParaRPr>
          </a:p>
          <a:p>
            <a:pPr indent="0" lvl="0" marL="0" marR="0" rtl="0" algn="ctr">
              <a:lnSpc>
                <a:spcPct val="115000"/>
              </a:lnSpc>
              <a:spcBef>
                <a:spcPts val="800"/>
              </a:spcBef>
              <a:spcAft>
                <a:spcPts val="0"/>
              </a:spcAft>
              <a:buClr>
                <a:srgbClr val="000000"/>
              </a:buClr>
              <a:buSzPts val="1200"/>
              <a:buFont typeface="Arial"/>
              <a:buNone/>
            </a:pPr>
            <a:r>
              <a:t/>
            </a:r>
            <a:endParaRPr b="0" i="0" sz="1200" u="none" cap="none" strike="noStrike">
              <a:solidFill>
                <a:srgbClr val="00000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4"/>
                                        </p:tgtEl>
                                        <p:attrNameLst>
                                          <p:attrName>style.visibility</p:attrName>
                                        </p:attrNameLst>
                                      </p:cBhvr>
                                      <p:to>
                                        <p:strVal val="visible"/>
                                      </p:to>
                                    </p:set>
                                    <p:animEffect filter="fade" transition="in">
                                      <p:cBhvr>
                                        <p:cTn dur="1000"/>
                                        <p:tgtEl>
                                          <p:spTgt spid="2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681" name="Shape 2681"/>
        <p:cNvGrpSpPr/>
        <p:nvPr/>
      </p:nvGrpSpPr>
      <p:grpSpPr>
        <a:xfrm>
          <a:off x="0" y="0"/>
          <a:ext cx="0" cy="0"/>
          <a:chOff x="0" y="0"/>
          <a:chExt cx="0" cy="0"/>
        </a:xfrm>
      </p:grpSpPr>
      <p:grpSp>
        <p:nvGrpSpPr>
          <p:cNvPr id="2682" name="Google Shape;2682;p14"/>
          <p:cNvGrpSpPr/>
          <p:nvPr/>
        </p:nvGrpSpPr>
        <p:grpSpPr>
          <a:xfrm>
            <a:off x="326011" y="326378"/>
            <a:ext cx="2449272" cy="4547268"/>
            <a:chOff x="326011" y="326378"/>
            <a:chExt cx="2449272" cy="4547268"/>
          </a:xfrm>
        </p:grpSpPr>
        <p:sp>
          <p:nvSpPr>
            <p:cNvPr id="2683" name="Google Shape;2683;p14"/>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14"/>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14"/>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14"/>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14"/>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14"/>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14"/>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14"/>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14"/>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14"/>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14"/>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4" name="Google Shape;2694;p14"/>
          <p:cNvSpPr/>
          <p:nvPr/>
        </p:nvSpPr>
        <p:spPr>
          <a:xfrm>
            <a:off x="1112444" y="881950"/>
            <a:ext cx="6879600" cy="3726600"/>
          </a:xfrm>
          <a:prstGeom prst="roundRect">
            <a:avLst>
              <a:gd fmla="val 5212" name="adj"/>
            </a:avLst>
          </a:prstGeom>
          <a:solidFill>
            <a:schemeClr val="accent4"/>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14"/>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14"/>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14"/>
          <p:cNvSpPr txBox="1"/>
          <p:nvPr>
            <p:ph type="title"/>
          </p:nvPr>
        </p:nvSpPr>
        <p:spPr>
          <a:xfrm>
            <a:off x="1543600" y="541775"/>
            <a:ext cx="5862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4"/>
                </a:solidFill>
              </a:rPr>
              <a:t>4.</a:t>
            </a:r>
            <a:endParaRPr>
              <a:solidFill>
                <a:schemeClr val="accent4"/>
              </a:solidFill>
            </a:endParaRPr>
          </a:p>
        </p:txBody>
      </p:sp>
      <p:sp>
        <p:nvSpPr>
          <p:cNvPr id="2698" name="Google Shape;2698;p14"/>
          <p:cNvSpPr/>
          <p:nvPr/>
        </p:nvSpPr>
        <p:spPr>
          <a:xfrm>
            <a:off x="3952800" y="1599050"/>
            <a:ext cx="1238400" cy="1238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14"/>
          <p:cNvSpPr txBox="1"/>
          <p:nvPr>
            <p:ph idx="1" type="subTitle"/>
          </p:nvPr>
        </p:nvSpPr>
        <p:spPr>
          <a:xfrm>
            <a:off x="1619921" y="2864785"/>
            <a:ext cx="5904300" cy="14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5500"/>
              <a:t>Business Model</a:t>
            </a:r>
            <a:endParaRPr sz="5500"/>
          </a:p>
        </p:txBody>
      </p:sp>
      <p:sp>
        <p:nvSpPr>
          <p:cNvPr id="2700" name="Google Shape;2700;p14">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14">
            <a:hlinkClick action="ppaction://hlinksldjump" r:id="rId4"/>
          </p:cNvPr>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14">
            <a:hlinkClick action="ppaction://hlinksldjump" r:id="rId5"/>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14"/>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14"/>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14">
            <a:hlinkClick action="ppaction://hlinksldjump" r:id="rId6"/>
          </p:cNvPr>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706" name="Google Shape;2706;p14">
            <a:hlinkClick action="ppaction://hlinksldjump" r:id="rId7"/>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707" name="Google Shape;2707;p14">
            <a:hlinkClick action="ppaction://hlinksldjump" r:id="rId8"/>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708" name="Google Shape;2708;p14"/>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709" name="Google Shape;2709;p14"/>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710" name="Google Shape;2710;p14"/>
          <p:cNvGrpSpPr/>
          <p:nvPr/>
        </p:nvGrpSpPr>
        <p:grpSpPr>
          <a:xfrm>
            <a:off x="6935171" y="696541"/>
            <a:ext cx="195284" cy="195284"/>
            <a:chOff x="5660400" y="238125"/>
            <a:chExt cx="481825" cy="481825"/>
          </a:xfrm>
        </p:grpSpPr>
        <p:sp>
          <p:nvSpPr>
            <p:cNvPr id="2711" name="Google Shape;2711;p14"/>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712" name="Google Shape;2712;p14"/>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713" name="Google Shape;2713;p14"/>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14">
            <a:hlinkClick action="ppaction://hlinksldjump" r:id="rId9"/>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14">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14">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7" name="Google Shape;2717;p14"/>
          <p:cNvGrpSpPr/>
          <p:nvPr/>
        </p:nvGrpSpPr>
        <p:grpSpPr>
          <a:xfrm>
            <a:off x="4279046" y="1926018"/>
            <a:ext cx="586045" cy="584465"/>
            <a:chOff x="6836041" y="1503588"/>
            <a:chExt cx="342496" cy="341553"/>
          </a:xfrm>
        </p:grpSpPr>
        <p:sp>
          <p:nvSpPr>
            <p:cNvPr id="2718" name="Google Shape;2718;p14"/>
            <p:cNvSpPr/>
            <p:nvPr/>
          </p:nvSpPr>
          <p:spPr>
            <a:xfrm>
              <a:off x="6978639" y="1503588"/>
              <a:ext cx="57300" cy="31487"/>
            </a:xfrm>
            <a:custGeom>
              <a:rect b="b" l="l" r="r" t="t"/>
              <a:pathLst>
                <a:path extrusionOk="0" h="2103" w="3827">
                  <a:moveTo>
                    <a:pt x="337" y="0"/>
                  </a:moveTo>
                  <a:cubicBezTo>
                    <a:pt x="148" y="0"/>
                    <a:pt x="0" y="147"/>
                    <a:pt x="0" y="315"/>
                  </a:cubicBezTo>
                  <a:lnTo>
                    <a:pt x="0" y="1766"/>
                  </a:lnTo>
                  <a:cubicBezTo>
                    <a:pt x="0" y="1955"/>
                    <a:pt x="148" y="2103"/>
                    <a:pt x="337" y="2103"/>
                  </a:cubicBezTo>
                  <a:lnTo>
                    <a:pt x="3490" y="2103"/>
                  </a:lnTo>
                  <a:cubicBezTo>
                    <a:pt x="3680" y="2103"/>
                    <a:pt x="3827" y="1955"/>
                    <a:pt x="3827" y="1766"/>
                  </a:cubicBezTo>
                  <a:lnTo>
                    <a:pt x="3827" y="315"/>
                  </a:lnTo>
                  <a:cubicBezTo>
                    <a:pt x="3827" y="147"/>
                    <a:pt x="3680" y="0"/>
                    <a:pt x="3490"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14"/>
            <p:cNvSpPr/>
            <p:nvPr/>
          </p:nvSpPr>
          <p:spPr>
            <a:xfrm>
              <a:off x="7014214" y="1503588"/>
              <a:ext cx="21725" cy="31487"/>
            </a:xfrm>
            <a:custGeom>
              <a:rect b="b" l="l" r="r" t="t"/>
              <a:pathLst>
                <a:path extrusionOk="0" h="2103" w="1451">
                  <a:moveTo>
                    <a:pt x="0" y="0"/>
                  </a:moveTo>
                  <a:lnTo>
                    <a:pt x="0" y="2103"/>
                  </a:lnTo>
                  <a:lnTo>
                    <a:pt x="1114" y="2103"/>
                  </a:lnTo>
                  <a:cubicBezTo>
                    <a:pt x="1304" y="2103"/>
                    <a:pt x="1451" y="1955"/>
                    <a:pt x="1451" y="1766"/>
                  </a:cubicBezTo>
                  <a:lnTo>
                    <a:pt x="1451" y="315"/>
                  </a:lnTo>
                  <a:cubicBezTo>
                    <a:pt x="1451" y="147"/>
                    <a:pt x="1304" y="0"/>
                    <a:pt x="1114"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14"/>
            <p:cNvSpPr/>
            <p:nvPr/>
          </p:nvSpPr>
          <p:spPr>
            <a:xfrm>
              <a:off x="6856179" y="1552368"/>
              <a:ext cx="302220" cy="183233"/>
            </a:xfrm>
            <a:custGeom>
              <a:rect b="b" l="l" r="r" t="t"/>
              <a:pathLst>
                <a:path extrusionOk="0" h="12238" w="20185">
                  <a:moveTo>
                    <a:pt x="337" y="1"/>
                  </a:moveTo>
                  <a:cubicBezTo>
                    <a:pt x="148" y="1"/>
                    <a:pt x="1" y="148"/>
                    <a:pt x="1" y="337"/>
                  </a:cubicBezTo>
                  <a:lnTo>
                    <a:pt x="1" y="11901"/>
                  </a:lnTo>
                  <a:cubicBezTo>
                    <a:pt x="1" y="12090"/>
                    <a:pt x="148" y="12237"/>
                    <a:pt x="337" y="12237"/>
                  </a:cubicBezTo>
                  <a:lnTo>
                    <a:pt x="19848" y="12237"/>
                  </a:lnTo>
                  <a:cubicBezTo>
                    <a:pt x="20037" y="12237"/>
                    <a:pt x="20184" y="12069"/>
                    <a:pt x="20184" y="11901"/>
                  </a:cubicBezTo>
                  <a:lnTo>
                    <a:pt x="20184" y="337"/>
                  </a:lnTo>
                  <a:cubicBezTo>
                    <a:pt x="20184" y="148"/>
                    <a:pt x="20037" y="1"/>
                    <a:pt x="19848" y="1"/>
                  </a:cubicBez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14"/>
            <p:cNvSpPr/>
            <p:nvPr/>
          </p:nvSpPr>
          <p:spPr>
            <a:xfrm>
              <a:off x="7137917" y="1552368"/>
              <a:ext cx="20482" cy="183233"/>
            </a:xfrm>
            <a:custGeom>
              <a:rect b="b" l="l" r="r" t="t"/>
              <a:pathLst>
                <a:path extrusionOk="0" h="12238" w="1368">
                  <a:moveTo>
                    <a:pt x="1" y="1"/>
                  </a:moveTo>
                  <a:lnTo>
                    <a:pt x="1" y="12237"/>
                  </a:lnTo>
                  <a:lnTo>
                    <a:pt x="1031" y="12237"/>
                  </a:lnTo>
                  <a:cubicBezTo>
                    <a:pt x="1220" y="12237"/>
                    <a:pt x="1367" y="12069"/>
                    <a:pt x="1367" y="11901"/>
                  </a:cubicBezTo>
                  <a:lnTo>
                    <a:pt x="1367" y="337"/>
                  </a:lnTo>
                  <a:cubicBezTo>
                    <a:pt x="1367" y="148"/>
                    <a:pt x="1220" y="1"/>
                    <a:pt x="1031" y="1"/>
                  </a:cubicBezTo>
                  <a:close/>
                </a:path>
              </a:pathLst>
            </a:custGeom>
            <a:solidFill>
              <a:srgbClr val="4ECA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14"/>
            <p:cNvSpPr/>
            <p:nvPr/>
          </p:nvSpPr>
          <p:spPr>
            <a:xfrm>
              <a:off x="6836041" y="1524984"/>
              <a:ext cx="342496" cy="37476"/>
            </a:xfrm>
            <a:custGeom>
              <a:rect b="b" l="l" r="r" t="t"/>
              <a:pathLst>
                <a:path extrusionOk="0" h="2503" w="22875">
                  <a:moveTo>
                    <a:pt x="337" y="1"/>
                  </a:moveTo>
                  <a:cubicBezTo>
                    <a:pt x="148" y="1"/>
                    <a:pt x="0" y="148"/>
                    <a:pt x="0" y="337"/>
                  </a:cubicBezTo>
                  <a:lnTo>
                    <a:pt x="0" y="2166"/>
                  </a:lnTo>
                  <a:cubicBezTo>
                    <a:pt x="0" y="2356"/>
                    <a:pt x="148" y="2503"/>
                    <a:pt x="337" y="2503"/>
                  </a:cubicBezTo>
                  <a:lnTo>
                    <a:pt x="22559" y="2503"/>
                  </a:lnTo>
                  <a:cubicBezTo>
                    <a:pt x="22728" y="2503"/>
                    <a:pt x="22875" y="2356"/>
                    <a:pt x="22875" y="2166"/>
                  </a:cubicBezTo>
                  <a:lnTo>
                    <a:pt x="22875" y="337"/>
                  </a:lnTo>
                  <a:cubicBezTo>
                    <a:pt x="22875" y="169"/>
                    <a:pt x="22728" y="1"/>
                    <a:pt x="22559" y="1"/>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14"/>
            <p:cNvSpPr/>
            <p:nvPr/>
          </p:nvSpPr>
          <p:spPr>
            <a:xfrm>
              <a:off x="6939606" y="1790042"/>
              <a:ext cx="135366" cy="31487"/>
            </a:xfrm>
            <a:custGeom>
              <a:rect b="b" l="l" r="r" t="t"/>
              <a:pathLst>
                <a:path extrusionOk="0" h="2103" w="9041">
                  <a:moveTo>
                    <a:pt x="1199" y="0"/>
                  </a:moveTo>
                  <a:cubicBezTo>
                    <a:pt x="1094" y="0"/>
                    <a:pt x="967" y="84"/>
                    <a:pt x="904" y="190"/>
                  </a:cubicBezTo>
                  <a:lnTo>
                    <a:pt x="127" y="1598"/>
                  </a:lnTo>
                  <a:cubicBezTo>
                    <a:pt x="0" y="1829"/>
                    <a:pt x="169" y="2103"/>
                    <a:pt x="421" y="2103"/>
                  </a:cubicBezTo>
                  <a:lnTo>
                    <a:pt x="8620" y="2103"/>
                  </a:lnTo>
                  <a:cubicBezTo>
                    <a:pt x="8873" y="2103"/>
                    <a:pt x="9041" y="1829"/>
                    <a:pt x="8915" y="1598"/>
                  </a:cubicBezTo>
                  <a:lnTo>
                    <a:pt x="8116" y="190"/>
                  </a:lnTo>
                  <a:cubicBezTo>
                    <a:pt x="8053" y="84"/>
                    <a:pt x="7948" y="0"/>
                    <a:pt x="7821"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14"/>
            <p:cNvSpPr/>
            <p:nvPr/>
          </p:nvSpPr>
          <p:spPr>
            <a:xfrm>
              <a:off x="6900573" y="1752581"/>
              <a:ext cx="82798" cy="92560"/>
            </a:xfrm>
            <a:custGeom>
              <a:rect b="b" l="l" r="r" t="t"/>
              <a:pathLst>
                <a:path extrusionOk="0" h="6182" w="5530">
                  <a:moveTo>
                    <a:pt x="3448" y="0"/>
                  </a:moveTo>
                  <a:cubicBezTo>
                    <a:pt x="3322" y="0"/>
                    <a:pt x="3217" y="85"/>
                    <a:pt x="3154" y="190"/>
                  </a:cubicBezTo>
                  <a:lnTo>
                    <a:pt x="126" y="5698"/>
                  </a:lnTo>
                  <a:cubicBezTo>
                    <a:pt x="0" y="5908"/>
                    <a:pt x="169" y="6182"/>
                    <a:pt x="421" y="6182"/>
                  </a:cubicBezTo>
                  <a:lnTo>
                    <a:pt x="2166" y="6182"/>
                  </a:lnTo>
                  <a:cubicBezTo>
                    <a:pt x="2292" y="6182"/>
                    <a:pt x="2397" y="6119"/>
                    <a:pt x="2460" y="6013"/>
                  </a:cubicBezTo>
                  <a:lnTo>
                    <a:pt x="5488" y="505"/>
                  </a:lnTo>
                  <a:cubicBezTo>
                    <a:pt x="5530" y="400"/>
                    <a:pt x="5530" y="274"/>
                    <a:pt x="5488" y="169"/>
                  </a:cubicBezTo>
                  <a:cubicBezTo>
                    <a:pt x="5425" y="63"/>
                    <a:pt x="5298" y="0"/>
                    <a:pt x="5193"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14"/>
            <p:cNvSpPr/>
            <p:nvPr/>
          </p:nvSpPr>
          <p:spPr>
            <a:xfrm>
              <a:off x="7030265" y="1752850"/>
              <a:ext cx="83741" cy="92290"/>
            </a:xfrm>
            <a:custGeom>
              <a:rect b="b" l="l" r="r" t="t"/>
              <a:pathLst>
                <a:path extrusionOk="0" h="6164" w="5593">
                  <a:moveTo>
                    <a:pt x="2184" y="0"/>
                  </a:moveTo>
                  <a:cubicBezTo>
                    <a:pt x="2171" y="0"/>
                    <a:pt x="2158" y="1"/>
                    <a:pt x="2145" y="3"/>
                  </a:cubicBezTo>
                  <a:lnTo>
                    <a:pt x="400" y="3"/>
                  </a:lnTo>
                  <a:cubicBezTo>
                    <a:pt x="148" y="3"/>
                    <a:pt x="0" y="277"/>
                    <a:pt x="127" y="487"/>
                  </a:cubicBezTo>
                  <a:lnTo>
                    <a:pt x="3133" y="5995"/>
                  </a:lnTo>
                  <a:cubicBezTo>
                    <a:pt x="3196" y="6101"/>
                    <a:pt x="3301" y="6164"/>
                    <a:pt x="3427" y="6164"/>
                  </a:cubicBezTo>
                  <a:lnTo>
                    <a:pt x="5172" y="6164"/>
                  </a:lnTo>
                  <a:cubicBezTo>
                    <a:pt x="5425" y="6164"/>
                    <a:pt x="5593" y="5890"/>
                    <a:pt x="5467" y="5680"/>
                  </a:cubicBezTo>
                  <a:lnTo>
                    <a:pt x="2439" y="172"/>
                  </a:lnTo>
                  <a:cubicBezTo>
                    <a:pt x="2383" y="77"/>
                    <a:pt x="2292" y="0"/>
                    <a:pt x="2184"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14"/>
            <p:cNvSpPr/>
            <p:nvPr/>
          </p:nvSpPr>
          <p:spPr>
            <a:xfrm>
              <a:off x="6938034" y="1752850"/>
              <a:ext cx="46535" cy="20198"/>
            </a:xfrm>
            <a:custGeom>
              <a:rect b="b" l="l" r="r" t="t"/>
              <a:pathLst>
                <a:path extrusionOk="0" h="1349" w="3108">
                  <a:moveTo>
                    <a:pt x="908" y="0"/>
                  </a:moveTo>
                  <a:cubicBezTo>
                    <a:pt x="799" y="0"/>
                    <a:pt x="708" y="77"/>
                    <a:pt x="652" y="172"/>
                  </a:cubicBezTo>
                  <a:lnTo>
                    <a:pt x="0" y="1349"/>
                  </a:lnTo>
                  <a:lnTo>
                    <a:pt x="2502" y="1349"/>
                  </a:lnTo>
                  <a:lnTo>
                    <a:pt x="2986" y="487"/>
                  </a:lnTo>
                  <a:cubicBezTo>
                    <a:pt x="3107" y="264"/>
                    <a:pt x="2956" y="2"/>
                    <a:pt x="2719" y="2"/>
                  </a:cubicBezTo>
                  <a:cubicBezTo>
                    <a:pt x="2710" y="2"/>
                    <a:pt x="2701" y="3"/>
                    <a:pt x="2691" y="3"/>
                  </a:cubicBezTo>
                  <a:lnTo>
                    <a:pt x="946" y="3"/>
                  </a:lnTo>
                  <a:cubicBezTo>
                    <a:pt x="933" y="1"/>
                    <a:pt x="920" y="0"/>
                    <a:pt x="908"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14"/>
            <p:cNvSpPr/>
            <p:nvPr/>
          </p:nvSpPr>
          <p:spPr>
            <a:xfrm>
              <a:off x="7030265" y="1752850"/>
              <a:ext cx="46280" cy="20198"/>
            </a:xfrm>
            <a:custGeom>
              <a:rect b="b" l="l" r="r" t="t"/>
              <a:pathLst>
                <a:path extrusionOk="0" h="1349" w="3091">
                  <a:moveTo>
                    <a:pt x="2184" y="0"/>
                  </a:moveTo>
                  <a:cubicBezTo>
                    <a:pt x="2171" y="0"/>
                    <a:pt x="2158" y="1"/>
                    <a:pt x="2145" y="3"/>
                  </a:cubicBezTo>
                  <a:lnTo>
                    <a:pt x="400" y="3"/>
                  </a:lnTo>
                  <a:cubicBezTo>
                    <a:pt x="148" y="3"/>
                    <a:pt x="0" y="277"/>
                    <a:pt x="127" y="487"/>
                  </a:cubicBezTo>
                  <a:lnTo>
                    <a:pt x="589" y="1349"/>
                  </a:lnTo>
                  <a:lnTo>
                    <a:pt x="3091" y="1349"/>
                  </a:lnTo>
                  <a:lnTo>
                    <a:pt x="2439" y="172"/>
                  </a:lnTo>
                  <a:cubicBezTo>
                    <a:pt x="2383" y="77"/>
                    <a:pt x="2292" y="0"/>
                    <a:pt x="2184"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14"/>
            <p:cNvSpPr/>
            <p:nvPr/>
          </p:nvSpPr>
          <p:spPr>
            <a:xfrm>
              <a:off x="6836041" y="1725510"/>
              <a:ext cx="342496" cy="37162"/>
            </a:xfrm>
            <a:custGeom>
              <a:rect b="b" l="l" r="r" t="t"/>
              <a:pathLst>
                <a:path extrusionOk="0" h="2482" w="22875">
                  <a:moveTo>
                    <a:pt x="337" y="0"/>
                  </a:moveTo>
                  <a:cubicBezTo>
                    <a:pt x="148" y="0"/>
                    <a:pt x="0" y="147"/>
                    <a:pt x="0" y="337"/>
                  </a:cubicBezTo>
                  <a:lnTo>
                    <a:pt x="0" y="2145"/>
                  </a:lnTo>
                  <a:cubicBezTo>
                    <a:pt x="0" y="2334"/>
                    <a:pt x="148" y="2481"/>
                    <a:pt x="337" y="2481"/>
                  </a:cubicBezTo>
                  <a:lnTo>
                    <a:pt x="22559" y="2481"/>
                  </a:lnTo>
                  <a:cubicBezTo>
                    <a:pt x="22728" y="2481"/>
                    <a:pt x="22875" y="2334"/>
                    <a:pt x="22875" y="2145"/>
                  </a:cubicBezTo>
                  <a:lnTo>
                    <a:pt x="22875" y="337"/>
                  </a:lnTo>
                  <a:cubicBezTo>
                    <a:pt x="22875" y="147"/>
                    <a:pt x="22728" y="0"/>
                    <a:pt x="22559"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14"/>
            <p:cNvSpPr/>
            <p:nvPr/>
          </p:nvSpPr>
          <p:spPr>
            <a:xfrm>
              <a:off x="7157441" y="1524984"/>
              <a:ext cx="21096" cy="37476"/>
            </a:xfrm>
            <a:custGeom>
              <a:rect b="b" l="l" r="r" t="t"/>
              <a:pathLst>
                <a:path extrusionOk="0" h="2503" w="1409">
                  <a:moveTo>
                    <a:pt x="0" y="1"/>
                  </a:moveTo>
                  <a:lnTo>
                    <a:pt x="0" y="2503"/>
                  </a:lnTo>
                  <a:lnTo>
                    <a:pt x="1093" y="2503"/>
                  </a:lnTo>
                  <a:cubicBezTo>
                    <a:pt x="1262" y="2503"/>
                    <a:pt x="1409" y="2356"/>
                    <a:pt x="1409" y="2166"/>
                  </a:cubicBezTo>
                  <a:lnTo>
                    <a:pt x="1409" y="337"/>
                  </a:lnTo>
                  <a:cubicBezTo>
                    <a:pt x="1409" y="169"/>
                    <a:pt x="1262" y="1"/>
                    <a:pt x="1093" y="1"/>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14"/>
            <p:cNvSpPr/>
            <p:nvPr/>
          </p:nvSpPr>
          <p:spPr>
            <a:xfrm>
              <a:off x="7157441" y="1725510"/>
              <a:ext cx="21096" cy="37162"/>
            </a:xfrm>
            <a:custGeom>
              <a:rect b="b" l="l" r="r" t="t"/>
              <a:pathLst>
                <a:path extrusionOk="0" h="2482" w="1409">
                  <a:moveTo>
                    <a:pt x="0" y="0"/>
                  </a:moveTo>
                  <a:lnTo>
                    <a:pt x="0" y="2481"/>
                  </a:lnTo>
                  <a:lnTo>
                    <a:pt x="1093" y="2481"/>
                  </a:lnTo>
                  <a:cubicBezTo>
                    <a:pt x="1262" y="2481"/>
                    <a:pt x="1409" y="2334"/>
                    <a:pt x="1409" y="2145"/>
                  </a:cubicBezTo>
                  <a:lnTo>
                    <a:pt x="1409" y="337"/>
                  </a:lnTo>
                  <a:cubicBezTo>
                    <a:pt x="1409" y="147"/>
                    <a:pt x="1262" y="0"/>
                    <a:pt x="1093"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14"/>
            <p:cNvSpPr/>
            <p:nvPr/>
          </p:nvSpPr>
          <p:spPr>
            <a:xfrm>
              <a:off x="7034981" y="1601703"/>
              <a:ext cx="47418" cy="50787"/>
            </a:xfrm>
            <a:custGeom>
              <a:rect b="b" l="l" r="r" t="t"/>
              <a:pathLst>
                <a:path extrusionOk="0" h="3392" w="3167">
                  <a:moveTo>
                    <a:pt x="2688" y="0"/>
                  </a:moveTo>
                  <a:cubicBezTo>
                    <a:pt x="2601" y="0"/>
                    <a:pt x="2511" y="39"/>
                    <a:pt x="2440" y="133"/>
                  </a:cubicBezTo>
                  <a:lnTo>
                    <a:pt x="190" y="2845"/>
                  </a:lnTo>
                  <a:cubicBezTo>
                    <a:pt x="1" y="3055"/>
                    <a:pt x="148" y="3392"/>
                    <a:pt x="442" y="3392"/>
                  </a:cubicBezTo>
                  <a:cubicBezTo>
                    <a:pt x="547" y="3392"/>
                    <a:pt x="631" y="3329"/>
                    <a:pt x="695" y="3266"/>
                  </a:cubicBezTo>
                  <a:lnTo>
                    <a:pt x="2965" y="553"/>
                  </a:lnTo>
                  <a:cubicBezTo>
                    <a:pt x="3167" y="305"/>
                    <a:pt x="2934" y="0"/>
                    <a:pt x="2688"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14"/>
            <p:cNvSpPr/>
            <p:nvPr/>
          </p:nvSpPr>
          <p:spPr>
            <a:xfrm>
              <a:off x="6979208" y="1630091"/>
              <a:ext cx="48556" cy="29331"/>
            </a:xfrm>
            <a:custGeom>
              <a:rect b="b" l="l" r="r" t="t"/>
              <a:pathLst>
                <a:path extrusionOk="0" h="1959" w="3243">
                  <a:moveTo>
                    <a:pt x="494" y="0"/>
                  </a:moveTo>
                  <a:cubicBezTo>
                    <a:pt x="194" y="0"/>
                    <a:pt x="0" y="454"/>
                    <a:pt x="341" y="634"/>
                  </a:cubicBezTo>
                  <a:lnTo>
                    <a:pt x="2611" y="1916"/>
                  </a:lnTo>
                  <a:cubicBezTo>
                    <a:pt x="2653" y="1937"/>
                    <a:pt x="2717" y="1958"/>
                    <a:pt x="2759" y="1958"/>
                  </a:cubicBezTo>
                  <a:cubicBezTo>
                    <a:pt x="3116" y="1958"/>
                    <a:pt x="3242" y="1496"/>
                    <a:pt x="2927" y="1327"/>
                  </a:cubicBezTo>
                  <a:lnTo>
                    <a:pt x="656" y="45"/>
                  </a:lnTo>
                  <a:cubicBezTo>
                    <a:pt x="600" y="14"/>
                    <a:pt x="545" y="0"/>
                    <a:pt x="494"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14"/>
            <p:cNvSpPr/>
            <p:nvPr/>
          </p:nvSpPr>
          <p:spPr>
            <a:xfrm>
              <a:off x="6929215" y="1633983"/>
              <a:ext cx="44543" cy="51565"/>
            </a:xfrm>
            <a:custGeom>
              <a:rect b="b" l="l" r="r" t="t"/>
              <a:pathLst>
                <a:path extrusionOk="0" h="3444" w="2975">
                  <a:moveTo>
                    <a:pt x="2525" y="0"/>
                  </a:moveTo>
                  <a:cubicBezTo>
                    <a:pt x="2444" y="0"/>
                    <a:pt x="2362" y="30"/>
                    <a:pt x="2292" y="100"/>
                  </a:cubicBezTo>
                  <a:lnTo>
                    <a:pt x="148" y="2918"/>
                  </a:lnTo>
                  <a:cubicBezTo>
                    <a:pt x="1" y="3149"/>
                    <a:pt x="148" y="3443"/>
                    <a:pt x="421" y="3443"/>
                  </a:cubicBezTo>
                  <a:cubicBezTo>
                    <a:pt x="526" y="3443"/>
                    <a:pt x="631" y="3401"/>
                    <a:pt x="694" y="3317"/>
                  </a:cubicBezTo>
                  <a:lnTo>
                    <a:pt x="2818" y="521"/>
                  </a:lnTo>
                  <a:cubicBezTo>
                    <a:pt x="2974" y="255"/>
                    <a:pt x="2758" y="0"/>
                    <a:pt x="2525" y="0"/>
                  </a:cubicBezTo>
                  <a:close/>
                </a:path>
              </a:pathLst>
            </a:custGeom>
            <a:solidFill>
              <a:srgbClr val="4B9A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14"/>
            <p:cNvSpPr/>
            <p:nvPr/>
          </p:nvSpPr>
          <p:spPr>
            <a:xfrm>
              <a:off x="6901202" y="1673256"/>
              <a:ext cx="45966" cy="39408"/>
            </a:xfrm>
            <a:custGeom>
              <a:rect b="b" l="l" r="r" t="t"/>
              <a:pathLst>
                <a:path extrusionOk="0" h="2632" w="3070">
                  <a:moveTo>
                    <a:pt x="1766" y="0"/>
                  </a:moveTo>
                  <a:cubicBezTo>
                    <a:pt x="589" y="0"/>
                    <a:pt x="0" y="1409"/>
                    <a:pt x="841" y="2250"/>
                  </a:cubicBezTo>
                  <a:cubicBezTo>
                    <a:pt x="1105" y="2514"/>
                    <a:pt x="1430" y="2632"/>
                    <a:pt x="1750" y="2632"/>
                  </a:cubicBezTo>
                  <a:cubicBezTo>
                    <a:pt x="2422" y="2632"/>
                    <a:pt x="3070" y="2109"/>
                    <a:pt x="3070" y="1325"/>
                  </a:cubicBezTo>
                  <a:cubicBezTo>
                    <a:pt x="3070" y="589"/>
                    <a:pt x="2481" y="0"/>
                    <a:pt x="1766" y="0"/>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14"/>
            <p:cNvSpPr/>
            <p:nvPr/>
          </p:nvSpPr>
          <p:spPr>
            <a:xfrm>
              <a:off x="6949144" y="1606823"/>
              <a:ext cx="45876" cy="39318"/>
            </a:xfrm>
            <a:custGeom>
              <a:rect b="b" l="l" r="r" t="t"/>
              <a:pathLst>
                <a:path extrusionOk="0" h="2626" w="3064">
                  <a:moveTo>
                    <a:pt x="1714" y="1"/>
                  </a:moveTo>
                  <a:cubicBezTo>
                    <a:pt x="574" y="1"/>
                    <a:pt x="0" y="1416"/>
                    <a:pt x="814" y="2230"/>
                  </a:cubicBezTo>
                  <a:cubicBezTo>
                    <a:pt x="1088" y="2503"/>
                    <a:pt x="1421" y="2626"/>
                    <a:pt x="1747" y="2626"/>
                  </a:cubicBezTo>
                  <a:cubicBezTo>
                    <a:pt x="2422" y="2626"/>
                    <a:pt x="3064" y="2099"/>
                    <a:pt x="3064" y="1305"/>
                  </a:cubicBezTo>
                  <a:cubicBezTo>
                    <a:pt x="3064" y="569"/>
                    <a:pt x="2475" y="1"/>
                    <a:pt x="1739" y="1"/>
                  </a:cubicBezTo>
                  <a:cubicBezTo>
                    <a:pt x="1731" y="1"/>
                    <a:pt x="1722" y="1"/>
                    <a:pt x="1714" y="1"/>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14"/>
            <p:cNvSpPr/>
            <p:nvPr/>
          </p:nvSpPr>
          <p:spPr>
            <a:xfrm>
              <a:off x="7007911" y="1640197"/>
              <a:ext cx="45981" cy="39423"/>
            </a:xfrm>
            <a:custGeom>
              <a:rect b="b" l="l" r="r" t="t"/>
              <a:pathLst>
                <a:path extrusionOk="0" h="2633" w="3071">
                  <a:moveTo>
                    <a:pt x="1746" y="1"/>
                  </a:moveTo>
                  <a:cubicBezTo>
                    <a:pt x="568" y="1"/>
                    <a:pt x="1" y="1409"/>
                    <a:pt x="821" y="2250"/>
                  </a:cubicBezTo>
                  <a:cubicBezTo>
                    <a:pt x="1085" y="2514"/>
                    <a:pt x="1412" y="2632"/>
                    <a:pt x="1734" y="2632"/>
                  </a:cubicBezTo>
                  <a:cubicBezTo>
                    <a:pt x="2413" y="2632"/>
                    <a:pt x="3070" y="2109"/>
                    <a:pt x="3070" y="1325"/>
                  </a:cubicBezTo>
                  <a:cubicBezTo>
                    <a:pt x="3070" y="589"/>
                    <a:pt x="2482" y="1"/>
                    <a:pt x="1746" y="1"/>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14"/>
            <p:cNvSpPr/>
            <p:nvPr/>
          </p:nvSpPr>
          <p:spPr>
            <a:xfrm>
              <a:off x="7056392" y="1575037"/>
              <a:ext cx="46280" cy="39318"/>
            </a:xfrm>
            <a:custGeom>
              <a:rect b="b" l="l" r="r" t="t"/>
              <a:pathLst>
                <a:path extrusionOk="0" h="2626" w="3091">
                  <a:moveTo>
                    <a:pt x="1766" y="1"/>
                  </a:moveTo>
                  <a:cubicBezTo>
                    <a:pt x="589" y="1"/>
                    <a:pt x="0" y="1409"/>
                    <a:pt x="841" y="2229"/>
                  </a:cubicBezTo>
                  <a:cubicBezTo>
                    <a:pt x="1108" y="2503"/>
                    <a:pt x="1439" y="2625"/>
                    <a:pt x="1765" y="2625"/>
                  </a:cubicBezTo>
                  <a:cubicBezTo>
                    <a:pt x="2440" y="2625"/>
                    <a:pt x="3091" y="2099"/>
                    <a:pt x="3091" y="1304"/>
                  </a:cubicBezTo>
                  <a:cubicBezTo>
                    <a:pt x="3091" y="589"/>
                    <a:pt x="2502" y="1"/>
                    <a:pt x="1766" y="1"/>
                  </a:cubicBez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41" name="Shape 2741"/>
        <p:cNvGrpSpPr/>
        <p:nvPr/>
      </p:nvGrpSpPr>
      <p:grpSpPr>
        <a:xfrm>
          <a:off x="0" y="0"/>
          <a:ext cx="0" cy="0"/>
          <a:chOff x="0" y="0"/>
          <a:chExt cx="0" cy="0"/>
        </a:xfrm>
      </p:grpSpPr>
      <p:sp>
        <p:nvSpPr>
          <p:cNvPr id="2742" name="Google Shape;2742;p15"/>
          <p:cNvSpPr/>
          <p:nvPr/>
        </p:nvSpPr>
        <p:spPr>
          <a:xfrm rot="5400000">
            <a:off x="8031775" y="3121525"/>
            <a:ext cx="1163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15"/>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15"/>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15">
            <a:hlinkClick action="ppaction://hlinksldjump" r:id="rId3"/>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15">
            <a:hlinkClick action="ppaction://hlinksldjump" r:id="rId4"/>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1</a:t>
            </a:r>
            <a:endParaRPr b="1" i="0" sz="1400" u="none" cap="none" strike="noStrike">
              <a:solidFill>
                <a:schemeClr val="accent3"/>
              </a:solidFill>
              <a:latin typeface="Ubuntu"/>
              <a:ea typeface="Ubuntu"/>
              <a:cs typeface="Ubuntu"/>
              <a:sym typeface="Ubuntu"/>
            </a:endParaRPr>
          </a:p>
        </p:txBody>
      </p:sp>
      <p:sp>
        <p:nvSpPr>
          <p:cNvPr id="2747" name="Google Shape;2747;p15">
            <a:hlinkClick action="ppaction://hlinksldjump" r:id="rId5"/>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2</a:t>
            </a:r>
            <a:endParaRPr b="1" i="0" sz="1400" u="none" cap="none" strike="noStrike">
              <a:solidFill>
                <a:schemeClr val="accent4"/>
              </a:solidFill>
              <a:latin typeface="Ubuntu"/>
              <a:ea typeface="Ubuntu"/>
              <a:cs typeface="Ubuntu"/>
              <a:sym typeface="Ubuntu"/>
            </a:endParaRPr>
          </a:p>
        </p:txBody>
      </p:sp>
      <p:sp>
        <p:nvSpPr>
          <p:cNvPr id="2748" name="Google Shape;2748;p15"/>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3</a:t>
            </a:r>
            <a:endParaRPr b="1" i="0" sz="1400" u="none" cap="none" strike="noStrike">
              <a:solidFill>
                <a:schemeClr val="accent2"/>
              </a:solidFill>
              <a:latin typeface="Ubuntu"/>
              <a:ea typeface="Ubuntu"/>
              <a:cs typeface="Ubuntu"/>
              <a:sym typeface="Ubuntu"/>
            </a:endParaRPr>
          </a:p>
        </p:txBody>
      </p:sp>
      <p:sp>
        <p:nvSpPr>
          <p:cNvPr id="2749" name="Google Shape;2749;p15"/>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4</a:t>
            </a:r>
            <a:endParaRPr b="1" i="0" sz="1400" u="none" cap="none" strike="noStrike">
              <a:solidFill>
                <a:schemeClr val="accent1"/>
              </a:solidFill>
              <a:latin typeface="Ubuntu"/>
              <a:ea typeface="Ubuntu"/>
              <a:cs typeface="Ubuntu"/>
              <a:sym typeface="Ubuntu"/>
            </a:endParaRPr>
          </a:p>
        </p:txBody>
      </p:sp>
      <p:sp>
        <p:nvSpPr>
          <p:cNvPr id="2750" name="Google Shape;2750;p15">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15">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2" name="Google Shape;2752;p15"/>
          <p:cNvGrpSpPr/>
          <p:nvPr/>
        </p:nvGrpSpPr>
        <p:grpSpPr>
          <a:xfrm>
            <a:off x="7279346" y="696541"/>
            <a:ext cx="195284" cy="195284"/>
            <a:chOff x="5660400" y="238125"/>
            <a:chExt cx="481825" cy="481825"/>
          </a:xfrm>
        </p:grpSpPr>
        <p:sp>
          <p:nvSpPr>
            <p:cNvPr id="2753" name="Google Shape;2753;p15"/>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754" name="Google Shape;2754;p15"/>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755" name="Google Shape;2755;p15"/>
          <p:cNvSpPr/>
          <p:nvPr/>
        </p:nvSpPr>
        <p:spPr>
          <a:xfrm>
            <a:off x="7278650"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15"/>
          <p:cNvSpPr txBox="1"/>
          <p:nvPr>
            <p:ph type="title"/>
          </p:nvPr>
        </p:nvSpPr>
        <p:spPr>
          <a:xfrm>
            <a:off x="1543600" y="541775"/>
            <a:ext cx="5862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4"/>
                </a:solidFill>
              </a:rPr>
              <a:t>4.</a:t>
            </a:r>
            <a:endParaRPr>
              <a:solidFill>
                <a:schemeClr val="accent4"/>
              </a:solidFill>
            </a:endParaRPr>
          </a:p>
        </p:txBody>
      </p:sp>
      <p:pic>
        <p:nvPicPr>
          <p:cNvPr id="2757" name="Google Shape;2757;p15"/>
          <p:cNvPicPr preferRelativeResize="0"/>
          <p:nvPr/>
        </p:nvPicPr>
        <p:blipFill rotWithShape="1">
          <a:blip r:embed="rId6">
            <a:alphaModFix/>
          </a:blip>
          <a:srcRect b="4766" l="1960" r="1931" t="29852"/>
          <a:stretch/>
        </p:blipFill>
        <p:spPr>
          <a:xfrm>
            <a:off x="1239825" y="1205500"/>
            <a:ext cx="6699600" cy="3221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61" name="Shape 2761"/>
        <p:cNvGrpSpPr/>
        <p:nvPr/>
      </p:nvGrpSpPr>
      <p:grpSpPr>
        <a:xfrm>
          <a:off x="0" y="0"/>
          <a:ext cx="0" cy="0"/>
          <a:chOff x="0" y="0"/>
          <a:chExt cx="0" cy="0"/>
        </a:xfrm>
      </p:grpSpPr>
      <p:grpSp>
        <p:nvGrpSpPr>
          <p:cNvPr id="2762" name="Google Shape;2762;p16"/>
          <p:cNvGrpSpPr/>
          <p:nvPr/>
        </p:nvGrpSpPr>
        <p:grpSpPr>
          <a:xfrm>
            <a:off x="326011" y="326378"/>
            <a:ext cx="2449272" cy="4547268"/>
            <a:chOff x="326011" y="326378"/>
            <a:chExt cx="2449272" cy="4547268"/>
          </a:xfrm>
        </p:grpSpPr>
        <p:sp>
          <p:nvSpPr>
            <p:cNvPr id="2763" name="Google Shape;2763;p16"/>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16"/>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16"/>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1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16"/>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16"/>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16"/>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16"/>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16"/>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1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16"/>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4" name="Google Shape;2774;p16"/>
          <p:cNvSpPr/>
          <p:nvPr/>
        </p:nvSpPr>
        <p:spPr>
          <a:xfrm>
            <a:off x="1112444" y="881950"/>
            <a:ext cx="6879600" cy="3726600"/>
          </a:xfrm>
          <a:prstGeom prst="roundRect">
            <a:avLst>
              <a:gd fmla="val 5212" name="adj"/>
            </a:avLst>
          </a:pr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1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16"/>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16"/>
          <p:cNvSpPr txBox="1"/>
          <p:nvPr>
            <p:ph idx="1" type="subTitle"/>
          </p:nvPr>
        </p:nvSpPr>
        <p:spPr>
          <a:xfrm>
            <a:off x="1619796" y="2010610"/>
            <a:ext cx="5904300" cy="14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4800"/>
              <a:t>THANKS FOR LISTENING !</a:t>
            </a:r>
            <a:endParaRPr sz="4800"/>
          </a:p>
        </p:txBody>
      </p:sp>
      <p:sp>
        <p:nvSpPr>
          <p:cNvPr id="2778" name="Google Shape;2778;p16">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16"/>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16">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16"/>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16"/>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16"/>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784" name="Google Shape;2784;p16">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785" name="Google Shape;2785;p16">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786" name="Google Shape;2786;p16"/>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787" name="Google Shape;2787;p16"/>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788" name="Google Shape;2788;p16"/>
          <p:cNvGrpSpPr/>
          <p:nvPr/>
        </p:nvGrpSpPr>
        <p:grpSpPr>
          <a:xfrm>
            <a:off x="6935171" y="696541"/>
            <a:ext cx="195284" cy="195284"/>
            <a:chOff x="5660400" y="238125"/>
            <a:chExt cx="481825" cy="481825"/>
          </a:xfrm>
        </p:grpSpPr>
        <p:sp>
          <p:nvSpPr>
            <p:cNvPr id="2789" name="Google Shape;2789;p16"/>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790" name="Google Shape;2790;p16"/>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791" name="Google Shape;2791;p16"/>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16">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16">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16">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92" name="Shape 1992"/>
        <p:cNvGrpSpPr/>
        <p:nvPr/>
      </p:nvGrpSpPr>
      <p:grpSpPr>
        <a:xfrm>
          <a:off x="0" y="0"/>
          <a:ext cx="0" cy="0"/>
          <a:chOff x="0" y="0"/>
          <a:chExt cx="0" cy="0"/>
        </a:xfrm>
      </p:grpSpPr>
      <p:sp>
        <p:nvSpPr>
          <p:cNvPr id="1993" name="Google Shape;1993;p2"/>
          <p:cNvSpPr txBox="1"/>
          <p:nvPr>
            <p:ph type="title"/>
          </p:nvPr>
        </p:nvSpPr>
        <p:spPr>
          <a:xfrm>
            <a:off x="1541075" y="544291"/>
            <a:ext cx="64869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Contents</a:t>
            </a:r>
            <a:endParaRPr/>
          </a:p>
        </p:txBody>
      </p:sp>
      <p:sp>
        <p:nvSpPr>
          <p:cNvPr id="1994" name="Google Shape;1994;p2">
            <a:hlinkClick action="ppaction://hlinksldjump" r:id="rId3"/>
          </p:cNvPr>
          <p:cNvSpPr txBox="1"/>
          <p:nvPr>
            <p:ph idx="1" type="subTitle"/>
          </p:nvPr>
        </p:nvSpPr>
        <p:spPr>
          <a:xfrm>
            <a:off x="1574275" y="1246575"/>
            <a:ext cx="6246300" cy="30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solidFill>
                  <a:schemeClr val="accent2"/>
                </a:solidFill>
              </a:rPr>
              <a:t>1. Idea</a:t>
            </a:r>
            <a:endParaRPr sz="1500">
              <a:solidFill>
                <a:schemeClr val="accent2"/>
              </a:solidFill>
            </a:endParaRPr>
          </a:p>
        </p:txBody>
      </p:sp>
      <p:sp>
        <p:nvSpPr>
          <p:cNvPr id="1995" name="Google Shape;1995;p2">
            <a:hlinkClick action="ppaction://hlinksldjump" r:id="rId4"/>
          </p:cNvPr>
          <p:cNvSpPr txBox="1"/>
          <p:nvPr>
            <p:ph idx="2" type="subTitle"/>
          </p:nvPr>
        </p:nvSpPr>
        <p:spPr>
          <a:xfrm>
            <a:off x="1541075" y="2330485"/>
            <a:ext cx="6246300" cy="301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t>2. Marketing Research</a:t>
            </a:r>
            <a:endParaRPr sz="1500"/>
          </a:p>
        </p:txBody>
      </p:sp>
      <p:sp>
        <p:nvSpPr>
          <p:cNvPr id="1996" name="Google Shape;1996;p2">
            <a:hlinkClick action="ppaction://hlinksldjump" r:id="rId5"/>
          </p:cNvPr>
          <p:cNvSpPr txBox="1"/>
          <p:nvPr>
            <p:ph idx="5" type="subTitle"/>
          </p:nvPr>
        </p:nvSpPr>
        <p:spPr>
          <a:xfrm>
            <a:off x="1464050" y="1503225"/>
            <a:ext cx="2217000" cy="7275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accent2"/>
              </a:buClr>
              <a:buSzPts val="1000"/>
              <a:buFont typeface="Montserrat"/>
              <a:buChar char="●"/>
            </a:pPr>
            <a:r>
              <a:rPr lang="en" sz="1000">
                <a:solidFill>
                  <a:schemeClr val="accent6"/>
                </a:solidFill>
                <a:latin typeface="Montserrat"/>
                <a:ea typeface="Montserrat"/>
                <a:cs typeface="Montserrat"/>
                <a:sym typeface="Montserrat"/>
              </a:rPr>
              <a:t>Painful</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2"/>
              </a:buClr>
              <a:buSzPts val="1000"/>
              <a:buFont typeface="Montserrat"/>
              <a:buChar char="●"/>
            </a:pPr>
            <a:r>
              <a:rPr lang="en" sz="1000">
                <a:solidFill>
                  <a:schemeClr val="accent6"/>
                </a:solidFill>
                <a:latin typeface="Montserrat"/>
                <a:ea typeface="Montserrat"/>
                <a:cs typeface="Montserrat"/>
                <a:sym typeface="Montserrat"/>
              </a:rPr>
              <a:t>Solution</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2"/>
              </a:buClr>
              <a:buSzPts val="1000"/>
              <a:buFont typeface="Montserrat"/>
              <a:buChar char="●"/>
            </a:pPr>
            <a:r>
              <a:rPr lang="en" sz="1000">
                <a:solidFill>
                  <a:schemeClr val="accent6"/>
                </a:solidFill>
                <a:latin typeface="Montserrat"/>
                <a:ea typeface="Montserrat"/>
                <a:cs typeface="Montserrat"/>
                <a:sym typeface="Montserrat"/>
              </a:rPr>
              <a:t>Is it new ?</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2"/>
              </a:buClr>
              <a:buSzPts val="1000"/>
              <a:buFont typeface="Montserrat"/>
              <a:buChar char="●"/>
            </a:pPr>
            <a:r>
              <a:rPr lang="en" sz="1000">
                <a:solidFill>
                  <a:schemeClr val="accent6"/>
                </a:solidFill>
                <a:latin typeface="Montserrat"/>
                <a:ea typeface="Montserrat"/>
                <a:cs typeface="Montserrat"/>
                <a:sym typeface="Montserrat"/>
              </a:rPr>
              <a:t>Qualified benefits</a:t>
            </a:r>
            <a:endParaRPr sz="1000">
              <a:solidFill>
                <a:schemeClr val="accent6"/>
              </a:solidFill>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a:p>
        </p:txBody>
      </p:sp>
      <p:sp>
        <p:nvSpPr>
          <p:cNvPr id="1997" name="Google Shape;1997;p2"/>
          <p:cNvSpPr/>
          <p:nvPr/>
        </p:nvSpPr>
        <p:spPr>
          <a:xfrm rot="5400000">
            <a:off x="8031775" y="3121525"/>
            <a:ext cx="11637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2"/>
          <p:cNvSpPr/>
          <p:nvPr/>
        </p:nvSpPr>
        <p:spPr>
          <a:xfrm rot="5400000">
            <a:off x="7971757" y="1899636"/>
            <a:ext cx="1283645" cy="59495"/>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2"/>
          <p:cNvSpPr/>
          <p:nvPr/>
        </p:nvSpPr>
        <p:spPr>
          <a:xfrm rot="5400000">
            <a:off x="7956549" y="4353660"/>
            <a:ext cx="1314060" cy="59495"/>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2">
            <a:hlinkClick action="ppaction://hlinksldjump" r:id="rId6"/>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2">
            <a:hlinkClick action="ppaction://hlinksldjump" r:id="rId7"/>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1</a:t>
            </a:r>
            <a:endParaRPr b="1" i="0" sz="1400" u="none" cap="none" strike="noStrike">
              <a:solidFill>
                <a:schemeClr val="accent3"/>
              </a:solidFill>
              <a:latin typeface="Ubuntu"/>
              <a:ea typeface="Ubuntu"/>
              <a:cs typeface="Ubuntu"/>
              <a:sym typeface="Ubuntu"/>
            </a:endParaRPr>
          </a:p>
        </p:txBody>
      </p:sp>
      <p:sp>
        <p:nvSpPr>
          <p:cNvPr id="2002" name="Google Shape;2002;p2">
            <a:hlinkClick action="ppaction://hlinksldjump" r:id="rId8"/>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2</a:t>
            </a:r>
            <a:endParaRPr b="1" i="0" sz="1400" u="none" cap="none" strike="noStrike">
              <a:solidFill>
                <a:schemeClr val="accent4"/>
              </a:solidFill>
              <a:latin typeface="Ubuntu"/>
              <a:ea typeface="Ubuntu"/>
              <a:cs typeface="Ubuntu"/>
              <a:sym typeface="Ubuntu"/>
            </a:endParaRPr>
          </a:p>
        </p:txBody>
      </p:sp>
      <p:sp>
        <p:nvSpPr>
          <p:cNvPr id="2003" name="Google Shape;2003;p2"/>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3</a:t>
            </a:r>
            <a:endParaRPr b="1" i="0" sz="1400" u="none" cap="none" strike="noStrike">
              <a:solidFill>
                <a:schemeClr val="accent2"/>
              </a:solidFill>
              <a:latin typeface="Ubuntu"/>
              <a:ea typeface="Ubuntu"/>
              <a:cs typeface="Ubuntu"/>
              <a:sym typeface="Ubuntu"/>
            </a:endParaRPr>
          </a:p>
        </p:txBody>
      </p:sp>
      <p:sp>
        <p:nvSpPr>
          <p:cNvPr id="2004" name="Google Shape;2004;p2"/>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4</a:t>
            </a:r>
            <a:endParaRPr b="1" i="0" sz="1400" u="none" cap="none" strike="noStrike">
              <a:solidFill>
                <a:schemeClr val="accent1"/>
              </a:solidFill>
              <a:latin typeface="Ubuntu"/>
              <a:ea typeface="Ubuntu"/>
              <a:cs typeface="Ubuntu"/>
              <a:sym typeface="Ubuntu"/>
            </a:endParaRPr>
          </a:p>
        </p:txBody>
      </p:sp>
      <p:sp>
        <p:nvSpPr>
          <p:cNvPr id="2005" name="Google Shape;2005;p2">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2">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07" name="Google Shape;2007;p2"/>
          <p:cNvGrpSpPr/>
          <p:nvPr/>
        </p:nvGrpSpPr>
        <p:grpSpPr>
          <a:xfrm>
            <a:off x="7279346" y="696541"/>
            <a:ext cx="195284" cy="195284"/>
            <a:chOff x="5660400" y="238125"/>
            <a:chExt cx="481825" cy="481825"/>
          </a:xfrm>
        </p:grpSpPr>
        <p:sp>
          <p:nvSpPr>
            <p:cNvPr id="2008" name="Google Shape;2008;p2"/>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009" name="Google Shape;2009;p2"/>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010" name="Google Shape;2010;p2"/>
          <p:cNvSpPr/>
          <p:nvPr/>
        </p:nvSpPr>
        <p:spPr>
          <a:xfrm>
            <a:off x="7278650"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
            <a:hlinkClick action="ppaction://hlinksldjump" r:id="rId9"/>
          </p:cNvPr>
          <p:cNvSpPr txBox="1"/>
          <p:nvPr>
            <p:ph idx="5" type="subTitle"/>
          </p:nvPr>
        </p:nvSpPr>
        <p:spPr>
          <a:xfrm>
            <a:off x="1464050" y="2569375"/>
            <a:ext cx="2777400" cy="9549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accent4"/>
              </a:buClr>
              <a:buSzPts val="1000"/>
              <a:buFont typeface="Montserrat"/>
              <a:buChar char="●"/>
            </a:pPr>
            <a:r>
              <a:rPr lang="en" sz="1000">
                <a:solidFill>
                  <a:schemeClr val="accent6"/>
                </a:solidFill>
                <a:latin typeface="Montserrat"/>
                <a:ea typeface="Montserrat"/>
                <a:cs typeface="Montserrat"/>
                <a:sym typeface="Montserrat"/>
              </a:rPr>
              <a:t>Define market</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4"/>
              </a:buClr>
              <a:buSzPts val="1000"/>
              <a:buFont typeface="Montserrat"/>
              <a:buChar char="●"/>
            </a:pPr>
            <a:r>
              <a:rPr lang="en" sz="1000">
                <a:solidFill>
                  <a:schemeClr val="accent6"/>
                </a:solidFill>
                <a:latin typeface="Montserrat"/>
                <a:ea typeface="Montserrat"/>
                <a:cs typeface="Montserrat"/>
                <a:sym typeface="Montserrat"/>
              </a:rPr>
              <a:t>Trends</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4"/>
              </a:buClr>
              <a:buSzPts val="1000"/>
              <a:buFont typeface="Montserrat"/>
              <a:buChar char="●"/>
            </a:pPr>
            <a:r>
              <a:rPr lang="en" sz="1000">
                <a:solidFill>
                  <a:schemeClr val="accent6"/>
                </a:solidFill>
                <a:latin typeface="Montserrat"/>
                <a:ea typeface="Montserrat"/>
                <a:cs typeface="Montserrat"/>
                <a:sym typeface="Montserrat"/>
              </a:rPr>
              <a:t>Segmentation</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4"/>
              </a:buClr>
              <a:buSzPts val="1000"/>
              <a:buFont typeface="Montserrat"/>
              <a:buChar char="●"/>
            </a:pPr>
            <a:r>
              <a:rPr lang="en" sz="1000">
                <a:solidFill>
                  <a:schemeClr val="accent6"/>
                </a:solidFill>
                <a:latin typeface="Montserrat"/>
                <a:ea typeface="Montserrat"/>
                <a:cs typeface="Montserrat"/>
                <a:sym typeface="Montserrat"/>
              </a:rPr>
              <a:t>Target segmentation marketing</a:t>
            </a:r>
            <a:endParaRPr sz="1000">
              <a:solidFill>
                <a:schemeClr val="accent6"/>
              </a:solidFill>
              <a:latin typeface="Montserrat"/>
              <a:ea typeface="Montserrat"/>
              <a:cs typeface="Montserrat"/>
              <a:sym typeface="Montserrat"/>
            </a:endParaRPr>
          </a:p>
          <a:p>
            <a:pPr indent="-292100" lvl="0" marL="457200" rtl="0" algn="l">
              <a:lnSpc>
                <a:spcPct val="115000"/>
              </a:lnSpc>
              <a:spcBef>
                <a:spcPts val="0"/>
              </a:spcBef>
              <a:spcAft>
                <a:spcPts val="0"/>
              </a:spcAft>
              <a:buClr>
                <a:schemeClr val="accent4"/>
              </a:buClr>
              <a:buSzPts val="1000"/>
              <a:buFont typeface="Montserrat"/>
              <a:buChar char="●"/>
            </a:pPr>
            <a:r>
              <a:rPr lang="en" sz="1000">
                <a:solidFill>
                  <a:schemeClr val="accent6"/>
                </a:solidFill>
                <a:latin typeface="Montserrat"/>
                <a:ea typeface="Montserrat"/>
                <a:cs typeface="Montserrat"/>
                <a:sym typeface="Montserrat"/>
              </a:rPr>
              <a:t>Competitors</a:t>
            </a:r>
            <a:endParaRPr sz="1000">
              <a:solidFill>
                <a:schemeClr val="accent6"/>
              </a:solidFill>
              <a:latin typeface="Montserrat"/>
              <a:ea typeface="Montserrat"/>
              <a:cs typeface="Montserrat"/>
              <a:sym typeface="Montserrat"/>
            </a:endParaRPr>
          </a:p>
          <a:p>
            <a:pPr indent="0" lvl="0" marL="0" rtl="0" algn="l">
              <a:lnSpc>
                <a:spcPct val="100000"/>
              </a:lnSpc>
              <a:spcBef>
                <a:spcPts val="0"/>
              </a:spcBef>
              <a:spcAft>
                <a:spcPts val="0"/>
              </a:spcAft>
              <a:buSzPts val="1800"/>
              <a:buNone/>
            </a:pPr>
            <a:r>
              <a:t/>
            </a:r>
            <a:endParaRPr/>
          </a:p>
        </p:txBody>
      </p:sp>
      <p:grpSp>
        <p:nvGrpSpPr>
          <p:cNvPr id="2012" name="Google Shape;2012;p2"/>
          <p:cNvGrpSpPr/>
          <p:nvPr/>
        </p:nvGrpSpPr>
        <p:grpSpPr>
          <a:xfrm>
            <a:off x="5537938" y="2227150"/>
            <a:ext cx="2851917" cy="2813279"/>
            <a:chOff x="4723301" y="2014550"/>
            <a:chExt cx="2851917" cy="2813279"/>
          </a:xfrm>
        </p:grpSpPr>
        <p:sp>
          <p:nvSpPr>
            <p:cNvPr id="2013" name="Google Shape;2013;p2"/>
            <p:cNvSpPr/>
            <p:nvPr/>
          </p:nvSpPr>
          <p:spPr>
            <a:xfrm>
              <a:off x="4723301" y="3732087"/>
              <a:ext cx="1771010" cy="1095742"/>
            </a:xfrm>
            <a:custGeom>
              <a:rect b="b" l="l" r="r" t="t"/>
              <a:pathLst>
                <a:path extrusionOk="0" h="36903" w="59640">
                  <a:moveTo>
                    <a:pt x="1675" y="1"/>
                  </a:moveTo>
                  <a:cubicBezTo>
                    <a:pt x="762" y="1"/>
                    <a:pt x="0" y="762"/>
                    <a:pt x="0" y="1676"/>
                  </a:cubicBezTo>
                  <a:lnTo>
                    <a:pt x="0" y="35227"/>
                  </a:lnTo>
                  <a:cubicBezTo>
                    <a:pt x="0" y="36141"/>
                    <a:pt x="762" y="36902"/>
                    <a:pt x="1675" y="36902"/>
                  </a:cubicBezTo>
                  <a:lnTo>
                    <a:pt x="57964" y="36902"/>
                  </a:lnTo>
                  <a:cubicBezTo>
                    <a:pt x="58899" y="36902"/>
                    <a:pt x="59639" y="36141"/>
                    <a:pt x="59639" y="35227"/>
                  </a:cubicBezTo>
                  <a:lnTo>
                    <a:pt x="59639" y="1676"/>
                  </a:lnTo>
                  <a:cubicBezTo>
                    <a:pt x="59639" y="762"/>
                    <a:pt x="58899" y="1"/>
                    <a:pt x="5796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
            <p:cNvSpPr/>
            <p:nvPr/>
          </p:nvSpPr>
          <p:spPr>
            <a:xfrm>
              <a:off x="4939746" y="3984729"/>
              <a:ext cx="253922" cy="253930"/>
            </a:xfrm>
            <a:custGeom>
              <a:rect b="b" l="l" r="r" t="t"/>
              <a:pathLst>
                <a:path extrusionOk="0" h="8552" w="8551">
                  <a:moveTo>
                    <a:pt x="4286" y="2807"/>
                  </a:moveTo>
                  <a:cubicBezTo>
                    <a:pt x="5091" y="2807"/>
                    <a:pt x="5744" y="3460"/>
                    <a:pt x="5744" y="4265"/>
                  </a:cubicBezTo>
                  <a:lnTo>
                    <a:pt x="5744" y="4286"/>
                  </a:lnTo>
                  <a:cubicBezTo>
                    <a:pt x="5744" y="5091"/>
                    <a:pt x="5091" y="5744"/>
                    <a:pt x="4286" y="5744"/>
                  </a:cubicBezTo>
                  <a:cubicBezTo>
                    <a:pt x="3481" y="5744"/>
                    <a:pt x="2829" y="5070"/>
                    <a:pt x="2829" y="4265"/>
                  </a:cubicBezTo>
                  <a:cubicBezTo>
                    <a:pt x="2829" y="3460"/>
                    <a:pt x="3481" y="2807"/>
                    <a:pt x="4286" y="2807"/>
                  </a:cubicBezTo>
                  <a:close/>
                  <a:moveTo>
                    <a:pt x="4004" y="0"/>
                  </a:moveTo>
                  <a:cubicBezTo>
                    <a:pt x="3764" y="0"/>
                    <a:pt x="3568" y="152"/>
                    <a:pt x="3525" y="392"/>
                  </a:cubicBezTo>
                  <a:lnTo>
                    <a:pt x="3416" y="1044"/>
                  </a:lnTo>
                  <a:cubicBezTo>
                    <a:pt x="3133" y="1110"/>
                    <a:pt x="2872" y="1219"/>
                    <a:pt x="2611" y="1371"/>
                  </a:cubicBezTo>
                  <a:lnTo>
                    <a:pt x="2089" y="1023"/>
                  </a:lnTo>
                  <a:cubicBezTo>
                    <a:pt x="2001" y="954"/>
                    <a:pt x="1895" y="921"/>
                    <a:pt x="1791" y="921"/>
                  </a:cubicBezTo>
                  <a:cubicBezTo>
                    <a:pt x="1665" y="921"/>
                    <a:pt x="1542" y="971"/>
                    <a:pt x="1458" y="1066"/>
                  </a:cubicBezTo>
                  <a:lnTo>
                    <a:pt x="1066" y="1458"/>
                  </a:lnTo>
                  <a:cubicBezTo>
                    <a:pt x="892" y="1632"/>
                    <a:pt x="870" y="1893"/>
                    <a:pt x="1023" y="2089"/>
                  </a:cubicBezTo>
                  <a:lnTo>
                    <a:pt x="1393" y="2611"/>
                  </a:lnTo>
                  <a:cubicBezTo>
                    <a:pt x="1240" y="2872"/>
                    <a:pt x="1131" y="3133"/>
                    <a:pt x="1066" y="3416"/>
                  </a:cubicBezTo>
                  <a:lnTo>
                    <a:pt x="413" y="3525"/>
                  </a:lnTo>
                  <a:cubicBezTo>
                    <a:pt x="174" y="3568"/>
                    <a:pt x="0" y="3764"/>
                    <a:pt x="0" y="4004"/>
                  </a:cubicBezTo>
                  <a:lnTo>
                    <a:pt x="0" y="4548"/>
                  </a:lnTo>
                  <a:cubicBezTo>
                    <a:pt x="0" y="4787"/>
                    <a:pt x="174" y="5004"/>
                    <a:pt x="413" y="5048"/>
                  </a:cubicBezTo>
                  <a:lnTo>
                    <a:pt x="1066" y="5157"/>
                  </a:lnTo>
                  <a:cubicBezTo>
                    <a:pt x="1131" y="5440"/>
                    <a:pt x="1240" y="5701"/>
                    <a:pt x="1393" y="5962"/>
                  </a:cubicBezTo>
                  <a:lnTo>
                    <a:pt x="1023" y="6484"/>
                  </a:lnTo>
                  <a:cubicBezTo>
                    <a:pt x="870" y="6680"/>
                    <a:pt x="892" y="6941"/>
                    <a:pt x="1066" y="7115"/>
                  </a:cubicBezTo>
                  <a:lnTo>
                    <a:pt x="1458" y="7507"/>
                  </a:lnTo>
                  <a:cubicBezTo>
                    <a:pt x="1557" y="7593"/>
                    <a:pt x="1685" y="7645"/>
                    <a:pt x="1812" y="7645"/>
                  </a:cubicBezTo>
                  <a:cubicBezTo>
                    <a:pt x="1908" y="7645"/>
                    <a:pt x="2005" y="7616"/>
                    <a:pt x="2089" y="7550"/>
                  </a:cubicBezTo>
                  <a:lnTo>
                    <a:pt x="2611" y="7180"/>
                  </a:lnTo>
                  <a:cubicBezTo>
                    <a:pt x="2872" y="7333"/>
                    <a:pt x="3133" y="7441"/>
                    <a:pt x="3416" y="7507"/>
                  </a:cubicBezTo>
                  <a:lnTo>
                    <a:pt x="3525" y="8159"/>
                  </a:lnTo>
                  <a:cubicBezTo>
                    <a:pt x="3568" y="8399"/>
                    <a:pt x="3764" y="8551"/>
                    <a:pt x="4004" y="8551"/>
                  </a:cubicBezTo>
                  <a:lnTo>
                    <a:pt x="4569" y="8551"/>
                  </a:lnTo>
                  <a:cubicBezTo>
                    <a:pt x="4809" y="8551"/>
                    <a:pt x="5004" y="8399"/>
                    <a:pt x="5048" y="8159"/>
                  </a:cubicBezTo>
                  <a:lnTo>
                    <a:pt x="5157" y="7507"/>
                  </a:lnTo>
                  <a:cubicBezTo>
                    <a:pt x="5440" y="7441"/>
                    <a:pt x="5701" y="7333"/>
                    <a:pt x="5962" y="7180"/>
                  </a:cubicBezTo>
                  <a:lnTo>
                    <a:pt x="6484" y="7550"/>
                  </a:lnTo>
                  <a:cubicBezTo>
                    <a:pt x="6568" y="7606"/>
                    <a:pt x="6664" y="7634"/>
                    <a:pt x="6760" y="7634"/>
                  </a:cubicBezTo>
                  <a:cubicBezTo>
                    <a:pt x="6888" y="7634"/>
                    <a:pt x="7015" y="7584"/>
                    <a:pt x="7115" y="7485"/>
                  </a:cubicBezTo>
                  <a:lnTo>
                    <a:pt x="7485" y="7115"/>
                  </a:lnTo>
                  <a:cubicBezTo>
                    <a:pt x="7659" y="6941"/>
                    <a:pt x="7681" y="6680"/>
                    <a:pt x="7550" y="6484"/>
                  </a:cubicBezTo>
                  <a:lnTo>
                    <a:pt x="7180" y="5940"/>
                  </a:lnTo>
                  <a:cubicBezTo>
                    <a:pt x="7311" y="5701"/>
                    <a:pt x="7420" y="5418"/>
                    <a:pt x="7507" y="5135"/>
                  </a:cubicBezTo>
                  <a:lnTo>
                    <a:pt x="8138" y="5026"/>
                  </a:lnTo>
                  <a:cubicBezTo>
                    <a:pt x="8377" y="4983"/>
                    <a:pt x="8551" y="4787"/>
                    <a:pt x="8551" y="4548"/>
                  </a:cubicBezTo>
                  <a:lnTo>
                    <a:pt x="8551" y="4004"/>
                  </a:lnTo>
                  <a:cubicBezTo>
                    <a:pt x="8551" y="3764"/>
                    <a:pt x="8377" y="3568"/>
                    <a:pt x="8159" y="3525"/>
                  </a:cubicBezTo>
                  <a:lnTo>
                    <a:pt x="7507" y="3416"/>
                  </a:lnTo>
                  <a:cubicBezTo>
                    <a:pt x="7420" y="3133"/>
                    <a:pt x="7311" y="2850"/>
                    <a:pt x="7180" y="2611"/>
                  </a:cubicBezTo>
                  <a:lnTo>
                    <a:pt x="7550" y="2067"/>
                  </a:lnTo>
                  <a:cubicBezTo>
                    <a:pt x="7681" y="1871"/>
                    <a:pt x="7659" y="1610"/>
                    <a:pt x="7485" y="1436"/>
                  </a:cubicBezTo>
                  <a:lnTo>
                    <a:pt x="7115" y="1066"/>
                  </a:lnTo>
                  <a:cubicBezTo>
                    <a:pt x="7019" y="971"/>
                    <a:pt x="6897" y="921"/>
                    <a:pt x="6774" y="921"/>
                  </a:cubicBezTo>
                  <a:cubicBezTo>
                    <a:pt x="6674" y="921"/>
                    <a:pt x="6572" y="954"/>
                    <a:pt x="6484" y="1023"/>
                  </a:cubicBezTo>
                  <a:lnTo>
                    <a:pt x="5940" y="1393"/>
                  </a:lnTo>
                  <a:cubicBezTo>
                    <a:pt x="5701" y="1240"/>
                    <a:pt x="5418" y="1131"/>
                    <a:pt x="5157" y="1044"/>
                  </a:cubicBezTo>
                  <a:lnTo>
                    <a:pt x="5048" y="392"/>
                  </a:lnTo>
                  <a:cubicBezTo>
                    <a:pt x="5004" y="174"/>
                    <a:pt x="4809" y="0"/>
                    <a:pt x="45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
            <p:cNvSpPr/>
            <p:nvPr/>
          </p:nvSpPr>
          <p:spPr>
            <a:xfrm>
              <a:off x="5352592" y="4067428"/>
              <a:ext cx="452938" cy="10363"/>
            </a:xfrm>
            <a:custGeom>
              <a:rect b="b" l="l" r="r" t="t"/>
              <a:pathLst>
                <a:path extrusionOk="0" h="349" w="15253">
                  <a:moveTo>
                    <a:pt x="1" y="0"/>
                  </a:moveTo>
                  <a:lnTo>
                    <a:pt x="1" y="348"/>
                  </a:lnTo>
                  <a:lnTo>
                    <a:pt x="15253" y="348"/>
                  </a:lnTo>
                  <a:lnTo>
                    <a:pt x="152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
            <p:cNvSpPr/>
            <p:nvPr/>
          </p:nvSpPr>
          <p:spPr>
            <a:xfrm>
              <a:off x="4975261" y="4360752"/>
              <a:ext cx="1194689" cy="10363"/>
            </a:xfrm>
            <a:custGeom>
              <a:rect b="b" l="l" r="r" t="t"/>
              <a:pathLst>
                <a:path extrusionOk="0" h="349" w="40232">
                  <a:moveTo>
                    <a:pt x="1" y="0"/>
                  </a:moveTo>
                  <a:lnTo>
                    <a:pt x="1" y="348"/>
                  </a:lnTo>
                  <a:lnTo>
                    <a:pt x="40232" y="348"/>
                  </a:lnTo>
                  <a:lnTo>
                    <a:pt x="402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2"/>
            <p:cNvSpPr/>
            <p:nvPr/>
          </p:nvSpPr>
          <p:spPr>
            <a:xfrm>
              <a:off x="4975261" y="4524844"/>
              <a:ext cx="1194689" cy="10363"/>
            </a:xfrm>
            <a:custGeom>
              <a:rect b="b" l="l" r="r" t="t"/>
              <a:pathLst>
                <a:path extrusionOk="0" h="349" w="40232">
                  <a:moveTo>
                    <a:pt x="1" y="1"/>
                  </a:moveTo>
                  <a:lnTo>
                    <a:pt x="1" y="349"/>
                  </a:lnTo>
                  <a:lnTo>
                    <a:pt x="40232" y="349"/>
                  </a:lnTo>
                  <a:lnTo>
                    <a:pt x="402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2"/>
            <p:cNvSpPr/>
            <p:nvPr/>
          </p:nvSpPr>
          <p:spPr>
            <a:xfrm>
              <a:off x="5352592" y="4199213"/>
              <a:ext cx="239104" cy="10363"/>
            </a:xfrm>
            <a:custGeom>
              <a:rect b="b" l="l" r="r" t="t"/>
              <a:pathLst>
                <a:path extrusionOk="0" h="349" w="8052">
                  <a:moveTo>
                    <a:pt x="1" y="1"/>
                  </a:moveTo>
                  <a:lnTo>
                    <a:pt x="1" y="349"/>
                  </a:lnTo>
                  <a:lnTo>
                    <a:pt x="8051" y="349"/>
                  </a:lnTo>
                  <a:lnTo>
                    <a:pt x="80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
            <p:cNvSpPr/>
            <p:nvPr/>
          </p:nvSpPr>
          <p:spPr>
            <a:xfrm>
              <a:off x="5728616" y="4199213"/>
              <a:ext cx="432923" cy="10363"/>
            </a:xfrm>
            <a:custGeom>
              <a:rect b="b" l="l" r="r" t="t"/>
              <a:pathLst>
                <a:path extrusionOk="0" h="349" w="14579">
                  <a:moveTo>
                    <a:pt x="1" y="1"/>
                  </a:moveTo>
                  <a:lnTo>
                    <a:pt x="1" y="349"/>
                  </a:lnTo>
                  <a:lnTo>
                    <a:pt x="14579" y="349"/>
                  </a:lnTo>
                  <a:lnTo>
                    <a:pt x="1457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
            <p:cNvSpPr/>
            <p:nvPr/>
          </p:nvSpPr>
          <p:spPr>
            <a:xfrm>
              <a:off x="6891611" y="4028647"/>
              <a:ext cx="367654" cy="382499"/>
            </a:xfrm>
            <a:custGeom>
              <a:rect b="b" l="l" r="r" t="t"/>
              <a:pathLst>
                <a:path extrusionOk="0" h="12882" w="12381">
                  <a:moveTo>
                    <a:pt x="5527" y="1"/>
                  </a:moveTo>
                  <a:lnTo>
                    <a:pt x="0" y="4135"/>
                  </a:lnTo>
                  <a:lnTo>
                    <a:pt x="6854" y="12881"/>
                  </a:lnTo>
                  <a:lnTo>
                    <a:pt x="12381" y="8747"/>
                  </a:lnTo>
                  <a:lnTo>
                    <a:pt x="5527" y="1"/>
                  </a:ln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
            <p:cNvSpPr/>
            <p:nvPr/>
          </p:nvSpPr>
          <p:spPr>
            <a:xfrm>
              <a:off x="7033107" y="4183029"/>
              <a:ext cx="518861" cy="365723"/>
            </a:xfrm>
            <a:custGeom>
              <a:rect b="b" l="l" r="r" t="t"/>
              <a:pathLst>
                <a:path extrusionOk="0" h="12317" w="17473">
                  <a:moveTo>
                    <a:pt x="14503" y="1"/>
                  </a:moveTo>
                  <a:cubicBezTo>
                    <a:pt x="13522" y="1"/>
                    <a:pt x="12430" y="319"/>
                    <a:pt x="11271" y="1003"/>
                  </a:cubicBezTo>
                  <a:cubicBezTo>
                    <a:pt x="10430" y="1510"/>
                    <a:pt x="9722" y="1680"/>
                    <a:pt x="9151" y="1680"/>
                  </a:cubicBezTo>
                  <a:cubicBezTo>
                    <a:pt x="8010" y="1680"/>
                    <a:pt x="7420" y="1003"/>
                    <a:pt x="7420" y="1003"/>
                  </a:cubicBezTo>
                  <a:lnTo>
                    <a:pt x="1" y="6573"/>
                  </a:lnTo>
                  <a:cubicBezTo>
                    <a:pt x="1393" y="10250"/>
                    <a:pt x="2764" y="12317"/>
                    <a:pt x="2764" y="12317"/>
                  </a:cubicBezTo>
                  <a:lnTo>
                    <a:pt x="17472" y="1286"/>
                  </a:lnTo>
                  <a:cubicBezTo>
                    <a:pt x="16690" y="456"/>
                    <a:pt x="15676" y="1"/>
                    <a:pt x="1450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2"/>
            <p:cNvSpPr/>
            <p:nvPr/>
          </p:nvSpPr>
          <p:spPr>
            <a:xfrm>
              <a:off x="7115153" y="4221187"/>
              <a:ext cx="460065" cy="359250"/>
            </a:xfrm>
            <a:custGeom>
              <a:rect b="b" l="l" r="r" t="t"/>
              <a:pathLst>
                <a:path extrusionOk="0" h="12099" w="15493">
                  <a:moveTo>
                    <a:pt x="14709" y="1"/>
                  </a:moveTo>
                  <a:lnTo>
                    <a:pt x="1" y="11032"/>
                  </a:lnTo>
                  <a:lnTo>
                    <a:pt x="784" y="12098"/>
                  </a:lnTo>
                  <a:lnTo>
                    <a:pt x="15493" y="1067"/>
                  </a:lnTo>
                  <a:lnTo>
                    <a:pt x="14709" y="1"/>
                  </a:ln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
            <p:cNvSpPr/>
            <p:nvPr/>
          </p:nvSpPr>
          <p:spPr>
            <a:xfrm>
              <a:off x="7067345" y="4439650"/>
              <a:ext cx="145416" cy="40649"/>
            </a:xfrm>
            <a:custGeom>
              <a:rect b="b" l="l" r="r" t="t"/>
              <a:pathLst>
                <a:path extrusionOk="0" h="1369" w="4897">
                  <a:moveTo>
                    <a:pt x="2450" y="0"/>
                  </a:moveTo>
                  <a:cubicBezTo>
                    <a:pt x="1156" y="0"/>
                    <a:pt x="14" y="672"/>
                    <a:pt x="1" y="672"/>
                  </a:cubicBezTo>
                  <a:lnTo>
                    <a:pt x="131" y="912"/>
                  </a:lnTo>
                  <a:cubicBezTo>
                    <a:pt x="145" y="898"/>
                    <a:pt x="1228" y="261"/>
                    <a:pt x="2441" y="261"/>
                  </a:cubicBezTo>
                  <a:cubicBezTo>
                    <a:pt x="3215" y="261"/>
                    <a:pt x="4043" y="521"/>
                    <a:pt x="4679" y="1369"/>
                  </a:cubicBezTo>
                  <a:lnTo>
                    <a:pt x="4896" y="1216"/>
                  </a:lnTo>
                  <a:cubicBezTo>
                    <a:pt x="4194" y="283"/>
                    <a:pt x="3290" y="0"/>
                    <a:pt x="2450" y="0"/>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
            <p:cNvSpPr/>
            <p:nvPr/>
          </p:nvSpPr>
          <p:spPr>
            <a:xfrm>
              <a:off x="7142947" y="4204380"/>
              <a:ext cx="163501" cy="65294"/>
            </a:xfrm>
            <a:custGeom>
              <a:rect b="b" l="l" r="r" t="t"/>
              <a:pathLst>
                <a:path extrusionOk="0" h="2199" w="5506">
                  <a:moveTo>
                    <a:pt x="1959" y="262"/>
                  </a:moveTo>
                  <a:cubicBezTo>
                    <a:pt x="3068" y="262"/>
                    <a:pt x="4417" y="762"/>
                    <a:pt x="5027" y="980"/>
                  </a:cubicBezTo>
                  <a:cubicBezTo>
                    <a:pt x="4035" y="1360"/>
                    <a:pt x="2253" y="1941"/>
                    <a:pt x="1195" y="1941"/>
                  </a:cubicBezTo>
                  <a:cubicBezTo>
                    <a:pt x="861" y="1941"/>
                    <a:pt x="599" y="1883"/>
                    <a:pt x="457" y="1741"/>
                  </a:cubicBezTo>
                  <a:cubicBezTo>
                    <a:pt x="305" y="1611"/>
                    <a:pt x="305" y="1393"/>
                    <a:pt x="414" y="1067"/>
                  </a:cubicBezTo>
                  <a:cubicBezTo>
                    <a:pt x="523" y="762"/>
                    <a:pt x="740" y="545"/>
                    <a:pt x="1067" y="414"/>
                  </a:cubicBezTo>
                  <a:cubicBezTo>
                    <a:pt x="1328" y="305"/>
                    <a:pt x="1632" y="262"/>
                    <a:pt x="1959" y="262"/>
                  </a:cubicBezTo>
                  <a:close/>
                  <a:moveTo>
                    <a:pt x="1969" y="1"/>
                  </a:moveTo>
                  <a:cubicBezTo>
                    <a:pt x="1600" y="1"/>
                    <a:pt x="1253" y="51"/>
                    <a:pt x="958" y="175"/>
                  </a:cubicBezTo>
                  <a:cubicBezTo>
                    <a:pt x="566" y="327"/>
                    <a:pt x="305" y="610"/>
                    <a:pt x="174" y="980"/>
                  </a:cubicBezTo>
                  <a:cubicBezTo>
                    <a:pt x="0" y="1393"/>
                    <a:pt x="44" y="1720"/>
                    <a:pt x="261" y="1937"/>
                  </a:cubicBezTo>
                  <a:cubicBezTo>
                    <a:pt x="457" y="2133"/>
                    <a:pt x="805" y="2198"/>
                    <a:pt x="1219" y="2198"/>
                  </a:cubicBezTo>
                  <a:cubicBezTo>
                    <a:pt x="2677" y="2198"/>
                    <a:pt x="5092" y="1263"/>
                    <a:pt x="5418" y="1111"/>
                  </a:cubicBezTo>
                  <a:cubicBezTo>
                    <a:pt x="5483" y="1089"/>
                    <a:pt x="5505" y="1045"/>
                    <a:pt x="5505" y="1002"/>
                  </a:cubicBezTo>
                  <a:cubicBezTo>
                    <a:pt x="5505" y="936"/>
                    <a:pt x="5483" y="893"/>
                    <a:pt x="5440" y="871"/>
                  </a:cubicBezTo>
                  <a:cubicBezTo>
                    <a:pt x="5335" y="836"/>
                    <a:pt x="3475" y="1"/>
                    <a:pt x="1969" y="1"/>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
            <p:cNvSpPr/>
            <p:nvPr/>
          </p:nvSpPr>
          <p:spPr>
            <a:xfrm>
              <a:off x="7288303" y="4107249"/>
              <a:ext cx="100191" cy="130766"/>
            </a:xfrm>
            <a:custGeom>
              <a:rect b="b" l="l" r="r" t="t"/>
              <a:pathLst>
                <a:path extrusionOk="0" h="4404" w="3374">
                  <a:moveTo>
                    <a:pt x="2177" y="269"/>
                  </a:moveTo>
                  <a:cubicBezTo>
                    <a:pt x="2481" y="313"/>
                    <a:pt x="2677" y="400"/>
                    <a:pt x="2743" y="574"/>
                  </a:cubicBezTo>
                  <a:cubicBezTo>
                    <a:pt x="2982" y="1292"/>
                    <a:pt x="1415" y="3120"/>
                    <a:pt x="588" y="3968"/>
                  </a:cubicBezTo>
                  <a:cubicBezTo>
                    <a:pt x="523" y="3272"/>
                    <a:pt x="458" y="1401"/>
                    <a:pt x="1198" y="617"/>
                  </a:cubicBezTo>
                  <a:cubicBezTo>
                    <a:pt x="1437" y="378"/>
                    <a:pt x="1698" y="269"/>
                    <a:pt x="2024" y="269"/>
                  </a:cubicBezTo>
                  <a:close/>
                  <a:moveTo>
                    <a:pt x="2024" y="0"/>
                  </a:moveTo>
                  <a:cubicBezTo>
                    <a:pt x="1624" y="0"/>
                    <a:pt x="1290" y="136"/>
                    <a:pt x="1024" y="422"/>
                  </a:cubicBezTo>
                  <a:cubicBezTo>
                    <a:pt x="1" y="1488"/>
                    <a:pt x="327" y="4164"/>
                    <a:pt x="349" y="4294"/>
                  </a:cubicBezTo>
                  <a:cubicBezTo>
                    <a:pt x="349" y="4338"/>
                    <a:pt x="393" y="4382"/>
                    <a:pt x="436" y="4403"/>
                  </a:cubicBezTo>
                  <a:lnTo>
                    <a:pt x="480" y="4403"/>
                  </a:lnTo>
                  <a:cubicBezTo>
                    <a:pt x="523" y="4403"/>
                    <a:pt x="545" y="4382"/>
                    <a:pt x="567" y="4360"/>
                  </a:cubicBezTo>
                  <a:cubicBezTo>
                    <a:pt x="871" y="4077"/>
                    <a:pt x="3373" y="1575"/>
                    <a:pt x="2982" y="487"/>
                  </a:cubicBezTo>
                  <a:cubicBezTo>
                    <a:pt x="2895" y="204"/>
                    <a:pt x="2612" y="52"/>
                    <a:pt x="2199" y="8"/>
                  </a:cubicBezTo>
                  <a:cubicBezTo>
                    <a:pt x="2139" y="3"/>
                    <a:pt x="2081" y="0"/>
                    <a:pt x="2024" y="0"/>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2"/>
            <p:cNvSpPr/>
            <p:nvPr/>
          </p:nvSpPr>
          <p:spPr>
            <a:xfrm>
              <a:off x="7271526" y="4230867"/>
              <a:ext cx="34268" cy="59474"/>
            </a:xfrm>
            <a:custGeom>
              <a:rect b="b" l="l" r="r" t="t"/>
              <a:pathLst>
                <a:path extrusionOk="0" h="2003" w="1154">
                  <a:moveTo>
                    <a:pt x="995" y="0"/>
                  </a:moveTo>
                  <a:cubicBezTo>
                    <a:pt x="972" y="0"/>
                    <a:pt x="951" y="7"/>
                    <a:pt x="936" y="23"/>
                  </a:cubicBezTo>
                  <a:cubicBezTo>
                    <a:pt x="914" y="44"/>
                    <a:pt x="414" y="414"/>
                    <a:pt x="0" y="1829"/>
                  </a:cubicBezTo>
                  <a:cubicBezTo>
                    <a:pt x="0" y="1894"/>
                    <a:pt x="22" y="1959"/>
                    <a:pt x="109" y="1981"/>
                  </a:cubicBezTo>
                  <a:cubicBezTo>
                    <a:pt x="109" y="2003"/>
                    <a:pt x="131" y="2003"/>
                    <a:pt x="131" y="2003"/>
                  </a:cubicBezTo>
                  <a:cubicBezTo>
                    <a:pt x="196" y="2003"/>
                    <a:pt x="261" y="1959"/>
                    <a:pt x="261" y="1894"/>
                  </a:cubicBezTo>
                  <a:cubicBezTo>
                    <a:pt x="653" y="610"/>
                    <a:pt x="1088" y="262"/>
                    <a:pt x="1088" y="240"/>
                  </a:cubicBezTo>
                  <a:cubicBezTo>
                    <a:pt x="1153" y="197"/>
                    <a:pt x="1153" y="110"/>
                    <a:pt x="1110" y="66"/>
                  </a:cubicBezTo>
                  <a:cubicBezTo>
                    <a:pt x="1082" y="24"/>
                    <a:pt x="1036" y="0"/>
                    <a:pt x="995" y="0"/>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2"/>
            <p:cNvSpPr/>
            <p:nvPr/>
          </p:nvSpPr>
          <p:spPr>
            <a:xfrm>
              <a:off x="6419316" y="3317520"/>
              <a:ext cx="756629" cy="969520"/>
            </a:xfrm>
            <a:custGeom>
              <a:rect b="b" l="l" r="r" t="t"/>
              <a:pathLst>
                <a:path extrusionOk="0" h="32652" w="25480">
                  <a:moveTo>
                    <a:pt x="4181" y="1"/>
                  </a:moveTo>
                  <a:cubicBezTo>
                    <a:pt x="2046" y="1"/>
                    <a:pt x="871" y="1777"/>
                    <a:pt x="871" y="1777"/>
                  </a:cubicBezTo>
                  <a:lnTo>
                    <a:pt x="0" y="9284"/>
                  </a:lnTo>
                  <a:lnTo>
                    <a:pt x="17015" y="32652"/>
                  </a:lnTo>
                  <a:lnTo>
                    <a:pt x="25479" y="26777"/>
                  </a:lnTo>
                  <a:cubicBezTo>
                    <a:pt x="25479" y="26777"/>
                    <a:pt x="16819" y="13135"/>
                    <a:pt x="10662" y="4693"/>
                  </a:cubicBezTo>
                  <a:cubicBezTo>
                    <a:pt x="8005" y="1037"/>
                    <a:pt x="5813" y="1"/>
                    <a:pt x="41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
            <p:cNvSpPr/>
            <p:nvPr/>
          </p:nvSpPr>
          <p:spPr>
            <a:xfrm>
              <a:off x="5985773" y="3317283"/>
              <a:ext cx="550516" cy="294639"/>
            </a:xfrm>
            <a:custGeom>
              <a:rect b="b" l="l" r="r" t="t"/>
              <a:pathLst>
                <a:path extrusionOk="0" h="9923" w="18539">
                  <a:moveTo>
                    <a:pt x="18538" y="1"/>
                  </a:moveTo>
                  <a:lnTo>
                    <a:pt x="1" y="1328"/>
                  </a:lnTo>
                  <a:lnTo>
                    <a:pt x="6049" y="9923"/>
                  </a:lnTo>
                  <a:lnTo>
                    <a:pt x="16493" y="9923"/>
                  </a:lnTo>
                  <a:lnTo>
                    <a:pt x="185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
            <p:cNvSpPr/>
            <p:nvPr/>
          </p:nvSpPr>
          <p:spPr>
            <a:xfrm>
              <a:off x="5676294" y="3317283"/>
              <a:ext cx="736584" cy="438707"/>
            </a:xfrm>
            <a:custGeom>
              <a:rect b="b" l="l" r="r" t="t"/>
              <a:pathLst>
                <a:path extrusionOk="0" h="14775" w="24805">
                  <a:moveTo>
                    <a:pt x="892" y="1"/>
                  </a:moveTo>
                  <a:cubicBezTo>
                    <a:pt x="892" y="1"/>
                    <a:pt x="0" y="2547"/>
                    <a:pt x="109" y="5615"/>
                  </a:cubicBezTo>
                  <a:cubicBezTo>
                    <a:pt x="283" y="10728"/>
                    <a:pt x="4504" y="14775"/>
                    <a:pt x="9617" y="14775"/>
                  </a:cubicBezTo>
                  <a:lnTo>
                    <a:pt x="24718" y="14775"/>
                  </a:lnTo>
                  <a:lnTo>
                    <a:pt x="24805" y="2568"/>
                  </a:lnTo>
                  <a:lnTo>
                    <a:pt x="14731" y="349"/>
                  </a:lnTo>
                  <a:lnTo>
                    <a:pt x="89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2"/>
            <p:cNvSpPr/>
            <p:nvPr/>
          </p:nvSpPr>
          <p:spPr>
            <a:xfrm>
              <a:off x="6377951" y="4253495"/>
              <a:ext cx="259772" cy="356013"/>
            </a:xfrm>
            <a:custGeom>
              <a:rect b="b" l="l" r="r" t="t"/>
              <a:pathLst>
                <a:path extrusionOk="0" h="11990" w="8748">
                  <a:moveTo>
                    <a:pt x="6833" y="0"/>
                  </a:moveTo>
                  <a:lnTo>
                    <a:pt x="1" y="1045"/>
                  </a:lnTo>
                  <a:lnTo>
                    <a:pt x="1915" y="11989"/>
                  </a:lnTo>
                  <a:lnTo>
                    <a:pt x="8748" y="10967"/>
                  </a:lnTo>
                  <a:lnTo>
                    <a:pt x="6833" y="0"/>
                  </a:ln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2"/>
            <p:cNvSpPr/>
            <p:nvPr/>
          </p:nvSpPr>
          <p:spPr>
            <a:xfrm>
              <a:off x="6380535" y="4509343"/>
              <a:ext cx="546655" cy="230681"/>
            </a:xfrm>
            <a:custGeom>
              <a:rect b="b" l="l" r="r" t="t"/>
              <a:pathLst>
                <a:path extrusionOk="0" h="7769" w="18409">
                  <a:moveTo>
                    <a:pt x="9683" y="1"/>
                  </a:moveTo>
                  <a:lnTo>
                    <a:pt x="523" y="1393"/>
                  </a:lnTo>
                  <a:cubicBezTo>
                    <a:pt x="1" y="5310"/>
                    <a:pt x="240" y="7768"/>
                    <a:pt x="240" y="7768"/>
                  </a:cubicBezTo>
                  <a:lnTo>
                    <a:pt x="18408" y="5005"/>
                  </a:lnTo>
                  <a:cubicBezTo>
                    <a:pt x="17890" y="3076"/>
                    <a:pt x="16204" y="1819"/>
                    <a:pt x="13484" y="1819"/>
                  </a:cubicBezTo>
                  <a:cubicBezTo>
                    <a:pt x="13351" y="1819"/>
                    <a:pt x="13216" y="1822"/>
                    <a:pt x="13077" y="1828"/>
                  </a:cubicBezTo>
                  <a:cubicBezTo>
                    <a:pt x="12969" y="1834"/>
                    <a:pt x="12863" y="1837"/>
                    <a:pt x="12761" y="1837"/>
                  </a:cubicBezTo>
                  <a:cubicBezTo>
                    <a:pt x="10107" y="1837"/>
                    <a:pt x="9683" y="1"/>
                    <a:pt x="96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
            <p:cNvSpPr/>
            <p:nvPr/>
          </p:nvSpPr>
          <p:spPr>
            <a:xfrm>
              <a:off x="6387662" y="4658589"/>
              <a:ext cx="545319" cy="120195"/>
            </a:xfrm>
            <a:custGeom>
              <a:rect b="b" l="l" r="r" t="t"/>
              <a:pathLst>
                <a:path extrusionOk="0" h="4048" w="18364">
                  <a:moveTo>
                    <a:pt x="18168" y="1"/>
                  </a:moveTo>
                  <a:lnTo>
                    <a:pt x="0" y="2742"/>
                  </a:lnTo>
                  <a:lnTo>
                    <a:pt x="196" y="4048"/>
                  </a:lnTo>
                  <a:lnTo>
                    <a:pt x="18364" y="1285"/>
                  </a:lnTo>
                  <a:lnTo>
                    <a:pt x="18168" y="1"/>
                  </a:ln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
            <p:cNvSpPr/>
            <p:nvPr/>
          </p:nvSpPr>
          <p:spPr>
            <a:xfrm>
              <a:off x="6387008" y="4639168"/>
              <a:ext cx="120859" cy="84059"/>
            </a:xfrm>
            <a:custGeom>
              <a:rect b="b" l="l" r="r" t="t"/>
              <a:pathLst>
                <a:path extrusionOk="0" h="2831" w="4070">
                  <a:moveTo>
                    <a:pt x="101" y="1"/>
                  </a:moveTo>
                  <a:cubicBezTo>
                    <a:pt x="40" y="1"/>
                    <a:pt x="4" y="2"/>
                    <a:pt x="0" y="2"/>
                  </a:cubicBezTo>
                  <a:lnTo>
                    <a:pt x="22" y="263"/>
                  </a:lnTo>
                  <a:cubicBezTo>
                    <a:pt x="22" y="263"/>
                    <a:pt x="38" y="263"/>
                    <a:pt x="67" y="263"/>
                  </a:cubicBezTo>
                  <a:cubicBezTo>
                    <a:pt x="255" y="263"/>
                    <a:pt x="1011" y="279"/>
                    <a:pt x="1785" y="524"/>
                  </a:cubicBezTo>
                  <a:cubicBezTo>
                    <a:pt x="2959" y="938"/>
                    <a:pt x="3634" y="1699"/>
                    <a:pt x="3808" y="2831"/>
                  </a:cubicBezTo>
                  <a:lnTo>
                    <a:pt x="4069" y="2787"/>
                  </a:lnTo>
                  <a:cubicBezTo>
                    <a:pt x="3675" y="126"/>
                    <a:pt x="691" y="1"/>
                    <a:pt x="101" y="1"/>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2"/>
            <p:cNvSpPr/>
            <p:nvPr/>
          </p:nvSpPr>
          <p:spPr>
            <a:xfrm>
              <a:off x="6551755" y="4467712"/>
              <a:ext cx="153820" cy="87533"/>
            </a:xfrm>
            <a:custGeom>
              <a:rect b="b" l="l" r="r" t="t"/>
              <a:pathLst>
                <a:path extrusionOk="0" h="2948" w="5180">
                  <a:moveTo>
                    <a:pt x="1524" y="271"/>
                  </a:moveTo>
                  <a:cubicBezTo>
                    <a:pt x="2720" y="380"/>
                    <a:pt x="4200" y="2012"/>
                    <a:pt x="4722" y="2643"/>
                  </a:cubicBezTo>
                  <a:cubicBezTo>
                    <a:pt x="3351" y="2469"/>
                    <a:pt x="588" y="1947"/>
                    <a:pt x="349" y="1163"/>
                  </a:cubicBezTo>
                  <a:cubicBezTo>
                    <a:pt x="284" y="968"/>
                    <a:pt x="371" y="772"/>
                    <a:pt x="632" y="554"/>
                  </a:cubicBezTo>
                  <a:cubicBezTo>
                    <a:pt x="849" y="358"/>
                    <a:pt x="1089" y="271"/>
                    <a:pt x="1371" y="271"/>
                  </a:cubicBezTo>
                  <a:close/>
                  <a:moveTo>
                    <a:pt x="1373" y="1"/>
                  </a:moveTo>
                  <a:cubicBezTo>
                    <a:pt x="1029" y="1"/>
                    <a:pt x="719" y="115"/>
                    <a:pt x="458" y="358"/>
                  </a:cubicBezTo>
                  <a:cubicBezTo>
                    <a:pt x="131" y="641"/>
                    <a:pt x="1" y="946"/>
                    <a:pt x="88" y="1229"/>
                  </a:cubicBezTo>
                  <a:cubicBezTo>
                    <a:pt x="479" y="2425"/>
                    <a:pt x="4570" y="2904"/>
                    <a:pt x="5027" y="2948"/>
                  </a:cubicBezTo>
                  <a:lnTo>
                    <a:pt x="5049" y="2948"/>
                  </a:lnTo>
                  <a:cubicBezTo>
                    <a:pt x="5092" y="2948"/>
                    <a:pt x="5136" y="2926"/>
                    <a:pt x="5157" y="2882"/>
                  </a:cubicBezTo>
                  <a:cubicBezTo>
                    <a:pt x="5179" y="2839"/>
                    <a:pt x="5179" y="2795"/>
                    <a:pt x="5157" y="2752"/>
                  </a:cubicBezTo>
                  <a:cubicBezTo>
                    <a:pt x="5070" y="2643"/>
                    <a:pt x="3156" y="162"/>
                    <a:pt x="1546" y="10"/>
                  </a:cubicBezTo>
                  <a:cubicBezTo>
                    <a:pt x="1487" y="4"/>
                    <a:pt x="1429" y="1"/>
                    <a:pt x="1373" y="1"/>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2"/>
            <p:cNvSpPr/>
            <p:nvPr/>
          </p:nvSpPr>
          <p:spPr>
            <a:xfrm>
              <a:off x="6697140" y="4456368"/>
              <a:ext cx="124719" cy="98876"/>
            </a:xfrm>
            <a:custGeom>
              <a:rect b="b" l="l" r="r" t="t"/>
              <a:pathLst>
                <a:path extrusionOk="0" h="3330" w="4200">
                  <a:moveTo>
                    <a:pt x="2872" y="262"/>
                  </a:moveTo>
                  <a:cubicBezTo>
                    <a:pt x="3090" y="262"/>
                    <a:pt x="3307" y="349"/>
                    <a:pt x="3525" y="501"/>
                  </a:cubicBezTo>
                  <a:cubicBezTo>
                    <a:pt x="3786" y="653"/>
                    <a:pt x="3917" y="827"/>
                    <a:pt x="3873" y="1023"/>
                  </a:cubicBezTo>
                  <a:cubicBezTo>
                    <a:pt x="3764" y="1785"/>
                    <a:pt x="1523" y="2633"/>
                    <a:pt x="392" y="3003"/>
                  </a:cubicBezTo>
                  <a:cubicBezTo>
                    <a:pt x="675" y="2350"/>
                    <a:pt x="1480" y="653"/>
                    <a:pt x="2524" y="327"/>
                  </a:cubicBezTo>
                  <a:cubicBezTo>
                    <a:pt x="2633" y="283"/>
                    <a:pt x="2742" y="262"/>
                    <a:pt x="2872" y="262"/>
                  </a:cubicBezTo>
                  <a:close/>
                  <a:moveTo>
                    <a:pt x="2855" y="1"/>
                  </a:moveTo>
                  <a:cubicBezTo>
                    <a:pt x="2715" y="1"/>
                    <a:pt x="2575" y="22"/>
                    <a:pt x="2437" y="66"/>
                  </a:cubicBezTo>
                  <a:cubicBezTo>
                    <a:pt x="1045" y="523"/>
                    <a:pt x="66" y="3047"/>
                    <a:pt x="22" y="3155"/>
                  </a:cubicBezTo>
                  <a:cubicBezTo>
                    <a:pt x="0" y="3199"/>
                    <a:pt x="22" y="3264"/>
                    <a:pt x="44" y="3286"/>
                  </a:cubicBezTo>
                  <a:cubicBezTo>
                    <a:pt x="66" y="3330"/>
                    <a:pt x="109" y="3330"/>
                    <a:pt x="153" y="3330"/>
                  </a:cubicBezTo>
                  <a:lnTo>
                    <a:pt x="174" y="3330"/>
                  </a:lnTo>
                  <a:cubicBezTo>
                    <a:pt x="566" y="3221"/>
                    <a:pt x="3960" y="2198"/>
                    <a:pt x="4134" y="1067"/>
                  </a:cubicBezTo>
                  <a:cubicBezTo>
                    <a:pt x="4200" y="762"/>
                    <a:pt x="4026" y="501"/>
                    <a:pt x="3677" y="262"/>
                  </a:cubicBezTo>
                  <a:cubicBezTo>
                    <a:pt x="3416" y="88"/>
                    <a:pt x="3136" y="1"/>
                    <a:pt x="2855" y="1"/>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
            <p:cNvSpPr/>
            <p:nvPr/>
          </p:nvSpPr>
          <p:spPr>
            <a:xfrm>
              <a:off x="6648678" y="4547946"/>
              <a:ext cx="55589" cy="40887"/>
            </a:xfrm>
            <a:custGeom>
              <a:rect b="b" l="l" r="r" t="t"/>
              <a:pathLst>
                <a:path extrusionOk="0" h="1377" w="1872">
                  <a:moveTo>
                    <a:pt x="1753" y="1"/>
                  </a:moveTo>
                  <a:cubicBezTo>
                    <a:pt x="1742" y="1"/>
                    <a:pt x="1730" y="2"/>
                    <a:pt x="1719" y="6"/>
                  </a:cubicBezTo>
                  <a:cubicBezTo>
                    <a:pt x="1698" y="6"/>
                    <a:pt x="1088" y="93"/>
                    <a:pt x="66" y="1138"/>
                  </a:cubicBezTo>
                  <a:cubicBezTo>
                    <a:pt x="0" y="1203"/>
                    <a:pt x="0" y="1290"/>
                    <a:pt x="66" y="1333"/>
                  </a:cubicBezTo>
                  <a:cubicBezTo>
                    <a:pt x="87" y="1355"/>
                    <a:pt x="109" y="1377"/>
                    <a:pt x="153" y="1377"/>
                  </a:cubicBezTo>
                  <a:cubicBezTo>
                    <a:pt x="174" y="1377"/>
                    <a:pt x="218" y="1355"/>
                    <a:pt x="240" y="1333"/>
                  </a:cubicBezTo>
                  <a:cubicBezTo>
                    <a:pt x="1197" y="376"/>
                    <a:pt x="1741" y="267"/>
                    <a:pt x="1763" y="267"/>
                  </a:cubicBezTo>
                  <a:cubicBezTo>
                    <a:pt x="1828" y="246"/>
                    <a:pt x="1872" y="180"/>
                    <a:pt x="1872" y="115"/>
                  </a:cubicBezTo>
                  <a:cubicBezTo>
                    <a:pt x="1854" y="43"/>
                    <a:pt x="1806" y="1"/>
                    <a:pt x="1753" y="1"/>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
            <p:cNvSpPr/>
            <p:nvPr/>
          </p:nvSpPr>
          <p:spPr>
            <a:xfrm>
              <a:off x="6686153" y="4559735"/>
              <a:ext cx="54936" cy="41391"/>
            </a:xfrm>
            <a:custGeom>
              <a:rect b="b" l="l" r="r" t="t"/>
              <a:pathLst>
                <a:path extrusionOk="0" h="1394" w="1850">
                  <a:moveTo>
                    <a:pt x="1698" y="1"/>
                  </a:moveTo>
                  <a:cubicBezTo>
                    <a:pt x="1632" y="23"/>
                    <a:pt x="566" y="240"/>
                    <a:pt x="44" y="1198"/>
                  </a:cubicBezTo>
                  <a:cubicBezTo>
                    <a:pt x="0" y="1263"/>
                    <a:pt x="22" y="1350"/>
                    <a:pt x="87" y="1372"/>
                  </a:cubicBezTo>
                  <a:cubicBezTo>
                    <a:pt x="109" y="1393"/>
                    <a:pt x="131" y="1393"/>
                    <a:pt x="153" y="1393"/>
                  </a:cubicBezTo>
                  <a:cubicBezTo>
                    <a:pt x="218" y="1393"/>
                    <a:pt x="261" y="1372"/>
                    <a:pt x="283" y="1328"/>
                  </a:cubicBezTo>
                  <a:cubicBezTo>
                    <a:pt x="740" y="479"/>
                    <a:pt x="1741" y="262"/>
                    <a:pt x="1741" y="262"/>
                  </a:cubicBezTo>
                  <a:cubicBezTo>
                    <a:pt x="1806" y="240"/>
                    <a:pt x="1850" y="175"/>
                    <a:pt x="1850" y="110"/>
                  </a:cubicBezTo>
                  <a:cubicBezTo>
                    <a:pt x="1828" y="44"/>
                    <a:pt x="1763" y="1"/>
                    <a:pt x="1698" y="1"/>
                  </a:cubicBezTo>
                  <a:close/>
                </a:path>
              </a:pathLst>
            </a:custGeom>
            <a:solidFill>
              <a:srgbClr val="00001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
            <p:cNvSpPr/>
            <p:nvPr/>
          </p:nvSpPr>
          <p:spPr>
            <a:xfrm>
              <a:off x="6195121" y="3377800"/>
              <a:ext cx="453591" cy="1050105"/>
            </a:xfrm>
            <a:custGeom>
              <a:rect b="b" l="l" r="r" t="t"/>
              <a:pathLst>
                <a:path extrusionOk="0" h="35366" w="15275">
                  <a:moveTo>
                    <a:pt x="6140" y="0"/>
                  </a:moveTo>
                  <a:cubicBezTo>
                    <a:pt x="4943" y="0"/>
                    <a:pt x="4047" y="530"/>
                    <a:pt x="4047" y="530"/>
                  </a:cubicBezTo>
                  <a:lnTo>
                    <a:pt x="0" y="6906"/>
                  </a:lnTo>
                  <a:lnTo>
                    <a:pt x="5092" y="35365"/>
                  </a:lnTo>
                  <a:lnTo>
                    <a:pt x="15274" y="33777"/>
                  </a:lnTo>
                  <a:cubicBezTo>
                    <a:pt x="15274" y="33777"/>
                    <a:pt x="13425" y="17698"/>
                    <a:pt x="11597" y="7428"/>
                  </a:cubicBezTo>
                  <a:cubicBezTo>
                    <a:pt x="10481" y="1229"/>
                    <a:pt x="7962" y="0"/>
                    <a:pt x="61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
            <p:cNvSpPr/>
            <p:nvPr/>
          </p:nvSpPr>
          <p:spPr>
            <a:xfrm>
              <a:off x="6206732" y="3669431"/>
              <a:ext cx="23311" cy="87237"/>
            </a:xfrm>
            <a:custGeom>
              <a:rect b="b" l="l" r="r" t="t"/>
              <a:pathLst>
                <a:path extrusionOk="0" h="2938" w="785">
                  <a:moveTo>
                    <a:pt x="262" y="0"/>
                  </a:moveTo>
                  <a:lnTo>
                    <a:pt x="1" y="44"/>
                  </a:lnTo>
                  <a:lnTo>
                    <a:pt x="501" y="2937"/>
                  </a:lnTo>
                  <a:lnTo>
                    <a:pt x="784" y="2894"/>
                  </a:lnTo>
                  <a:lnTo>
                    <a:pt x="262" y="0"/>
                  </a:lnTo>
                  <a:close/>
                </a:path>
              </a:pathLst>
            </a:custGeom>
            <a:solidFill>
              <a:srgbClr val="473D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
            <p:cNvSpPr/>
            <p:nvPr/>
          </p:nvSpPr>
          <p:spPr>
            <a:xfrm>
              <a:off x="6083320" y="2677008"/>
              <a:ext cx="498193" cy="684204"/>
            </a:xfrm>
            <a:custGeom>
              <a:rect b="b" l="l" r="r" t="t"/>
              <a:pathLst>
                <a:path extrusionOk="0" h="23043" w="16777">
                  <a:moveTo>
                    <a:pt x="6441" y="1"/>
                  </a:moveTo>
                  <a:lnTo>
                    <a:pt x="1" y="9726"/>
                  </a:lnTo>
                  <a:lnTo>
                    <a:pt x="5092" y="18713"/>
                  </a:lnTo>
                  <a:cubicBezTo>
                    <a:pt x="5571" y="19561"/>
                    <a:pt x="6311" y="20236"/>
                    <a:pt x="7203" y="20649"/>
                  </a:cubicBezTo>
                  <a:lnTo>
                    <a:pt x="12468" y="23042"/>
                  </a:lnTo>
                  <a:lnTo>
                    <a:pt x="16777" y="17168"/>
                  </a:lnTo>
                  <a:lnTo>
                    <a:pt x="10815" y="13512"/>
                  </a:lnTo>
                  <a:cubicBezTo>
                    <a:pt x="9270" y="6593"/>
                    <a:pt x="6441" y="1"/>
                    <a:pt x="64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
            <p:cNvSpPr/>
            <p:nvPr/>
          </p:nvSpPr>
          <p:spPr>
            <a:xfrm>
              <a:off x="5670474" y="2523872"/>
              <a:ext cx="617062" cy="804370"/>
            </a:xfrm>
            <a:custGeom>
              <a:rect b="b" l="l" r="r" t="t"/>
              <a:pathLst>
                <a:path extrusionOk="0" h="27090" w="20780">
                  <a:moveTo>
                    <a:pt x="12989" y="1"/>
                  </a:moveTo>
                  <a:cubicBezTo>
                    <a:pt x="12885" y="1"/>
                    <a:pt x="7622" y="22"/>
                    <a:pt x="3852" y="4331"/>
                  </a:cubicBezTo>
                  <a:cubicBezTo>
                    <a:pt x="1" y="8661"/>
                    <a:pt x="1088" y="20693"/>
                    <a:pt x="1088" y="26720"/>
                  </a:cubicBezTo>
                  <a:lnTo>
                    <a:pt x="16145" y="27090"/>
                  </a:lnTo>
                  <a:lnTo>
                    <a:pt x="20518" y="7355"/>
                  </a:lnTo>
                  <a:cubicBezTo>
                    <a:pt x="20780" y="6420"/>
                    <a:pt x="20606" y="5419"/>
                    <a:pt x="20040" y="4635"/>
                  </a:cubicBezTo>
                  <a:lnTo>
                    <a:pt x="19583" y="4004"/>
                  </a:lnTo>
                  <a:cubicBezTo>
                    <a:pt x="18495" y="2438"/>
                    <a:pt x="16928" y="1285"/>
                    <a:pt x="15101" y="697"/>
                  </a:cubicBezTo>
                  <a:lnTo>
                    <a:pt x="12990" y="1"/>
                  </a:lnTo>
                  <a:cubicBezTo>
                    <a:pt x="12990" y="1"/>
                    <a:pt x="12990" y="1"/>
                    <a:pt x="1298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2"/>
            <p:cNvSpPr/>
            <p:nvPr/>
          </p:nvSpPr>
          <p:spPr>
            <a:xfrm>
              <a:off x="5563870" y="2598198"/>
              <a:ext cx="469745" cy="737384"/>
            </a:xfrm>
            <a:custGeom>
              <a:rect b="b" l="l" r="r" t="t"/>
              <a:pathLst>
                <a:path extrusionOk="0" h="24834" w="15819">
                  <a:moveTo>
                    <a:pt x="10913" y="1"/>
                  </a:moveTo>
                  <a:cubicBezTo>
                    <a:pt x="9380" y="1"/>
                    <a:pt x="8046" y="1049"/>
                    <a:pt x="7007" y="2394"/>
                  </a:cubicBezTo>
                  <a:cubicBezTo>
                    <a:pt x="4548" y="5548"/>
                    <a:pt x="1241" y="13011"/>
                    <a:pt x="283" y="20213"/>
                  </a:cubicBezTo>
                  <a:cubicBezTo>
                    <a:pt x="0" y="22411"/>
                    <a:pt x="1154" y="24434"/>
                    <a:pt x="3329" y="24783"/>
                  </a:cubicBezTo>
                  <a:cubicBezTo>
                    <a:pt x="3545" y="24817"/>
                    <a:pt x="3766" y="24833"/>
                    <a:pt x="3988" y="24833"/>
                  </a:cubicBezTo>
                  <a:cubicBezTo>
                    <a:pt x="5897" y="24833"/>
                    <a:pt x="7953" y="23616"/>
                    <a:pt x="8421" y="21824"/>
                  </a:cubicBezTo>
                  <a:lnTo>
                    <a:pt x="15231" y="5157"/>
                  </a:lnTo>
                  <a:cubicBezTo>
                    <a:pt x="15819" y="3024"/>
                    <a:pt x="14056" y="805"/>
                    <a:pt x="11924" y="152"/>
                  </a:cubicBezTo>
                  <a:cubicBezTo>
                    <a:pt x="11578" y="49"/>
                    <a:pt x="11241" y="1"/>
                    <a:pt x="1091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2"/>
            <p:cNvSpPr/>
            <p:nvPr/>
          </p:nvSpPr>
          <p:spPr>
            <a:xfrm>
              <a:off x="6173147" y="3169225"/>
              <a:ext cx="249438" cy="159716"/>
            </a:xfrm>
            <a:custGeom>
              <a:rect b="b" l="l" r="r" t="t"/>
              <a:pathLst>
                <a:path extrusionOk="0" h="5379" w="8400">
                  <a:moveTo>
                    <a:pt x="3824" y="1"/>
                  </a:moveTo>
                  <a:cubicBezTo>
                    <a:pt x="2187" y="1"/>
                    <a:pt x="740" y="570"/>
                    <a:pt x="740" y="570"/>
                  </a:cubicBezTo>
                  <a:lnTo>
                    <a:pt x="0" y="5379"/>
                  </a:lnTo>
                  <a:lnTo>
                    <a:pt x="8399" y="5357"/>
                  </a:lnTo>
                  <a:cubicBezTo>
                    <a:pt x="8387" y="958"/>
                    <a:pt x="5946" y="1"/>
                    <a:pt x="3824" y="1"/>
                  </a:cubicBez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2"/>
            <p:cNvSpPr/>
            <p:nvPr/>
          </p:nvSpPr>
          <p:spPr>
            <a:xfrm>
              <a:off x="5560633" y="3103868"/>
              <a:ext cx="686845" cy="232819"/>
            </a:xfrm>
            <a:custGeom>
              <a:rect b="b" l="l" r="r" t="t"/>
              <a:pathLst>
                <a:path extrusionOk="0" h="7841" w="23130">
                  <a:moveTo>
                    <a:pt x="5121" y="0"/>
                  </a:moveTo>
                  <a:cubicBezTo>
                    <a:pt x="3984" y="0"/>
                    <a:pt x="2570" y="1381"/>
                    <a:pt x="1807" y="2205"/>
                  </a:cubicBezTo>
                  <a:cubicBezTo>
                    <a:pt x="1" y="4120"/>
                    <a:pt x="632" y="7275"/>
                    <a:pt x="3221" y="7841"/>
                  </a:cubicBezTo>
                  <a:lnTo>
                    <a:pt x="21607" y="7558"/>
                  </a:lnTo>
                  <a:lnTo>
                    <a:pt x="23130" y="530"/>
                  </a:lnTo>
                  <a:lnTo>
                    <a:pt x="5397" y="29"/>
                  </a:lnTo>
                  <a:cubicBezTo>
                    <a:pt x="5307" y="10"/>
                    <a:pt x="5215" y="0"/>
                    <a:pt x="51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2"/>
            <p:cNvSpPr/>
            <p:nvPr/>
          </p:nvSpPr>
          <p:spPr>
            <a:xfrm>
              <a:off x="5921157" y="3328270"/>
              <a:ext cx="501430" cy="65947"/>
            </a:xfrm>
            <a:custGeom>
              <a:rect b="b" l="l" r="r" t="t"/>
              <a:pathLst>
                <a:path extrusionOk="0" h="2221" w="16886">
                  <a:moveTo>
                    <a:pt x="1110" y="1"/>
                  </a:moveTo>
                  <a:cubicBezTo>
                    <a:pt x="479" y="1"/>
                    <a:pt x="1" y="501"/>
                    <a:pt x="1" y="1110"/>
                  </a:cubicBezTo>
                  <a:cubicBezTo>
                    <a:pt x="1" y="1720"/>
                    <a:pt x="479" y="2220"/>
                    <a:pt x="1110" y="2220"/>
                  </a:cubicBezTo>
                  <a:lnTo>
                    <a:pt x="16885" y="2220"/>
                  </a:lnTo>
                  <a:lnTo>
                    <a:pt x="1688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
            <p:cNvSpPr/>
            <p:nvPr/>
          </p:nvSpPr>
          <p:spPr>
            <a:xfrm>
              <a:off x="6324323" y="2832726"/>
              <a:ext cx="907836" cy="561455"/>
            </a:xfrm>
            <a:custGeom>
              <a:rect b="b" l="l" r="r" t="t"/>
              <a:pathLst>
                <a:path extrusionOk="0" h="18909" w="30572">
                  <a:moveTo>
                    <a:pt x="4962" y="0"/>
                  </a:moveTo>
                  <a:cubicBezTo>
                    <a:pt x="4614" y="0"/>
                    <a:pt x="4287" y="196"/>
                    <a:pt x="4113" y="501"/>
                  </a:cubicBezTo>
                  <a:lnTo>
                    <a:pt x="1" y="18908"/>
                  </a:lnTo>
                  <a:lnTo>
                    <a:pt x="24239" y="18908"/>
                  </a:lnTo>
                  <a:cubicBezTo>
                    <a:pt x="25610" y="18908"/>
                    <a:pt x="26807" y="17951"/>
                    <a:pt x="27090" y="16602"/>
                  </a:cubicBezTo>
                  <a:lnTo>
                    <a:pt x="30353" y="1045"/>
                  </a:lnTo>
                  <a:cubicBezTo>
                    <a:pt x="30571" y="566"/>
                    <a:pt x="30245" y="22"/>
                    <a:pt x="29722" y="22"/>
                  </a:cubicBezTo>
                  <a:lnTo>
                    <a:pt x="496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2"/>
            <p:cNvSpPr/>
            <p:nvPr/>
          </p:nvSpPr>
          <p:spPr>
            <a:xfrm>
              <a:off x="6742365" y="3081478"/>
              <a:ext cx="104705" cy="104696"/>
            </a:xfrm>
            <a:custGeom>
              <a:rect b="b" l="l" r="r" t="t"/>
              <a:pathLst>
                <a:path extrusionOk="0" h="3526" w="3526">
                  <a:moveTo>
                    <a:pt x="1763" y="0"/>
                  </a:moveTo>
                  <a:cubicBezTo>
                    <a:pt x="784" y="0"/>
                    <a:pt x="0" y="783"/>
                    <a:pt x="0" y="1763"/>
                  </a:cubicBezTo>
                  <a:cubicBezTo>
                    <a:pt x="0" y="2742"/>
                    <a:pt x="784" y="3525"/>
                    <a:pt x="1763" y="3525"/>
                  </a:cubicBezTo>
                  <a:cubicBezTo>
                    <a:pt x="2742" y="3525"/>
                    <a:pt x="3525" y="2742"/>
                    <a:pt x="3525" y="1763"/>
                  </a:cubicBezTo>
                  <a:cubicBezTo>
                    <a:pt x="3525" y="783"/>
                    <a:pt x="2742" y="0"/>
                    <a:pt x="1763" y="0"/>
                  </a:cubicBezTo>
                  <a:close/>
                </a:path>
              </a:pathLst>
            </a:custGeom>
            <a:solidFill>
              <a:schemeClr val="accen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2"/>
            <p:cNvSpPr/>
            <p:nvPr/>
          </p:nvSpPr>
          <p:spPr>
            <a:xfrm>
              <a:off x="6288155" y="2274052"/>
              <a:ext cx="138290" cy="121086"/>
            </a:xfrm>
            <a:custGeom>
              <a:rect b="b" l="l" r="r" t="t"/>
              <a:pathLst>
                <a:path extrusionOk="0" h="4078" w="4657">
                  <a:moveTo>
                    <a:pt x="2419" y="1"/>
                  </a:moveTo>
                  <a:cubicBezTo>
                    <a:pt x="1498" y="1"/>
                    <a:pt x="556" y="560"/>
                    <a:pt x="305" y="1473"/>
                  </a:cubicBezTo>
                  <a:cubicBezTo>
                    <a:pt x="0" y="2561"/>
                    <a:pt x="610" y="3692"/>
                    <a:pt x="1654" y="3997"/>
                  </a:cubicBezTo>
                  <a:cubicBezTo>
                    <a:pt x="1843" y="4051"/>
                    <a:pt x="2041" y="4077"/>
                    <a:pt x="2240" y="4077"/>
                  </a:cubicBezTo>
                  <a:cubicBezTo>
                    <a:pt x="3159" y="4077"/>
                    <a:pt x="4101" y="3521"/>
                    <a:pt x="4352" y="2626"/>
                  </a:cubicBezTo>
                  <a:cubicBezTo>
                    <a:pt x="4657" y="1517"/>
                    <a:pt x="4047" y="385"/>
                    <a:pt x="3003" y="81"/>
                  </a:cubicBezTo>
                  <a:cubicBezTo>
                    <a:pt x="2814" y="27"/>
                    <a:pt x="2617" y="1"/>
                    <a:pt x="2419" y="1"/>
                  </a:cubicBezTo>
                  <a:close/>
                </a:path>
              </a:pathLst>
            </a:custGeom>
            <a:solidFill>
              <a:srgbClr val="FA96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
            <p:cNvSpPr/>
            <p:nvPr/>
          </p:nvSpPr>
          <p:spPr>
            <a:xfrm>
              <a:off x="5996760" y="2341043"/>
              <a:ext cx="205489" cy="278872"/>
            </a:xfrm>
            <a:custGeom>
              <a:rect b="b" l="l" r="r" t="t"/>
              <a:pathLst>
                <a:path extrusionOk="0" h="9392" w="6920">
                  <a:moveTo>
                    <a:pt x="2524" y="0"/>
                  </a:moveTo>
                  <a:lnTo>
                    <a:pt x="457" y="6354"/>
                  </a:lnTo>
                  <a:cubicBezTo>
                    <a:pt x="0" y="7812"/>
                    <a:pt x="1306" y="8878"/>
                    <a:pt x="2655" y="9248"/>
                  </a:cubicBezTo>
                  <a:cubicBezTo>
                    <a:pt x="2990" y="9344"/>
                    <a:pt x="3309" y="9392"/>
                    <a:pt x="3609" y="9392"/>
                  </a:cubicBezTo>
                  <a:cubicBezTo>
                    <a:pt x="4732" y="9392"/>
                    <a:pt x="5580" y="8720"/>
                    <a:pt x="5940" y="7398"/>
                  </a:cubicBezTo>
                  <a:lnTo>
                    <a:pt x="6920" y="3699"/>
                  </a:lnTo>
                  <a:lnTo>
                    <a:pt x="2524" y="0"/>
                  </a:ln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
            <p:cNvSpPr/>
            <p:nvPr/>
          </p:nvSpPr>
          <p:spPr>
            <a:xfrm>
              <a:off x="6033581" y="2056271"/>
              <a:ext cx="391588" cy="452900"/>
            </a:xfrm>
            <a:custGeom>
              <a:rect b="b" l="l" r="r" t="t"/>
              <a:pathLst>
                <a:path extrusionOk="0" h="15253" w="13187">
                  <a:moveTo>
                    <a:pt x="7066" y="1"/>
                  </a:moveTo>
                  <a:cubicBezTo>
                    <a:pt x="4464" y="1"/>
                    <a:pt x="1540" y="1381"/>
                    <a:pt x="871" y="3759"/>
                  </a:cubicBezTo>
                  <a:lnTo>
                    <a:pt x="806" y="7676"/>
                  </a:lnTo>
                  <a:cubicBezTo>
                    <a:pt x="1" y="11070"/>
                    <a:pt x="1981" y="14181"/>
                    <a:pt x="5223" y="15139"/>
                  </a:cubicBezTo>
                  <a:cubicBezTo>
                    <a:pt x="5584" y="15216"/>
                    <a:pt x="5945" y="15253"/>
                    <a:pt x="6302" y="15253"/>
                  </a:cubicBezTo>
                  <a:cubicBezTo>
                    <a:pt x="8654" y="15253"/>
                    <a:pt x="10802" y="13660"/>
                    <a:pt x="11293" y="11657"/>
                  </a:cubicBezTo>
                  <a:lnTo>
                    <a:pt x="12468" y="6849"/>
                  </a:lnTo>
                  <a:cubicBezTo>
                    <a:pt x="13186" y="3955"/>
                    <a:pt x="11576" y="1039"/>
                    <a:pt x="8813" y="234"/>
                  </a:cubicBezTo>
                  <a:cubicBezTo>
                    <a:pt x="8270" y="77"/>
                    <a:pt x="7677" y="1"/>
                    <a:pt x="7066" y="1"/>
                  </a:cubicBez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
            <p:cNvSpPr/>
            <p:nvPr/>
          </p:nvSpPr>
          <p:spPr>
            <a:xfrm>
              <a:off x="6011845" y="2014550"/>
              <a:ext cx="418492" cy="267708"/>
            </a:xfrm>
            <a:custGeom>
              <a:rect b="b" l="l" r="r" t="t"/>
              <a:pathLst>
                <a:path extrusionOk="0" h="9016" w="14093">
                  <a:moveTo>
                    <a:pt x="4037" y="3638"/>
                  </a:moveTo>
                  <a:cubicBezTo>
                    <a:pt x="3999" y="3695"/>
                    <a:pt x="4011" y="3726"/>
                    <a:pt x="4026" y="3726"/>
                  </a:cubicBezTo>
                  <a:cubicBezTo>
                    <a:pt x="4040" y="3726"/>
                    <a:pt x="4058" y="3698"/>
                    <a:pt x="4037" y="3638"/>
                  </a:cubicBezTo>
                  <a:close/>
                  <a:moveTo>
                    <a:pt x="13361" y="7263"/>
                  </a:moveTo>
                  <a:lnTo>
                    <a:pt x="13352" y="7318"/>
                  </a:lnTo>
                  <a:cubicBezTo>
                    <a:pt x="13356" y="7301"/>
                    <a:pt x="13359" y="7282"/>
                    <a:pt x="13361" y="7263"/>
                  </a:cubicBezTo>
                  <a:close/>
                  <a:moveTo>
                    <a:pt x="5878" y="1"/>
                  </a:moveTo>
                  <a:cubicBezTo>
                    <a:pt x="2793" y="1"/>
                    <a:pt x="0" y="2303"/>
                    <a:pt x="232" y="5404"/>
                  </a:cubicBezTo>
                  <a:lnTo>
                    <a:pt x="754" y="7623"/>
                  </a:lnTo>
                  <a:lnTo>
                    <a:pt x="2125" y="8863"/>
                  </a:lnTo>
                  <a:lnTo>
                    <a:pt x="2626" y="9015"/>
                  </a:lnTo>
                  <a:lnTo>
                    <a:pt x="3104" y="5055"/>
                  </a:lnTo>
                  <a:cubicBezTo>
                    <a:pt x="3085" y="4940"/>
                    <a:pt x="3390" y="3359"/>
                    <a:pt x="3762" y="3359"/>
                  </a:cubicBezTo>
                  <a:cubicBezTo>
                    <a:pt x="3810" y="3359"/>
                    <a:pt x="3859" y="3385"/>
                    <a:pt x="3909" y="3445"/>
                  </a:cubicBezTo>
                  <a:cubicBezTo>
                    <a:pt x="3985" y="3529"/>
                    <a:pt x="4022" y="3592"/>
                    <a:pt x="4037" y="3638"/>
                  </a:cubicBezTo>
                  <a:lnTo>
                    <a:pt x="4037" y="3638"/>
                  </a:lnTo>
                  <a:cubicBezTo>
                    <a:pt x="4093" y="3553"/>
                    <a:pt x="4255" y="3412"/>
                    <a:pt x="4671" y="3228"/>
                  </a:cubicBezTo>
                  <a:cubicBezTo>
                    <a:pt x="5403" y="2903"/>
                    <a:pt x="6404" y="2697"/>
                    <a:pt x="7498" y="2697"/>
                  </a:cubicBezTo>
                  <a:cubicBezTo>
                    <a:pt x="8973" y="2697"/>
                    <a:pt x="10617" y="3071"/>
                    <a:pt x="12003" y="4033"/>
                  </a:cubicBezTo>
                  <a:cubicBezTo>
                    <a:pt x="12700" y="4490"/>
                    <a:pt x="13157" y="5208"/>
                    <a:pt x="13309" y="6035"/>
                  </a:cubicBezTo>
                  <a:cubicBezTo>
                    <a:pt x="13371" y="6386"/>
                    <a:pt x="13413" y="6913"/>
                    <a:pt x="13361" y="7263"/>
                  </a:cubicBezTo>
                  <a:lnTo>
                    <a:pt x="13361" y="7263"/>
                  </a:lnTo>
                  <a:lnTo>
                    <a:pt x="13505" y="6404"/>
                  </a:lnTo>
                  <a:cubicBezTo>
                    <a:pt x="14092" y="3641"/>
                    <a:pt x="11633" y="856"/>
                    <a:pt x="9110" y="356"/>
                  </a:cubicBezTo>
                  <a:cubicBezTo>
                    <a:pt x="8130" y="182"/>
                    <a:pt x="7456" y="73"/>
                    <a:pt x="6172" y="8"/>
                  </a:cubicBezTo>
                  <a:cubicBezTo>
                    <a:pt x="6074" y="3"/>
                    <a:pt x="5976" y="1"/>
                    <a:pt x="5878" y="1"/>
                  </a:cubicBezTo>
                  <a:close/>
                </a:path>
              </a:pathLst>
            </a:custGeom>
            <a:solidFill>
              <a:srgbClr val="1E0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
            <p:cNvSpPr/>
            <p:nvPr/>
          </p:nvSpPr>
          <p:spPr>
            <a:xfrm>
              <a:off x="5961215" y="2217394"/>
              <a:ext cx="137666" cy="123966"/>
            </a:xfrm>
            <a:custGeom>
              <a:rect b="b" l="l" r="r" t="t"/>
              <a:pathLst>
                <a:path extrusionOk="0" h="4175" w="4636">
                  <a:moveTo>
                    <a:pt x="2071" y="0"/>
                  </a:moveTo>
                  <a:cubicBezTo>
                    <a:pt x="1248" y="0"/>
                    <a:pt x="582" y="621"/>
                    <a:pt x="327" y="1532"/>
                  </a:cubicBezTo>
                  <a:cubicBezTo>
                    <a:pt x="1" y="2620"/>
                    <a:pt x="828" y="3794"/>
                    <a:pt x="1872" y="4099"/>
                  </a:cubicBezTo>
                  <a:cubicBezTo>
                    <a:pt x="2046" y="4150"/>
                    <a:pt x="2223" y="4174"/>
                    <a:pt x="2397" y="4174"/>
                  </a:cubicBezTo>
                  <a:cubicBezTo>
                    <a:pt x="3265" y="4174"/>
                    <a:pt x="4077" y="3573"/>
                    <a:pt x="4331" y="2685"/>
                  </a:cubicBezTo>
                  <a:cubicBezTo>
                    <a:pt x="4635" y="1597"/>
                    <a:pt x="3613" y="378"/>
                    <a:pt x="2568" y="74"/>
                  </a:cubicBezTo>
                  <a:cubicBezTo>
                    <a:pt x="2398" y="24"/>
                    <a:pt x="2231" y="0"/>
                    <a:pt x="2071" y="0"/>
                  </a:cubicBez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
            <p:cNvSpPr/>
            <p:nvPr/>
          </p:nvSpPr>
          <p:spPr>
            <a:xfrm>
              <a:off x="6001927" y="2252523"/>
              <a:ext cx="51075" cy="57514"/>
            </a:xfrm>
            <a:custGeom>
              <a:rect b="b" l="l" r="r" t="t"/>
              <a:pathLst>
                <a:path extrusionOk="0" h="1937" w="1720">
                  <a:moveTo>
                    <a:pt x="131" y="1"/>
                  </a:moveTo>
                  <a:cubicBezTo>
                    <a:pt x="66" y="1"/>
                    <a:pt x="0" y="66"/>
                    <a:pt x="0" y="131"/>
                  </a:cubicBezTo>
                  <a:cubicBezTo>
                    <a:pt x="0" y="196"/>
                    <a:pt x="44" y="262"/>
                    <a:pt x="131" y="283"/>
                  </a:cubicBezTo>
                  <a:cubicBezTo>
                    <a:pt x="523" y="283"/>
                    <a:pt x="827" y="436"/>
                    <a:pt x="1045" y="675"/>
                  </a:cubicBezTo>
                  <a:cubicBezTo>
                    <a:pt x="1437" y="1110"/>
                    <a:pt x="1393" y="1785"/>
                    <a:pt x="1393" y="1785"/>
                  </a:cubicBezTo>
                  <a:cubicBezTo>
                    <a:pt x="1393" y="1872"/>
                    <a:pt x="1458" y="1937"/>
                    <a:pt x="1524" y="1937"/>
                  </a:cubicBezTo>
                  <a:cubicBezTo>
                    <a:pt x="1611" y="1937"/>
                    <a:pt x="1654" y="1872"/>
                    <a:pt x="1676" y="1806"/>
                  </a:cubicBezTo>
                  <a:cubicBezTo>
                    <a:pt x="1676" y="1785"/>
                    <a:pt x="1719" y="1023"/>
                    <a:pt x="1241" y="501"/>
                  </a:cubicBezTo>
                  <a:cubicBezTo>
                    <a:pt x="980" y="196"/>
                    <a:pt x="610" y="22"/>
                    <a:pt x="131" y="1"/>
                  </a:cubicBezTo>
                  <a:close/>
                </a:path>
              </a:pathLst>
            </a:custGeom>
            <a:solidFill>
              <a:srgbClr val="10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
            <p:cNvSpPr/>
            <p:nvPr/>
          </p:nvSpPr>
          <p:spPr>
            <a:xfrm>
              <a:off x="6264250" y="2348793"/>
              <a:ext cx="31685" cy="42015"/>
            </a:xfrm>
            <a:custGeom>
              <a:rect b="b" l="l" r="r" t="t"/>
              <a:pathLst>
                <a:path extrusionOk="0" h="1415" w="1067">
                  <a:moveTo>
                    <a:pt x="827" y="0"/>
                  </a:moveTo>
                  <a:cubicBezTo>
                    <a:pt x="740" y="0"/>
                    <a:pt x="697" y="66"/>
                    <a:pt x="697" y="153"/>
                  </a:cubicBezTo>
                  <a:lnTo>
                    <a:pt x="784" y="1132"/>
                  </a:lnTo>
                  <a:lnTo>
                    <a:pt x="784" y="1132"/>
                  </a:lnTo>
                  <a:lnTo>
                    <a:pt x="174" y="1023"/>
                  </a:lnTo>
                  <a:cubicBezTo>
                    <a:pt x="163" y="1019"/>
                    <a:pt x="152" y="1018"/>
                    <a:pt x="141" y="1018"/>
                  </a:cubicBezTo>
                  <a:cubicBezTo>
                    <a:pt x="88" y="1018"/>
                    <a:pt x="40" y="1060"/>
                    <a:pt x="22" y="1132"/>
                  </a:cubicBezTo>
                  <a:cubicBezTo>
                    <a:pt x="0" y="1197"/>
                    <a:pt x="66" y="1262"/>
                    <a:pt x="131" y="1284"/>
                  </a:cubicBezTo>
                  <a:lnTo>
                    <a:pt x="914" y="1415"/>
                  </a:lnTo>
                  <a:lnTo>
                    <a:pt x="936" y="1415"/>
                  </a:lnTo>
                  <a:cubicBezTo>
                    <a:pt x="958" y="1415"/>
                    <a:pt x="1001" y="1415"/>
                    <a:pt x="1023" y="1371"/>
                  </a:cubicBezTo>
                  <a:cubicBezTo>
                    <a:pt x="1066" y="1349"/>
                    <a:pt x="1066" y="1306"/>
                    <a:pt x="1066" y="1262"/>
                  </a:cubicBezTo>
                  <a:lnTo>
                    <a:pt x="958" y="109"/>
                  </a:lnTo>
                  <a:cubicBezTo>
                    <a:pt x="958" y="44"/>
                    <a:pt x="892" y="0"/>
                    <a:pt x="827" y="0"/>
                  </a:cubicBezTo>
                  <a:close/>
                </a:path>
              </a:pathLst>
            </a:custGeom>
            <a:solidFill>
              <a:srgbClr val="10040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
            <p:cNvSpPr/>
            <p:nvPr/>
          </p:nvSpPr>
          <p:spPr>
            <a:xfrm>
              <a:off x="6324323" y="2243466"/>
              <a:ext cx="63369" cy="38333"/>
            </a:xfrm>
            <a:custGeom>
              <a:rect b="b" l="l" r="r" t="t"/>
              <a:pathLst>
                <a:path extrusionOk="0" h="1291" w="2134">
                  <a:moveTo>
                    <a:pt x="675" y="1"/>
                  </a:moveTo>
                  <a:cubicBezTo>
                    <a:pt x="479" y="23"/>
                    <a:pt x="284" y="66"/>
                    <a:pt x="88" y="175"/>
                  </a:cubicBezTo>
                  <a:cubicBezTo>
                    <a:pt x="23" y="218"/>
                    <a:pt x="1" y="327"/>
                    <a:pt x="23" y="414"/>
                  </a:cubicBezTo>
                  <a:cubicBezTo>
                    <a:pt x="23" y="436"/>
                    <a:pt x="44" y="480"/>
                    <a:pt x="88" y="480"/>
                  </a:cubicBezTo>
                  <a:lnTo>
                    <a:pt x="88" y="501"/>
                  </a:lnTo>
                  <a:cubicBezTo>
                    <a:pt x="262" y="588"/>
                    <a:pt x="414" y="632"/>
                    <a:pt x="588" y="675"/>
                  </a:cubicBezTo>
                  <a:cubicBezTo>
                    <a:pt x="741" y="719"/>
                    <a:pt x="915" y="741"/>
                    <a:pt x="1045" y="784"/>
                  </a:cubicBezTo>
                  <a:cubicBezTo>
                    <a:pt x="1328" y="871"/>
                    <a:pt x="1633" y="1089"/>
                    <a:pt x="1937" y="1285"/>
                  </a:cubicBezTo>
                  <a:cubicBezTo>
                    <a:pt x="1949" y="1288"/>
                    <a:pt x="1961" y="1290"/>
                    <a:pt x="1974" y="1290"/>
                  </a:cubicBezTo>
                  <a:cubicBezTo>
                    <a:pt x="2031" y="1290"/>
                    <a:pt x="2093" y="1251"/>
                    <a:pt x="2111" y="1198"/>
                  </a:cubicBezTo>
                  <a:cubicBezTo>
                    <a:pt x="2133" y="1132"/>
                    <a:pt x="2133" y="1089"/>
                    <a:pt x="2111" y="1045"/>
                  </a:cubicBezTo>
                  <a:cubicBezTo>
                    <a:pt x="2024" y="828"/>
                    <a:pt x="1894" y="654"/>
                    <a:pt x="1763" y="501"/>
                  </a:cubicBezTo>
                  <a:cubicBezTo>
                    <a:pt x="1611" y="349"/>
                    <a:pt x="1459" y="197"/>
                    <a:pt x="1263" y="110"/>
                  </a:cubicBezTo>
                  <a:cubicBezTo>
                    <a:pt x="1067" y="23"/>
                    <a:pt x="871" y="1"/>
                    <a:pt x="675" y="1"/>
                  </a:cubicBezTo>
                  <a:close/>
                </a:path>
              </a:pathLst>
            </a:custGeom>
            <a:solidFill>
              <a:srgbClr val="1E0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2"/>
            <p:cNvSpPr/>
            <p:nvPr/>
          </p:nvSpPr>
          <p:spPr>
            <a:xfrm>
              <a:off x="6159576" y="2213623"/>
              <a:ext cx="102774" cy="30524"/>
            </a:xfrm>
            <a:custGeom>
              <a:rect b="b" l="l" r="r" t="t"/>
              <a:pathLst>
                <a:path extrusionOk="0" h="1028" w="3461">
                  <a:moveTo>
                    <a:pt x="1711" y="1"/>
                  </a:moveTo>
                  <a:cubicBezTo>
                    <a:pt x="1450" y="1"/>
                    <a:pt x="1204" y="63"/>
                    <a:pt x="958" y="157"/>
                  </a:cubicBezTo>
                  <a:cubicBezTo>
                    <a:pt x="653" y="266"/>
                    <a:pt x="392" y="397"/>
                    <a:pt x="109" y="571"/>
                  </a:cubicBezTo>
                  <a:cubicBezTo>
                    <a:pt x="44" y="636"/>
                    <a:pt x="0" y="723"/>
                    <a:pt x="44" y="810"/>
                  </a:cubicBezTo>
                  <a:cubicBezTo>
                    <a:pt x="44" y="864"/>
                    <a:pt x="73" y="903"/>
                    <a:pt x="120" y="903"/>
                  </a:cubicBezTo>
                  <a:cubicBezTo>
                    <a:pt x="130" y="903"/>
                    <a:pt x="141" y="901"/>
                    <a:pt x="153" y="897"/>
                  </a:cubicBezTo>
                  <a:cubicBezTo>
                    <a:pt x="595" y="844"/>
                    <a:pt x="1037" y="777"/>
                    <a:pt x="1456" y="777"/>
                  </a:cubicBezTo>
                  <a:cubicBezTo>
                    <a:pt x="1552" y="777"/>
                    <a:pt x="1647" y="780"/>
                    <a:pt x="1741" y="788"/>
                  </a:cubicBezTo>
                  <a:cubicBezTo>
                    <a:pt x="1980" y="810"/>
                    <a:pt x="2242" y="875"/>
                    <a:pt x="2503" y="919"/>
                  </a:cubicBezTo>
                  <a:cubicBezTo>
                    <a:pt x="2742" y="962"/>
                    <a:pt x="3025" y="1006"/>
                    <a:pt x="3286" y="1028"/>
                  </a:cubicBezTo>
                  <a:lnTo>
                    <a:pt x="3308" y="1028"/>
                  </a:lnTo>
                  <a:cubicBezTo>
                    <a:pt x="3373" y="1028"/>
                    <a:pt x="3438" y="941"/>
                    <a:pt x="3438" y="854"/>
                  </a:cubicBezTo>
                  <a:cubicBezTo>
                    <a:pt x="3460" y="788"/>
                    <a:pt x="3438" y="723"/>
                    <a:pt x="3395" y="701"/>
                  </a:cubicBezTo>
                  <a:cubicBezTo>
                    <a:pt x="3177" y="462"/>
                    <a:pt x="2938" y="310"/>
                    <a:pt x="2677" y="201"/>
                  </a:cubicBezTo>
                  <a:cubicBezTo>
                    <a:pt x="2416" y="92"/>
                    <a:pt x="2133" y="27"/>
                    <a:pt x="1828" y="5"/>
                  </a:cubicBezTo>
                  <a:cubicBezTo>
                    <a:pt x="1789" y="2"/>
                    <a:pt x="1750" y="1"/>
                    <a:pt x="1711" y="1"/>
                  </a:cubicBezTo>
                  <a:close/>
                </a:path>
              </a:pathLst>
            </a:custGeom>
            <a:solidFill>
              <a:srgbClr val="1E0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2"/>
            <p:cNvSpPr/>
            <p:nvPr/>
          </p:nvSpPr>
          <p:spPr>
            <a:xfrm>
              <a:off x="6193814" y="2395948"/>
              <a:ext cx="103398" cy="47924"/>
            </a:xfrm>
            <a:custGeom>
              <a:rect b="b" l="l" r="r" t="t"/>
              <a:pathLst>
                <a:path extrusionOk="0" h="1614" w="3482">
                  <a:moveTo>
                    <a:pt x="1" y="1"/>
                  </a:moveTo>
                  <a:cubicBezTo>
                    <a:pt x="1" y="1"/>
                    <a:pt x="196" y="1263"/>
                    <a:pt x="1480" y="1546"/>
                  </a:cubicBezTo>
                  <a:cubicBezTo>
                    <a:pt x="1690" y="1593"/>
                    <a:pt x="1879" y="1613"/>
                    <a:pt x="2050" y="1613"/>
                  </a:cubicBezTo>
                  <a:cubicBezTo>
                    <a:pt x="3141" y="1613"/>
                    <a:pt x="3482" y="784"/>
                    <a:pt x="3482" y="78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2"/>
            <p:cNvSpPr/>
            <p:nvPr/>
          </p:nvSpPr>
          <p:spPr>
            <a:xfrm>
              <a:off x="6016151" y="2567820"/>
              <a:ext cx="155097" cy="141514"/>
            </a:xfrm>
            <a:custGeom>
              <a:rect b="b" l="l" r="r" t="t"/>
              <a:pathLst>
                <a:path extrusionOk="0" h="4766" w="5223">
                  <a:moveTo>
                    <a:pt x="5222" y="0"/>
                  </a:moveTo>
                  <a:lnTo>
                    <a:pt x="0" y="283"/>
                  </a:lnTo>
                  <a:lnTo>
                    <a:pt x="3743" y="4766"/>
                  </a:lnTo>
                  <a:lnTo>
                    <a:pt x="5222" y="0"/>
                  </a:lnTo>
                  <a:close/>
                </a:path>
              </a:pathLst>
            </a:custGeom>
            <a:solidFill>
              <a:srgbClr val="FFBA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
            <p:cNvSpPr/>
            <p:nvPr/>
          </p:nvSpPr>
          <p:spPr>
            <a:xfrm>
              <a:off x="6203524" y="2065595"/>
              <a:ext cx="204836" cy="128153"/>
            </a:xfrm>
            <a:custGeom>
              <a:rect b="b" l="l" r="r" t="t"/>
              <a:pathLst>
                <a:path extrusionOk="0" h="4316" w="6898">
                  <a:moveTo>
                    <a:pt x="1583" y="1"/>
                  </a:moveTo>
                  <a:cubicBezTo>
                    <a:pt x="436" y="1"/>
                    <a:pt x="0" y="617"/>
                    <a:pt x="0" y="617"/>
                  </a:cubicBezTo>
                  <a:cubicBezTo>
                    <a:pt x="3938" y="4185"/>
                    <a:pt x="6854" y="4316"/>
                    <a:pt x="6854" y="4316"/>
                  </a:cubicBezTo>
                  <a:cubicBezTo>
                    <a:pt x="6854" y="4316"/>
                    <a:pt x="6897" y="2096"/>
                    <a:pt x="3960" y="660"/>
                  </a:cubicBezTo>
                  <a:cubicBezTo>
                    <a:pt x="2954" y="164"/>
                    <a:pt x="2174" y="1"/>
                    <a:pt x="1583" y="1"/>
                  </a:cubicBezTo>
                  <a:close/>
                </a:path>
              </a:pathLst>
            </a:custGeom>
            <a:solidFill>
              <a:srgbClr val="1E0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2"/>
            <p:cNvSpPr/>
            <p:nvPr/>
          </p:nvSpPr>
          <p:spPr>
            <a:xfrm>
              <a:off x="6059000" y="2050362"/>
              <a:ext cx="234353" cy="121145"/>
            </a:xfrm>
            <a:custGeom>
              <a:rect b="b" l="l" r="r" t="t"/>
              <a:pathLst>
                <a:path extrusionOk="0" h="4080" w="7892">
                  <a:moveTo>
                    <a:pt x="1248" y="0"/>
                  </a:moveTo>
                  <a:cubicBezTo>
                    <a:pt x="464" y="0"/>
                    <a:pt x="0" y="331"/>
                    <a:pt x="1582" y="1739"/>
                  </a:cubicBezTo>
                  <a:cubicBezTo>
                    <a:pt x="3974" y="3869"/>
                    <a:pt x="6591" y="4080"/>
                    <a:pt x="7531" y="4080"/>
                  </a:cubicBezTo>
                  <a:cubicBezTo>
                    <a:pt x="7762" y="4080"/>
                    <a:pt x="7891" y="4067"/>
                    <a:pt x="7891" y="4067"/>
                  </a:cubicBezTo>
                  <a:cubicBezTo>
                    <a:pt x="6673" y="2827"/>
                    <a:pt x="6390" y="1869"/>
                    <a:pt x="6390" y="1869"/>
                  </a:cubicBezTo>
                  <a:lnTo>
                    <a:pt x="6760" y="520"/>
                  </a:lnTo>
                  <a:lnTo>
                    <a:pt x="2887" y="259"/>
                  </a:lnTo>
                  <a:cubicBezTo>
                    <a:pt x="2887" y="259"/>
                    <a:pt x="1942" y="0"/>
                    <a:pt x="1248" y="0"/>
                  </a:cubicBezTo>
                  <a:close/>
                </a:path>
              </a:pathLst>
            </a:custGeom>
            <a:solidFill>
              <a:srgbClr val="1E0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2"/>
            <p:cNvSpPr/>
            <p:nvPr/>
          </p:nvSpPr>
          <p:spPr>
            <a:xfrm>
              <a:off x="6076223" y="2085194"/>
              <a:ext cx="76286" cy="135041"/>
            </a:xfrm>
            <a:custGeom>
              <a:rect b="b" l="l" r="r" t="t"/>
              <a:pathLst>
                <a:path extrusionOk="0" h="4548" w="2569">
                  <a:moveTo>
                    <a:pt x="1154" y="0"/>
                  </a:moveTo>
                  <a:lnTo>
                    <a:pt x="218" y="1306"/>
                  </a:lnTo>
                  <a:lnTo>
                    <a:pt x="1" y="4548"/>
                  </a:lnTo>
                  <a:cubicBezTo>
                    <a:pt x="2285" y="4199"/>
                    <a:pt x="2568" y="305"/>
                    <a:pt x="2568" y="305"/>
                  </a:cubicBezTo>
                  <a:lnTo>
                    <a:pt x="1154" y="0"/>
                  </a:lnTo>
                  <a:close/>
                </a:path>
              </a:pathLst>
            </a:custGeom>
            <a:solidFill>
              <a:srgbClr val="1E033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2" name="Google Shape;2062;p2"/>
            <p:cNvGrpSpPr/>
            <p:nvPr/>
          </p:nvGrpSpPr>
          <p:grpSpPr>
            <a:xfrm rot="2018760">
              <a:off x="6168523" y="2263259"/>
              <a:ext cx="86189" cy="63019"/>
              <a:chOff x="2659716" y="2883799"/>
              <a:chExt cx="199141" cy="136442"/>
            </a:xfrm>
          </p:grpSpPr>
          <p:sp>
            <p:nvSpPr>
              <p:cNvPr id="2063" name="Google Shape;2063;p2"/>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2"/>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5" name="Google Shape;2065;p2"/>
            <p:cNvGrpSpPr/>
            <p:nvPr/>
          </p:nvGrpSpPr>
          <p:grpSpPr>
            <a:xfrm rot="1131465">
              <a:off x="6296029" y="2294489"/>
              <a:ext cx="86195" cy="63022"/>
              <a:chOff x="2659716" y="2883799"/>
              <a:chExt cx="199141" cy="136442"/>
            </a:xfrm>
          </p:grpSpPr>
          <p:sp>
            <p:nvSpPr>
              <p:cNvPr id="2066" name="Google Shape;2066;p2"/>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068" name="Google Shape;2068;p2">
            <a:hlinkClick action="ppaction://hlinksldjump" r:id="rId10"/>
          </p:cNvPr>
          <p:cNvSpPr txBox="1"/>
          <p:nvPr>
            <p:ph idx="1" type="subTitle"/>
          </p:nvPr>
        </p:nvSpPr>
        <p:spPr>
          <a:xfrm>
            <a:off x="1574275" y="3600475"/>
            <a:ext cx="6246300" cy="30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t>3. Product</a:t>
            </a:r>
            <a:endParaRPr sz="1500"/>
          </a:p>
        </p:txBody>
      </p:sp>
      <p:sp>
        <p:nvSpPr>
          <p:cNvPr id="2069" name="Google Shape;2069;p2">
            <a:hlinkClick action="ppaction://hlinksldjump" r:id="rId11"/>
          </p:cNvPr>
          <p:cNvSpPr txBox="1"/>
          <p:nvPr>
            <p:ph idx="1" type="subTitle"/>
          </p:nvPr>
        </p:nvSpPr>
        <p:spPr>
          <a:xfrm>
            <a:off x="1574275" y="3862925"/>
            <a:ext cx="6246300" cy="30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solidFill>
                  <a:schemeClr val="accent1"/>
                </a:solidFill>
              </a:rPr>
              <a:t>4. Business Model</a:t>
            </a:r>
            <a:endParaRPr sz="15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73" name="Shape 2073"/>
        <p:cNvGrpSpPr/>
        <p:nvPr/>
      </p:nvGrpSpPr>
      <p:grpSpPr>
        <a:xfrm>
          <a:off x="0" y="0"/>
          <a:ext cx="0" cy="0"/>
          <a:chOff x="0" y="0"/>
          <a:chExt cx="0" cy="0"/>
        </a:xfrm>
      </p:grpSpPr>
      <p:grpSp>
        <p:nvGrpSpPr>
          <p:cNvPr id="2074" name="Google Shape;2074;p3"/>
          <p:cNvGrpSpPr/>
          <p:nvPr/>
        </p:nvGrpSpPr>
        <p:grpSpPr>
          <a:xfrm>
            <a:off x="326011" y="326378"/>
            <a:ext cx="2449272" cy="4547268"/>
            <a:chOff x="326011" y="326378"/>
            <a:chExt cx="2449272" cy="4547268"/>
          </a:xfrm>
        </p:grpSpPr>
        <p:sp>
          <p:nvSpPr>
            <p:cNvPr id="2075" name="Google Shape;2075;p3"/>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6" name="Google Shape;2086;p3"/>
          <p:cNvSpPr/>
          <p:nvPr/>
        </p:nvSpPr>
        <p:spPr>
          <a:xfrm>
            <a:off x="1112444" y="881950"/>
            <a:ext cx="6879600" cy="3726600"/>
          </a:xfrm>
          <a:prstGeom prst="roundRect">
            <a:avLst>
              <a:gd fmla="val 5212" name="adj"/>
            </a:avLst>
          </a:prstGeom>
          <a:solidFill>
            <a:schemeClr val="accent2"/>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
          <p:cNvSpPr txBox="1"/>
          <p:nvPr>
            <p:ph type="title"/>
          </p:nvPr>
        </p:nvSpPr>
        <p:spPr>
          <a:xfrm>
            <a:off x="1543600" y="541775"/>
            <a:ext cx="5280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2"/>
                </a:solidFill>
              </a:rPr>
              <a:t>1.</a:t>
            </a:r>
            <a:endParaRPr b="1">
              <a:solidFill>
                <a:schemeClr val="accent2"/>
              </a:solidFill>
            </a:endParaRPr>
          </a:p>
        </p:txBody>
      </p:sp>
      <p:sp>
        <p:nvSpPr>
          <p:cNvPr id="2090" name="Google Shape;2090;p3"/>
          <p:cNvSpPr/>
          <p:nvPr/>
        </p:nvSpPr>
        <p:spPr>
          <a:xfrm>
            <a:off x="3952800" y="1599050"/>
            <a:ext cx="1238400" cy="1238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1" name="Google Shape;2091;p3"/>
          <p:cNvGrpSpPr/>
          <p:nvPr/>
        </p:nvGrpSpPr>
        <p:grpSpPr>
          <a:xfrm>
            <a:off x="4308259" y="1925450"/>
            <a:ext cx="527933" cy="585625"/>
            <a:chOff x="7296211" y="1550613"/>
            <a:chExt cx="308823" cy="342571"/>
          </a:xfrm>
        </p:grpSpPr>
        <p:sp>
          <p:nvSpPr>
            <p:cNvPr id="2092" name="Google Shape;2092;p3"/>
            <p:cNvSpPr/>
            <p:nvPr/>
          </p:nvSpPr>
          <p:spPr>
            <a:xfrm>
              <a:off x="7327055" y="1864766"/>
              <a:ext cx="22054" cy="28418"/>
            </a:xfrm>
            <a:custGeom>
              <a:rect b="b" l="l" r="r" t="t"/>
              <a:pathLst>
                <a:path extrusionOk="0" h="1898" w="1473">
                  <a:moveTo>
                    <a:pt x="43" y="1"/>
                  </a:moveTo>
                  <a:lnTo>
                    <a:pt x="1" y="1640"/>
                  </a:lnTo>
                  <a:cubicBezTo>
                    <a:pt x="1" y="1798"/>
                    <a:pt x="128" y="1898"/>
                    <a:pt x="256" y="1898"/>
                  </a:cubicBezTo>
                  <a:cubicBezTo>
                    <a:pt x="315" y="1898"/>
                    <a:pt x="374" y="1876"/>
                    <a:pt x="421" y="1830"/>
                  </a:cubicBezTo>
                  <a:lnTo>
                    <a:pt x="1472" y="631"/>
                  </a:lnTo>
                  <a:lnTo>
                    <a:pt x="4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
            <p:cNvSpPr/>
            <p:nvPr/>
          </p:nvSpPr>
          <p:spPr>
            <a:xfrm>
              <a:off x="7552121" y="1866653"/>
              <a:ext cx="22054" cy="26456"/>
            </a:xfrm>
            <a:custGeom>
              <a:rect b="b" l="l" r="r" t="t"/>
              <a:pathLst>
                <a:path extrusionOk="0" h="1767" w="1473">
                  <a:moveTo>
                    <a:pt x="1410" y="1"/>
                  </a:moveTo>
                  <a:lnTo>
                    <a:pt x="1" y="526"/>
                  </a:lnTo>
                  <a:lnTo>
                    <a:pt x="1031" y="1683"/>
                  </a:lnTo>
                  <a:cubicBezTo>
                    <a:pt x="1082" y="1741"/>
                    <a:pt x="1147" y="1766"/>
                    <a:pt x="1213" y="1766"/>
                  </a:cubicBezTo>
                  <a:cubicBezTo>
                    <a:pt x="1337" y="1766"/>
                    <a:pt x="1459" y="1673"/>
                    <a:pt x="1473" y="1535"/>
                  </a:cubicBezTo>
                  <a:lnTo>
                    <a:pt x="141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
            <p:cNvSpPr/>
            <p:nvPr/>
          </p:nvSpPr>
          <p:spPr>
            <a:xfrm>
              <a:off x="7296211" y="1753326"/>
              <a:ext cx="308823" cy="16709"/>
            </a:xfrm>
            <a:custGeom>
              <a:rect b="b" l="l" r="r" t="t"/>
              <a:pathLst>
                <a:path extrusionOk="0" h="1116" w="20626">
                  <a:moveTo>
                    <a:pt x="526" y="1"/>
                  </a:moveTo>
                  <a:cubicBezTo>
                    <a:pt x="231" y="1"/>
                    <a:pt x="0" y="253"/>
                    <a:pt x="0" y="527"/>
                  </a:cubicBezTo>
                  <a:lnTo>
                    <a:pt x="0" y="590"/>
                  </a:lnTo>
                  <a:cubicBezTo>
                    <a:pt x="0" y="884"/>
                    <a:pt x="231" y="1115"/>
                    <a:pt x="526" y="1115"/>
                  </a:cubicBezTo>
                  <a:lnTo>
                    <a:pt x="20099" y="1115"/>
                  </a:lnTo>
                  <a:cubicBezTo>
                    <a:pt x="20394" y="1115"/>
                    <a:pt x="20625" y="884"/>
                    <a:pt x="20625" y="590"/>
                  </a:cubicBezTo>
                  <a:lnTo>
                    <a:pt x="20625" y="527"/>
                  </a:lnTo>
                  <a:cubicBezTo>
                    <a:pt x="20625" y="253"/>
                    <a:pt x="20394" y="1"/>
                    <a:pt x="2009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3"/>
            <p:cNvSpPr/>
            <p:nvPr/>
          </p:nvSpPr>
          <p:spPr>
            <a:xfrm>
              <a:off x="7316664" y="1612300"/>
              <a:ext cx="140412" cy="263052"/>
            </a:xfrm>
            <a:custGeom>
              <a:rect b="b" l="l" r="r" t="t"/>
              <a:pathLst>
                <a:path extrusionOk="0" h="17569" w="9378">
                  <a:moveTo>
                    <a:pt x="6750" y="1"/>
                  </a:moveTo>
                  <a:lnTo>
                    <a:pt x="1304" y="10597"/>
                  </a:lnTo>
                  <a:cubicBezTo>
                    <a:pt x="358" y="12426"/>
                    <a:pt x="1" y="14487"/>
                    <a:pt x="274" y="16505"/>
                  </a:cubicBezTo>
                  <a:cubicBezTo>
                    <a:pt x="295" y="16736"/>
                    <a:pt x="442" y="16926"/>
                    <a:pt x="653" y="17010"/>
                  </a:cubicBezTo>
                  <a:lnTo>
                    <a:pt x="1935" y="17535"/>
                  </a:lnTo>
                  <a:cubicBezTo>
                    <a:pt x="2007" y="17558"/>
                    <a:pt x="2080" y="17569"/>
                    <a:pt x="2151" y="17569"/>
                  </a:cubicBezTo>
                  <a:cubicBezTo>
                    <a:pt x="2414" y="17569"/>
                    <a:pt x="2656" y="17421"/>
                    <a:pt x="2755" y="17157"/>
                  </a:cubicBezTo>
                  <a:lnTo>
                    <a:pt x="9378" y="1052"/>
                  </a:lnTo>
                  <a:lnTo>
                    <a:pt x="675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3"/>
            <p:cNvSpPr/>
            <p:nvPr/>
          </p:nvSpPr>
          <p:spPr>
            <a:xfrm>
              <a:off x="7338389" y="1612300"/>
              <a:ext cx="118687" cy="262917"/>
            </a:xfrm>
            <a:custGeom>
              <a:rect b="b" l="l" r="r" t="t"/>
              <a:pathLst>
                <a:path extrusionOk="0" h="17560" w="7927">
                  <a:moveTo>
                    <a:pt x="5299" y="1"/>
                  </a:moveTo>
                  <a:lnTo>
                    <a:pt x="4205" y="2124"/>
                  </a:lnTo>
                  <a:cubicBezTo>
                    <a:pt x="4353" y="2419"/>
                    <a:pt x="4563" y="2692"/>
                    <a:pt x="4794" y="2923"/>
                  </a:cubicBezTo>
                  <a:cubicBezTo>
                    <a:pt x="5278" y="3428"/>
                    <a:pt x="5425" y="4185"/>
                    <a:pt x="5151" y="4837"/>
                  </a:cubicBezTo>
                  <a:lnTo>
                    <a:pt x="85" y="17178"/>
                  </a:lnTo>
                  <a:cubicBezTo>
                    <a:pt x="64" y="17220"/>
                    <a:pt x="43" y="17283"/>
                    <a:pt x="0" y="17325"/>
                  </a:cubicBezTo>
                  <a:lnTo>
                    <a:pt x="484" y="17514"/>
                  </a:lnTo>
                  <a:cubicBezTo>
                    <a:pt x="565" y="17545"/>
                    <a:pt x="648" y="17559"/>
                    <a:pt x="728" y="17559"/>
                  </a:cubicBezTo>
                  <a:cubicBezTo>
                    <a:pt x="980" y="17559"/>
                    <a:pt x="1208" y="17417"/>
                    <a:pt x="1304" y="17178"/>
                  </a:cubicBezTo>
                  <a:lnTo>
                    <a:pt x="7927" y="1052"/>
                  </a:lnTo>
                  <a:lnTo>
                    <a:pt x="529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3"/>
            <p:cNvSpPr/>
            <p:nvPr/>
          </p:nvSpPr>
          <p:spPr>
            <a:xfrm>
              <a:off x="7444155" y="1612300"/>
              <a:ext cx="140098" cy="263052"/>
            </a:xfrm>
            <a:custGeom>
              <a:rect b="b" l="l" r="r" t="t"/>
              <a:pathLst>
                <a:path extrusionOk="0" h="17569" w="9357">
                  <a:moveTo>
                    <a:pt x="2629" y="1"/>
                  </a:moveTo>
                  <a:lnTo>
                    <a:pt x="1" y="1052"/>
                  </a:lnTo>
                  <a:lnTo>
                    <a:pt x="6623" y="17157"/>
                  </a:lnTo>
                  <a:cubicBezTo>
                    <a:pt x="6722" y="17421"/>
                    <a:pt x="6964" y="17569"/>
                    <a:pt x="7217" y="17569"/>
                  </a:cubicBezTo>
                  <a:cubicBezTo>
                    <a:pt x="7285" y="17569"/>
                    <a:pt x="7355" y="17558"/>
                    <a:pt x="7422" y="17535"/>
                  </a:cubicBezTo>
                  <a:lnTo>
                    <a:pt x="8726" y="17010"/>
                  </a:lnTo>
                  <a:cubicBezTo>
                    <a:pt x="8915" y="16926"/>
                    <a:pt x="9083" y="16736"/>
                    <a:pt x="9104" y="16505"/>
                  </a:cubicBezTo>
                  <a:cubicBezTo>
                    <a:pt x="9356" y="14487"/>
                    <a:pt x="8999" y="12426"/>
                    <a:pt x="8074" y="10597"/>
                  </a:cubicBezTo>
                  <a:lnTo>
                    <a:pt x="26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
            <p:cNvSpPr/>
            <p:nvPr/>
          </p:nvSpPr>
          <p:spPr>
            <a:xfrm>
              <a:off x="7444155" y="1612300"/>
              <a:ext cx="140412" cy="257512"/>
            </a:xfrm>
            <a:custGeom>
              <a:rect b="b" l="l" r="r" t="t"/>
              <a:pathLst>
                <a:path extrusionOk="0" h="17199" w="9378">
                  <a:moveTo>
                    <a:pt x="2629" y="1"/>
                  </a:moveTo>
                  <a:lnTo>
                    <a:pt x="1" y="1052"/>
                  </a:lnTo>
                  <a:lnTo>
                    <a:pt x="190" y="1536"/>
                  </a:lnTo>
                  <a:lnTo>
                    <a:pt x="1199" y="3996"/>
                  </a:lnTo>
                  <a:cubicBezTo>
                    <a:pt x="1367" y="3954"/>
                    <a:pt x="1556" y="3912"/>
                    <a:pt x="1704" y="3848"/>
                  </a:cubicBezTo>
                  <a:cubicBezTo>
                    <a:pt x="1874" y="3790"/>
                    <a:pt x="2048" y="3762"/>
                    <a:pt x="2220" y="3762"/>
                  </a:cubicBezTo>
                  <a:cubicBezTo>
                    <a:pt x="2793" y="3762"/>
                    <a:pt x="3337" y="4072"/>
                    <a:pt x="3596" y="4605"/>
                  </a:cubicBezTo>
                  <a:lnTo>
                    <a:pt x="7149" y="11543"/>
                  </a:lnTo>
                  <a:cubicBezTo>
                    <a:pt x="8053" y="13288"/>
                    <a:pt x="8410" y="15265"/>
                    <a:pt x="8200" y="17199"/>
                  </a:cubicBezTo>
                  <a:lnTo>
                    <a:pt x="8789" y="16968"/>
                  </a:lnTo>
                  <a:cubicBezTo>
                    <a:pt x="8978" y="16905"/>
                    <a:pt x="9104" y="16715"/>
                    <a:pt x="9104" y="16505"/>
                  </a:cubicBezTo>
                  <a:cubicBezTo>
                    <a:pt x="9377" y="14487"/>
                    <a:pt x="8999" y="12426"/>
                    <a:pt x="8074" y="10618"/>
                  </a:cubicBezTo>
                  <a:lnTo>
                    <a:pt x="3722" y="2124"/>
                  </a:lnTo>
                  <a:lnTo>
                    <a:pt x="262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3"/>
            <p:cNvSpPr/>
            <p:nvPr/>
          </p:nvSpPr>
          <p:spPr>
            <a:xfrm>
              <a:off x="7438333" y="1550613"/>
              <a:ext cx="35275" cy="32116"/>
            </a:xfrm>
            <a:custGeom>
              <a:rect b="b" l="l" r="r" t="t"/>
              <a:pathLst>
                <a:path extrusionOk="0" h="2145" w="2356">
                  <a:moveTo>
                    <a:pt x="653" y="0"/>
                  </a:moveTo>
                  <a:cubicBezTo>
                    <a:pt x="295" y="0"/>
                    <a:pt x="1" y="295"/>
                    <a:pt x="22" y="652"/>
                  </a:cubicBezTo>
                  <a:lnTo>
                    <a:pt x="22" y="2145"/>
                  </a:lnTo>
                  <a:lnTo>
                    <a:pt x="2355" y="2145"/>
                  </a:lnTo>
                  <a:lnTo>
                    <a:pt x="2355" y="631"/>
                  </a:lnTo>
                  <a:cubicBezTo>
                    <a:pt x="2355" y="295"/>
                    <a:pt x="2082" y="0"/>
                    <a:pt x="17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3"/>
            <p:cNvSpPr/>
            <p:nvPr/>
          </p:nvSpPr>
          <p:spPr>
            <a:xfrm>
              <a:off x="7401815" y="1576740"/>
              <a:ext cx="94776" cy="80911"/>
            </a:xfrm>
            <a:custGeom>
              <a:rect b="b" l="l" r="r" t="t"/>
              <a:pathLst>
                <a:path extrusionOk="0" h="5404" w="6330">
                  <a:moveTo>
                    <a:pt x="3617" y="0"/>
                  </a:moveTo>
                  <a:cubicBezTo>
                    <a:pt x="1220" y="0"/>
                    <a:pt x="1" y="2902"/>
                    <a:pt x="1704" y="4605"/>
                  </a:cubicBezTo>
                  <a:cubicBezTo>
                    <a:pt x="2255" y="5156"/>
                    <a:pt x="2935" y="5403"/>
                    <a:pt x="3602" y="5403"/>
                  </a:cubicBezTo>
                  <a:cubicBezTo>
                    <a:pt x="4993" y="5403"/>
                    <a:pt x="6329" y="4326"/>
                    <a:pt x="6329" y="2691"/>
                  </a:cubicBezTo>
                  <a:cubicBezTo>
                    <a:pt x="6329" y="1199"/>
                    <a:pt x="5110" y="0"/>
                    <a:pt x="36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3"/>
            <p:cNvSpPr/>
            <p:nvPr/>
          </p:nvSpPr>
          <p:spPr>
            <a:xfrm>
              <a:off x="7446208" y="1576740"/>
              <a:ext cx="53212" cy="80911"/>
            </a:xfrm>
            <a:custGeom>
              <a:rect b="b" l="l" r="r" t="t"/>
              <a:pathLst>
                <a:path extrusionOk="0" h="5404" w="3554">
                  <a:moveTo>
                    <a:pt x="652" y="0"/>
                  </a:moveTo>
                  <a:cubicBezTo>
                    <a:pt x="421" y="0"/>
                    <a:pt x="211" y="21"/>
                    <a:pt x="0" y="84"/>
                  </a:cubicBezTo>
                  <a:cubicBezTo>
                    <a:pt x="2713" y="757"/>
                    <a:pt x="2713" y="4626"/>
                    <a:pt x="0" y="5319"/>
                  </a:cubicBezTo>
                  <a:cubicBezTo>
                    <a:pt x="224" y="5376"/>
                    <a:pt x="448" y="5403"/>
                    <a:pt x="668" y="5403"/>
                  </a:cubicBezTo>
                  <a:cubicBezTo>
                    <a:pt x="1997" y="5403"/>
                    <a:pt x="3181" y="4417"/>
                    <a:pt x="3343" y="3028"/>
                  </a:cubicBezTo>
                  <a:cubicBezTo>
                    <a:pt x="3553" y="1409"/>
                    <a:pt x="2271" y="0"/>
                    <a:pt x="6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3"/>
            <p:cNvSpPr/>
            <p:nvPr/>
          </p:nvSpPr>
          <p:spPr>
            <a:xfrm>
              <a:off x="7434874" y="1601295"/>
              <a:ext cx="36847" cy="31637"/>
            </a:xfrm>
            <a:custGeom>
              <a:rect b="b" l="l" r="r" t="t"/>
              <a:pathLst>
                <a:path extrusionOk="0" h="2113" w="2461">
                  <a:moveTo>
                    <a:pt x="1409" y="0"/>
                  </a:moveTo>
                  <a:cubicBezTo>
                    <a:pt x="463" y="0"/>
                    <a:pt x="1" y="1135"/>
                    <a:pt x="673" y="1808"/>
                  </a:cubicBezTo>
                  <a:cubicBezTo>
                    <a:pt x="883" y="2018"/>
                    <a:pt x="1143" y="2112"/>
                    <a:pt x="1399" y="2112"/>
                  </a:cubicBezTo>
                  <a:cubicBezTo>
                    <a:pt x="1938" y="2112"/>
                    <a:pt x="2460" y="1693"/>
                    <a:pt x="2460" y="1051"/>
                  </a:cubicBezTo>
                  <a:cubicBezTo>
                    <a:pt x="2460" y="484"/>
                    <a:pt x="1998"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3"/>
            <p:cNvSpPr/>
            <p:nvPr/>
          </p:nvSpPr>
          <p:spPr>
            <a:xfrm>
              <a:off x="7433135" y="1733817"/>
              <a:ext cx="34961" cy="56042"/>
            </a:xfrm>
            <a:custGeom>
              <a:rect b="b" l="l" r="r" t="t"/>
              <a:pathLst>
                <a:path extrusionOk="0" h="3743" w="2335">
                  <a:moveTo>
                    <a:pt x="947" y="0"/>
                  </a:moveTo>
                  <a:cubicBezTo>
                    <a:pt x="421" y="0"/>
                    <a:pt x="1" y="421"/>
                    <a:pt x="1" y="947"/>
                  </a:cubicBezTo>
                  <a:lnTo>
                    <a:pt x="1" y="2797"/>
                  </a:lnTo>
                  <a:cubicBezTo>
                    <a:pt x="1" y="3322"/>
                    <a:pt x="421" y="3743"/>
                    <a:pt x="947" y="3743"/>
                  </a:cubicBezTo>
                  <a:lnTo>
                    <a:pt x="1388" y="3743"/>
                  </a:lnTo>
                  <a:cubicBezTo>
                    <a:pt x="1914" y="3743"/>
                    <a:pt x="2334" y="3322"/>
                    <a:pt x="2334" y="2797"/>
                  </a:cubicBezTo>
                  <a:lnTo>
                    <a:pt x="2334" y="947"/>
                  </a:lnTo>
                  <a:cubicBezTo>
                    <a:pt x="2334" y="421"/>
                    <a:pt x="1914" y="0"/>
                    <a:pt x="1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3"/>
            <p:cNvSpPr/>
            <p:nvPr/>
          </p:nvSpPr>
          <p:spPr>
            <a:xfrm>
              <a:off x="7444155" y="1733817"/>
              <a:ext cx="23941" cy="56042"/>
            </a:xfrm>
            <a:custGeom>
              <a:rect b="b" l="l" r="r" t="t"/>
              <a:pathLst>
                <a:path extrusionOk="0" h="3743" w="1599">
                  <a:moveTo>
                    <a:pt x="211" y="0"/>
                  </a:moveTo>
                  <a:cubicBezTo>
                    <a:pt x="148" y="0"/>
                    <a:pt x="64" y="0"/>
                    <a:pt x="1" y="21"/>
                  </a:cubicBezTo>
                  <a:cubicBezTo>
                    <a:pt x="337" y="211"/>
                    <a:pt x="547" y="568"/>
                    <a:pt x="547" y="947"/>
                  </a:cubicBezTo>
                  <a:lnTo>
                    <a:pt x="547" y="2797"/>
                  </a:lnTo>
                  <a:cubicBezTo>
                    <a:pt x="547" y="3175"/>
                    <a:pt x="337" y="3533"/>
                    <a:pt x="1" y="3722"/>
                  </a:cubicBezTo>
                  <a:cubicBezTo>
                    <a:pt x="64" y="3743"/>
                    <a:pt x="148" y="3743"/>
                    <a:pt x="211" y="3743"/>
                  </a:cubicBezTo>
                  <a:lnTo>
                    <a:pt x="652" y="3743"/>
                  </a:lnTo>
                  <a:cubicBezTo>
                    <a:pt x="1178" y="3743"/>
                    <a:pt x="1598" y="3322"/>
                    <a:pt x="1598" y="2776"/>
                  </a:cubicBezTo>
                  <a:lnTo>
                    <a:pt x="1598" y="947"/>
                  </a:lnTo>
                  <a:cubicBezTo>
                    <a:pt x="1598" y="421"/>
                    <a:pt x="1157"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05" name="Google Shape;2105;p3"/>
          <p:cNvSpPr txBox="1"/>
          <p:nvPr>
            <p:ph idx="1" type="subTitle"/>
          </p:nvPr>
        </p:nvSpPr>
        <p:spPr>
          <a:xfrm>
            <a:off x="1619921" y="2864785"/>
            <a:ext cx="5904300" cy="1461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Idea</a:t>
            </a:r>
            <a:endParaRPr/>
          </a:p>
        </p:txBody>
      </p:sp>
      <p:sp>
        <p:nvSpPr>
          <p:cNvPr id="2106" name="Google Shape;2106;p3">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3"/>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3">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3"/>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3"/>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3"/>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112" name="Google Shape;2112;p3">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113" name="Google Shape;2113;p3">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114" name="Google Shape;2114;p3"/>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115" name="Google Shape;2115;p3"/>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116" name="Google Shape;2116;p3"/>
          <p:cNvGrpSpPr/>
          <p:nvPr/>
        </p:nvGrpSpPr>
        <p:grpSpPr>
          <a:xfrm>
            <a:off x="6935171" y="696541"/>
            <a:ext cx="195284" cy="195284"/>
            <a:chOff x="5660400" y="238125"/>
            <a:chExt cx="481825" cy="481825"/>
          </a:xfrm>
        </p:grpSpPr>
        <p:sp>
          <p:nvSpPr>
            <p:cNvPr id="2117" name="Google Shape;2117;p3"/>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118" name="Google Shape;2118;p3"/>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119" name="Google Shape;2119;p3"/>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3">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3">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26" name="Shape 2126"/>
        <p:cNvGrpSpPr/>
        <p:nvPr/>
      </p:nvGrpSpPr>
      <p:grpSpPr>
        <a:xfrm>
          <a:off x="0" y="0"/>
          <a:ext cx="0" cy="0"/>
          <a:chOff x="0" y="0"/>
          <a:chExt cx="0" cy="0"/>
        </a:xfrm>
      </p:grpSpPr>
      <p:sp>
        <p:nvSpPr>
          <p:cNvPr id="2127" name="Google Shape;2127;p4"/>
          <p:cNvSpPr txBox="1"/>
          <p:nvPr>
            <p:ph idx="1" type="subTitle"/>
          </p:nvPr>
        </p:nvSpPr>
        <p:spPr>
          <a:xfrm>
            <a:off x="1115250" y="1629500"/>
            <a:ext cx="5212200" cy="10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-Khó khăn khi phải ghi nhớ.</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-Không có kỹ năng và phản xạ.</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-Quên hoặc làm hư hỏng, thất lạc khi sử dụng tài liệu giấy</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-Khó khăn trong quá trình ôn tập.</a:t>
            </a:r>
            <a:endParaRPr>
              <a:latin typeface="Montserrat"/>
              <a:ea typeface="Montserrat"/>
              <a:cs typeface="Montserrat"/>
              <a:sym typeface="Montserrat"/>
            </a:endParaRPr>
          </a:p>
        </p:txBody>
      </p:sp>
      <p:sp>
        <p:nvSpPr>
          <p:cNvPr id="2128" name="Google Shape;2128;p4"/>
          <p:cNvSpPr txBox="1"/>
          <p:nvPr>
            <p:ph idx="2" type="subTitle"/>
          </p:nvPr>
        </p:nvSpPr>
        <p:spPr>
          <a:xfrm>
            <a:off x="1115250" y="1207350"/>
            <a:ext cx="994500" cy="3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accent4"/>
                </a:solidFill>
              </a:rPr>
              <a:t>Painful</a:t>
            </a:r>
            <a:endParaRPr>
              <a:solidFill>
                <a:schemeClr val="accent4"/>
              </a:solidFill>
            </a:endParaRPr>
          </a:p>
        </p:txBody>
      </p:sp>
      <p:sp>
        <p:nvSpPr>
          <p:cNvPr id="2129" name="Google Shape;2129;p4"/>
          <p:cNvSpPr/>
          <p:nvPr/>
        </p:nvSpPr>
        <p:spPr>
          <a:xfrm>
            <a:off x="5615823" y="5016298"/>
            <a:ext cx="403685" cy="22589"/>
          </a:xfrm>
          <a:custGeom>
            <a:rect b="b" l="l" r="r" t="t"/>
            <a:pathLst>
              <a:path extrusionOk="0" h="1271" w="22714">
                <a:moveTo>
                  <a:pt x="0" y="0"/>
                </a:moveTo>
                <a:lnTo>
                  <a:pt x="0" y="1271"/>
                </a:lnTo>
                <a:lnTo>
                  <a:pt x="22714" y="1271"/>
                </a:lnTo>
                <a:lnTo>
                  <a:pt x="227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4"/>
          <p:cNvSpPr/>
          <p:nvPr/>
        </p:nvSpPr>
        <p:spPr>
          <a:xfrm>
            <a:off x="6210853" y="5016298"/>
            <a:ext cx="403702" cy="22589"/>
          </a:xfrm>
          <a:custGeom>
            <a:rect b="b" l="l" r="r" t="t"/>
            <a:pathLst>
              <a:path extrusionOk="0" h="1271" w="22715">
                <a:moveTo>
                  <a:pt x="1" y="0"/>
                </a:moveTo>
                <a:lnTo>
                  <a:pt x="1" y="1271"/>
                </a:lnTo>
                <a:lnTo>
                  <a:pt x="22714" y="1271"/>
                </a:lnTo>
                <a:lnTo>
                  <a:pt x="2271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1" name="Google Shape;2131;p4"/>
          <p:cNvGrpSpPr/>
          <p:nvPr/>
        </p:nvGrpSpPr>
        <p:grpSpPr>
          <a:xfrm>
            <a:off x="5944277" y="2966966"/>
            <a:ext cx="2639646" cy="2078145"/>
            <a:chOff x="4733195" y="2470041"/>
            <a:chExt cx="3384596" cy="2613032"/>
          </a:xfrm>
        </p:grpSpPr>
        <p:sp>
          <p:nvSpPr>
            <p:cNvPr id="2132" name="Google Shape;2132;p4"/>
            <p:cNvSpPr/>
            <p:nvPr/>
          </p:nvSpPr>
          <p:spPr>
            <a:xfrm>
              <a:off x="5800730" y="2859760"/>
              <a:ext cx="497754" cy="186220"/>
            </a:xfrm>
            <a:custGeom>
              <a:rect b="b" l="l" r="r" t="t"/>
              <a:pathLst>
                <a:path extrusionOk="0" h="10478" w="28007">
                  <a:moveTo>
                    <a:pt x="1119" y="0"/>
                  </a:moveTo>
                  <a:cubicBezTo>
                    <a:pt x="484" y="0"/>
                    <a:pt x="0" y="484"/>
                    <a:pt x="0" y="1089"/>
                  </a:cubicBezTo>
                  <a:lnTo>
                    <a:pt x="0" y="7259"/>
                  </a:lnTo>
                  <a:lnTo>
                    <a:pt x="0" y="10313"/>
                  </a:lnTo>
                  <a:cubicBezTo>
                    <a:pt x="0" y="10416"/>
                    <a:pt x="84" y="10477"/>
                    <a:pt x="166" y="10477"/>
                  </a:cubicBezTo>
                  <a:cubicBezTo>
                    <a:pt x="205" y="10477"/>
                    <a:pt x="243" y="10463"/>
                    <a:pt x="272" y="10434"/>
                  </a:cubicBezTo>
                  <a:lnTo>
                    <a:pt x="1694" y="8771"/>
                  </a:lnTo>
                  <a:lnTo>
                    <a:pt x="26918" y="8771"/>
                  </a:lnTo>
                  <a:cubicBezTo>
                    <a:pt x="27523" y="8771"/>
                    <a:pt x="28007" y="8287"/>
                    <a:pt x="28007" y="7682"/>
                  </a:cubicBezTo>
                  <a:lnTo>
                    <a:pt x="28007" y="1089"/>
                  </a:lnTo>
                  <a:cubicBezTo>
                    <a:pt x="28007" y="484"/>
                    <a:pt x="27523" y="0"/>
                    <a:pt x="269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4"/>
            <p:cNvSpPr/>
            <p:nvPr/>
          </p:nvSpPr>
          <p:spPr>
            <a:xfrm>
              <a:off x="5882965" y="2914571"/>
              <a:ext cx="337589" cy="2719"/>
            </a:xfrm>
            <a:custGeom>
              <a:rect b="b" l="l" r="r" t="t"/>
              <a:pathLst>
                <a:path extrusionOk="0" h="153" w="18995">
                  <a:moveTo>
                    <a:pt x="91" y="1"/>
                  </a:moveTo>
                  <a:cubicBezTo>
                    <a:pt x="61" y="1"/>
                    <a:pt x="1" y="31"/>
                    <a:pt x="1" y="61"/>
                  </a:cubicBezTo>
                  <a:cubicBezTo>
                    <a:pt x="1" y="122"/>
                    <a:pt x="61" y="152"/>
                    <a:pt x="91" y="152"/>
                  </a:cubicBezTo>
                  <a:lnTo>
                    <a:pt x="18903" y="152"/>
                  </a:lnTo>
                  <a:cubicBezTo>
                    <a:pt x="18964" y="152"/>
                    <a:pt x="18994" y="122"/>
                    <a:pt x="18994" y="61"/>
                  </a:cubicBezTo>
                  <a:cubicBezTo>
                    <a:pt x="18994" y="31"/>
                    <a:pt x="18964" y="1"/>
                    <a:pt x="189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4"/>
            <p:cNvSpPr/>
            <p:nvPr/>
          </p:nvSpPr>
          <p:spPr>
            <a:xfrm>
              <a:off x="5882965" y="2960816"/>
              <a:ext cx="171487" cy="2701"/>
            </a:xfrm>
            <a:custGeom>
              <a:rect b="b" l="l" r="r" t="t"/>
              <a:pathLst>
                <a:path extrusionOk="0" h="152" w="9649">
                  <a:moveTo>
                    <a:pt x="91" y="0"/>
                  </a:moveTo>
                  <a:cubicBezTo>
                    <a:pt x="61" y="0"/>
                    <a:pt x="1" y="30"/>
                    <a:pt x="1" y="91"/>
                  </a:cubicBezTo>
                  <a:cubicBezTo>
                    <a:pt x="1" y="121"/>
                    <a:pt x="61" y="151"/>
                    <a:pt x="91" y="151"/>
                  </a:cubicBezTo>
                  <a:lnTo>
                    <a:pt x="9558" y="151"/>
                  </a:lnTo>
                  <a:cubicBezTo>
                    <a:pt x="9588" y="151"/>
                    <a:pt x="9649" y="121"/>
                    <a:pt x="9649" y="91"/>
                  </a:cubicBezTo>
                  <a:cubicBezTo>
                    <a:pt x="9649" y="30"/>
                    <a:pt x="9588" y="0"/>
                    <a:pt x="955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4"/>
            <p:cNvSpPr/>
            <p:nvPr/>
          </p:nvSpPr>
          <p:spPr>
            <a:xfrm>
              <a:off x="6763070" y="2600450"/>
              <a:ext cx="424123" cy="424123"/>
            </a:xfrm>
            <a:custGeom>
              <a:rect b="b" l="l" r="r" t="t"/>
              <a:pathLst>
                <a:path extrusionOk="0" h="23864" w="23864">
                  <a:moveTo>
                    <a:pt x="11947" y="1"/>
                  </a:moveTo>
                  <a:cubicBezTo>
                    <a:pt x="5354" y="1"/>
                    <a:pt x="0" y="5324"/>
                    <a:pt x="0" y="11917"/>
                  </a:cubicBezTo>
                  <a:cubicBezTo>
                    <a:pt x="0" y="18511"/>
                    <a:pt x="5354" y="23864"/>
                    <a:pt x="11947" y="23864"/>
                  </a:cubicBezTo>
                  <a:cubicBezTo>
                    <a:pt x="18540" y="23864"/>
                    <a:pt x="23863" y="18511"/>
                    <a:pt x="23863" y="11917"/>
                  </a:cubicBezTo>
                  <a:cubicBezTo>
                    <a:pt x="23863" y="5324"/>
                    <a:pt x="18540" y="1"/>
                    <a:pt x="119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4"/>
            <p:cNvSpPr/>
            <p:nvPr/>
          </p:nvSpPr>
          <p:spPr>
            <a:xfrm>
              <a:off x="6928090" y="2725161"/>
              <a:ext cx="136013" cy="170421"/>
            </a:xfrm>
            <a:custGeom>
              <a:rect b="b" l="l" r="r" t="t"/>
              <a:pathLst>
                <a:path extrusionOk="0" h="9589" w="7653">
                  <a:moveTo>
                    <a:pt x="1" y="1"/>
                  </a:moveTo>
                  <a:lnTo>
                    <a:pt x="1" y="9588"/>
                  </a:lnTo>
                  <a:lnTo>
                    <a:pt x="7652" y="4810"/>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4"/>
            <p:cNvSpPr/>
            <p:nvPr/>
          </p:nvSpPr>
          <p:spPr>
            <a:xfrm>
              <a:off x="5221269" y="3075308"/>
              <a:ext cx="437026" cy="593868"/>
            </a:xfrm>
            <a:custGeom>
              <a:rect b="b" l="l" r="r" t="t"/>
              <a:pathLst>
                <a:path extrusionOk="0" h="33415" w="24590">
                  <a:moveTo>
                    <a:pt x="8832" y="0"/>
                  </a:moveTo>
                  <a:lnTo>
                    <a:pt x="1" y="5111"/>
                  </a:lnTo>
                  <a:lnTo>
                    <a:pt x="15032" y="31061"/>
                  </a:lnTo>
                  <a:cubicBezTo>
                    <a:pt x="15899" y="32556"/>
                    <a:pt x="17479" y="33414"/>
                    <a:pt x="19118" y="33414"/>
                  </a:cubicBezTo>
                  <a:cubicBezTo>
                    <a:pt x="19767" y="33414"/>
                    <a:pt x="20425" y="33280"/>
                    <a:pt x="21051" y="32997"/>
                  </a:cubicBezTo>
                  <a:cubicBezTo>
                    <a:pt x="23561" y="31878"/>
                    <a:pt x="24589" y="28853"/>
                    <a:pt x="23259" y="26434"/>
                  </a:cubicBezTo>
                  <a:lnTo>
                    <a:pt x="8832"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4"/>
            <p:cNvSpPr/>
            <p:nvPr/>
          </p:nvSpPr>
          <p:spPr>
            <a:xfrm>
              <a:off x="5183111" y="3063027"/>
              <a:ext cx="324135" cy="354686"/>
            </a:xfrm>
            <a:custGeom>
              <a:rect b="b" l="l" r="r" t="t"/>
              <a:pathLst>
                <a:path extrusionOk="0" h="19957" w="18238">
                  <a:moveTo>
                    <a:pt x="9180" y="0"/>
                  </a:moveTo>
                  <a:cubicBezTo>
                    <a:pt x="8529" y="0"/>
                    <a:pt x="7856" y="175"/>
                    <a:pt x="7168" y="570"/>
                  </a:cubicBezTo>
                  <a:cubicBezTo>
                    <a:pt x="0" y="4714"/>
                    <a:pt x="8136" y="19957"/>
                    <a:pt x="8136" y="19957"/>
                  </a:cubicBezTo>
                  <a:lnTo>
                    <a:pt x="18238" y="11125"/>
                  </a:lnTo>
                  <a:cubicBezTo>
                    <a:pt x="18238" y="11125"/>
                    <a:pt x="14370" y="0"/>
                    <a:pt x="918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4"/>
            <p:cNvSpPr/>
            <p:nvPr/>
          </p:nvSpPr>
          <p:spPr>
            <a:xfrm>
              <a:off x="6024329" y="3318384"/>
              <a:ext cx="125261" cy="86979"/>
            </a:xfrm>
            <a:custGeom>
              <a:rect b="b" l="l" r="r" t="t"/>
              <a:pathLst>
                <a:path extrusionOk="0" h="4894" w="7048">
                  <a:moveTo>
                    <a:pt x="6471" y="0"/>
                  </a:moveTo>
                  <a:cubicBezTo>
                    <a:pt x="6392" y="0"/>
                    <a:pt x="6311" y="17"/>
                    <a:pt x="6231" y="54"/>
                  </a:cubicBezTo>
                  <a:lnTo>
                    <a:pt x="4084" y="1022"/>
                  </a:lnTo>
                  <a:cubicBezTo>
                    <a:pt x="3509" y="1264"/>
                    <a:pt x="2965" y="1657"/>
                    <a:pt x="2511" y="2141"/>
                  </a:cubicBezTo>
                  <a:lnTo>
                    <a:pt x="1" y="4893"/>
                  </a:lnTo>
                  <a:lnTo>
                    <a:pt x="1" y="4893"/>
                  </a:lnTo>
                  <a:lnTo>
                    <a:pt x="3630" y="2897"/>
                  </a:lnTo>
                  <a:lnTo>
                    <a:pt x="6745" y="1052"/>
                  </a:lnTo>
                  <a:cubicBezTo>
                    <a:pt x="6927" y="961"/>
                    <a:pt x="7018" y="780"/>
                    <a:pt x="7048" y="598"/>
                  </a:cubicBezTo>
                  <a:cubicBezTo>
                    <a:pt x="7048" y="261"/>
                    <a:pt x="6779" y="0"/>
                    <a:pt x="6471" y="0"/>
                  </a:cubicBezTo>
                  <a:close/>
                </a:path>
              </a:pathLst>
            </a:custGeom>
            <a:solidFill>
              <a:srgbClr val="E9A5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4"/>
            <p:cNvSpPr/>
            <p:nvPr/>
          </p:nvSpPr>
          <p:spPr>
            <a:xfrm>
              <a:off x="5547558" y="3432219"/>
              <a:ext cx="411753" cy="229532"/>
            </a:xfrm>
            <a:custGeom>
              <a:rect b="b" l="l" r="r" t="t"/>
              <a:pathLst>
                <a:path extrusionOk="0" h="12915" w="23168">
                  <a:moveTo>
                    <a:pt x="22653" y="0"/>
                  </a:moveTo>
                  <a:lnTo>
                    <a:pt x="0" y="5021"/>
                  </a:lnTo>
                  <a:lnTo>
                    <a:pt x="2692" y="12915"/>
                  </a:lnTo>
                  <a:lnTo>
                    <a:pt x="23167" y="3720"/>
                  </a:lnTo>
                  <a:lnTo>
                    <a:pt x="22653"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4"/>
            <p:cNvSpPr/>
            <p:nvPr/>
          </p:nvSpPr>
          <p:spPr>
            <a:xfrm>
              <a:off x="5944778" y="3318189"/>
              <a:ext cx="214247" cy="180160"/>
            </a:xfrm>
            <a:custGeom>
              <a:rect b="b" l="l" r="r" t="t"/>
              <a:pathLst>
                <a:path extrusionOk="0" h="10137" w="12055">
                  <a:moveTo>
                    <a:pt x="11390" y="0"/>
                  </a:moveTo>
                  <a:cubicBezTo>
                    <a:pt x="11324" y="0"/>
                    <a:pt x="11257" y="11"/>
                    <a:pt x="11191" y="35"/>
                  </a:cubicBezTo>
                  <a:lnTo>
                    <a:pt x="7350" y="1305"/>
                  </a:lnTo>
                  <a:cubicBezTo>
                    <a:pt x="6957" y="1426"/>
                    <a:pt x="6564" y="1607"/>
                    <a:pt x="6201" y="1849"/>
                  </a:cubicBezTo>
                  <a:lnTo>
                    <a:pt x="1" y="6537"/>
                  </a:lnTo>
                  <a:lnTo>
                    <a:pt x="817" y="10136"/>
                  </a:lnTo>
                  <a:cubicBezTo>
                    <a:pt x="817" y="10136"/>
                    <a:pt x="7411" y="8412"/>
                    <a:pt x="7834" y="2999"/>
                  </a:cubicBezTo>
                  <a:lnTo>
                    <a:pt x="11645" y="1184"/>
                  </a:lnTo>
                  <a:cubicBezTo>
                    <a:pt x="11826" y="1093"/>
                    <a:pt x="11947" y="912"/>
                    <a:pt x="11978" y="730"/>
                  </a:cubicBezTo>
                  <a:cubicBezTo>
                    <a:pt x="12054" y="322"/>
                    <a:pt x="11743" y="0"/>
                    <a:pt x="11390"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4"/>
            <p:cNvSpPr/>
            <p:nvPr/>
          </p:nvSpPr>
          <p:spPr>
            <a:xfrm>
              <a:off x="5617974" y="3656368"/>
              <a:ext cx="406368" cy="39793"/>
            </a:xfrm>
            <a:custGeom>
              <a:rect b="b" l="l" r="r" t="t"/>
              <a:pathLst>
                <a:path extrusionOk="0" h="2239" w="22865">
                  <a:moveTo>
                    <a:pt x="2238" y="0"/>
                  </a:moveTo>
                  <a:cubicBezTo>
                    <a:pt x="998" y="0"/>
                    <a:pt x="0" y="998"/>
                    <a:pt x="0" y="2238"/>
                  </a:cubicBezTo>
                  <a:lnTo>
                    <a:pt x="19689" y="2238"/>
                  </a:lnTo>
                  <a:lnTo>
                    <a:pt x="2286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4"/>
            <p:cNvSpPr/>
            <p:nvPr/>
          </p:nvSpPr>
          <p:spPr>
            <a:xfrm>
              <a:off x="5959298" y="3210753"/>
              <a:ext cx="778347" cy="485403"/>
            </a:xfrm>
            <a:custGeom>
              <a:rect b="b" l="l" r="r" t="t"/>
              <a:pathLst>
                <a:path extrusionOk="0" h="27312" w="43795">
                  <a:moveTo>
                    <a:pt x="11100" y="1"/>
                  </a:moveTo>
                  <a:cubicBezTo>
                    <a:pt x="9981" y="1"/>
                    <a:pt x="9013" y="787"/>
                    <a:pt x="8771" y="1876"/>
                  </a:cubicBezTo>
                  <a:lnTo>
                    <a:pt x="0" y="27311"/>
                  </a:lnTo>
                  <a:lnTo>
                    <a:pt x="35205" y="27311"/>
                  </a:lnTo>
                  <a:lnTo>
                    <a:pt x="43552" y="2148"/>
                  </a:lnTo>
                  <a:cubicBezTo>
                    <a:pt x="43794" y="1059"/>
                    <a:pt x="42948" y="1"/>
                    <a:pt x="418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4"/>
            <p:cNvSpPr/>
            <p:nvPr/>
          </p:nvSpPr>
          <p:spPr>
            <a:xfrm>
              <a:off x="6355985" y="3402876"/>
              <a:ext cx="107524" cy="106759"/>
            </a:xfrm>
            <a:custGeom>
              <a:rect b="b" l="l" r="r" t="t"/>
              <a:pathLst>
                <a:path extrusionOk="0" h="6007" w="6050">
                  <a:moveTo>
                    <a:pt x="3056" y="623"/>
                  </a:moveTo>
                  <a:cubicBezTo>
                    <a:pt x="3267" y="623"/>
                    <a:pt x="3509" y="653"/>
                    <a:pt x="3721" y="744"/>
                  </a:cubicBezTo>
                  <a:cubicBezTo>
                    <a:pt x="4840" y="1167"/>
                    <a:pt x="5354" y="2528"/>
                    <a:pt x="4870" y="3768"/>
                  </a:cubicBezTo>
                  <a:cubicBezTo>
                    <a:pt x="4483" y="4761"/>
                    <a:pt x="3591" y="5405"/>
                    <a:pt x="2677" y="5405"/>
                  </a:cubicBezTo>
                  <a:cubicBezTo>
                    <a:pt x="2449" y="5405"/>
                    <a:pt x="2220" y="5365"/>
                    <a:pt x="1997" y="5281"/>
                  </a:cubicBezTo>
                  <a:cubicBezTo>
                    <a:pt x="1483" y="5069"/>
                    <a:pt x="1059" y="4646"/>
                    <a:pt x="848" y="4071"/>
                  </a:cubicBezTo>
                  <a:cubicBezTo>
                    <a:pt x="636" y="3496"/>
                    <a:pt x="636" y="2861"/>
                    <a:pt x="848" y="2226"/>
                  </a:cubicBezTo>
                  <a:cubicBezTo>
                    <a:pt x="1241" y="1228"/>
                    <a:pt x="2148" y="623"/>
                    <a:pt x="3056" y="623"/>
                  </a:cubicBezTo>
                  <a:close/>
                  <a:moveTo>
                    <a:pt x="3049" y="1"/>
                  </a:moveTo>
                  <a:cubicBezTo>
                    <a:pt x="1891" y="1"/>
                    <a:pt x="757" y="771"/>
                    <a:pt x="303" y="2014"/>
                  </a:cubicBezTo>
                  <a:cubicBezTo>
                    <a:pt x="1" y="2770"/>
                    <a:pt x="1" y="3587"/>
                    <a:pt x="273" y="4283"/>
                  </a:cubicBezTo>
                  <a:cubicBezTo>
                    <a:pt x="545" y="5039"/>
                    <a:pt x="1090" y="5583"/>
                    <a:pt x="1785" y="5825"/>
                  </a:cubicBezTo>
                  <a:cubicBezTo>
                    <a:pt x="2088" y="5946"/>
                    <a:pt x="2390" y="6007"/>
                    <a:pt x="2693" y="6007"/>
                  </a:cubicBezTo>
                  <a:cubicBezTo>
                    <a:pt x="3842" y="6007"/>
                    <a:pt x="4961" y="5220"/>
                    <a:pt x="5445" y="3980"/>
                  </a:cubicBezTo>
                  <a:cubicBezTo>
                    <a:pt x="6050" y="2407"/>
                    <a:pt x="5384" y="714"/>
                    <a:pt x="3963" y="169"/>
                  </a:cubicBezTo>
                  <a:cubicBezTo>
                    <a:pt x="3665" y="55"/>
                    <a:pt x="3356" y="1"/>
                    <a:pt x="30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4"/>
            <p:cNvSpPr/>
            <p:nvPr/>
          </p:nvSpPr>
          <p:spPr>
            <a:xfrm>
              <a:off x="5736215" y="3734834"/>
              <a:ext cx="19905" cy="1304039"/>
            </a:xfrm>
            <a:custGeom>
              <a:rect b="b" l="l" r="r" t="t"/>
              <a:pathLst>
                <a:path extrusionOk="0" h="73374" w="1120">
                  <a:moveTo>
                    <a:pt x="1" y="1"/>
                  </a:moveTo>
                  <a:lnTo>
                    <a:pt x="1" y="73374"/>
                  </a:lnTo>
                  <a:lnTo>
                    <a:pt x="1120" y="73374"/>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4"/>
            <p:cNvSpPr/>
            <p:nvPr/>
          </p:nvSpPr>
          <p:spPr>
            <a:xfrm>
              <a:off x="7028433" y="3734834"/>
              <a:ext cx="19905" cy="1304039"/>
            </a:xfrm>
            <a:custGeom>
              <a:rect b="b" l="l" r="r" t="t"/>
              <a:pathLst>
                <a:path extrusionOk="0" h="73374" w="1120">
                  <a:moveTo>
                    <a:pt x="1" y="1"/>
                  </a:moveTo>
                  <a:lnTo>
                    <a:pt x="1" y="73374"/>
                  </a:lnTo>
                  <a:lnTo>
                    <a:pt x="1120" y="73374"/>
                  </a:lnTo>
                  <a:lnTo>
                    <a:pt x="11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4"/>
            <p:cNvSpPr/>
            <p:nvPr/>
          </p:nvSpPr>
          <p:spPr>
            <a:xfrm>
              <a:off x="5473375" y="3697760"/>
              <a:ext cx="1809312" cy="73649"/>
            </a:xfrm>
            <a:custGeom>
              <a:rect b="b" l="l" r="r" t="t"/>
              <a:pathLst>
                <a:path extrusionOk="0" h="4144" w="101804">
                  <a:moveTo>
                    <a:pt x="0" y="0"/>
                  </a:moveTo>
                  <a:lnTo>
                    <a:pt x="0" y="4144"/>
                  </a:lnTo>
                  <a:lnTo>
                    <a:pt x="101803" y="4144"/>
                  </a:lnTo>
                  <a:lnTo>
                    <a:pt x="10180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4"/>
            <p:cNvSpPr/>
            <p:nvPr/>
          </p:nvSpPr>
          <p:spPr>
            <a:xfrm>
              <a:off x="6826819" y="3512835"/>
              <a:ext cx="263993" cy="184016"/>
            </a:xfrm>
            <a:custGeom>
              <a:rect b="b" l="l" r="r" t="t"/>
              <a:pathLst>
                <a:path extrusionOk="0" h="10354" w="14854">
                  <a:moveTo>
                    <a:pt x="1697" y="1"/>
                  </a:moveTo>
                  <a:cubicBezTo>
                    <a:pt x="1697" y="1"/>
                    <a:pt x="0" y="10354"/>
                    <a:pt x="7018" y="10354"/>
                  </a:cubicBezTo>
                  <a:cubicBezTo>
                    <a:pt x="7137" y="10354"/>
                    <a:pt x="7259" y="10351"/>
                    <a:pt x="7383" y="10345"/>
                  </a:cubicBezTo>
                  <a:cubicBezTo>
                    <a:pt x="14853" y="9982"/>
                    <a:pt x="13220" y="1"/>
                    <a:pt x="132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4"/>
            <p:cNvSpPr/>
            <p:nvPr/>
          </p:nvSpPr>
          <p:spPr>
            <a:xfrm>
              <a:off x="6788164" y="3532705"/>
              <a:ext cx="116126" cy="114562"/>
            </a:xfrm>
            <a:custGeom>
              <a:rect b="b" l="l" r="r" t="t"/>
              <a:pathLst>
                <a:path extrusionOk="0" h="6446" w="6534">
                  <a:moveTo>
                    <a:pt x="3263" y="1030"/>
                  </a:moveTo>
                  <a:cubicBezTo>
                    <a:pt x="4447" y="1030"/>
                    <a:pt x="5415" y="1957"/>
                    <a:pt x="5444" y="3147"/>
                  </a:cubicBezTo>
                  <a:cubicBezTo>
                    <a:pt x="5505" y="4357"/>
                    <a:pt x="4537" y="5355"/>
                    <a:pt x="3327" y="5416"/>
                  </a:cubicBezTo>
                  <a:cubicBezTo>
                    <a:pt x="3309" y="5416"/>
                    <a:pt x="3290" y="5416"/>
                    <a:pt x="3272" y="5416"/>
                  </a:cubicBezTo>
                  <a:cubicBezTo>
                    <a:pt x="2087" y="5416"/>
                    <a:pt x="1119" y="4460"/>
                    <a:pt x="1059" y="3268"/>
                  </a:cubicBezTo>
                  <a:cubicBezTo>
                    <a:pt x="1029" y="2059"/>
                    <a:pt x="1997" y="1061"/>
                    <a:pt x="3206" y="1030"/>
                  </a:cubicBezTo>
                  <a:cubicBezTo>
                    <a:pt x="3225" y="1030"/>
                    <a:pt x="3244" y="1030"/>
                    <a:pt x="3263" y="1030"/>
                  </a:cubicBezTo>
                  <a:close/>
                  <a:moveTo>
                    <a:pt x="3286" y="0"/>
                  </a:moveTo>
                  <a:cubicBezTo>
                    <a:pt x="3250" y="0"/>
                    <a:pt x="3213" y="1"/>
                    <a:pt x="3176" y="2"/>
                  </a:cubicBezTo>
                  <a:cubicBezTo>
                    <a:pt x="1392" y="32"/>
                    <a:pt x="0" y="1544"/>
                    <a:pt x="31" y="3299"/>
                  </a:cubicBezTo>
                  <a:cubicBezTo>
                    <a:pt x="90" y="5046"/>
                    <a:pt x="1513" y="6446"/>
                    <a:pt x="3248" y="6446"/>
                  </a:cubicBezTo>
                  <a:cubicBezTo>
                    <a:pt x="3284" y="6446"/>
                    <a:pt x="3321" y="6445"/>
                    <a:pt x="3358" y="6444"/>
                  </a:cubicBezTo>
                  <a:cubicBezTo>
                    <a:pt x="5142" y="6384"/>
                    <a:pt x="6533" y="4902"/>
                    <a:pt x="6473" y="3117"/>
                  </a:cubicBezTo>
                  <a:cubicBezTo>
                    <a:pt x="6443" y="1370"/>
                    <a:pt x="4993" y="0"/>
                    <a:pt x="32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4"/>
            <p:cNvSpPr/>
            <p:nvPr/>
          </p:nvSpPr>
          <p:spPr>
            <a:xfrm>
              <a:off x="4767603" y="3492699"/>
              <a:ext cx="350474" cy="471682"/>
            </a:xfrm>
            <a:custGeom>
              <a:rect b="b" l="l" r="r" t="t"/>
              <a:pathLst>
                <a:path extrusionOk="0" h="26540" w="19720">
                  <a:moveTo>
                    <a:pt x="9786" y="1"/>
                  </a:moveTo>
                  <a:cubicBezTo>
                    <a:pt x="4844" y="1"/>
                    <a:pt x="1101" y="3588"/>
                    <a:pt x="575" y="7606"/>
                  </a:cubicBezTo>
                  <a:cubicBezTo>
                    <a:pt x="0" y="11992"/>
                    <a:pt x="7289" y="24029"/>
                    <a:pt x="7319" y="24029"/>
                  </a:cubicBezTo>
                  <a:lnTo>
                    <a:pt x="19720" y="26539"/>
                  </a:lnTo>
                  <a:lnTo>
                    <a:pt x="19720" y="4733"/>
                  </a:lnTo>
                  <a:cubicBezTo>
                    <a:pt x="16268" y="1339"/>
                    <a:pt x="12803" y="1"/>
                    <a:pt x="978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4"/>
            <p:cNvSpPr/>
            <p:nvPr/>
          </p:nvSpPr>
          <p:spPr>
            <a:xfrm>
              <a:off x="5654514" y="4640565"/>
              <a:ext cx="238685" cy="391102"/>
            </a:xfrm>
            <a:custGeom>
              <a:rect b="b" l="l" r="r" t="t"/>
              <a:pathLst>
                <a:path extrusionOk="0" h="22006" w="13430">
                  <a:moveTo>
                    <a:pt x="6655" y="1"/>
                  </a:moveTo>
                  <a:lnTo>
                    <a:pt x="575" y="17179"/>
                  </a:lnTo>
                  <a:cubicBezTo>
                    <a:pt x="1" y="18813"/>
                    <a:pt x="666" y="20597"/>
                    <a:pt x="2118" y="21474"/>
                  </a:cubicBezTo>
                  <a:cubicBezTo>
                    <a:pt x="2708" y="21836"/>
                    <a:pt x="3358" y="22006"/>
                    <a:pt x="3998" y="22006"/>
                  </a:cubicBezTo>
                  <a:cubicBezTo>
                    <a:pt x="5392" y="22006"/>
                    <a:pt x="6740" y="21199"/>
                    <a:pt x="7320" y="19811"/>
                  </a:cubicBezTo>
                  <a:lnTo>
                    <a:pt x="13429" y="5354"/>
                  </a:lnTo>
                  <a:lnTo>
                    <a:pt x="6655" y="1"/>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4"/>
            <p:cNvSpPr/>
            <p:nvPr/>
          </p:nvSpPr>
          <p:spPr>
            <a:xfrm>
              <a:off x="5709876" y="4866332"/>
              <a:ext cx="290278" cy="152133"/>
            </a:xfrm>
            <a:custGeom>
              <a:rect b="b" l="l" r="r" t="t"/>
              <a:pathLst>
                <a:path extrusionOk="0" h="8560" w="16333">
                  <a:moveTo>
                    <a:pt x="1755" y="0"/>
                  </a:moveTo>
                  <a:lnTo>
                    <a:pt x="1" y="8559"/>
                  </a:lnTo>
                  <a:lnTo>
                    <a:pt x="16333" y="8559"/>
                  </a:lnTo>
                  <a:lnTo>
                    <a:pt x="16333" y="4537"/>
                  </a:lnTo>
                  <a:lnTo>
                    <a:pt x="1755"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4"/>
            <p:cNvSpPr/>
            <p:nvPr/>
          </p:nvSpPr>
          <p:spPr>
            <a:xfrm>
              <a:off x="5781909" y="4893204"/>
              <a:ext cx="282760" cy="145681"/>
            </a:xfrm>
            <a:custGeom>
              <a:rect b="b" l="l" r="r" t="t"/>
              <a:pathLst>
                <a:path extrusionOk="0" h="8197" w="15910">
                  <a:moveTo>
                    <a:pt x="4779" y="1"/>
                  </a:moveTo>
                  <a:cubicBezTo>
                    <a:pt x="4779" y="1"/>
                    <a:pt x="1120" y="1603"/>
                    <a:pt x="1" y="8076"/>
                  </a:cubicBezTo>
                  <a:lnTo>
                    <a:pt x="13369" y="8197"/>
                  </a:lnTo>
                  <a:cubicBezTo>
                    <a:pt x="14851" y="8197"/>
                    <a:pt x="15909" y="6624"/>
                    <a:pt x="15909" y="5172"/>
                  </a:cubicBezTo>
                  <a:cubicBezTo>
                    <a:pt x="15909" y="3418"/>
                    <a:pt x="14397" y="2027"/>
                    <a:pt x="13127" y="1755"/>
                  </a:cubicBezTo>
                  <a:lnTo>
                    <a:pt x="47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4"/>
            <p:cNvSpPr/>
            <p:nvPr/>
          </p:nvSpPr>
          <p:spPr>
            <a:xfrm>
              <a:off x="5649147" y="3964901"/>
              <a:ext cx="527861" cy="820805"/>
            </a:xfrm>
            <a:custGeom>
              <a:rect b="b" l="l" r="r" t="t"/>
              <a:pathLst>
                <a:path extrusionOk="0" h="46184" w="29701">
                  <a:moveTo>
                    <a:pt x="13701" y="0"/>
                  </a:moveTo>
                  <a:lnTo>
                    <a:pt x="0" y="42706"/>
                  </a:lnTo>
                  <a:lnTo>
                    <a:pt x="16332" y="46184"/>
                  </a:lnTo>
                  <a:lnTo>
                    <a:pt x="29700" y="6473"/>
                  </a:lnTo>
                  <a:lnTo>
                    <a:pt x="137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4"/>
            <p:cNvSpPr/>
            <p:nvPr/>
          </p:nvSpPr>
          <p:spPr>
            <a:xfrm>
              <a:off x="4843937" y="3697760"/>
              <a:ext cx="1364235" cy="474632"/>
            </a:xfrm>
            <a:custGeom>
              <a:rect b="b" l="l" r="r" t="t"/>
              <a:pathLst>
                <a:path extrusionOk="0" h="26706" w="76761">
                  <a:moveTo>
                    <a:pt x="14699" y="0"/>
                  </a:moveTo>
                  <a:cubicBezTo>
                    <a:pt x="14699" y="0"/>
                    <a:pt x="0" y="20778"/>
                    <a:pt x="18237" y="26706"/>
                  </a:cubicBezTo>
                  <a:lnTo>
                    <a:pt x="67476" y="26706"/>
                  </a:lnTo>
                  <a:cubicBezTo>
                    <a:pt x="70802" y="26706"/>
                    <a:pt x="73797" y="24649"/>
                    <a:pt x="75006" y="21504"/>
                  </a:cubicBezTo>
                  <a:cubicBezTo>
                    <a:pt x="76761" y="16846"/>
                    <a:pt x="73918" y="11735"/>
                    <a:pt x="69018" y="10767"/>
                  </a:cubicBezTo>
                  <a:lnTo>
                    <a:pt x="25194" y="4627"/>
                  </a:lnTo>
                  <a:lnTo>
                    <a:pt x="265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4"/>
            <p:cNvSpPr/>
            <p:nvPr/>
          </p:nvSpPr>
          <p:spPr>
            <a:xfrm>
              <a:off x="4744481" y="3697760"/>
              <a:ext cx="1364786" cy="474632"/>
            </a:xfrm>
            <a:custGeom>
              <a:rect b="b" l="l" r="r" t="t"/>
              <a:pathLst>
                <a:path extrusionOk="0" h="26706" w="76792">
                  <a:moveTo>
                    <a:pt x="14730" y="0"/>
                  </a:moveTo>
                  <a:cubicBezTo>
                    <a:pt x="14730" y="0"/>
                    <a:pt x="1" y="20778"/>
                    <a:pt x="18238" y="26706"/>
                  </a:cubicBezTo>
                  <a:lnTo>
                    <a:pt x="67507" y="26706"/>
                  </a:lnTo>
                  <a:cubicBezTo>
                    <a:pt x="70833" y="26706"/>
                    <a:pt x="73828" y="24649"/>
                    <a:pt x="75007" y="21504"/>
                  </a:cubicBezTo>
                  <a:cubicBezTo>
                    <a:pt x="76792" y="16846"/>
                    <a:pt x="73888" y="10949"/>
                    <a:pt x="68989" y="9981"/>
                  </a:cubicBezTo>
                  <a:lnTo>
                    <a:pt x="35659" y="5323"/>
                  </a:lnTo>
                  <a:lnTo>
                    <a:pt x="335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4"/>
            <p:cNvSpPr/>
            <p:nvPr/>
          </p:nvSpPr>
          <p:spPr>
            <a:xfrm>
              <a:off x="6121083" y="4670672"/>
              <a:ext cx="264490" cy="347666"/>
            </a:xfrm>
            <a:custGeom>
              <a:rect b="b" l="l" r="r" t="t"/>
              <a:pathLst>
                <a:path extrusionOk="0" h="19562" w="14882">
                  <a:moveTo>
                    <a:pt x="8621" y="0"/>
                  </a:moveTo>
                  <a:lnTo>
                    <a:pt x="1" y="756"/>
                  </a:lnTo>
                  <a:lnTo>
                    <a:pt x="7441" y="17421"/>
                  </a:lnTo>
                  <a:cubicBezTo>
                    <a:pt x="8029" y="18750"/>
                    <a:pt x="9330" y="19561"/>
                    <a:pt x="10723" y="19561"/>
                  </a:cubicBezTo>
                  <a:cubicBezTo>
                    <a:pt x="10978" y="19561"/>
                    <a:pt x="11236" y="19534"/>
                    <a:pt x="11494" y="19478"/>
                  </a:cubicBezTo>
                  <a:cubicBezTo>
                    <a:pt x="13641" y="19024"/>
                    <a:pt x="14881" y="16756"/>
                    <a:pt x="14125" y="14669"/>
                  </a:cubicBezTo>
                  <a:lnTo>
                    <a:pt x="8621"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4"/>
            <p:cNvSpPr/>
            <p:nvPr/>
          </p:nvSpPr>
          <p:spPr>
            <a:xfrm>
              <a:off x="6304924" y="4866332"/>
              <a:ext cx="290278" cy="152133"/>
            </a:xfrm>
            <a:custGeom>
              <a:rect b="b" l="l" r="r" t="t"/>
              <a:pathLst>
                <a:path extrusionOk="0" h="8560" w="16333">
                  <a:moveTo>
                    <a:pt x="1755" y="0"/>
                  </a:moveTo>
                  <a:lnTo>
                    <a:pt x="1" y="8559"/>
                  </a:lnTo>
                  <a:lnTo>
                    <a:pt x="16333" y="8559"/>
                  </a:lnTo>
                  <a:lnTo>
                    <a:pt x="16333" y="4537"/>
                  </a:lnTo>
                  <a:lnTo>
                    <a:pt x="1755"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4"/>
            <p:cNvSpPr/>
            <p:nvPr/>
          </p:nvSpPr>
          <p:spPr>
            <a:xfrm>
              <a:off x="6376424" y="4893204"/>
              <a:ext cx="283276" cy="145681"/>
            </a:xfrm>
            <a:custGeom>
              <a:rect b="b" l="l" r="r" t="t"/>
              <a:pathLst>
                <a:path extrusionOk="0" h="8197" w="15939">
                  <a:moveTo>
                    <a:pt x="4779" y="1"/>
                  </a:moveTo>
                  <a:cubicBezTo>
                    <a:pt x="4779" y="1"/>
                    <a:pt x="1119" y="1603"/>
                    <a:pt x="0" y="8076"/>
                  </a:cubicBezTo>
                  <a:lnTo>
                    <a:pt x="13398" y="8197"/>
                  </a:lnTo>
                  <a:cubicBezTo>
                    <a:pt x="14850" y="8197"/>
                    <a:pt x="15939" y="6624"/>
                    <a:pt x="15939" y="5172"/>
                  </a:cubicBezTo>
                  <a:cubicBezTo>
                    <a:pt x="15939" y="3418"/>
                    <a:pt x="14396" y="2027"/>
                    <a:pt x="13156" y="1755"/>
                  </a:cubicBezTo>
                  <a:lnTo>
                    <a:pt x="47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4"/>
            <p:cNvSpPr/>
            <p:nvPr/>
          </p:nvSpPr>
          <p:spPr>
            <a:xfrm>
              <a:off x="5795345" y="3964901"/>
              <a:ext cx="585391" cy="897138"/>
            </a:xfrm>
            <a:custGeom>
              <a:rect b="b" l="l" r="r" t="t"/>
              <a:pathLst>
                <a:path extrusionOk="0" h="50479" w="32938">
                  <a:moveTo>
                    <a:pt x="15516" y="0"/>
                  </a:moveTo>
                  <a:lnTo>
                    <a:pt x="1" y="7592"/>
                  </a:lnTo>
                  <a:lnTo>
                    <a:pt x="17301" y="50478"/>
                  </a:lnTo>
                  <a:lnTo>
                    <a:pt x="32937" y="44944"/>
                  </a:lnTo>
                  <a:lnTo>
                    <a:pt x="1551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4"/>
            <p:cNvSpPr/>
            <p:nvPr/>
          </p:nvSpPr>
          <p:spPr>
            <a:xfrm>
              <a:off x="4733195" y="3627878"/>
              <a:ext cx="862748" cy="584289"/>
            </a:xfrm>
            <a:custGeom>
              <a:rect b="b" l="l" r="r" t="t"/>
              <a:pathLst>
                <a:path extrusionOk="0" h="32876" w="48544">
                  <a:moveTo>
                    <a:pt x="2511" y="0"/>
                  </a:moveTo>
                  <a:cubicBezTo>
                    <a:pt x="2511" y="1"/>
                    <a:pt x="1" y="18631"/>
                    <a:pt x="9407" y="28944"/>
                  </a:cubicBezTo>
                  <a:cubicBezTo>
                    <a:pt x="11463" y="31212"/>
                    <a:pt x="16635" y="32876"/>
                    <a:pt x="19690" y="32876"/>
                  </a:cubicBezTo>
                  <a:lnTo>
                    <a:pt x="44853" y="32876"/>
                  </a:lnTo>
                  <a:cubicBezTo>
                    <a:pt x="45942" y="32876"/>
                    <a:pt x="46880" y="32090"/>
                    <a:pt x="47061" y="31031"/>
                  </a:cubicBezTo>
                  <a:cubicBezTo>
                    <a:pt x="47878" y="26283"/>
                    <a:pt x="48543" y="13973"/>
                    <a:pt x="33935" y="12159"/>
                  </a:cubicBezTo>
                  <a:cubicBezTo>
                    <a:pt x="15788" y="9860"/>
                    <a:pt x="8651" y="12431"/>
                    <a:pt x="25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4"/>
            <p:cNvSpPr/>
            <p:nvPr/>
          </p:nvSpPr>
          <p:spPr>
            <a:xfrm>
              <a:off x="5364784" y="4034783"/>
              <a:ext cx="205361" cy="1005710"/>
            </a:xfrm>
            <a:custGeom>
              <a:rect b="b" l="l" r="r" t="t"/>
              <a:pathLst>
                <a:path extrusionOk="0" h="56588" w="11555">
                  <a:moveTo>
                    <a:pt x="848" y="0"/>
                  </a:moveTo>
                  <a:lnTo>
                    <a:pt x="1" y="182"/>
                  </a:lnTo>
                  <a:lnTo>
                    <a:pt x="10708" y="56587"/>
                  </a:lnTo>
                  <a:lnTo>
                    <a:pt x="11554" y="56406"/>
                  </a:lnTo>
                  <a:lnTo>
                    <a:pt x="84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4"/>
            <p:cNvSpPr/>
            <p:nvPr/>
          </p:nvSpPr>
          <p:spPr>
            <a:xfrm>
              <a:off x="4872409" y="4034783"/>
              <a:ext cx="205361" cy="1005710"/>
            </a:xfrm>
            <a:custGeom>
              <a:rect b="b" l="l" r="r" t="t"/>
              <a:pathLst>
                <a:path extrusionOk="0" h="56588" w="11555">
                  <a:moveTo>
                    <a:pt x="10708" y="0"/>
                  </a:moveTo>
                  <a:lnTo>
                    <a:pt x="1" y="56406"/>
                  </a:lnTo>
                  <a:lnTo>
                    <a:pt x="848" y="56587"/>
                  </a:lnTo>
                  <a:lnTo>
                    <a:pt x="11554" y="182"/>
                  </a:lnTo>
                  <a:lnTo>
                    <a:pt x="1070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4"/>
            <p:cNvSpPr/>
            <p:nvPr/>
          </p:nvSpPr>
          <p:spPr>
            <a:xfrm>
              <a:off x="4913268" y="3022078"/>
              <a:ext cx="545598" cy="675693"/>
            </a:xfrm>
            <a:custGeom>
              <a:rect b="b" l="l" r="r" t="t"/>
              <a:pathLst>
                <a:path extrusionOk="0" h="38019" w="30699">
                  <a:moveTo>
                    <a:pt x="15909" y="1"/>
                  </a:moveTo>
                  <a:lnTo>
                    <a:pt x="9104" y="999"/>
                  </a:lnTo>
                  <a:cubicBezTo>
                    <a:pt x="9104" y="999"/>
                    <a:pt x="2723" y="2299"/>
                    <a:pt x="1362" y="7350"/>
                  </a:cubicBezTo>
                  <a:cubicBezTo>
                    <a:pt x="1" y="12431"/>
                    <a:pt x="5233" y="38018"/>
                    <a:pt x="5233" y="38018"/>
                  </a:cubicBezTo>
                  <a:lnTo>
                    <a:pt x="24045" y="38018"/>
                  </a:lnTo>
                  <a:lnTo>
                    <a:pt x="29701" y="21958"/>
                  </a:lnTo>
                  <a:cubicBezTo>
                    <a:pt x="30124" y="20658"/>
                    <a:pt x="30427" y="19327"/>
                    <a:pt x="30517" y="17966"/>
                  </a:cubicBezTo>
                  <a:cubicBezTo>
                    <a:pt x="30699" y="15093"/>
                    <a:pt x="30366" y="12129"/>
                    <a:pt x="29187" y="9558"/>
                  </a:cubicBezTo>
                  <a:lnTo>
                    <a:pt x="26041" y="2693"/>
                  </a:lnTo>
                  <a:lnTo>
                    <a:pt x="21021" y="545"/>
                  </a:lnTo>
                  <a:lnTo>
                    <a:pt x="1590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4"/>
            <p:cNvSpPr/>
            <p:nvPr/>
          </p:nvSpPr>
          <p:spPr>
            <a:xfrm>
              <a:off x="5125599" y="3022078"/>
              <a:ext cx="253187" cy="100610"/>
            </a:xfrm>
            <a:custGeom>
              <a:rect b="b" l="l" r="r" t="t"/>
              <a:pathLst>
                <a:path extrusionOk="0" h="5661" w="14246">
                  <a:moveTo>
                    <a:pt x="3962" y="1"/>
                  </a:moveTo>
                  <a:lnTo>
                    <a:pt x="0" y="606"/>
                  </a:lnTo>
                  <a:cubicBezTo>
                    <a:pt x="1923" y="3865"/>
                    <a:pt x="5003" y="5661"/>
                    <a:pt x="8884" y="5661"/>
                  </a:cubicBezTo>
                  <a:cubicBezTo>
                    <a:pt x="9397" y="5661"/>
                    <a:pt x="9924" y="5629"/>
                    <a:pt x="10465" y="5566"/>
                  </a:cubicBezTo>
                  <a:cubicBezTo>
                    <a:pt x="14245" y="5142"/>
                    <a:pt x="11886" y="1755"/>
                    <a:pt x="11886" y="1755"/>
                  </a:cubicBezTo>
                  <a:lnTo>
                    <a:pt x="9557" y="757"/>
                  </a:lnTo>
                  <a:lnTo>
                    <a:pt x="3962" y="1"/>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4"/>
            <p:cNvSpPr/>
            <p:nvPr/>
          </p:nvSpPr>
          <p:spPr>
            <a:xfrm>
              <a:off x="5415311" y="3156778"/>
              <a:ext cx="42494" cy="149680"/>
            </a:xfrm>
            <a:custGeom>
              <a:rect b="b" l="l" r="r" t="t"/>
              <a:pathLst>
                <a:path extrusionOk="0" h="8422" w="2391">
                  <a:moveTo>
                    <a:pt x="94" y="1"/>
                  </a:moveTo>
                  <a:cubicBezTo>
                    <a:pt x="82" y="1"/>
                    <a:pt x="70" y="4"/>
                    <a:pt x="61" y="13"/>
                  </a:cubicBezTo>
                  <a:cubicBezTo>
                    <a:pt x="1" y="13"/>
                    <a:pt x="1" y="74"/>
                    <a:pt x="1" y="104"/>
                  </a:cubicBezTo>
                  <a:cubicBezTo>
                    <a:pt x="1634" y="4187"/>
                    <a:pt x="2209" y="8330"/>
                    <a:pt x="2239" y="8361"/>
                  </a:cubicBezTo>
                  <a:cubicBezTo>
                    <a:pt x="2239" y="8391"/>
                    <a:pt x="2269" y="8421"/>
                    <a:pt x="2300" y="8421"/>
                  </a:cubicBezTo>
                  <a:lnTo>
                    <a:pt x="2330" y="8421"/>
                  </a:lnTo>
                  <a:cubicBezTo>
                    <a:pt x="2360" y="8421"/>
                    <a:pt x="2390" y="8391"/>
                    <a:pt x="2390" y="8330"/>
                  </a:cubicBezTo>
                  <a:cubicBezTo>
                    <a:pt x="2390" y="8300"/>
                    <a:pt x="1785" y="4157"/>
                    <a:pt x="152" y="43"/>
                  </a:cubicBezTo>
                  <a:cubicBezTo>
                    <a:pt x="152" y="22"/>
                    <a:pt x="122" y="1"/>
                    <a:pt x="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4"/>
            <p:cNvSpPr/>
            <p:nvPr/>
          </p:nvSpPr>
          <p:spPr>
            <a:xfrm>
              <a:off x="5726547" y="3471372"/>
              <a:ext cx="134147" cy="73738"/>
            </a:xfrm>
            <a:custGeom>
              <a:rect b="b" l="l" r="r" t="t"/>
              <a:pathLst>
                <a:path extrusionOk="0" h="4149" w="7548">
                  <a:moveTo>
                    <a:pt x="6932" y="0"/>
                  </a:moveTo>
                  <a:cubicBezTo>
                    <a:pt x="6870" y="0"/>
                    <a:pt x="6807" y="12"/>
                    <a:pt x="6745" y="35"/>
                  </a:cubicBezTo>
                  <a:lnTo>
                    <a:pt x="4507" y="731"/>
                  </a:lnTo>
                  <a:cubicBezTo>
                    <a:pt x="3872" y="943"/>
                    <a:pt x="3297" y="1275"/>
                    <a:pt x="2813" y="1699"/>
                  </a:cubicBezTo>
                  <a:lnTo>
                    <a:pt x="1" y="4149"/>
                  </a:lnTo>
                  <a:lnTo>
                    <a:pt x="3811" y="2546"/>
                  </a:lnTo>
                  <a:lnTo>
                    <a:pt x="7138" y="1094"/>
                  </a:lnTo>
                  <a:cubicBezTo>
                    <a:pt x="7320" y="1003"/>
                    <a:pt x="7441" y="852"/>
                    <a:pt x="7471" y="671"/>
                  </a:cubicBezTo>
                  <a:cubicBezTo>
                    <a:pt x="7547" y="314"/>
                    <a:pt x="7259" y="0"/>
                    <a:pt x="6932"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4"/>
            <p:cNvSpPr/>
            <p:nvPr/>
          </p:nvSpPr>
          <p:spPr>
            <a:xfrm>
              <a:off x="5236323" y="3589169"/>
              <a:ext cx="411220" cy="187073"/>
            </a:xfrm>
            <a:custGeom>
              <a:rect b="b" l="l" r="r" t="t"/>
              <a:pathLst>
                <a:path extrusionOk="0" h="10526" w="23138">
                  <a:moveTo>
                    <a:pt x="23077" y="1"/>
                  </a:moveTo>
                  <a:lnTo>
                    <a:pt x="1" y="2360"/>
                  </a:lnTo>
                  <a:lnTo>
                    <a:pt x="1755" y="10526"/>
                  </a:lnTo>
                  <a:lnTo>
                    <a:pt x="23138" y="3751"/>
                  </a:lnTo>
                  <a:lnTo>
                    <a:pt x="23077" y="1"/>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4"/>
            <p:cNvSpPr/>
            <p:nvPr/>
          </p:nvSpPr>
          <p:spPr>
            <a:xfrm>
              <a:off x="5641078" y="3498120"/>
              <a:ext cx="225533" cy="157713"/>
            </a:xfrm>
            <a:custGeom>
              <a:rect b="b" l="l" r="r" t="t"/>
              <a:pathLst>
                <a:path extrusionOk="0" h="8874" w="12690">
                  <a:moveTo>
                    <a:pt x="11957" y="0"/>
                  </a:moveTo>
                  <a:cubicBezTo>
                    <a:pt x="11915" y="0"/>
                    <a:pt x="11871" y="4"/>
                    <a:pt x="11826" y="12"/>
                  </a:cubicBezTo>
                  <a:lnTo>
                    <a:pt x="7894" y="829"/>
                  </a:lnTo>
                  <a:cubicBezTo>
                    <a:pt x="7471" y="920"/>
                    <a:pt x="7078" y="1071"/>
                    <a:pt x="6685" y="1283"/>
                  </a:cubicBezTo>
                  <a:lnTo>
                    <a:pt x="1" y="5184"/>
                  </a:lnTo>
                  <a:lnTo>
                    <a:pt x="364" y="8874"/>
                  </a:lnTo>
                  <a:cubicBezTo>
                    <a:pt x="364" y="8874"/>
                    <a:pt x="7138" y="7936"/>
                    <a:pt x="8197" y="2583"/>
                  </a:cubicBezTo>
                  <a:lnTo>
                    <a:pt x="12159" y="1222"/>
                  </a:lnTo>
                  <a:cubicBezTo>
                    <a:pt x="12371" y="1162"/>
                    <a:pt x="12522" y="1010"/>
                    <a:pt x="12552" y="799"/>
                  </a:cubicBezTo>
                  <a:cubicBezTo>
                    <a:pt x="12689" y="387"/>
                    <a:pt x="12378" y="0"/>
                    <a:pt x="11957"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4"/>
            <p:cNvSpPr/>
            <p:nvPr/>
          </p:nvSpPr>
          <p:spPr>
            <a:xfrm>
              <a:off x="4953577" y="3168294"/>
              <a:ext cx="384881" cy="611854"/>
            </a:xfrm>
            <a:custGeom>
              <a:rect b="b" l="l" r="r" t="t"/>
              <a:pathLst>
                <a:path extrusionOk="0" h="34427" w="21656">
                  <a:moveTo>
                    <a:pt x="9346" y="0"/>
                  </a:moveTo>
                  <a:lnTo>
                    <a:pt x="1" y="4083"/>
                  </a:lnTo>
                  <a:lnTo>
                    <a:pt x="11917" y="31575"/>
                  </a:lnTo>
                  <a:cubicBezTo>
                    <a:pt x="12687" y="33355"/>
                    <a:pt x="14412" y="34427"/>
                    <a:pt x="16242" y="34427"/>
                  </a:cubicBezTo>
                  <a:cubicBezTo>
                    <a:pt x="16714" y="34427"/>
                    <a:pt x="17193" y="34356"/>
                    <a:pt x="17664" y="34207"/>
                  </a:cubicBezTo>
                  <a:cubicBezTo>
                    <a:pt x="20295" y="33390"/>
                    <a:pt x="21656" y="30487"/>
                    <a:pt x="20628" y="27946"/>
                  </a:cubicBezTo>
                  <a:lnTo>
                    <a:pt x="9346"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4"/>
            <p:cNvSpPr/>
            <p:nvPr/>
          </p:nvSpPr>
          <p:spPr>
            <a:xfrm>
              <a:off x="4877794" y="3085651"/>
              <a:ext cx="327369" cy="349798"/>
            </a:xfrm>
            <a:custGeom>
              <a:rect b="b" l="l" r="r" t="t"/>
              <a:pathLst>
                <a:path extrusionOk="0" h="19682" w="18420">
                  <a:moveTo>
                    <a:pt x="9268" y="1"/>
                  </a:moveTo>
                  <a:cubicBezTo>
                    <a:pt x="8737" y="1"/>
                    <a:pt x="8188" y="112"/>
                    <a:pt x="7622" y="356"/>
                  </a:cubicBezTo>
                  <a:cubicBezTo>
                    <a:pt x="0" y="3622"/>
                    <a:pt x="6473" y="19682"/>
                    <a:pt x="6473" y="19682"/>
                  </a:cubicBezTo>
                  <a:lnTo>
                    <a:pt x="18419" y="12363"/>
                  </a:lnTo>
                  <a:cubicBezTo>
                    <a:pt x="18419" y="12363"/>
                    <a:pt x="14862" y="1"/>
                    <a:pt x="92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4"/>
            <p:cNvSpPr/>
            <p:nvPr/>
          </p:nvSpPr>
          <p:spPr>
            <a:xfrm>
              <a:off x="5137951" y="3144959"/>
              <a:ext cx="68833" cy="176534"/>
            </a:xfrm>
            <a:custGeom>
              <a:rect b="b" l="l" r="r" t="t"/>
              <a:pathLst>
                <a:path extrusionOk="0" h="9933" w="3873">
                  <a:moveTo>
                    <a:pt x="107" y="0"/>
                  </a:moveTo>
                  <a:cubicBezTo>
                    <a:pt x="94" y="0"/>
                    <a:pt x="79" y="4"/>
                    <a:pt x="61" y="13"/>
                  </a:cubicBezTo>
                  <a:cubicBezTo>
                    <a:pt x="31" y="13"/>
                    <a:pt x="1" y="73"/>
                    <a:pt x="31" y="104"/>
                  </a:cubicBezTo>
                  <a:lnTo>
                    <a:pt x="3660" y="8995"/>
                  </a:lnTo>
                  <a:lnTo>
                    <a:pt x="2360" y="9782"/>
                  </a:lnTo>
                  <a:cubicBezTo>
                    <a:pt x="2330" y="9812"/>
                    <a:pt x="2330" y="9872"/>
                    <a:pt x="2360" y="9903"/>
                  </a:cubicBezTo>
                  <a:cubicBezTo>
                    <a:pt x="2360" y="9933"/>
                    <a:pt x="2390" y="9933"/>
                    <a:pt x="2420" y="9933"/>
                  </a:cubicBezTo>
                  <a:lnTo>
                    <a:pt x="2451" y="9933"/>
                  </a:lnTo>
                  <a:lnTo>
                    <a:pt x="3812" y="9116"/>
                  </a:lnTo>
                  <a:cubicBezTo>
                    <a:pt x="3842" y="9086"/>
                    <a:pt x="3872" y="9026"/>
                    <a:pt x="3842" y="8995"/>
                  </a:cubicBezTo>
                  <a:lnTo>
                    <a:pt x="182" y="43"/>
                  </a:lnTo>
                  <a:cubicBezTo>
                    <a:pt x="161" y="22"/>
                    <a:pt x="139" y="0"/>
                    <a:pt x="10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4"/>
            <p:cNvSpPr/>
            <p:nvPr/>
          </p:nvSpPr>
          <p:spPr>
            <a:xfrm>
              <a:off x="4966480" y="3338681"/>
              <a:ext cx="63448" cy="90320"/>
            </a:xfrm>
            <a:custGeom>
              <a:rect b="b" l="l" r="r" t="t"/>
              <a:pathLst>
                <a:path extrusionOk="0" h="5082" w="3570">
                  <a:moveTo>
                    <a:pt x="61" y="1"/>
                  </a:moveTo>
                  <a:cubicBezTo>
                    <a:pt x="1" y="31"/>
                    <a:pt x="1" y="92"/>
                    <a:pt x="1" y="122"/>
                  </a:cubicBezTo>
                  <a:lnTo>
                    <a:pt x="2118" y="5021"/>
                  </a:lnTo>
                  <a:cubicBezTo>
                    <a:pt x="2148" y="5052"/>
                    <a:pt x="2148" y="5052"/>
                    <a:pt x="2178" y="5082"/>
                  </a:cubicBezTo>
                  <a:lnTo>
                    <a:pt x="2209" y="5082"/>
                  </a:lnTo>
                  <a:cubicBezTo>
                    <a:pt x="2209" y="5082"/>
                    <a:pt x="2239" y="5082"/>
                    <a:pt x="2239" y="5052"/>
                  </a:cubicBezTo>
                  <a:lnTo>
                    <a:pt x="3509" y="4265"/>
                  </a:lnTo>
                  <a:cubicBezTo>
                    <a:pt x="3570" y="4265"/>
                    <a:pt x="3570" y="4205"/>
                    <a:pt x="3539" y="4175"/>
                  </a:cubicBezTo>
                  <a:cubicBezTo>
                    <a:pt x="3539" y="4139"/>
                    <a:pt x="3519" y="4124"/>
                    <a:pt x="3495" y="4124"/>
                  </a:cubicBezTo>
                  <a:cubicBezTo>
                    <a:pt x="3479" y="4124"/>
                    <a:pt x="3461" y="4132"/>
                    <a:pt x="3449" y="4144"/>
                  </a:cubicBezTo>
                  <a:lnTo>
                    <a:pt x="2239" y="4870"/>
                  </a:lnTo>
                  <a:lnTo>
                    <a:pt x="152" y="61"/>
                  </a:lnTo>
                  <a:cubicBezTo>
                    <a:pt x="152" y="1"/>
                    <a:pt x="92" y="1"/>
                    <a:pt x="6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4"/>
            <p:cNvSpPr/>
            <p:nvPr/>
          </p:nvSpPr>
          <p:spPr>
            <a:xfrm>
              <a:off x="4879944" y="2679830"/>
              <a:ext cx="355326" cy="318483"/>
            </a:xfrm>
            <a:custGeom>
              <a:rect b="b" l="l" r="r" t="t"/>
              <a:pathLst>
                <a:path extrusionOk="0" h="17920" w="19993">
                  <a:moveTo>
                    <a:pt x="9997" y="0"/>
                  </a:moveTo>
                  <a:cubicBezTo>
                    <a:pt x="7511" y="0"/>
                    <a:pt x="5038" y="1030"/>
                    <a:pt x="3267" y="3047"/>
                  </a:cubicBezTo>
                  <a:cubicBezTo>
                    <a:pt x="1" y="6767"/>
                    <a:pt x="364" y="12423"/>
                    <a:pt x="4084" y="15689"/>
                  </a:cubicBezTo>
                  <a:cubicBezTo>
                    <a:pt x="5787" y="17185"/>
                    <a:pt x="7896" y="17919"/>
                    <a:pt x="9996" y="17919"/>
                  </a:cubicBezTo>
                  <a:cubicBezTo>
                    <a:pt x="12482" y="17919"/>
                    <a:pt x="14955" y="16889"/>
                    <a:pt x="16726" y="14872"/>
                  </a:cubicBezTo>
                  <a:cubicBezTo>
                    <a:pt x="19993" y="11152"/>
                    <a:pt x="19630" y="5497"/>
                    <a:pt x="15910" y="2230"/>
                  </a:cubicBezTo>
                  <a:cubicBezTo>
                    <a:pt x="14206" y="735"/>
                    <a:pt x="12097" y="0"/>
                    <a:pt x="999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4"/>
            <p:cNvSpPr/>
            <p:nvPr/>
          </p:nvSpPr>
          <p:spPr>
            <a:xfrm>
              <a:off x="5292768" y="2493163"/>
              <a:ext cx="237601" cy="148365"/>
            </a:xfrm>
            <a:custGeom>
              <a:rect b="b" l="l" r="r" t="t"/>
              <a:pathLst>
                <a:path extrusionOk="0" h="8348" w="13369">
                  <a:moveTo>
                    <a:pt x="5142" y="0"/>
                  </a:moveTo>
                  <a:lnTo>
                    <a:pt x="1" y="1785"/>
                  </a:lnTo>
                  <a:lnTo>
                    <a:pt x="8923" y="8348"/>
                  </a:lnTo>
                  <a:cubicBezTo>
                    <a:pt x="13369" y="2420"/>
                    <a:pt x="5142" y="0"/>
                    <a:pt x="514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4"/>
            <p:cNvSpPr/>
            <p:nvPr/>
          </p:nvSpPr>
          <p:spPr>
            <a:xfrm>
              <a:off x="4994453" y="2470041"/>
              <a:ext cx="389715" cy="348341"/>
            </a:xfrm>
            <a:custGeom>
              <a:rect b="b" l="l" r="r" t="t"/>
              <a:pathLst>
                <a:path extrusionOk="0" h="19600" w="21928">
                  <a:moveTo>
                    <a:pt x="14257" y="0"/>
                  </a:moveTo>
                  <a:cubicBezTo>
                    <a:pt x="11484" y="0"/>
                    <a:pt x="8573" y="633"/>
                    <a:pt x="6684" y="2783"/>
                  </a:cubicBezTo>
                  <a:cubicBezTo>
                    <a:pt x="0" y="10344"/>
                    <a:pt x="11584" y="19599"/>
                    <a:pt x="11584" y="19599"/>
                  </a:cubicBezTo>
                  <a:lnTo>
                    <a:pt x="21927" y="1301"/>
                  </a:lnTo>
                  <a:cubicBezTo>
                    <a:pt x="21927" y="1301"/>
                    <a:pt x="18233" y="0"/>
                    <a:pt x="1425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4"/>
            <p:cNvSpPr/>
            <p:nvPr/>
          </p:nvSpPr>
          <p:spPr>
            <a:xfrm>
              <a:off x="5371288" y="2704552"/>
              <a:ext cx="117689" cy="96114"/>
            </a:xfrm>
            <a:custGeom>
              <a:rect b="b" l="l" r="r" t="t"/>
              <a:pathLst>
                <a:path extrusionOk="0" h="5408" w="6622">
                  <a:moveTo>
                    <a:pt x="3385" y="1"/>
                  </a:moveTo>
                  <a:cubicBezTo>
                    <a:pt x="2481" y="1"/>
                    <a:pt x="1751" y="788"/>
                    <a:pt x="1208" y="1626"/>
                  </a:cubicBezTo>
                  <a:cubicBezTo>
                    <a:pt x="663" y="2442"/>
                    <a:pt x="300" y="3350"/>
                    <a:pt x="119" y="4257"/>
                  </a:cubicBezTo>
                  <a:cubicBezTo>
                    <a:pt x="1" y="4846"/>
                    <a:pt x="573" y="5407"/>
                    <a:pt x="1274" y="5407"/>
                  </a:cubicBezTo>
                  <a:cubicBezTo>
                    <a:pt x="1292" y="5407"/>
                    <a:pt x="1310" y="5407"/>
                    <a:pt x="1329" y="5406"/>
                  </a:cubicBezTo>
                  <a:cubicBezTo>
                    <a:pt x="3839" y="5376"/>
                    <a:pt x="6621" y="1686"/>
                    <a:pt x="4353" y="295"/>
                  </a:cubicBezTo>
                  <a:cubicBezTo>
                    <a:pt x="4011" y="90"/>
                    <a:pt x="3688" y="1"/>
                    <a:pt x="3385" y="1"/>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4"/>
            <p:cNvSpPr/>
            <p:nvPr/>
          </p:nvSpPr>
          <p:spPr>
            <a:xfrm>
              <a:off x="5163223" y="2785577"/>
              <a:ext cx="153750" cy="302630"/>
            </a:xfrm>
            <a:custGeom>
              <a:rect b="b" l="l" r="r" t="t"/>
              <a:pathLst>
                <a:path extrusionOk="0" h="17028" w="8651">
                  <a:moveTo>
                    <a:pt x="3357" y="0"/>
                  </a:moveTo>
                  <a:lnTo>
                    <a:pt x="0" y="14518"/>
                  </a:lnTo>
                  <a:lnTo>
                    <a:pt x="7410" y="17028"/>
                  </a:lnTo>
                  <a:lnTo>
                    <a:pt x="8650" y="3418"/>
                  </a:lnTo>
                  <a:lnTo>
                    <a:pt x="3357"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4"/>
            <p:cNvSpPr/>
            <p:nvPr/>
          </p:nvSpPr>
          <p:spPr>
            <a:xfrm>
              <a:off x="5215902" y="2873730"/>
              <a:ext cx="98371" cy="118809"/>
            </a:xfrm>
            <a:custGeom>
              <a:rect b="b" l="l" r="r" t="t"/>
              <a:pathLst>
                <a:path extrusionOk="0" h="6685" w="5535">
                  <a:moveTo>
                    <a:pt x="0" y="0"/>
                  </a:moveTo>
                  <a:lnTo>
                    <a:pt x="4930" y="6684"/>
                  </a:lnTo>
                  <a:lnTo>
                    <a:pt x="5535" y="1392"/>
                  </a:lnTo>
                  <a:lnTo>
                    <a:pt x="0" y="0"/>
                  </a:ln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4"/>
            <p:cNvSpPr/>
            <p:nvPr/>
          </p:nvSpPr>
          <p:spPr>
            <a:xfrm>
              <a:off x="5116997" y="2513211"/>
              <a:ext cx="348856" cy="400557"/>
            </a:xfrm>
            <a:custGeom>
              <a:rect b="b" l="l" r="r" t="t"/>
              <a:pathLst>
                <a:path extrusionOk="0" h="22538" w="19629">
                  <a:moveTo>
                    <a:pt x="9836" y="0"/>
                  </a:moveTo>
                  <a:cubicBezTo>
                    <a:pt x="1" y="0"/>
                    <a:pt x="2178" y="9730"/>
                    <a:pt x="2178" y="9730"/>
                  </a:cubicBezTo>
                  <a:lnTo>
                    <a:pt x="2843" y="12694"/>
                  </a:lnTo>
                  <a:cubicBezTo>
                    <a:pt x="2873" y="14267"/>
                    <a:pt x="2450" y="15235"/>
                    <a:pt x="4628" y="19015"/>
                  </a:cubicBezTo>
                  <a:cubicBezTo>
                    <a:pt x="6100" y="21557"/>
                    <a:pt x="8426" y="22538"/>
                    <a:pt x="10263" y="22538"/>
                  </a:cubicBezTo>
                  <a:cubicBezTo>
                    <a:pt x="10917" y="22538"/>
                    <a:pt x="11508" y="22413"/>
                    <a:pt x="11977" y="22191"/>
                  </a:cubicBezTo>
                  <a:cubicBezTo>
                    <a:pt x="16514" y="20043"/>
                    <a:pt x="17724" y="15658"/>
                    <a:pt x="18722" y="7734"/>
                  </a:cubicBezTo>
                  <a:cubicBezTo>
                    <a:pt x="19629" y="536"/>
                    <a:pt x="11765" y="112"/>
                    <a:pt x="11765" y="112"/>
                  </a:cubicBezTo>
                  <a:cubicBezTo>
                    <a:pt x="11076" y="36"/>
                    <a:pt x="10434" y="0"/>
                    <a:pt x="9836" y="0"/>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4"/>
            <p:cNvSpPr/>
            <p:nvPr/>
          </p:nvSpPr>
          <p:spPr>
            <a:xfrm rot="1364483">
              <a:off x="5345969" y="2739653"/>
              <a:ext cx="18287" cy="44091"/>
            </a:xfrm>
            <a:custGeom>
              <a:rect b="b" l="l" r="r" t="t"/>
              <a:pathLst>
                <a:path extrusionOk="0" h="2481" w="1029">
                  <a:moveTo>
                    <a:pt x="333" y="1"/>
                  </a:moveTo>
                  <a:cubicBezTo>
                    <a:pt x="303" y="31"/>
                    <a:pt x="273" y="61"/>
                    <a:pt x="273" y="122"/>
                  </a:cubicBezTo>
                  <a:lnTo>
                    <a:pt x="847" y="1785"/>
                  </a:lnTo>
                  <a:lnTo>
                    <a:pt x="31" y="2330"/>
                  </a:lnTo>
                  <a:cubicBezTo>
                    <a:pt x="0" y="2360"/>
                    <a:pt x="0" y="2390"/>
                    <a:pt x="31" y="2451"/>
                  </a:cubicBezTo>
                  <a:cubicBezTo>
                    <a:pt x="31" y="2451"/>
                    <a:pt x="61" y="2481"/>
                    <a:pt x="91" y="2481"/>
                  </a:cubicBezTo>
                  <a:cubicBezTo>
                    <a:pt x="121" y="2481"/>
                    <a:pt x="121" y="2481"/>
                    <a:pt x="152" y="2451"/>
                  </a:cubicBezTo>
                  <a:lnTo>
                    <a:pt x="998" y="1876"/>
                  </a:lnTo>
                  <a:cubicBezTo>
                    <a:pt x="1029" y="1846"/>
                    <a:pt x="1029" y="1816"/>
                    <a:pt x="1029" y="1785"/>
                  </a:cubicBezTo>
                  <a:lnTo>
                    <a:pt x="454" y="61"/>
                  </a:lnTo>
                  <a:cubicBezTo>
                    <a:pt x="424" y="1"/>
                    <a:pt x="363" y="1"/>
                    <a:pt x="333" y="1"/>
                  </a:cubicBezTo>
                  <a:close/>
                </a:path>
              </a:pathLst>
            </a:custGeom>
            <a:solidFill>
              <a:srgbClr val="ED97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4"/>
            <p:cNvSpPr/>
            <p:nvPr/>
          </p:nvSpPr>
          <p:spPr>
            <a:xfrm>
              <a:off x="5390056" y="2654308"/>
              <a:ext cx="59698" cy="46884"/>
            </a:xfrm>
            <a:custGeom>
              <a:rect b="b" l="l" r="r" t="t"/>
              <a:pathLst>
                <a:path extrusionOk="0" h="2638" w="3359">
                  <a:moveTo>
                    <a:pt x="1430" y="1"/>
                  </a:moveTo>
                  <a:cubicBezTo>
                    <a:pt x="707" y="1"/>
                    <a:pt x="1" y="460"/>
                    <a:pt x="1" y="460"/>
                  </a:cubicBezTo>
                  <a:lnTo>
                    <a:pt x="3358" y="2638"/>
                  </a:lnTo>
                  <a:cubicBezTo>
                    <a:pt x="3358" y="2638"/>
                    <a:pt x="3025" y="793"/>
                    <a:pt x="2179" y="218"/>
                  </a:cubicBezTo>
                  <a:cubicBezTo>
                    <a:pt x="1948" y="59"/>
                    <a:pt x="1688" y="1"/>
                    <a:pt x="1430"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4"/>
            <p:cNvSpPr/>
            <p:nvPr/>
          </p:nvSpPr>
          <p:spPr>
            <a:xfrm>
              <a:off x="5229337" y="2634154"/>
              <a:ext cx="104840" cy="40166"/>
            </a:xfrm>
            <a:custGeom>
              <a:rect b="b" l="l" r="r" t="t"/>
              <a:pathLst>
                <a:path extrusionOk="0" h="2260" w="5899">
                  <a:moveTo>
                    <a:pt x="3704" y="0"/>
                  </a:moveTo>
                  <a:cubicBezTo>
                    <a:pt x="3486" y="0"/>
                    <a:pt x="3259" y="25"/>
                    <a:pt x="3025" y="82"/>
                  </a:cubicBezTo>
                  <a:cubicBezTo>
                    <a:pt x="1453" y="506"/>
                    <a:pt x="1" y="2260"/>
                    <a:pt x="1" y="2260"/>
                  </a:cubicBezTo>
                  <a:lnTo>
                    <a:pt x="5899" y="838"/>
                  </a:lnTo>
                  <a:cubicBezTo>
                    <a:pt x="5899" y="838"/>
                    <a:pt x="4972" y="0"/>
                    <a:pt x="3704" y="0"/>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4"/>
            <p:cNvSpPr/>
            <p:nvPr/>
          </p:nvSpPr>
          <p:spPr>
            <a:xfrm>
              <a:off x="5292769" y="2809233"/>
              <a:ext cx="55379" cy="20225"/>
            </a:xfrm>
            <a:custGeom>
              <a:rect b="b" l="l" r="r" t="t"/>
              <a:pathLst>
                <a:path extrusionOk="0" h="1138" w="3116">
                  <a:moveTo>
                    <a:pt x="3114" y="997"/>
                  </a:moveTo>
                  <a:cubicBezTo>
                    <a:pt x="3115" y="998"/>
                    <a:pt x="3115" y="998"/>
                    <a:pt x="3115" y="998"/>
                  </a:cubicBezTo>
                  <a:cubicBezTo>
                    <a:pt x="3115" y="998"/>
                    <a:pt x="3115" y="997"/>
                    <a:pt x="3114" y="997"/>
                  </a:cubicBezTo>
                  <a:close/>
                  <a:moveTo>
                    <a:pt x="0" y="0"/>
                  </a:moveTo>
                  <a:lnTo>
                    <a:pt x="0" y="0"/>
                  </a:lnTo>
                  <a:cubicBezTo>
                    <a:pt x="1124" y="929"/>
                    <a:pt x="1941" y="1138"/>
                    <a:pt x="2456" y="1138"/>
                  </a:cubicBezTo>
                  <a:cubicBezTo>
                    <a:pt x="2877" y="1138"/>
                    <a:pt x="3096" y="997"/>
                    <a:pt x="3114" y="997"/>
                  </a:cubicBezTo>
                  <a:cubicBezTo>
                    <a:pt x="3114" y="997"/>
                    <a:pt x="3114" y="997"/>
                    <a:pt x="3114" y="997"/>
                  </a:cubicBezTo>
                  <a:lnTo>
                    <a:pt x="3114" y="997"/>
                  </a:lnTo>
                  <a:cubicBezTo>
                    <a:pt x="2086" y="212"/>
                    <a:pt x="0" y="0"/>
                    <a:pt x="0" y="0"/>
                  </a:cubicBezTo>
                  <a:close/>
                </a:path>
              </a:pathLst>
            </a:custGeom>
            <a:solidFill>
              <a:srgbClr val="E871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4"/>
            <p:cNvSpPr/>
            <p:nvPr/>
          </p:nvSpPr>
          <p:spPr>
            <a:xfrm>
              <a:off x="5292769" y="2809233"/>
              <a:ext cx="55841" cy="29804"/>
            </a:xfrm>
            <a:custGeom>
              <a:rect b="b" l="l" r="r" t="t"/>
              <a:pathLst>
                <a:path extrusionOk="0" h="1677" w="3142">
                  <a:moveTo>
                    <a:pt x="0" y="0"/>
                  </a:moveTo>
                  <a:cubicBezTo>
                    <a:pt x="0" y="0"/>
                    <a:pt x="303" y="1512"/>
                    <a:pt x="1906" y="1664"/>
                  </a:cubicBezTo>
                  <a:cubicBezTo>
                    <a:pt x="1994" y="1672"/>
                    <a:pt x="2076" y="1676"/>
                    <a:pt x="2152" y="1676"/>
                  </a:cubicBezTo>
                  <a:cubicBezTo>
                    <a:pt x="3141" y="1676"/>
                    <a:pt x="3115" y="998"/>
                    <a:pt x="3115" y="998"/>
                  </a:cubicBezTo>
                  <a:lnTo>
                    <a:pt x="0" y="0"/>
                  </a:lnTo>
                  <a:close/>
                </a:path>
              </a:pathLst>
            </a:custGeom>
            <a:solidFill>
              <a:srgbClr val="E871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4"/>
            <p:cNvSpPr/>
            <p:nvPr/>
          </p:nvSpPr>
          <p:spPr>
            <a:xfrm>
              <a:off x="5104093" y="2491706"/>
              <a:ext cx="279544" cy="179929"/>
            </a:xfrm>
            <a:custGeom>
              <a:rect b="b" l="l" r="r" t="t"/>
              <a:pathLst>
                <a:path extrusionOk="0" h="10124" w="15729">
                  <a:moveTo>
                    <a:pt x="12213" y="1"/>
                  </a:moveTo>
                  <a:cubicBezTo>
                    <a:pt x="10352" y="1"/>
                    <a:pt x="7933" y="438"/>
                    <a:pt x="5415" y="2079"/>
                  </a:cubicBezTo>
                  <a:cubicBezTo>
                    <a:pt x="1" y="5557"/>
                    <a:pt x="2753" y="10124"/>
                    <a:pt x="2753" y="10124"/>
                  </a:cubicBezTo>
                  <a:cubicBezTo>
                    <a:pt x="2753" y="10124"/>
                    <a:pt x="2755" y="10124"/>
                    <a:pt x="2759" y="10124"/>
                  </a:cubicBezTo>
                  <a:cubicBezTo>
                    <a:pt x="3045" y="10124"/>
                    <a:pt x="14593" y="10065"/>
                    <a:pt x="15728" y="566"/>
                  </a:cubicBezTo>
                  <a:cubicBezTo>
                    <a:pt x="15728" y="566"/>
                    <a:pt x="14331" y="1"/>
                    <a:pt x="122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4"/>
            <p:cNvSpPr/>
            <p:nvPr/>
          </p:nvSpPr>
          <p:spPr>
            <a:xfrm>
              <a:off x="5128815" y="2631844"/>
              <a:ext cx="69899" cy="98389"/>
            </a:xfrm>
            <a:custGeom>
              <a:rect b="b" l="l" r="r" t="t"/>
              <a:pathLst>
                <a:path extrusionOk="0" h="5536" w="3933">
                  <a:moveTo>
                    <a:pt x="3932" y="0"/>
                  </a:moveTo>
                  <a:lnTo>
                    <a:pt x="1" y="2118"/>
                  </a:lnTo>
                  <a:lnTo>
                    <a:pt x="1846" y="5535"/>
                  </a:lnTo>
                  <a:lnTo>
                    <a:pt x="393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4"/>
            <p:cNvSpPr/>
            <p:nvPr/>
          </p:nvSpPr>
          <p:spPr>
            <a:xfrm>
              <a:off x="5073454" y="2684113"/>
              <a:ext cx="101072" cy="105195"/>
            </a:xfrm>
            <a:custGeom>
              <a:rect b="b" l="l" r="r" t="t"/>
              <a:pathLst>
                <a:path extrusionOk="0" h="5919" w="5687">
                  <a:moveTo>
                    <a:pt x="3169" y="1"/>
                  </a:moveTo>
                  <a:cubicBezTo>
                    <a:pt x="2993" y="1"/>
                    <a:pt x="2804" y="27"/>
                    <a:pt x="2601" y="84"/>
                  </a:cubicBezTo>
                  <a:cubicBezTo>
                    <a:pt x="0" y="810"/>
                    <a:pt x="1724" y="5135"/>
                    <a:pt x="4114" y="5861"/>
                  </a:cubicBezTo>
                  <a:cubicBezTo>
                    <a:pt x="4249" y="5900"/>
                    <a:pt x="4385" y="5918"/>
                    <a:pt x="4518" y="5918"/>
                  </a:cubicBezTo>
                  <a:cubicBezTo>
                    <a:pt x="5096" y="5918"/>
                    <a:pt x="5601" y="5566"/>
                    <a:pt x="5626" y="5074"/>
                  </a:cubicBezTo>
                  <a:cubicBezTo>
                    <a:pt x="5686" y="4106"/>
                    <a:pt x="5596" y="3169"/>
                    <a:pt x="5263" y="2231"/>
                  </a:cubicBezTo>
                  <a:cubicBezTo>
                    <a:pt x="4922" y="1105"/>
                    <a:pt x="4310" y="1"/>
                    <a:pt x="3169" y="1"/>
                  </a:cubicBezTo>
                  <a:close/>
                </a:path>
              </a:pathLst>
            </a:custGeom>
            <a:solidFill>
              <a:srgbClr val="FDB5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4"/>
            <p:cNvSpPr/>
            <p:nvPr/>
          </p:nvSpPr>
          <p:spPr>
            <a:xfrm>
              <a:off x="5121831" y="2714416"/>
              <a:ext cx="32275" cy="39455"/>
            </a:xfrm>
            <a:custGeom>
              <a:rect b="b" l="l" r="r" t="t"/>
              <a:pathLst>
                <a:path extrusionOk="0" h="2220" w="1816">
                  <a:moveTo>
                    <a:pt x="62" y="0"/>
                  </a:moveTo>
                  <a:cubicBezTo>
                    <a:pt x="33" y="0"/>
                    <a:pt x="0" y="28"/>
                    <a:pt x="0" y="73"/>
                  </a:cubicBezTo>
                  <a:cubicBezTo>
                    <a:pt x="0" y="103"/>
                    <a:pt x="31" y="133"/>
                    <a:pt x="61" y="163"/>
                  </a:cubicBezTo>
                  <a:cubicBezTo>
                    <a:pt x="121" y="163"/>
                    <a:pt x="1452" y="436"/>
                    <a:pt x="1664" y="2159"/>
                  </a:cubicBezTo>
                  <a:cubicBezTo>
                    <a:pt x="1664" y="2190"/>
                    <a:pt x="1694" y="2220"/>
                    <a:pt x="1755" y="2220"/>
                  </a:cubicBezTo>
                  <a:cubicBezTo>
                    <a:pt x="1785" y="2220"/>
                    <a:pt x="1815" y="2159"/>
                    <a:pt x="1815" y="2129"/>
                  </a:cubicBezTo>
                  <a:cubicBezTo>
                    <a:pt x="1573" y="315"/>
                    <a:pt x="121" y="12"/>
                    <a:pt x="91" y="12"/>
                  </a:cubicBezTo>
                  <a:cubicBezTo>
                    <a:pt x="83" y="4"/>
                    <a:pt x="73" y="0"/>
                    <a:pt x="6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4"/>
            <p:cNvSpPr/>
            <p:nvPr/>
          </p:nvSpPr>
          <p:spPr>
            <a:xfrm>
              <a:off x="7332684" y="4441168"/>
              <a:ext cx="513874" cy="597725"/>
            </a:xfrm>
            <a:custGeom>
              <a:rect b="b" l="l" r="r" t="t"/>
              <a:pathLst>
                <a:path extrusionOk="0" h="33632" w="28914">
                  <a:moveTo>
                    <a:pt x="14699" y="0"/>
                  </a:moveTo>
                  <a:lnTo>
                    <a:pt x="2571" y="2208"/>
                  </a:lnTo>
                  <a:cubicBezTo>
                    <a:pt x="2934" y="2783"/>
                    <a:pt x="3266" y="3750"/>
                    <a:pt x="3539" y="4658"/>
                  </a:cubicBezTo>
                  <a:cubicBezTo>
                    <a:pt x="3962" y="6110"/>
                    <a:pt x="4144" y="7652"/>
                    <a:pt x="4083" y="9164"/>
                  </a:cubicBezTo>
                  <a:lnTo>
                    <a:pt x="3176" y="30728"/>
                  </a:lnTo>
                  <a:cubicBezTo>
                    <a:pt x="0" y="30728"/>
                    <a:pt x="272" y="33632"/>
                    <a:pt x="272" y="33632"/>
                  </a:cubicBezTo>
                  <a:lnTo>
                    <a:pt x="27341" y="33632"/>
                  </a:lnTo>
                  <a:cubicBezTo>
                    <a:pt x="28914" y="18147"/>
                    <a:pt x="21383" y="12310"/>
                    <a:pt x="17512" y="8559"/>
                  </a:cubicBezTo>
                  <a:cubicBezTo>
                    <a:pt x="13640" y="4839"/>
                    <a:pt x="14699" y="0"/>
                    <a:pt x="146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4"/>
            <p:cNvSpPr/>
            <p:nvPr/>
          </p:nvSpPr>
          <p:spPr>
            <a:xfrm rot="-9430309">
              <a:off x="7823689" y="4846006"/>
              <a:ext cx="267167" cy="192791"/>
            </a:xfrm>
            <a:custGeom>
              <a:rect b="b" l="l" r="r" t="t"/>
              <a:pathLst>
                <a:path extrusionOk="0" h="10848" w="15033">
                  <a:moveTo>
                    <a:pt x="13248" y="1"/>
                  </a:moveTo>
                  <a:cubicBezTo>
                    <a:pt x="12316" y="6095"/>
                    <a:pt x="9466" y="7544"/>
                    <a:pt x="6801" y="7544"/>
                  </a:cubicBezTo>
                  <a:cubicBezTo>
                    <a:pt x="5313" y="7544"/>
                    <a:pt x="3882" y="7092"/>
                    <a:pt x="2874" y="6745"/>
                  </a:cubicBezTo>
                  <a:cubicBezTo>
                    <a:pt x="2646" y="6673"/>
                    <a:pt x="2377" y="6622"/>
                    <a:pt x="2098" y="6622"/>
                  </a:cubicBezTo>
                  <a:cubicBezTo>
                    <a:pt x="1452" y="6622"/>
                    <a:pt x="753" y="6895"/>
                    <a:pt x="394" y="7804"/>
                  </a:cubicBezTo>
                  <a:cubicBezTo>
                    <a:pt x="1" y="8832"/>
                    <a:pt x="817" y="9951"/>
                    <a:pt x="1997" y="10284"/>
                  </a:cubicBezTo>
                  <a:cubicBezTo>
                    <a:pt x="3446" y="10674"/>
                    <a:pt x="4734" y="10847"/>
                    <a:pt x="5878" y="10847"/>
                  </a:cubicBezTo>
                  <a:cubicBezTo>
                    <a:pt x="14937" y="10847"/>
                    <a:pt x="15032" y="1"/>
                    <a:pt x="150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4"/>
            <p:cNvSpPr/>
            <p:nvPr/>
          </p:nvSpPr>
          <p:spPr>
            <a:xfrm>
              <a:off x="7410617" y="4726527"/>
              <a:ext cx="347790" cy="313987"/>
            </a:xfrm>
            <a:custGeom>
              <a:rect b="b" l="l" r="r" t="t"/>
              <a:pathLst>
                <a:path extrusionOk="0" h="17667" w="19569">
                  <a:moveTo>
                    <a:pt x="10741" y="0"/>
                  </a:moveTo>
                  <a:cubicBezTo>
                    <a:pt x="9807" y="0"/>
                    <a:pt x="8807" y="192"/>
                    <a:pt x="7743" y="639"/>
                  </a:cubicBezTo>
                  <a:cubicBezTo>
                    <a:pt x="242" y="3784"/>
                    <a:pt x="3630" y="13493"/>
                    <a:pt x="4084" y="14703"/>
                  </a:cubicBezTo>
                  <a:cubicBezTo>
                    <a:pt x="3025" y="14733"/>
                    <a:pt x="2239" y="15035"/>
                    <a:pt x="1724" y="15610"/>
                  </a:cubicBezTo>
                  <a:cubicBezTo>
                    <a:pt x="999" y="16427"/>
                    <a:pt x="1089" y="17546"/>
                    <a:pt x="1089" y="17576"/>
                  </a:cubicBezTo>
                  <a:cubicBezTo>
                    <a:pt x="1120" y="17636"/>
                    <a:pt x="1150" y="17667"/>
                    <a:pt x="1180" y="17667"/>
                  </a:cubicBezTo>
                  <a:lnTo>
                    <a:pt x="1210" y="17667"/>
                  </a:lnTo>
                  <a:cubicBezTo>
                    <a:pt x="1241" y="17667"/>
                    <a:pt x="1271" y="17606"/>
                    <a:pt x="1271" y="17546"/>
                  </a:cubicBezTo>
                  <a:cubicBezTo>
                    <a:pt x="1271" y="17546"/>
                    <a:pt x="1180" y="16487"/>
                    <a:pt x="1876" y="15731"/>
                  </a:cubicBezTo>
                  <a:cubicBezTo>
                    <a:pt x="2360" y="15156"/>
                    <a:pt x="3146" y="14884"/>
                    <a:pt x="4204" y="14884"/>
                  </a:cubicBezTo>
                  <a:cubicBezTo>
                    <a:pt x="4235" y="14884"/>
                    <a:pt x="4265" y="14854"/>
                    <a:pt x="4295" y="14854"/>
                  </a:cubicBezTo>
                  <a:cubicBezTo>
                    <a:pt x="4295" y="14824"/>
                    <a:pt x="4295" y="14793"/>
                    <a:pt x="4295" y="14763"/>
                  </a:cubicBezTo>
                  <a:cubicBezTo>
                    <a:pt x="4235" y="14642"/>
                    <a:pt x="1" y="4087"/>
                    <a:pt x="7834" y="790"/>
                  </a:cubicBezTo>
                  <a:cubicBezTo>
                    <a:pt x="8860" y="361"/>
                    <a:pt x="9827" y="177"/>
                    <a:pt x="10731" y="177"/>
                  </a:cubicBezTo>
                  <a:cubicBezTo>
                    <a:pt x="16196" y="177"/>
                    <a:pt x="19361" y="6913"/>
                    <a:pt x="19387" y="6990"/>
                  </a:cubicBezTo>
                  <a:cubicBezTo>
                    <a:pt x="19417" y="7051"/>
                    <a:pt x="19478" y="7051"/>
                    <a:pt x="19508" y="7051"/>
                  </a:cubicBezTo>
                  <a:cubicBezTo>
                    <a:pt x="19569" y="7021"/>
                    <a:pt x="19569" y="6960"/>
                    <a:pt x="19569" y="6930"/>
                  </a:cubicBezTo>
                  <a:cubicBezTo>
                    <a:pt x="19517" y="6826"/>
                    <a:pt x="16315" y="0"/>
                    <a:pt x="1074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4"/>
            <p:cNvSpPr/>
            <p:nvPr/>
          </p:nvSpPr>
          <p:spPr>
            <a:xfrm>
              <a:off x="7340735" y="4289887"/>
              <a:ext cx="273625" cy="242026"/>
            </a:xfrm>
            <a:custGeom>
              <a:rect b="b" l="l" r="r" t="t"/>
              <a:pathLst>
                <a:path extrusionOk="0" h="13618" w="15396">
                  <a:moveTo>
                    <a:pt x="7679" y="0"/>
                  </a:moveTo>
                  <a:cubicBezTo>
                    <a:pt x="6250" y="0"/>
                    <a:pt x="4806" y="447"/>
                    <a:pt x="3570" y="1375"/>
                  </a:cubicBezTo>
                  <a:cubicBezTo>
                    <a:pt x="575" y="3643"/>
                    <a:pt x="1" y="7907"/>
                    <a:pt x="2269" y="10932"/>
                  </a:cubicBezTo>
                  <a:cubicBezTo>
                    <a:pt x="3604" y="12694"/>
                    <a:pt x="5630" y="13618"/>
                    <a:pt x="7682" y="13618"/>
                  </a:cubicBezTo>
                  <a:cubicBezTo>
                    <a:pt x="9116" y="13618"/>
                    <a:pt x="10564" y="13166"/>
                    <a:pt x="11796" y="12232"/>
                  </a:cubicBezTo>
                  <a:cubicBezTo>
                    <a:pt x="14790" y="9964"/>
                    <a:pt x="15395" y="5699"/>
                    <a:pt x="13127" y="2705"/>
                  </a:cubicBezTo>
                  <a:cubicBezTo>
                    <a:pt x="11786" y="935"/>
                    <a:pt x="9747" y="0"/>
                    <a:pt x="76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4"/>
            <p:cNvSpPr/>
            <p:nvPr/>
          </p:nvSpPr>
          <p:spPr>
            <a:xfrm>
              <a:off x="7302044" y="4355166"/>
              <a:ext cx="76333" cy="125261"/>
            </a:xfrm>
            <a:custGeom>
              <a:rect b="b" l="l" r="r" t="t"/>
              <a:pathLst>
                <a:path extrusionOk="0" h="7048" w="4295">
                  <a:moveTo>
                    <a:pt x="2299" y="0"/>
                  </a:moveTo>
                  <a:cubicBezTo>
                    <a:pt x="2299" y="0"/>
                    <a:pt x="0" y="4265"/>
                    <a:pt x="4295" y="7047"/>
                  </a:cubicBezTo>
                  <a:lnTo>
                    <a:pt x="3720" y="212"/>
                  </a:lnTo>
                  <a:lnTo>
                    <a:pt x="22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4"/>
            <p:cNvSpPr/>
            <p:nvPr/>
          </p:nvSpPr>
          <p:spPr>
            <a:xfrm>
              <a:off x="7328525" y="4353407"/>
              <a:ext cx="27814" cy="24348"/>
            </a:xfrm>
            <a:custGeom>
              <a:rect b="b" l="l" r="r" t="t"/>
              <a:pathLst>
                <a:path extrusionOk="0" h="1370" w="1565">
                  <a:moveTo>
                    <a:pt x="459" y="1"/>
                  </a:moveTo>
                  <a:cubicBezTo>
                    <a:pt x="194" y="1"/>
                    <a:pt x="0" y="274"/>
                    <a:pt x="83" y="523"/>
                  </a:cubicBezTo>
                  <a:lnTo>
                    <a:pt x="355" y="1369"/>
                  </a:lnTo>
                  <a:lnTo>
                    <a:pt x="1565" y="220"/>
                  </a:lnTo>
                  <a:lnTo>
                    <a:pt x="537" y="8"/>
                  </a:lnTo>
                  <a:cubicBezTo>
                    <a:pt x="510" y="3"/>
                    <a:pt x="484" y="1"/>
                    <a:pt x="459" y="1"/>
                  </a:cubicBezTo>
                  <a:close/>
                </a:path>
              </a:pathLst>
            </a:custGeom>
            <a:solidFill>
              <a:srgbClr val="0E2A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4"/>
            <p:cNvSpPr/>
            <p:nvPr/>
          </p:nvSpPr>
          <p:spPr>
            <a:xfrm>
              <a:off x="7398247" y="4342761"/>
              <a:ext cx="22056" cy="21558"/>
            </a:xfrm>
            <a:custGeom>
              <a:rect b="b" l="l" r="r" t="t"/>
              <a:pathLst>
                <a:path extrusionOk="0" h="1213" w="1241">
                  <a:moveTo>
                    <a:pt x="656" y="0"/>
                  </a:moveTo>
                  <a:cubicBezTo>
                    <a:pt x="639" y="0"/>
                    <a:pt x="623" y="1"/>
                    <a:pt x="606" y="2"/>
                  </a:cubicBezTo>
                  <a:cubicBezTo>
                    <a:pt x="273" y="2"/>
                    <a:pt x="1" y="275"/>
                    <a:pt x="1" y="607"/>
                  </a:cubicBezTo>
                  <a:cubicBezTo>
                    <a:pt x="1" y="940"/>
                    <a:pt x="273" y="1212"/>
                    <a:pt x="606" y="1212"/>
                  </a:cubicBezTo>
                  <a:cubicBezTo>
                    <a:pt x="969" y="1212"/>
                    <a:pt x="1241" y="940"/>
                    <a:pt x="1241" y="607"/>
                  </a:cubicBezTo>
                  <a:cubicBezTo>
                    <a:pt x="1241" y="290"/>
                    <a:pt x="993" y="0"/>
                    <a:pt x="656" y="0"/>
                  </a:cubicBezTo>
                  <a:close/>
                </a:path>
              </a:pathLst>
            </a:custGeom>
            <a:solidFill>
              <a:srgbClr val="0E2A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4"/>
            <p:cNvSpPr/>
            <p:nvPr/>
          </p:nvSpPr>
          <p:spPr>
            <a:xfrm>
              <a:off x="7485333" y="4229247"/>
              <a:ext cx="75800" cy="105498"/>
            </a:xfrm>
            <a:custGeom>
              <a:rect b="b" l="l" r="r" t="t"/>
              <a:pathLst>
                <a:path extrusionOk="0" h="5936" w="4265">
                  <a:moveTo>
                    <a:pt x="3490" y="0"/>
                  </a:moveTo>
                  <a:cubicBezTo>
                    <a:pt x="3369" y="0"/>
                    <a:pt x="3244" y="51"/>
                    <a:pt x="3146" y="159"/>
                  </a:cubicBezTo>
                  <a:lnTo>
                    <a:pt x="0" y="3667"/>
                  </a:lnTo>
                  <a:lnTo>
                    <a:pt x="4265" y="5936"/>
                  </a:lnTo>
                  <a:lnTo>
                    <a:pt x="3932" y="431"/>
                  </a:lnTo>
                  <a:cubicBezTo>
                    <a:pt x="3913" y="160"/>
                    <a:pt x="3707" y="0"/>
                    <a:pt x="34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4"/>
            <p:cNvSpPr/>
            <p:nvPr/>
          </p:nvSpPr>
          <p:spPr>
            <a:xfrm>
              <a:off x="7485333" y="4236374"/>
              <a:ext cx="51611" cy="71499"/>
            </a:xfrm>
            <a:custGeom>
              <a:rect b="b" l="l" r="r" t="t"/>
              <a:pathLst>
                <a:path extrusionOk="0" h="4023" w="2904">
                  <a:moveTo>
                    <a:pt x="2904" y="0"/>
                  </a:moveTo>
                  <a:lnTo>
                    <a:pt x="0" y="3266"/>
                  </a:lnTo>
                  <a:lnTo>
                    <a:pt x="1422" y="4023"/>
                  </a:lnTo>
                  <a:lnTo>
                    <a:pt x="2904" y="0"/>
                  </a:lnTo>
                  <a:close/>
                </a:path>
              </a:pathLst>
            </a:custGeom>
            <a:solidFill>
              <a:srgbClr val="EFA0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4"/>
            <p:cNvSpPr/>
            <p:nvPr/>
          </p:nvSpPr>
          <p:spPr>
            <a:xfrm>
              <a:off x="7411701" y="4395262"/>
              <a:ext cx="82784" cy="17435"/>
            </a:xfrm>
            <a:custGeom>
              <a:rect b="b" l="l" r="r" t="t"/>
              <a:pathLst>
                <a:path extrusionOk="0" h="981" w="4658">
                  <a:moveTo>
                    <a:pt x="92" y="1"/>
                  </a:moveTo>
                  <a:cubicBezTo>
                    <a:pt x="63" y="1"/>
                    <a:pt x="30" y="29"/>
                    <a:pt x="30" y="73"/>
                  </a:cubicBezTo>
                  <a:cubicBezTo>
                    <a:pt x="0" y="133"/>
                    <a:pt x="60" y="164"/>
                    <a:pt x="91" y="164"/>
                  </a:cubicBezTo>
                  <a:lnTo>
                    <a:pt x="4537" y="980"/>
                  </a:lnTo>
                  <a:cubicBezTo>
                    <a:pt x="4597" y="980"/>
                    <a:pt x="4627" y="950"/>
                    <a:pt x="4627" y="890"/>
                  </a:cubicBezTo>
                  <a:cubicBezTo>
                    <a:pt x="4658" y="859"/>
                    <a:pt x="4627" y="799"/>
                    <a:pt x="4567" y="799"/>
                  </a:cubicBezTo>
                  <a:lnTo>
                    <a:pt x="121" y="12"/>
                  </a:lnTo>
                  <a:cubicBezTo>
                    <a:pt x="113" y="4"/>
                    <a:pt x="103" y="1"/>
                    <a:pt x="9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4"/>
            <p:cNvSpPr/>
            <p:nvPr/>
          </p:nvSpPr>
          <p:spPr>
            <a:xfrm>
              <a:off x="7407933" y="4410315"/>
              <a:ext cx="76333" cy="33554"/>
            </a:xfrm>
            <a:custGeom>
              <a:rect b="b" l="l" r="r" t="t"/>
              <a:pathLst>
                <a:path extrusionOk="0" h="1888" w="4295">
                  <a:moveTo>
                    <a:pt x="92" y="0"/>
                  </a:moveTo>
                  <a:cubicBezTo>
                    <a:pt x="61" y="0"/>
                    <a:pt x="22" y="28"/>
                    <a:pt x="0" y="73"/>
                  </a:cubicBezTo>
                  <a:cubicBezTo>
                    <a:pt x="0" y="103"/>
                    <a:pt x="0" y="163"/>
                    <a:pt x="61" y="163"/>
                  </a:cubicBezTo>
                  <a:lnTo>
                    <a:pt x="4174" y="1887"/>
                  </a:lnTo>
                  <a:lnTo>
                    <a:pt x="4204" y="1887"/>
                  </a:lnTo>
                  <a:cubicBezTo>
                    <a:pt x="4235" y="1887"/>
                    <a:pt x="4265" y="1887"/>
                    <a:pt x="4295" y="1857"/>
                  </a:cubicBezTo>
                  <a:cubicBezTo>
                    <a:pt x="4295" y="1797"/>
                    <a:pt x="4295" y="1736"/>
                    <a:pt x="4235" y="1736"/>
                  </a:cubicBezTo>
                  <a:lnTo>
                    <a:pt x="121" y="12"/>
                  </a:lnTo>
                  <a:cubicBezTo>
                    <a:pt x="113" y="4"/>
                    <a:pt x="10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4"/>
            <p:cNvSpPr/>
            <p:nvPr/>
          </p:nvSpPr>
          <p:spPr>
            <a:xfrm>
              <a:off x="7400398" y="4426826"/>
              <a:ext cx="62915" cy="48750"/>
            </a:xfrm>
            <a:custGeom>
              <a:rect b="b" l="l" r="r" t="t"/>
              <a:pathLst>
                <a:path extrusionOk="0" h="2743" w="3540">
                  <a:moveTo>
                    <a:pt x="103" y="1"/>
                  </a:moveTo>
                  <a:cubicBezTo>
                    <a:pt x="77" y="1"/>
                    <a:pt x="49" y="16"/>
                    <a:pt x="31" y="51"/>
                  </a:cubicBezTo>
                  <a:cubicBezTo>
                    <a:pt x="1" y="81"/>
                    <a:pt x="1" y="142"/>
                    <a:pt x="31" y="172"/>
                  </a:cubicBezTo>
                  <a:lnTo>
                    <a:pt x="3388" y="2713"/>
                  </a:lnTo>
                  <a:cubicBezTo>
                    <a:pt x="3388" y="2743"/>
                    <a:pt x="3418" y="2743"/>
                    <a:pt x="3449" y="2743"/>
                  </a:cubicBezTo>
                  <a:cubicBezTo>
                    <a:pt x="3449" y="2743"/>
                    <a:pt x="3479" y="2743"/>
                    <a:pt x="3509" y="2713"/>
                  </a:cubicBezTo>
                  <a:cubicBezTo>
                    <a:pt x="3539" y="2652"/>
                    <a:pt x="3539" y="2592"/>
                    <a:pt x="3479" y="2592"/>
                  </a:cubicBezTo>
                  <a:lnTo>
                    <a:pt x="152" y="21"/>
                  </a:lnTo>
                  <a:cubicBezTo>
                    <a:pt x="140" y="8"/>
                    <a:pt x="122" y="1"/>
                    <a:pt x="10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2" name="Google Shape;2202;p4"/>
            <p:cNvGrpSpPr/>
            <p:nvPr/>
          </p:nvGrpSpPr>
          <p:grpSpPr>
            <a:xfrm rot="1967215">
              <a:off x="5246842" y="2682044"/>
              <a:ext cx="86200" cy="63019"/>
              <a:chOff x="2659716" y="2883799"/>
              <a:chExt cx="199141" cy="136442"/>
            </a:xfrm>
          </p:grpSpPr>
          <p:sp>
            <p:nvSpPr>
              <p:cNvPr id="2203" name="Google Shape;2203;p4"/>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4"/>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5" name="Google Shape;2205;p4"/>
            <p:cNvGrpSpPr/>
            <p:nvPr/>
          </p:nvGrpSpPr>
          <p:grpSpPr>
            <a:xfrm rot="2033874">
              <a:off x="5367109" y="2683454"/>
              <a:ext cx="79125" cy="81132"/>
              <a:chOff x="2678021" y="2832957"/>
              <a:chExt cx="229958" cy="204014"/>
            </a:xfrm>
          </p:grpSpPr>
          <p:sp>
            <p:nvSpPr>
              <p:cNvPr id="2206" name="Google Shape;2206;p4"/>
              <p:cNvSpPr/>
              <p:nvPr/>
            </p:nvSpPr>
            <p:spPr>
              <a:xfrm rot="-1808353">
                <a:off x="2695747" y="2873475"/>
                <a:ext cx="194506" cy="122978"/>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4"/>
              <p:cNvSpPr/>
              <p:nvPr/>
            </p:nvSpPr>
            <p:spPr>
              <a:xfrm rot="-1808353">
                <a:off x="2722285" y="2866414"/>
                <a:ext cx="132616" cy="141474"/>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208" name="Google Shape;2208;p4"/>
          <p:cNvSpPr/>
          <p:nvPr/>
        </p:nvSpPr>
        <p:spPr>
          <a:xfrm rot="5400000">
            <a:off x="7392625" y="2482400"/>
            <a:ext cx="24420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4">
            <a:hlinkClick action="ppaction://hlinksldjump" r:id="rId3"/>
          </p:cNvPr>
          <p:cNvSpPr/>
          <p:nvPr/>
        </p:nvSpPr>
        <p:spPr>
          <a:xfrm rot="5400000">
            <a:off x="7971777" y="1899711"/>
            <a:ext cx="12837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4"/>
          <p:cNvSpPr/>
          <p:nvPr/>
        </p:nvSpPr>
        <p:spPr>
          <a:xfrm rot="5400000">
            <a:off x="7956627" y="4353677"/>
            <a:ext cx="13140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4">
            <a:hlinkClick action="ppaction://hlinksldjump" r:id="rId4"/>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2</a:t>
            </a:r>
            <a:endParaRPr b="1" i="0" sz="1400" u="none" cap="none" strike="noStrike">
              <a:solidFill>
                <a:schemeClr val="accent4"/>
              </a:solidFill>
              <a:latin typeface="Ubuntu"/>
              <a:ea typeface="Ubuntu"/>
              <a:cs typeface="Ubuntu"/>
              <a:sym typeface="Ubuntu"/>
            </a:endParaRPr>
          </a:p>
        </p:txBody>
      </p:sp>
      <p:sp>
        <p:nvSpPr>
          <p:cNvPr id="2212" name="Google Shape;2212;p4"/>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3</a:t>
            </a:r>
            <a:endParaRPr b="1" i="0" sz="1400" u="none" cap="none" strike="noStrike">
              <a:solidFill>
                <a:schemeClr val="accent2"/>
              </a:solidFill>
              <a:latin typeface="Ubuntu"/>
              <a:ea typeface="Ubuntu"/>
              <a:cs typeface="Ubuntu"/>
              <a:sym typeface="Ubuntu"/>
            </a:endParaRPr>
          </a:p>
        </p:txBody>
      </p:sp>
      <p:sp>
        <p:nvSpPr>
          <p:cNvPr id="2213" name="Google Shape;2213;p4"/>
          <p:cNvSpPr txBox="1"/>
          <p:nvPr/>
        </p:nvSpPr>
        <p:spPr>
          <a:xfrm>
            <a:off x="8264833" y="4257591"/>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4</a:t>
            </a:r>
            <a:endParaRPr b="1" i="0" sz="1400" u="none" cap="none" strike="noStrike">
              <a:solidFill>
                <a:schemeClr val="accent1"/>
              </a:solidFill>
              <a:latin typeface="Ubuntu"/>
              <a:ea typeface="Ubuntu"/>
              <a:cs typeface="Ubuntu"/>
              <a:sym typeface="Ubuntu"/>
            </a:endParaRPr>
          </a:p>
        </p:txBody>
      </p:sp>
      <p:sp>
        <p:nvSpPr>
          <p:cNvPr id="2214" name="Google Shape;2214;p4">
            <a:hlinkClick action="ppaction://hlinksldjump" r:id="rId5"/>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4">
            <a:hlinkClick action="ppaction://hlinksldjump" r:id="rId6"/>
          </p:cNvPr>
          <p:cNvSpPr/>
          <p:nvPr/>
        </p:nvSpPr>
        <p:spPr>
          <a:xfrm rot="5400000">
            <a:off x="8026975" y="670125"/>
            <a:ext cx="1173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4">
            <a:hlinkClick action="ppaction://hlinksldjump" r:id="rId7"/>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1</a:t>
            </a:r>
            <a:endParaRPr b="1" i="0" sz="1400" u="none" cap="none" strike="noStrike">
              <a:solidFill>
                <a:schemeClr val="accent3"/>
              </a:solidFill>
              <a:latin typeface="Ubuntu"/>
              <a:ea typeface="Ubuntu"/>
              <a:cs typeface="Ubuntu"/>
              <a:sym typeface="Ubuntu"/>
            </a:endParaRPr>
          </a:p>
        </p:txBody>
      </p:sp>
      <p:grpSp>
        <p:nvGrpSpPr>
          <p:cNvPr id="2217" name="Google Shape;2217;p4"/>
          <p:cNvGrpSpPr/>
          <p:nvPr/>
        </p:nvGrpSpPr>
        <p:grpSpPr>
          <a:xfrm>
            <a:off x="6935171" y="696541"/>
            <a:ext cx="195284" cy="195284"/>
            <a:chOff x="5660400" y="238125"/>
            <a:chExt cx="481825" cy="481825"/>
          </a:xfrm>
        </p:grpSpPr>
        <p:sp>
          <p:nvSpPr>
            <p:cNvPr id="2218" name="Google Shape;2218;p4"/>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219" name="Google Shape;2219;p4"/>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220" name="Google Shape;2220;p4"/>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4">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4">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4"/>
          <p:cNvSpPr txBox="1"/>
          <p:nvPr>
            <p:ph idx="2" type="subTitle"/>
          </p:nvPr>
        </p:nvSpPr>
        <p:spPr>
          <a:xfrm>
            <a:off x="1115250" y="2607825"/>
            <a:ext cx="1121100" cy="3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accent1"/>
                </a:solidFill>
              </a:rPr>
              <a:t>Solution</a:t>
            </a:r>
            <a:endParaRPr>
              <a:solidFill>
                <a:schemeClr val="accent1"/>
              </a:solidFill>
            </a:endParaRPr>
          </a:p>
        </p:txBody>
      </p:sp>
      <p:sp>
        <p:nvSpPr>
          <p:cNvPr id="2224" name="Google Shape;2224;p4"/>
          <p:cNvSpPr txBox="1"/>
          <p:nvPr>
            <p:ph idx="1" type="subTitle"/>
          </p:nvPr>
        </p:nvSpPr>
        <p:spPr>
          <a:xfrm>
            <a:off x="1115250" y="2924900"/>
            <a:ext cx="5212200" cy="10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 Tạo bộ câu hỏi trắc nghiệm theo cá nhân hoặc theo nhóm với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   đa dạng hình thức nhập liệu.</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 Chia sẻ bộ câu hỏi với nhiều người.</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 Hỗ trợ học theo phương pháp lặp lại ngắt quãng. </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 Giúp ôn tập và làm bài kiểm tra mẫu.</a:t>
            </a:r>
            <a:endParaRPr sz="1100">
              <a:solidFill>
                <a:srgbClr val="000000"/>
              </a:solidFill>
              <a:latin typeface="Montserrat"/>
              <a:ea typeface="Montserrat"/>
              <a:cs typeface="Montserrat"/>
              <a:sym typeface="Montserrat"/>
            </a:endParaRPr>
          </a:p>
          <a:p>
            <a:pPr indent="0" lvl="0" marL="0" rtl="0" algn="l">
              <a:lnSpc>
                <a:spcPct val="115000"/>
              </a:lnSpc>
              <a:spcBef>
                <a:spcPts val="0"/>
              </a:spcBef>
              <a:spcAft>
                <a:spcPts val="0"/>
              </a:spcAft>
              <a:buSzPts val="1800"/>
              <a:buNone/>
            </a:pPr>
            <a:r>
              <a:rPr lang="en" sz="1100">
                <a:solidFill>
                  <a:srgbClr val="000000"/>
                </a:solidFill>
                <a:latin typeface="Montserrat"/>
                <a:ea typeface="Montserrat"/>
                <a:cs typeface="Montserrat"/>
                <a:sym typeface="Montserrat"/>
              </a:rPr>
              <a:t>- Giúp ghi lại dữ liệu học tập.</a:t>
            </a:r>
            <a:endParaRPr sz="1100">
              <a:solidFill>
                <a:srgbClr val="000000"/>
              </a:solidFill>
              <a:latin typeface="Montserrat"/>
              <a:ea typeface="Montserrat"/>
              <a:cs typeface="Montserrat"/>
              <a:sym typeface="Montserrat"/>
            </a:endParaRPr>
          </a:p>
          <a:p>
            <a:pPr indent="0" lvl="0" marL="0" rtl="0" algn="l">
              <a:lnSpc>
                <a:spcPct val="150000"/>
              </a:lnSpc>
              <a:spcBef>
                <a:spcPts val="0"/>
              </a:spcBef>
              <a:spcAft>
                <a:spcPts val="0"/>
              </a:spcAft>
              <a:buSzPts val="1800"/>
              <a:buNone/>
            </a:pPr>
            <a:r>
              <a:t/>
            </a:r>
            <a:endParaRPr sz="1100">
              <a:solidFill>
                <a:srgbClr val="000000"/>
              </a:solidFill>
              <a:latin typeface="Montserrat"/>
              <a:ea typeface="Montserrat"/>
              <a:cs typeface="Montserrat"/>
              <a:sym typeface="Montserrat"/>
            </a:endParaRPr>
          </a:p>
        </p:txBody>
      </p:sp>
      <p:sp>
        <p:nvSpPr>
          <p:cNvPr id="2225" name="Google Shape;2225;p4"/>
          <p:cNvSpPr txBox="1"/>
          <p:nvPr>
            <p:ph type="title"/>
          </p:nvPr>
        </p:nvSpPr>
        <p:spPr>
          <a:xfrm>
            <a:off x="1543600" y="541775"/>
            <a:ext cx="5280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2"/>
                </a:solidFill>
              </a:rPr>
              <a:t>1.</a:t>
            </a:r>
            <a:endParaRPr b="1">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29" name="Shape 2229"/>
        <p:cNvGrpSpPr/>
        <p:nvPr/>
      </p:nvGrpSpPr>
      <p:grpSpPr>
        <a:xfrm>
          <a:off x="0" y="0"/>
          <a:ext cx="0" cy="0"/>
          <a:chOff x="0" y="0"/>
          <a:chExt cx="0" cy="0"/>
        </a:xfrm>
      </p:grpSpPr>
      <p:sp>
        <p:nvSpPr>
          <p:cNvPr id="2230" name="Google Shape;2230;p5"/>
          <p:cNvSpPr/>
          <p:nvPr/>
        </p:nvSpPr>
        <p:spPr>
          <a:xfrm rot="5400000">
            <a:off x="8034175" y="3124075"/>
            <a:ext cx="1158900" cy="59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5">
            <a:hlinkClick action="ppaction://hlinksldjump" r:id="rId3"/>
          </p:cNvPr>
          <p:cNvSpPr/>
          <p:nvPr/>
        </p:nvSpPr>
        <p:spPr>
          <a:xfrm rot="5400000">
            <a:off x="7968625" y="1902850"/>
            <a:ext cx="1290000" cy="59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5"/>
          <p:cNvSpPr/>
          <p:nvPr/>
        </p:nvSpPr>
        <p:spPr>
          <a:xfrm rot="5400000">
            <a:off x="7955725" y="4354575"/>
            <a:ext cx="1315800" cy="59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5">
            <a:hlinkClick action="ppaction://hlinksldjump" r:id="rId4"/>
          </p:cNvPr>
          <p:cNvSpPr txBox="1"/>
          <p:nvPr/>
        </p:nvSpPr>
        <p:spPr>
          <a:xfrm>
            <a:off x="8264833" y="18590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2</a:t>
            </a:r>
            <a:endParaRPr b="1" i="0" sz="1400" u="none" cap="none" strike="noStrike">
              <a:solidFill>
                <a:schemeClr val="accent4"/>
              </a:solidFill>
              <a:latin typeface="Ubuntu"/>
              <a:ea typeface="Ubuntu"/>
              <a:cs typeface="Ubuntu"/>
              <a:sym typeface="Ubuntu"/>
            </a:endParaRPr>
          </a:p>
        </p:txBody>
      </p:sp>
      <p:sp>
        <p:nvSpPr>
          <p:cNvPr id="2234" name="Google Shape;2234;p5"/>
          <p:cNvSpPr txBox="1"/>
          <p:nvPr/>
        </p:nvSpPr>
        <p:spPr>
          <a:xfrm>
            <a:off x="8264833" y="30629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3</a:t>
            </a:r>
            <a:endParaRPr b="1" i="0" sz="1400" u="none" cap="none" strike="noStrike">
              <a:solidFill>
                <a:schemeClr val="accent2"/>
              </a:solidFill>
              <a:latin typeface="Ubuntu"/>
              <a:ea typeface="Ubuntu"/>
              <a:cs typeface="Ubuntu"/>
              <a:sym typeface="Ubuntu"/>
            </a:endParaRPr>
          </a:p>
        </p:txBody>
      </p:sp>
      <p:sp>
        <p:nvSpPr>
          <p:cNvPr id="2235" name="Google Shape;2235;p5"/>
          <p:cNvSpPr txBox="1"/>
          <p:nvPr/>
        </p:nvSpPr>
        <p:spPr>
          <a:xfrm>
            <a:off x="8264833" y="42668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4</a:t>
            </a:r>
            <a:endParaRPr b="1" i="0" sz="1400" u="none" cap="none" strike="noStrike">
              <a:solidFill>
                <a:schemeClr val="accent1"/>
              </a:solidFill>
              <a:latin typeface="Ubuntu"/>
              <a:ea typeface="Ubuntu"/>
              <a:cs typeface="Ubuntu"/>
              <a:sym typeface="Ubuntu"/>
            </a:endParaRPr>
          </a:p>
        </p:txBody>
      </p:sp>
      <p:sp>
        <p:nvSpPr>
          <p:cNvPr id="2236" name="Google Shape;2236;p5">
            <a:hlinkClick action="ppaction://hlinksldjump" r:id="rId5"/>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5">
            <a:hlinkClick action="ppaction://hlinksldjump" r:id="rId6"/>
          </p:cNvPr>
          <p:cNvSpPr/>
          <p:nvPr/>
        </p:nvSpPr>
        <p:spPr>
          <a:xfrm rot="5400000">
            <a:off x="8023975" y="671275"/>
            <a:ext cx="1179300" cy="59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5">
            <a:hlinkClick action="ppaction://hlinksldjump" r:id="rId7"/>
          </p:cNvPr>
          <p:cNvSpPr txBox="1"/>
          <p:nvPr/>
        </p:nvSpPr>
        <p:spPr>
          <a:xfrm>
            <a:off x="8264833" y="655114"/>
            <a:ext cx="440400" cy="236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1</a:t>
            </a:r>
            <a:endParaRPr b="1" i="0" sz="1400" u="none" cap="none" strike="noStrike">
              <a:solidFill>
                <a:schemeClr val="accent3"/>
              </a:solidFill>
              <a:latin typeface="Ubuntu"/>
              <a:ea typeface="Ubuntu"/>
              <a:cs typeface="Ubuntu"/>
              <a:sym typeface="Ubuntu"/>
            </a:endParaRPr>
          </a:p>
        </p:txBody>
      </p:sp>
      <p:sp>
        <p:nvSpPr>
          <p:cNvPr id="2239" name="Google Shape;2239;p5">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5">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5"/>
          <p:cNvSpPr txBox="1"/>
          <p:nvPr>
            <p:ph idx="4294967295" type="subTitle"/>
          </p:nvPr>
        </p:nvSpPr>
        <p:spPr>
          <a:xfrm>
            <a:off x="1163150" y="1619250"/>
            <a:ext cx="5212200" cy="69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Font typeface="Ubuntu"/>
              <a:buNone/>
            </a:pPr>
            <a:r>
              <a:rPr b="0" i="0" lang="en" sz="1100" u="none" cap="none" strike="noStrike">
                <a:solidFill>
                  <a:schemeClr val="accent6"/>
                </a:solidFill>
                <a:latin typeface="Montserrat"/>
                <a:ea typeface="Montserrat"/>
                <a:cs typeface="Montserrat"/>
                <a:sym typeface="Montserrat"/>
              </a:rPr>
              <a:t>Có rất nhiều ứng dụng hỗ trợ học tập nhưng chưa có ứng dụng nào thực sự hoạt động với công năng hỗ trợ đắc lực trong việc học các câu hỏi trắc nghiệm </a:t>
            </a:r>
            <a:endParaRPr b="0" i="0" sz="1100" u="none" cap="none" strike="noStrike">
              <a:solidFill>
                <a:schemeClr val="accent6"/>
              </a:solidFill>
              <a:latin typeface="Montserrat"/>
              <a:ea typeface="Montserrat"/>
              <a:cs typeface="Montserrat"/>
              <a:sym typeface="Montserrat"/>
            </a:endParaRPr>
          </a:p>
          <a:p>
            <a:pPr indent="0" lvl="0" marL="0" marR="0" rtl="0" algn="l">
              <a:lnSpc>
                <a:spcPct val="115000"/>
              </a:lnSpc>
              <a:spcBef>
                <a:spcPts val="1600"/>
              </a:spcBef>
              <a:spcAft>
                <a:spcPts val="1600"/>
              </a:spcAft>
              <a:buClr>
                <a:schemeClr val="dk1"/>
              </a:buClr>
              <a:buSzPts val="1800"/>
              <a:buFont typeface="Ubuntu"/>
              <a:buNone/>
            </a:pPr>
            <a:r>
              <a:t/>
            </a:r>
            <a:endParaRPr b="0" i="0" sz="1200" u="none" cap="none" strike="noStrike">
              <a:solidFill>
                <a:srgbClr val="000000"/>
              </a:solidFill>
              <a:latin typeface="Montserrat"/>
              <a:ea typeface="Montserrat"/>
              <a:cs typeface="Montserrat"/>
              <a:sym typeface="Montserrat"/>
            </a:endParaRPr>
          </a:p>
        </p:txBody>
      </p:sp>
      <p:sp>
        <p:nvSpPr>
          <p:cNvPr id="2242" name="Google Shape;2242;p5"/>
          <p:cNvSpPr txBox="1"/>
          <p:nvPr>
            <p:ph idx="1" type="subTitle"/>
          </p:nvPr>
        </p:nvSpPr>
        <p:spPr>
          <a:xfrm>
            <a:off x="1149275" y="1197300"/>
            <a:ext cx="1413300" cy="3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800"/>
              <a:t>Is it new ?</a:t>
            </a:r>
            <a:endParaRPr sz="1800"/>
          </a:p>
        </p:txBody>
      </p:sp>
      <p:sp>
        <p:nvSpPr>
          <p:cNvPr id="2243" name="Google Shape;2243;p5"/>
          <p:cNvSpPr txBox="1"/>
          <p:nvPr>
            <p:ph idx="1" type="subTitle"/>
          </p:nvPr>
        </p:nvSpPr>
        <p:spPr>
          <a:xfrm>
            <a:off x="1149275" y="2546000"/>
            <a:ext cx="2618400" cy="30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chemeClr val="accent1"/>
                </a:solidFill>
              </a:rPr>
              <a:t>Qualified benefits</a:t>
            </a:r>
            <a:endParaRPr>
              <a:solidFill>
                <a:schemeClr val="accent1"/>
              </a:solidFill>
            </a:endParaRPr>
          </a:p>
        </p:txBody>
      </p:sp>
      <p:sp>
        <p:nvSpPr>
          <p:cNvPr id="2244" name="Google Shape;2244;p5"/>
          <p:cNvSpPr txBox="1"/>
          <p:nvPr/>
        </p:nvSpPr>
        <p:spPr>
          <a:xfrm>
            <a:off x="1115250" y="3001100"/>
            <a:ext cx="5212200" cy="122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Cung cấp giải pháp cho một dung lượng thị trường rất lớn. </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Giải quyết được nhiều vấn đề hơn là chỉ giúp học sinh, sinh viên</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học trắc nghiệm.</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Tạo thành hệ sinh thái kiến thức có thể truy cập nhanh chóng,</a:t>
            </a:r>
            <a:endParaRPr b="0" i="0" sz="1100" u="none" cap="none" strike="noStrike">
              <a:solidFill>
                <a:srgbClr val="000000"/>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Montserrat"/>
                <a:ea typeface="Montserrat"/>
                <a:cs typeface="Montserrat"/>
                <a:sym typeface="Montserrat"/>
              </a:rPr>
              <a:t>  lưu trữ lâu dài, có khả năng chia sẻ và cập nhật nhanh chóng.</a:t>
            </a:r>
            <a:endParaRPr b="0" i="0" sz="1100" u="none" cap="none" strike="noStrike">
              <a:solidFill>
                <a:srgbClr val="000000"/>
              </a:solidFill>
              <a:latin typeface="Montserrat"/>
              <a:ea typeface="Montserrat"/>
              <a:cs typeface="Montserrat"/>
              <a:sym typeface="Montserrat"/>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000000"/>
              </a:solidFill>
              <a:latin typeface="Montserrat"/>
              <a:ea typeface="Montserrat"/>
              <a:cs typeface="Montserrat"/>
              <a:sym typeface="Montserrat"/>
            </a:endParaRPr>
          </a:p>
        </p:txBody>
      </p:sp>
      <p:sp>
        <p:nvSpPr>
          <p:cNvPr id="2245" name="Google Shape;2245;p5"/>
          <p:cNvSpPr txBox="1"/>
          <p:nvPr>
            <p:ph type="title"/>
          </p:nvPr>
        </p:nvSpPr>
        <p:spPr>
          <a:xfrm>
            <a:off x="1543600" y="541775"/>
            <a:ext cx="5280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2"/>
                </a:solidFill>
              </a:rPr>
              <a:t>1.</a:t>
            </a:r>
            <a:endParaRPr b="1">
              <a:solidFill>
                <a:schemeClr val="accent2"/>
              </a:solidFill>
            </a:endParaRPr>
          </a:p>
        </p:txBody>
      </p:sp>
      <p:grpSp>
        <p:nvGrpSpPr>
          <p:cNvPr id="2246" name="Google Shape;2246;p5"/>
          <p:cNvGrpSpPr/>
          <p:nvPr/>
        </p:nvGrpSpPr>
        <p:grpSpPr>
          <a:xfrm>
            <a:off x="5862375" y="2989499"/>
            <a:ext cx="2563350" cy="1967573"/>
            <a:chOff x="5675131" y="1342183"/>
            <a:chExt cx="2228225" cy="1710338"/>
          </a:xfrm>
        </p:grpSpPr>
        <p:sp>
          <p:nvSpPr>
            <p:cNvPr id="2247" name="Google Shape;2247;p5"/>
            <p:cNvSpPr/>
            <p:nvPr/>
          </p:nvSpPr>
          <p:spPr>
            <a:xfrm flipH="1">
              <a:off x="6261924" y="2115830"/>
              <a:ext cx="733597" cy="756186"/>
            </a:xfrm>
            <a:custGeom>
              <a:rect b="b" l="l" r="r" t="t"/>
              <a:pathLst>
                <a:path extrusionOk="0" h="10143" w="9840">
                  <a:moveTo>
                    <a:pt x="1671" y="1"/>
                  </a:moveTo>
                  <a:cubicBezTo>
                    <a:pt x="1515" y="1"/>
                    <a:pt x="1357" y="26"/>
                    <a:pt x="1202" y="80"/>
                  </a:cubicBezTo>
                  <a:cubicBezTo>
                    <a:pt x="423" y="331"/>
                    <a:pt x="0" y="1176"/>
                    <a:pt x="264" y="1955"/>
                  </a:cubicBezTo>
                  <a:lnTo>
                    <a:pt x="2562" y="8849"/>
                  </a:lnTo>
                  <a:lnTo>
                    <a:pt x="2589" y="8928"/>
                  </a:lnTo>
                  <a:cubicBezTo>
                    <a:pt x="2694" y="9232"/>
                    <a:pt x="2919" y="9496"/>
                    <a:pt x="3249" y="9641"/>
                  </a:cubicBezTo>
                  <a:cubicBezTo>
                    <a:pt x="3751" y="9852"/>
                    <a:pt x="4279" y="9985"/>
                    <a:pt x="4768" y="10064"/>
                  </a:cubicBezTo>
                  <a:cubicBezTo>
                    <a:pt x="5270" y="10130"/>
                    <a:pt x="5758" y="10143"/>
                    <a:pt x="6221" y="10143"/>
                  </a:cubicBezTo>
                  <a:cubicBezTo>
                    <a:pt x="6696" y="10130"/>
                    <a:pt x="7145" y="10090"/>
                    <a:pt x="7581" y="10037"/>
                  </a:cubicBezTo>
                  <a:cubicBezTo>
                    <a:pt x="8017" y="9985"/>
                    <a:pt x="8452" y="9918"/>
                    <a:pt x="8875" y="9852"/>
                  </a:cubicBezTo>
                  <a:cubicBezTo>
                    <a:pt x="9430" y="9760"/>
                    <a:pt x="9839" y="9258"/>
                    <a:pt x="9786" y="8677"/>
                  </a:cubicBezTo>
                  <a:cubicBezTo>
                    <a:pt x="9749" y="8115"/>
                    <a:pt x="9262" y="7682"/>
                    <a:pt x="8706" y="7682"/>
                  </a:cubicBezTo>
                  <a:cubicBezTo>
                    <a:pt x="8675" y="7682"/>
                    <a:pt x="8643" y="7684"/>
                    <a:pt x="8611" y="7687"/>
                  </a:cubicBezTo>
                  <a:cubicBezTo>
                    <a:pt x="8202" y="7713"/>
                    <a:pt x="7792" y="7753"/>
                    <a:pt x="7396" y="7766"/>
                  </a:cubicBezTo>
                  <a:cubicBezTo>
                    <a:pt x="7198" y="7772"/>
                    <a:pt x="7003" y="7776"/>
                    <a:pt x="6812" y="7776"/>
                  </a:cubicBezTo>
                  <a:cubicBezTo>
                    <a:pt x="6620" y="7776"/>
                    <a:pt x="6432" y="7772"/>
                    <a:pt x="6247" y="7766"/>
                  </a:cubicBezTo>
                  <a:cubicBezTo>
                    <a:pt x="5877" y="7739"/>
                    <a:pt x="5521" y="7700"/>
                    <a:pt x="5204" y="7634"/>
                  </a:cubicBezTo>
                  <a:cubicBezTo>
                    <a:pt x="5080" y="7604"/>
                    <a:pt x="4961" y="7570"/>
                    <a:pt x="4848" y="7533"/>
                  </a:cubicBezTo>
                  <a:lnTo>
                    <a:pt x="4848" y="7533"/>
                  </a:lnTo>
                  <a:lnTo>
                    <a:pt x="3091" y="1097"/>
                  </a:lnTo>
                  <a:cubicBezTo>
                    <a:pt x="3091" y="1070"/>
                    <a:pt x="3077" y="1044"/>
                    <a:pt x="3064" y="1017"/>
                  </a:cubicBezTo>
                  <a:cubicBezTo>
                    <a:pt x="2864" y="396"/>
                    <a:pt x="2285" y="1"/>
                    <a:pt x="1671" y="1"/>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5"/>
            <p:cNvSpPr/>
            <p:nvPr/>
          </p:nvSpPr>
          <p:spPr>
            <a:xfrm flipH="1">
              <a:off x="7024004" y="1342183"/>
              <a:ext cx="396843" cy="725470"/>
            </a:xfrm>
            <a:custGeom>
              <a:rect b="b" l="l" r="r" t="t"/>
              <a:pathLst>
                <a:path extrusionOk="0" h="9731" w="5323">
                  <a:moveTo>
                    <a:pt x="3071" y="1"/>
                  </a:moveTo>
                  <a:cubicBezTo>
                    <a:pt x="2940" y="1"/>
                    <a:pt x="2801" y="12"/>
                    <a:pt x="2655" y="37"/>
                  </a:cubicBezTo>
                  <a:cubicBezTo>
                    <a:pt x="1466" y="248"/>
                    <a:pt x="951" y="1727"/>
                    <a:pt x="1030" y="4025"/>
                  </a:cubicBezTo>
                  <a:cubicBezTo>
                    <a:pt x="1123" y="7366"/>
                    <a:pt x="0" y="9387"/>
                    <a:pt x="0" y="9387"/>
                  </a:cubicBezTo>
                  <a:lnTo>
                    <a:pt x="1492" y="9730"/>
                  </a:lnTo>
                  <a:cubicBezTo>
                    <a:pt x="1506" y="9730"/>
                    <a:pt x="5322" y="3999"/>
                    <a:pt x="5019" y="1305"/>
                  </a:cubicBezTo>
                  <a:cubicBezTo>
                    <a:pt x="5019" y="1305"/>
                    <a:pt x="4477" y="1"/>
                    <a:pt x="3071"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5"/>
            <p:cNvSpPr/>
            <p:nvPr/>
          </p:nvSpPr>
          <p:spPr>
            <a:xfrm flipH="1">
              <a:off x="6851714" y="2739623"/>
              <a:ext cx="633174" cy="122564"/>
            </a:xfrm>
            <a:custGeom>
              <a:rect b="b" l="l" r="r" t="t"/>
              <a:pathLst>
                <a:path extrusionOk="0" h="1644" w="8493">
                  <a:moveTo>
                    <a:pt x="4491" y="1"/>
                  </a:moveTo>
                  <a:cubicBezTo>
                    <a:pt x="3272" y="1"/>
                    <a:pt x="1792" y="185"/>
                    <a:pt x="80" y="733"/>
                  </a:cubicBezTo>
                  <a:cubicBezTo>
                    <a:pt x="80" y="733"/>
                    <a:pt x="1" y="1261"/>
                    <a:pt x="701" y="1406"/>
                  </a:cubicBezTo>
                  <a:lnTo>
                    <a:pt x="8004" y="1644"/>
                  </a:lnTo>
                  <a:cubicBezTo>
                    <a:pt x="8004" y="1644"/>
                    <a:pt x="8492" y="1406"/>
                    <a:pt x="8400" y="786"/>
                  </a:cubicBezTo>
                  <a:cubicBezTo>
                    <a:pt x="8400" y="786"/>
                    <a:pt x="7004" y="1"/>
                    <a:pt x="4491" y="1"/>
                  </a:cubicBezTo>
                  <a:close/>
                </a:path>
              </a:pathLst>
            </a:custGeom>
            <a:solidFill>
              <a:srgbClr val="004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5"/>
            <p:cNvSpPr/>
            <p:nvPr/>
          </p:nvSpPr>
          <p:spPr>
            <a:xfrm flipH="1">
              <a:off x="6881237" y="2750732"/>
              <a:ext cx="590829" cy="301789"/>
            </a:xfrm>
            <a:custGeom>
              <a:rect b="b" l="l" r="r" t="t"/>
              <a:pathLst>
                <a:path extrusionOk="0" h="4048" w="7925">
                  <a:moveTo>
                    <a:pt x="4549" y="0"/>
                  </a:moveTo>
                  <a:cubicBezTo>
                    <a:pt x="3075" y="0"/>
                    <a:pt x="1548" y="72"/>
                    <a:pt x="687" y="121"/>
                  </a:cubicBezTo>
                  <a:cubicBezTo>
                    <a:pt x="661" y="425"/>
                    <a:pt x="581" y="1006"/>
                    <a:pt x="463" y="1667"/>
                  </a:cubicBezTo>
                  <a:cubicBezTo>
                    <a:pt x="344" y="2235"/>
                    <a:pt x="198" y="2855"/>
                    <a:pt x="0" y="3410"/>
                  </a:cubicBezTo>
                  <a:cubicBezTo>
                    <a:pt x="0" y="3410"/>
                    <a:pt x="1571" y="4047"/>
                    <a:pt x="3665" y="4047"/>
                  </a:cubicBezTo>
                  <a:cubicBezTo>
                    <a:pt x="4967" y="4047"/>
                    <a:pt x="6471" y="3801"/>
                    <a:pt x="7924" y="3000"/>
                  </a:cubicBezTo>
                  <a:lnTo>
                    <a:pt x="7819" y="848"/>
                  </a:lnTo>
                  <a:lnTo>
                    <a:pt x="7805" y="227"/>
                  </a:lnTo>
                  <a:cubicBezTo>
                    <a:pt x="7079" y="55"/>
                    <a:pt x="5835" y="0"/>
                    <a:pt x="4549" y="0"/>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5"/>
            <p:cNvSpPr/>
            <p:nvPr/>
          </p:nvSpPr>
          <p:spPr>
            <a:xfrm flipH="1">
              <a:off x="6889139" y="2750732"/>
              <a:ext cx="548483" cy="124279"/>
            </a:xfrm>
            <a:custGeom>
              <a:rect b="b" l="l" r="r" t="t"/>
              <a:pathLst>
                <a:path extrusionOk="0" h="1667" w="7357">
                  <a:moveTo>
                    <a:pt x="4087" y="0"/>
                  </a:moveTo>
                  <a:cubicBezTo>
                    <a:pt x="2613" y="0"/>
                    <a:pt x="1086" y="72"/>
                    <a:pt x="225" y="121"/>
                  </a:cubicBezTo>
                  <a:cubicBezTo>
                    <a:pt x="199" y="425"/>
                    <a:pt x="119" y="1006"/>
                    <a:pt x="1" y="1667"/>
                  </a:cubicBezTo>
                  <a:cubicBezTo>
                    <a:pt x="1890" y="966"/>
                    <a:pt x="4109" y="803"/>
                    <a:pt x="5796" y="803"/>
                  </a:cubicBezTo>
                  <a:cubicBezTo>
                    <a:pt x="6397" y="803"/>
                    <a:pt x="6930" y="824"/>
                    <a:pt x="7357" y="848"/>
                  </a:cubicBezTo>
                  <a:lnTo>
                    <a:pt x="7343" y="227"/>
                  </a:lnTo>
                  <a:cubicBezTo>
                    <a:pt x="6617" y="55"/>
                    <a:pt x="5373" y="0"/>
                    <a:pt x="4087" y="0"/>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5"/>
            <p:cNvSpPr/>
            <p:nvPr/>
          </p:nvSpPr>
          <p:spPr>
            <a:xfrm flipH="1">
              <a:off x="6741451" y="1974997"/>
              <a:ext cx="775942" cy="823209"/>
            </a:xfrm>
            <a:custGeom>
              <a:rect b="b" l="l" r="r" t="t"/>
              <a:pathLst>
                <a:path extrusionOk="0" h="11042" w="10408">
                  <a:moveTo>
                    <a:pt x="4016" y="1"/>
                  </a:moveTo>
                  <a:cubicBezTo>
                    <a:pt x="4016" y="1"/>
                    <a:pt x="3989" y="1"/>
                    <a:pt x="3963" y="14"/>
                  </a:cubicBezTo>
                  <a:cubicBezTo>
                    <a:pt x="3778" y="14"/>
                    <a:pt x="3118" y="40"/>
                    <a:pt x="2312" y="133"/>
                  </a:cubicBezTo>
                  <a:cubicBezTo>
                    <a:pt x="2193" y="146"/>
                    <a:pt x="2074" y="159"/>
                    <a:pt x="1955" y="173"/>
                  </a:cubicBezTo>
                  <a:cubicBezTo>
                    <a:pt x="252" y="384"/>
                    <a:pt x="1" y="2140"/>
                    <a:pt x="357" y="3831"/>
                  </a:cubicBezTo>
                  <a:cubicBezTo>
                    <a:pt x="437" y="4214"/>
                    <a:pt x="503" y="4610"/>
                    <a:pt x="569" y="5006"/>
                  </a:cubicBezTo>
                  <a:cubicBezTo>
                    <a:pt x="569" y="5059"/>
                    <a:pt x="582" y="5112"/>
                    <a:pt x="582" y="5165"/>
                  </a:cubicBezTo>
                  <a:cubicBezTo>
                    <a:pt x="595" y="5244"/>
                    <a:pt x="608" y="5323"/>
                    <a:pt x="621" y="5416"/>
                  </a:cubicBezTo>
                  <a:cubicBezTo>
                    <a:pt x="793" y="6670"/>
                    <a:pt x="872" y="7898"/>
                    <a:pt x="820" y="8704"/>
                  </a:cubicBezTo>
                  <a:cubicBezTo>
                    <a:pt x="793" y="9259"/>
                    <a:pt x="727" y="9866"/>
                    <a:pt x="595" y="10540"/>
                  </a:cubicBezTo>
                  <a:cubicBezTo>
                    <a:pt x="569" y="10685"/>
                    <a:pt x="542" y="10843"/>
                    <a:pt x="516" y="10989"/>
                  </a:cubicBezTo>
                  <a:cubicBezTo>
                    <a:pt x="1573" y="10815"/>
                    <a:pt x="3573" y="10528"/>
                    <a:pt x="5468" y="10528"/>
                  </a:cubicBezTo>
                  <a:cubicBezTo>
                    <a:pt x="6745" y="10528"/>
                    <a:pt x="7975" y="10659"/>
                    <a:pt x="8836" y="11042"/>
                  </a:cubicBezTo>
                  <a:cubicBezTo>
                    <a:pt x="8836" y="10923"/>
                    <a:pt x="8849" y="10804"/>
                    <a:pt x="8849" y="10685"/>
                  </a:cubicBezTo>
                  <a:cubicBezTo>
                    <a:pt x="8849" y="10540"/>
                    <a:pt x="8849" y="10394"/>
                    <a:pt x="8862" y="10262"/>
                  </a:cubicBezTo>
                  <a:cubicBezTo>
                    <a:pt x="8862" y="10104"/>
                    <a:pt x="8876" y="9959"/>
                    <a:pt x="8876" y="9840"/>
                  </a:cubicBezTo>
                  <a:cubicBezTo>
                    <a:pt x="8876" y="9813"/>
                    <a:pt x="8889" y="9774"/>
                    <a:pt x="8889" y="9747"/>
                  </a:cubicBezTo>
                  <a:cubicBezTo>
                    <a:pt x="8889" y="9747"/>
                    <a:pt x="8889" y="9747"/>
                    <a:pt x="8889" y="9734"/>
                  </a:cubicBezTo>
                  <a:cubicBezTo>
                    <a:pt x="8889" y="9734"/>
                    <a:pt x="8915" y="9721"/>
                    <a:pt x="8968" y="9681"/>
                  </a:cubicBezTo>
                  <a:cubicBezTo>
                    <a:pt x="9034" y="9642"/>
                    <a:pt x="9113" y="9576"/>
                    <a:pt x="9206" y="9496"/>
                  </a:cubicBezTo>
                  <a:cubicBezTo>
                    <a:pt x="9259" y="9457"/>
                    <a:pt x="9311" y="9417"/>
                    <a:pt x="9364" y="9364"/>
                  </a:cubicBezTo>
                  <a:cubicBezTo>
                    <a:pt x="9628" y="9140"/>
                    <a:pt x="9945" y="8810"/>
                    <a:pt x="10143" y="8440"/>
                  </a:cubicBezTo>
                  <a:cubicBezTo>
                    <a:pt x="10157" y="8427"/>
                    <a:pt x="10157" y="8400"/>
                    <a:pt x="10170" y="8387"/>
                  </a:cubicBezTo>
                  <a:cubicBezTo>
                    <a:pt x="10196" y="8347"/>
                    <a:pt x="10209" y="8308"/>
                    <a:pt x="10223" y="8255"/>
                  </a:cubicBezTo>
                  <a:cubicBezTo>
                    <a:pt x="10408" y="7727"/>
                    <a:pt x="10236" y="6842"/>
                    <a:pt x="10104" y="5838"/>
                  </a:cubicBezTo>
                  <a:cubicBezTo>
                    <a:pt x="10091" y="5772"/>
                    <a:pt x="10091" y="5693"/>
                    <a:pt x="10077" y="5614"/>
                  </a:cubicBezTo>
                  <a:cubicBezTo>
                    <a:pt x="10064" y="5521"/>
                    <a:pt x="10051" y="5442"/>
                    <a:pt x="10051" y="5363"/>
                  </a:cubicBezTo>
                  <a:cubicBezTo>
                    <a:pt x="10025" y="5151"/>
                    <a:pt x="9998" y="4927"/>
                    <a:pt x="9998" y="4716"/>
                  </a:cubicBezTo>
                  <a:cubicBezTo>
                    <a:pt x="9985" y="4570"/>
                    <a:pt x="9985" y="4425"/>
                    <a:pt x="9972" y="4280"/>
                  </a:cubicBezTo>
                  <a:lnTo>
                    <a:pt x="9972" y="4135"/>
                  </a:lnTo>
                  <a:lnTo>
                    <a:pt x="9972" y="4108"/>
                  </a:lnTo>
                  <a:lnTo>
                    <a:pt x="9972" y="4068"/>
                  </a:lnTo>
                  <a:lnTo>
                    <a:pt x="9972" y="4055"/>
                  </a:lnTo>
                  <a:cubicBezTo>
                    <a:pt x="9998" y="2906"/>
                    <a:pt x="10104" y="2325"/>
                    <a:pt x="9391" y="1823"/>
                  </a:cubicBezTo>
                  <a:cubicBezTo>
                    <a:pt x="9219" y="1705"/>
                    <a:pt x="9008" y="1586"/>
                    <a:pt x="8744" y="1467"/>
                  </a:cubicBezTo>
                  <a:cubicBezTo>
                    <a:pt x="8611" y="1414"/>
                    <a:pt x="8466" y="1348"/>
                    <a:pt x="8308" y="1295"/>
                  </a:cubicBezTo>
                  <a:cubicBezTo>
                    <a:pt x="8255" y="1269"/>
                    <a:pt x="8189" y="1242"/>
                    <a:pt x="8123" y="1229"/>
                  </a:cubicBezTo>
                  <a:cubicBezTo>
                    <a:pt x="7964" y="1163"/>
                    <a:pt x="7806" y="1110"/>
                    <a:pt x="7621" y="1057"/>
                  </a:cubicBezTo>
                  <a:lnTo>
                    <a:pt x="7304" y="965"/>
                  </a:lnTo>
                  <a:lnTo>
                    <a:pt x="4016" y="1"/>
                  </a:lnTo>
                  <a:close/>
                </a:path>
              </a:pathLst>
            </a:custGeom>
            <a:solidFill>
              <a:srgbClr val="FC4A8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5"/>
            <p:cNvSpPr/>
            <p:nvPr/>
          </p:nvSpPr>
          <p:spPr>
            <a:xfrm flipH="1">
              <a:off x="6764107" y="2109940"/>
              <a:ext cx="58151" cy="216650"/>
            </a:xfrm>
            <a:custGeom>
              <a:rect b="b" l="l" r="r" t="t"/>
              <a:pathLst>
                <a:path extrusionOk="0" h="2906" w="780">
                  <a:moveTo>
                    <a:pt x="67" y="0"/>
                  </a:moveTo>
                  <a:lnTo>
                    <a:pt x="67" y="0"/>
                  </a:lnTo>
                  <a:cubicBezTo>
                    <a:pt x="1" y="766"/>
                    <a:pt x="185" y="2008"/>
                    <a:pt x="674" y="2906"/>
                  </a:cubicBezTo>
                  <a:cubicBezTo>
                    <a:pt x="661" y="2707"/>
                    <a:pt x="648" y="2523"/>
                    <a:pt x="648" y="2325"/>
                  </a:cubicBezTo>
                  <a:lnTo>
                    <a:pt x="648" y="2298"/>
                  </a:lnTo>
                  <a:cubicBezTo>
                    <a:pt x="648" y="2285"/>
                    <a:pt x="648" y="2258"/>
                    <a:pt x="661" y="2245"/>
                  </a:cubicBezTo>
                  <a:cubicBezTo>
                    <a:pt x="674" y="1096"/>
                    <a:pt x="780" y="515"/>
                    <a:pt x="67" y="0"/>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5"/>
            <p:cNvSpPr/>
            <p:nvPr/>
          </p:nvSpPr>
          <p:spPr>
            <a:xfrm flipH="1">
              <a:off x="7236703" y="1984838"/>
              <a:ext cx="280690" cy="398781"/>
            </a:xfrm>
            <a:custGeom>
              <a:rect b="b" l="l" r="r" t="t"/>
              <a:pathLst>
                <a:path extrusionOk="0" h="5349" w="3765">
                  <a:moveTo>
                    <a:pt x="2312" y="1"/>
                  </a:moveTo>
                  <a:cubicBezTo>
                    <a:pt x="2193" y="14"/>
                    <a:pt x="2074" y="27"/>
                    <a:pt x="1955" y="41"/>
                  </a:cubicBezTo>
                  <a:cubicBezTo>
                    <a:pt x="252" y="252"/>
                    <a:pt x="1" y="2008"/>
                    <a:pt x="357" y="3699"/>
                  </a:cubicBezTo>
                  <a:cubicBezTo>
                    <a:pt x="437" y="4082"/>
                    <a:pt x="503" y="4478"/>
                    <a:pt x="569" y="4874"/>
                  </a:cubicBezTo>
                  <a:cubicBezTo>
                    <a:pt x="569" y="4927"/>
                    <a:pt x="582" y="4980"/>
                    <a:pt x="582" y="5033"/>
                  </a:cubicBezTo>
                  <a:cubicBezTo>
                    <a:pt x="595" y="5112"/>
                    <a:pt x="608" y="5191"/>
                    <a:pt x="621" y="5284"/>
                  </a:cubicBezTo>
                  <a:cubicBezTo>
                    <a:pt x="739" y="5328"/>
                    <a:pt x="863" y="5348"/>
                    <a:pt x="990" y="5348"/>
                  </a:cubicBezTo>
                  <a:cubicBezTo>
                    <a:pt x="1896" y="5348"/>
                    <a:pt x="2993" y="4297"/>
                    <a:pt x="3329" y="3012"/>
                  </a:cubicBezTo>
                  <a:cubicBezTo>
                    <a:pt x="3765" y="1335"/>
                    <a:pt x="3170" y="357"/>
                    <a:pt x="2312" y="1"/>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5"/>
            <p:cNvSpPr/>
            <p:nvPr/>
          </p:nvSpPr>
          <p:spPr>
            <a:xfrm flipH="1">
              <a:off x="6674503" y="2032777"/>
              <a:ext cx="846842" cy="872786"/>
            </a:xfrm>
            <a:custGeom>
              <a:rect b="b" l="l" r="r" t="t"/>
              <a:pathLst>
                <a:path extrusionOk="0" h="11707" w="11359">
                  <a:moveTo>
                    <a:pt x="1912" y="0"/>
                  </a:moveTo>
                  <a:cubicBezTo>
                    <a:pt x="1738" y="0"/>
                    <a:pt x="1561" y="27"/>
                    <a:pt x="1388" y="84"/>
                  </a:cubicBezTo>
                  <a:cubicBezTo>
                    <a:pt x="490" y="388"/>
                    <a:pt x="1" y="1352"/>
                    <a:pt x="305" y="2250"/>
                  </a:cubicBezTo>
                  <a:lnTo>
                    <a:pt x="2959" y="10214"/>
                  </a:lnTo>
                  <a:lnTo>
                    <a:pt x="2986" y="10293"/>
                  </a:lnTo>
                  <a:cubicBezTo>
                    <a:pt x="3104" y="10650"/>
                    <a:pt x="3369" y="10966"/>
                    <a:pt x="3752" y="11125"/>
                  </a:cubicBezTo>
                  <a:cubicBezTo>
                    <a:pt x="4333" y="11376"/>
                    <a:pt x="4927" y="11521"/>
                    <a:pt x="5508" y="11614"/>
                  </a:cubicBezTo>
                  <a:cubicBezTo>
                    <a:pt x="6089" y="11693"/>
                    <a:pt x="6644" y="11706"/>
                    <a:pt x="7185" y="11706"/>
                  </a:cubicBezTo>
                  <a:cubicBezTo>
                    <a:pt x="7727" y="11693"/>
                    <a:pt x="8242" y="11640"/>
                    <a:pt x="8757" y="11587"/>
                  </a:cubicBezTo>
                  <a:cubicBezTo>
                    <a:pt x="9259" y="11534"/>
                    <a:pt x="9761" y="11455"/>
                    <a:pt x="10236" y="11376"/>
                  </a:cubicBezTo>
                  <a:cubicBezTo>
                    <a:pt x="10896" y="11270"/>
                    <a:pt x="11359" y="10676"/>
                    <a:pt x="11306" y="10016"/>
                  </a:cubicBezTo>
                  <a:cubicBezTo>
                    <a:pt x="11243" y="9368"/>
                    <a:pt x="10699" y="8861"/>
                    <a:pt x="10050" y="8861"/>
                  </a:cubicBezTo>
                  <a:cubicBezTo>
                    <a:pt x="10011" y="8861"/>
                    <a:pt x="9972" y="8863"/>
                    <a:pt x="9932" y="8867"/>
                  </a:cubicBezTo>
                  <a:cubicBezTo>
                    <a:pt x="9457" y="8906"/>
                    <a:pt x="8995" y="8933"/>
                    <a:pt x="8546" y="8959"/>
                  </a:cubicBezTo>
                  <a:cubicBezTo>
                    <a:pt x="8279" y="8967"/>
                    <a:pt x="8021" y="8974"/>
                    <a:pt x="7766" y="8974"/>
                  </a:cubicBezTo>
                  <a:cubicBezTo>
                    <a:pt x="7580" y="8974"/>
                    <a:pt x="7396" y="8970"/>
                    <a:pt x="7212" y="8959"/>
                  </a:cubicBezTo>
                  <a:cubicBezTo>
                    <a:pt x="6789" y="8933"/>
                    <a:pt x="6380" y="8893"/>
                    <a:pt x="6010" y="8801"/>
                  </a:cubicBezTo>
                  <a:cubicBezTo>
                    <a:pt x="5870" y="8772"/>
                    <a:pt x="5735" y="8737"/>
                    <a:pt x="5606" y="8698"/>
                  </a:cubicBezTo>
                  <a:lnTo>
                    <a:pt x="5606" y="8698"/>
                  </a:lnTo>
                  <a:lnTo>
                    <a:pt x="3580" y="1260"/>
                  </a:lnTo>
                  <a:cubicBezTo>
                    <a:pt x="3567" y="1233"/>
                    <a:pt x="3554" y="1194"/>
                    <a:pt x="3540" y="1167"/>
                  </a:cubicBezTo>
                  <a:cubicBezTo>
                    <a:pt x="3307" y="456"/>
                    <a:pt x="2629" y="0"/>
                    <a:pt x="1912" y="0"/>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5"/>
            <p:cNvSpPr/>
            <p:nvPr/>
          </p:nvSpPr>
          <p:spPr>
            <a:xfrm flipH="1">
              <a:off x="6775892" y="1432990"/>
              <a:ext cx="494358" cy="484368"/>
            </a:xfrm>
            <a:custGeom>
              <a:rect b="b" l="l" r="r" t="t"/>
              <a:pathLst>
                <a:path extrusionOk="0" h="6497" w="6631">
                  <a:moveTo>
                    <a:pt x="3010" y="0"/>
                  </a:moveTo>
                  <a:cubicBezTo>
                    <a:pt x="1859" y="0"/>
                    <a:pt x="1050" y="687"/>
                    <a:pt x="767" y="1209"/>
                  </a:cubicBezTo>
                  <a:cubicBezTo>
                    <a:pt x="318" y="2028"/>
                    <a:pt x="1" y="2807"/>
                    <a:pt x="423" y="4326"/>
                  </a:cubicBezTo>
                  <a:cubicBezTo>
                    <a:pt x="859" y="5911"/>
                    <a:pt x="2431" y="6201"/>
                    <a:pt x="2431" y="6201"/>
                  </a:cubicBezTo>
                  <a:cubicBezTo>
                    <a:pt x="2834" y="6405"/>
                    <a:pt x="3221" y="6496"/>
                    <a:pt x="3585" y="6496"/>
                  </a:cubicBezTo>
                  <a:cubicBezTo>
                    <a:pt x="5393" y="6496"/>
                    <a:pt x="6630" y="4247"/>
                    <a:pt x="6366" y="2345"/>
                  </a:cubicBezTo>
                  <a:cubicBezTo>
                    <a:pt x="6208" y="1130"/>
                    <a:pt x="5098" y="364"/>
                    <a:pt x="3606" y="60"/>
                  </a:cubicBezTo>
                  <a:cubicBezTo>
                    <a:pt x="3399" y="19"/>
                    <a:pt x="3200" y="0"/>
                    <a:pt x="3010" y="0"/>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5"/>
            <p:cNvSpPr/>
            <p:nvPr/>
          </p:nvSpPr>
          <p:spPr>
            <a:xfrm flipH="1">
              <a:off x="7052556" y="1426578"/>
              <a:ext cx="237375" cy="346669"/>
            </a:xfrm>
            <a:custGeom>
              <a:rect b="b" l="l" r="r" t="t"/>
              <a:pathLst>
                <a:path extrusionOk="0" h="4650" w="3184">
                  <a:moveTo>
                    <a:pt x="3080" y="1"/>
                  </a:moveTo>
                  <a:cubicBezTo>
                    <a:pt x="2974" y="1"/>
                    <a:pt x="2555" y="11"/>
                    <a:pt x="2074" y="199"/>
                  </a:cubicBezTo>
                  <a:cubicBezTo>
                    <a:pt x="1572" y="384"/>
                    <a:pt x="885" y="833"/>
                    <a:pt x="542" y="1810"/>
                  </a:cubicBezTo>
                  <a:cubicBezTo>
                    <a:pt x="0" y="3368"/>
                    <a:pt x="661" y="4557"/>
                    <a:pt x="687" y="4610"/>
                  </a:cubicBezTo>
                  <a:cubicBezTo>
                    <a:pt x="700" y="4636"/>
                    <a:pt x="727" y="4650"/>
                    <a:pt x="753" y="4650"/>
                  </a:cubicBezTo>
                  <a:cubicBezTo>
                    <a:pt x="766" y="4650"/>
                    <a:pt x="793" y="4650"/>
                    <a:pt x="793" y="4636"/>
                  </a:cubicBezTo>
                  <a:cubicBezTo>
                    <a:pt x="833" y="4610"/>
                    <a:pt x="859" y="4570"/>
                    <a:pt x="833" y="4531"/>
                  </a:cubicBezTo>
                  <a:cubicBezTo>
                    <a:pt x="819" y="4517"/>
                    <a:pt x="172" y="3355"/>
                    <a:pt x="700" y="1863"/>
                  </a:cubicBezTo>
                  <a:cubicBezTo>
                    <a:pt x="965" y="1123"/>
                    <a:pt x="1440" y="608"/>
                    <a:pt x="2127" y="344"/>
                  </a:cubicBezTo>
                  <a:cubicBezTo>
                    <a:pt x="2533" y="188"/>
                    <a:pt x="2899" y="171"/>
                    <a:pt x="3035" y="171"/>
                  </a:cubicBezTo>
                  <a:cubicBezTo>
                    <a:pt x="3071" y="171"/>
                    <a:pt x="3091" y="173"/>
                    <a:pt x="3091" y="173"/>
                  </a:cubicBezTo>
                  <a:cubicBezTo>
                    <a:pt x="3144" y="173"/>
                    <a:pt x="3170" y="133"/>
                    <a:pt x="3183" y="93"/>
                  </a:cubicBezTo>
                  <a:cubicBezTo>
                    <a:pt x="3183" y="40"/>
                    <a:pt x="3144" y="1"/>
                    <a:pt x="3104" y="1"/>
                  </a:cubicBezTo>
                  <a:cubicBezTo>
                    <a:pt x="3101" y="1"/>
                    <a:pt x="3093" y="1"/>
                    <a:pt x="3080"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5"/>
            <p:cNvSpPr/>
            <p:nvPr/>
          </p:nvSpPr>
          <p:spPr>
            <a:xfrm flipH="1">
              <a:off x="6804739" y="1764531"/>
              <a:ext cx="70676" cy="114140"/>
            </a:xfrm>
            <a:custGeom>
              <a:rect b="b" l="l" r="r" t="t"/>
              <a:pathLst>
                <a:path extrusionOk="0" h="1531" w="948">
                  <a:moveTo>
                    <a:pt x="548" y="0"/>
                  </a:moveTo>
                  <a:cubicBezTo>
                    <a:pt x="371" y="0"/>
                    <a:pt x="185" y="143"/>
                    <a:pt x="185" y="143"/>
                  </a:cubicBezTo>
                  <a:lnTo>
                    <a:pt x="0" y="1477"/>
                  </a:lnTo>
                  <a:cubicBezTo>
                    <a:pt x="76" y="1514"/>
                    <a:pt x="149" y="1531"/>
                    <a:pt x="217" y="1531"/>
                  </a:cubicBezTo>
                  <a:cubicBezTo>
                    <a:pt x="681" y="1531"/>
                    <a:pt x="948" y="747"/>
                    <a:pt x="832" y="275"/>
                  </a:cubicBezTo>
                  <a:cubicBezTo>
                    <a:pt x="780" y="64"/>
                    <a:pt x="666" y="0"/>
                    <a:pt x="548" y="0"/>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5"/>
            <p:cNvSpPr/>
            <p:nvPr/>
          </p:nvSpPr>
          <p:spPr>
            <a:xfrm flipH="1">
              <a:off x="6976735" y="1853922"/>
              <a:ext cx="227534" cy="213518"/>
            </a:xfrm>
            <a:custGeom>
              <a:rect b="b" l="l" r="r" t="t"/>
              <a:pathLst>
                <a:path extrusionOk="0" h="2864" w="3052">
                  <a:moveTo>
                    <a:pt x="621" y="0"/>
                  </a:moveTo>
                  <a:cubicBezTo>
                    <a:pt x="687" y="555"/>
                    <a:pt x="489" y="1400"/>
                    <a:pt x="0" y="1770"/>
                  </a:cubicBezTo>
                  <a:cubicBezTo>
                    <a:pt x="865" y="2635"/>
                    <a:pt x="1546" y="2864"/>
                    <a:pt x="2023" y="2864"/>
                  </a:cubicBezTo>
                  <a:cubicBezTo>
                    <a:pt x="2559" y="2864"/>
                    <a:pt x="2840" y="2576"/>
                    <a:pt x="2840" y="2576"/>
                  </a:cubicBezTo>
                  <a:lnTo>
                    <a:pt x="3051" y="1242"/>
                  </a:lnTo>
                  <a:cubicBezTo>
                    <a:pt x="2364" y="1149"/>
                    <a:pt x="1625" y="727"/>
                    <a:pt x="1149" y="397"/>
                  </a:cubicBezTo>
                  <a:cubicBezTo>
                    <a:pt x="1083" y="357"/>
                    <a:pt x="1031" y="331"/>
                    <a:pt x="991" y="291"/>
                  </a:cubicBezTo>
                  <a:cubicBezTo>
                    <a:pt x="766" y="93"/>
                    <a:pt x="621" y="0"/>
                    <a:pt x="621" y="0"/>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5"/>
            <p:cNvSpPr/>
            <p:nvPr/>
          </p:nvSpPr>
          <p:spPr>
            <a:xfrm flipH="1">
              <a:off x="6806457" y="1525660"/>
              <a:ext cx="351515" cy="424427"/>
            </a:xfrm>
            <a:custGeom>
              <a:rect b="b" l="l" r="r" t="t"/>
              <a:pathLst>
                <a:path extrusionOk="0" h="5693" w="4715">
                  <a:moveTo>
                    <a:pt x="2256" y="1"/>
                  </a:moveTo>
                  <a:cubicBezTo>
                    <a:pt x="2171" y="1"/>
                    <a:pt x="2084" y="6"/>
                    <a:pt x="1994" y="19"/>
                  </a:cubicBezTo>
                  <a:cubicBezTo>
                    <a:pt x="1176" y="151"/>
                    <a:pt x="542" y="798"/>
                    <a:pt x="410" y="1617"/>
                  </a:cubicBezTo>
                  <a:cubicBezTo>
                    <a:pt x="172" y="2370"/>
                    <a:pt x="13" y="3175"/>
                    <a:pt x="0" y="4086"/>
                  </a:cubicBezTo>
                  <a:cubicBezTo>
                    <a:pt x="0" y="4192"/>
                    <a:pt x="0" y="4298"/>
                    <a:pt x="0" y="4403"/>
                  </a:cubicBezTo>
                  <a:cubicBezTo>
                    <a:pt x="64" y="4456"/>
                    <a:pt x="1507" y="5693"/>
                    <a:pt x="2784" y="5693"/>
                  </a:cubicBezTo>
                  <a:cubicBezTo>
                    <a:pt x="3097" y="5693"/>
                    <a:pt x="3401" y="5618"/>
                    <a:pt x="3672" y="5434"/>
                  </a:cubicBezTo>
                  <a:cubicBezTo>
                    <a:pt x="3936" y="5249"/>
                    <a:pt x="4107" y="4747"/>
                    <a:pt x="4306" y="3822"/>
                  </a:cubicBezTo>
                  <a:cubicBezTo>
                    <a:pt x="4332" y="3704"/>
                    <a:pt x="4358" y="3571"/>
                    <a:pt x="4398" y="3426"/>
                  </a:cubicBezTo>
                  <a:cubicBezTo>
                    <a:pt x="4424" y="3307"/>
                    <a:pt x="4451" y="3162"/>
                    <a:pt x="4477" y="3030"/>
                  </a:cubicBezTo>
                  <a:cubicBezTo>
                    <a:pt x="4715" y="1841"/>
                    <a:pt x="4477" y="930"/>
                    <a:pt x="3870" y="600"/>
                  </a:cubicBezTo>
                  <a:cubicBezTo>
                    <a:pt x="3515" y="411"/>
                    <a:pt x="2971" y="1"/>
                    <a:pt x="2256" y="1"/>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5"/>
            <p:cNvSpPr/>
            <p:nvPr/>
          </p:nvSpPr>
          <p:spPr>
            <a:xfrm flipH="1">
              <a:off x="6756730" y="1477946"/>
              <a:ext cx="379621" cy="168340"/>
            </a:xfrm>
            <a:custGeom>
              <a:rect b="b" l="l" r="r" t="t"/>
              <a:pathLst>
                <a:path extrusionOk="0" h="2258" w="5092">
                  <a:moveTo>
                    <a:pt x="2383" y="0"/>
                  </a:moveTo>
                  <a:cubicBezTo>
                    <a:pt x="915" y="0"/>
                    <a:pt x="172" y="1425"/>
                    <a:pt x="172" y="1425"/>
                  </a:cubicBezTo>
                  <a:cubicBezTo>
                    <a:pt x="172" y="1425"/>
                    <a:pt x="1" y="1795"/>
                    <a:pt x="608" y="1966"/>
                  </a:cubicBezTo>
                  <a:cubicBezTo>
                    <a:pt x="737" y="2003"/>
                    <a:pt x="867" y="2018"/>
                    <a:pt x="996" y="2018"/>
                  </a:cubicBezTo>
                  <a:cubicBezTo>
                    <a:pt x="1946" y="2018"/>
                    <a:pt x="2827" y="1148"/>
                    <a:pt x="2827" y="1148"/>
                  </a:cubicBezTo>
                  <a:cubicBezTo>
                    <a:pt x="2827" y="1148"/>
                    <a:pt x="3302" y="1874"/>
                    <a:pt x="3725" y="2204"/>
                  </a:cubicBezTo>
                  <a:cubicBezTo>
                    <a:pt x="3770" y="2242"/>
                    <a:pt x="3809" y="2258"/>
                    <a:pt x="3844" y="2258"/>
                  </a:cubicBezTo>
                  <a:cubicBezTo>
                    <a:pt x="4065" y="2258"/>
                    <a:pt x="4095" y="1597"/>
                    <a:pt x="4095" y="1597"/>
                  </a:cubicBezTo>
                  <a:cubicBezTo>
                    <a:pt x="4095" y="1597"/>
                    <a:pt x="4716" y="2072"/>
                    <a:pt x="4975" y="2072"/>
                  </a:cubicBezTo>
                  <a:cubicBezTo>
                    <a:pt x="5047" y="2072"/>
                    <a:pt x="5091" y="2035"/>
                    <a:pt x="5085" y="1940"/>
                  </a:cubicBezTo>
                  <a:cubicBezTo>
                    <a:pt x="5046" y="1491"/>
                    <a:pt x="4953" y="606"/>
                    <a:pt x="3038" y="91"/>
                  </a:cubicBezTo>
                  <a:cubicBezTo>
                    <a:pt x="2806" y="28"/>
                    <a:pt x="2587" y="0"/>
                    <a:pt x="2383" y="0"/>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5"/>
            <p:cNvSpPr/>
            <p:nvPr/>
          </p:nvSpPr>
          <p:spPr>
            <a:xfrm flipH="1">
              <a:off x="6931479" y="1864285"/>
              <a:ext cx="51292" cy="21247"/>
            </a:xfrm>
            <a:custGeom>
              <a:rect b="b" l="l" r="r" t="t"/>
              <a:pathLst>
                <a:path extrusionOk="0" h="285" w="688">
                  <a:moveTo>
                    <a:pt x="80" y="0"/>
                  </a:moveTo>
                  <a:cubicBezTo>
                    <a:pt x="60" y="0"/>
                    <a:pt x="41" y="7"/>
                    <a:pt x="27" y="20"/>
                  </a:cubicBezTo>
                  <a:cubicBezTo>
                    <a:pt x="1" y="33"/>
                    <a:pt x="1" y="86"/>
                    <a:pt x="27" y="112"/>
                  </a:cubicBezTo>
                  <a:cubicBezTo>
                    <a:pt x="41" y="112"/>
                    <a:pt x="212" y="284"/>
                    <a:pt x="463" y="284"/>
                  </a:cubicBezTo>
                  <a:cubicBezTo>
                    <a:pt x="516" y="284"/>
                    <a:pt x="582" y="284"/>
                    <a:pt x="635" y="258"/>
                  </a:cubicBezTo>
                  <a:cubicBezTo>
                    <a:pt x="674" y="244"/>
                    <a:pt x="688" y="205"/>
                    <a:pt x="674" y="178"/>
                  </a:cubicBezTo>
                  <a:cubicBezTo>
                    <a:pt x="674" y="146"/>
                    <a:pt x="648" y="122"/>
                    <a:pt x="616" y="122"/>
                  </a:cubicBezTo>
                  <a:cubicBezTo>
                    <a:pt x="609" y="122"/>
                    <a:pt x="602" y="123"/>
                    <a:pt x="595" y="126"/>
                  </a:cubicBezTo>
                  <a:cubicBezTo>
                    <a:pt x="545" y="143"/>
                    <a:pt x="498" y="150"/>
                    <a:pt x="453" y="150"/>
                  </a:cubicBezTo>
                  <a:cubicBezTo>
                    <a:pt x="263" y="150"/>
                    <a:pt x="133" y="20"/>
                    <a:pt x="133" y="20"/>
                  </a:cubicBezTo>
                  <a:cubicBezTo>
                    <a:pt x="120" y="7"/>
                    <a:pt x="100" y="0"/>
                    <a:pt x="80" y="0"/>
                  </a:cubicBezTo>
                  <a:close/>
                </a:path>
              </a:pathLst>
            </a:custGeom>
            <a:solidFill>
              <a:srgbClr val="E47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5"/>
            <p:cNvSpPr/>
            <p:nvPr/>
          </p:nvSpPr>
          <p:spPr>
            <a:xfrm flipH="1">
              <a:off x="6887195" y="1802703"/>
              <a:ext cx="108325" cy="57033"/>
            </a:xfrm>
            <a:custGeom>
              <a:rect b="b" l="l" r="r" t="t"/>
              <a:pathLst>
                <a:path extrusionOk="0" h="765" w="1453">
                  <a:moveTo>
                    <a:pt x="53" y="1"/>
                  </a:moveTo>
                  <a:cubicBezTo>
                    <a:pt x="53" y="1"/>
                    <a:pt x="0" y="529"/>
                    <a:pt x="542" y="714"/>
                  </a:cubicBezTo>
                  <a:cubicBezTo>
                    <a:pt x="643" y="750"/>
                    <a:pt x="734" y="765"/>
                    <a:pt x="816" y="765"/>
                  </a:cubicBezTo>
                  <a:cubicBezTo>
                    <a:pt x="1281" y="765"/>
                    <a:pt x="1453" y="278"/>
                    <a:pt x="1453" y="278"/>
                  </a:cubicBezTo>
                  <a:cubicBezTo>
                    <a:pt x="978" y="278"/>
                    <a:pt x="53" y="1"/>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5"/>
            <p:cNvSpPr/>
            <p:nvPr/>
          </p:nvSpPr>
          <p:spPr>
            <a:xfrm flipH="1">
              <a:off x="6799520" y="1659857"/>
              <a:ext cx="81262" cy="57256"/>
            </a:xfrm>
            <a:custGeom>
              <a:rect b="b" l="l" r="r" t="t"/>
              <a:pathLst>
                <a:path extrusionOk="0" h="768" w="1090">
                  <a:moveTo>
                    <a:pt x="210" y="1"/>
                  </a:moveTo>
                  <a:cubicBezTo>
                    <a:pt x="154" y="1"/>
                    <a:pt x="0" y="19"/>
                    <a:pt x="33" y="213"/>
                  </a:cubicBezTo>
                  <a:cubicBezTo>
                    <a:pt x="72" y="438"/>
                    <a:pt x="588" y="306"/>
                    <a:pt x="838" y="768"/>
                  </a:cubicBezTo>
                  <a:cubicBezTo>
                    <a:pt x="838" y="768"/>
                    <a:pt x="1089" y="279"/>
                    <a:pt x="231" y="2"/>
                  </a:cubicBezTo>
                  <a:cubicBezTo>
                    <a:pt x="231" y="2"/>
                    <a:pt x="223" y="1"/>
                    <a:pt x="210" y="1"/>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5"/>
            <p:cNvSpPr/>
            <p:nvPr/>
          </p:nvSpPr>
          <p:spPr>
            <a:xfrm flipH="1">
              <a:off x="6925590" y="1643456"/>
              <a:ext cx="84244" cy="35263"/>
            </a:xfrm>
            <a:custGeom>
              <a:rect b="b" l="l" r="r" t="t"/>
              <a:pathLst>
                <a:path extrusionOk="0" h="473" w="1130">
                  <a:moveTo>
                    <a:pt x="701" y="0"/>
                  </a:moveTo>
                  <a:cubicBezTo>
                    <a:pt x="0" y="0"/>
                    <a:pt x="34" y="473"/>
                    <a:pt x="34" y="473"/>
                  </a:cubicBezTo>
                  <a:cubicBezTo>
                    <a:pt x="194" y="347"/>
                    <a:pt x="355" y="317"/>
                    <a:pt x="499" y="317"/>
                  </a:cubicBezTo>
                  <a:cubicBezTo>
                    <a:pt x="632" y="317"/>
                    <a:pt x="751" y="343"/>
                    <a:pt x="842" y="343"/>
                  </a:cubicBezTo>
                  <a:cubicBezTo>
                    <a:pt x="912" y="343"/>
                    <a:pt x="966" y="328"/>
                    <a:pt x="998" y="275"/>
                  </a:cubicBezTo>
                  <a:cubicBezTo>
                    <a:pt x="1130" y="76"/>
                    <a:pt x="892" y="10"/>
                    <a:pt x="892" y="10"/>
                  </a:cubicBezTo>
                  <a:cubicBezTo>
                    <a:pt x="823" y="3"/>
                    <a:pt x="760" y="0"/>
                    <a:pt x="701" y="0"/>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5"/>
            <p:cNvSpPr/>
            <p:nvPr/>
          </p:nvSpPr>
          <p:spPr>
            <a:xfrm flipH="1">
              <a:off x="6896878" y="1737060"/>
              <a:ext cx="36456" cy="62102"/>
            </a:xfrm>
            <a:custGeom>
              <a:rect b="b" l="l" r="r" t="t"/>
              <a:pathLst>
                <a:path extrusionOk="0" h="833" w="489">
                  <a:moveTo>
                    <a:pt x="330" y="1"/>
                  </a:moveTo>
                  <a:cubicBezTo>
                    <a:pt x="291" y="14"/>
                    <a:pt x="264" y="41"/>
                    <a:pt x="278" y="80"/>
                  </a:cubicBezTo>
                  <a:lnTo>
                    <a:pt x="357" y="701"/>
                  </a:lnTo>
                  <a:cubicBezTo>
                    <a:pt x="291" y="688"/>
                    <a:pt x="198" y="661"/>
                    <a:pt x="119" y="595"/>
                  </a:cubicBezTo>
                  <a:cubicBezTo>
                    <a:pt x="108" y="590"/>
                    <a:pt x="95" y="587"/>
                    <a:pt x="81" y="587"/>
                  </a:cubicBezTo>
                  <a:cubicBezTo>
                    <a:pt x="62" y="587"/>
                    <a:pt x="42" y="593"/>
                    <a:pt x="27" y="608"/>
                  </a:cubicBezTo>
                  <a:cubicBezTo>
                    <a:pt x="0" y="635"/>
                    <a:pt x="0" y="674"/>
                    <a:pt x="27" y="701"/>
                  </a:cubicBezTo>
                  <a:cubicBezTo>
                    <a:pt x="132" y="767"/>
                    <a:pt x="225" y="807"/>
                    <a:pt x="304" y="820"/>
                  </a:cubicBezTo>
                  <a:cubicBezTo>
                    <a:pt x="383" y="833"/>
                    <a:pt x="436" y="833"/>
                    <a:pt x="436" y="833"/>
                  </a:cubicBezTo>
                  <a:cubicBezTo>
                    <a:pt x="449" y="833"/>
                    <a:pt x="463" y="820"/>
                    <a:pt x="476" y="807"/>
                  </a:cubicBezTo>
                  <a:cubicBezTo>
                    <a:pt x="489" y="793"/>
                    <a:pt x="489" y="780"/>
                    <a:pt x="489" y="767"/>
                  </a:cubicBezTo>
                  <a:lnTo>
                    <a:pt x="396" y="67"/>
                  </a:lnTo>
                  <a:cubicBezTo>
                    <a:pt x="396" y="27"/>
                    <a:pt x="357" y="1"/>
                    <a:pt x="330" y="1"/>
                  </a:cubicBezTo>
                  <a:close/>
                </a:path>
              </a:pathLst>
            </a:custGeom>
            <a:solidFill>
              <a:srgbClr val="363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5"/>
            <p:cNvSpPr/>
            <p:nvPr/>
          </p:nvSpPr>
          <p:spPr>
            <a:xfrm flipH="1">
              <a:off x="7116596" y="1692661"/>
              <a:ext cx="106983" cy="137997"/>
            </a:xfrm>
            <a:custGeom>
              <a:rect b="b" l="l" r="r" t="t"/>
              <a:pathLst>
                <a:path extrusionOk="0" h="1851" w="1435">
                  <a:moveTo>
                    <a:pt x="790" y="1"/>
                  </a:moveTo>
                  <a:cubicBezTo>
                    <a:pt x="679" y="1"/>
                    <a:pt x="558" y="48"/>
                    <a:pt x="431" y="169"/>
                  </a:cubicBezTo>
                  <a:cubicBezTo>
                    <a:pt x="0" y="576"/>
                    <a:pt x="296" y="1850"/>
                    <a:pt x="964" y="1850"/>
                  </a:cubicBezTo>
                  <a:cubicBezTo>
                    <a:pt x="1034" y="1850"/>
                    <a:pt x="1107" y="1837"/>
                    <a:pt x="1184" y="1807"/>
                  </a:cubicBezTo>
                  <a:lnTo>
                    <a:pt x="1435" y="565"/>
                  </a:lnTo>
                  <a:cubicBezTo>
                    <a:pt x="1435" y="565"/>
                    <a:pt x="1172" y="1"/>
                    <a:pt x="790" y="1"/>
                  </a:cubicBezTo>
                  <a:close/>
                </a:path>
              </a:pathLst>
            </a:custGeom>
            <a:solidFill>
              <a:srgbClr val="F3A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5"/>
            <p:cNvSpPr/>
            <p:nvPr/>
          </p:nvSpPr>
          <p:spPr>
            <a:xfrm flipH="1">
              <a:off x="7127406" y="1722856"/>
              <a:ext cx="49279" cy="85139"/>
            </a:xfrm>
            <a:custGeom>
              <a:rect b="b" l="l" r="r" t="t"/>
              <a:pathLst>
                <a:path extrusionOk="0" h="1142" w="661">
                  <a:moveTo>
                    <a:pt x="71" y="1"/>
                  </a:moveTo>
                  <a:cubicBezTo>
                    <a:pt x="51" y="1"/>
                    <a:pt x="30" y="12"/>
                    <a:pt x="13" y="28"/>
                  </a:cubicBezTo>
                  <a:cubicBezTo>
                    <a:pt x="0" y="55"/>
                    <a:pt x="0" y="94"/>
                    <a:pt x="40" y="121"/>
                  </a:cubicBezTo>
                  <a:cubicBezTo>
                    <a:pt x="53" y="134"/>
                    <a:pt x="529" y="451"/>
                    <a:pt x="462" y="1072"/>
                  </a:cubicBezTo>
                  <a:cubicBezTo>
                    <a:pt x="462" y="1098"/>
                    <a:pt x="489" y="1138"/>
                    <a:pt x="515" y="1138"/>
                  </a:cubicBezTo>
                  <a:lnTo>
                    <a:pt x="529" y="1138"/>
                  </a:lnTo>
                  <a:cubicBezTo>
                    <a:pt x="533" y="1140"/>
                    <a:pt x="538" y="1141"/>
                    <a:pt x="543" y="1141"/>
                  </a:cubicBezTo>
                  <a:cubicBezTo>
                    <a:pt x="568" y="1141"/>
                    <a:pt x="595" y="1118"/>
                    <a:pt x="595" y="1085"/>
                  </a:cubicBezTo>
                  <a:cubicBezTo>
                    <a:pt x="661" y="385"/>
                    <a:pt x="132" y="28"/>
                    <a:pt x="106" y="15"/>
                  </a:cubicBezTo>
                  <a:cubicBezTo>
                    <a:pt x="96" y="5"/>
                    <a:pt x="84" y="1"/>
                    <a:pt x="71" y="1"/>
                  </a:cubicBezTo>
                  <a:close/>
                </a:path>
              </a:pathLst>
            </a:custGeom>
            <a:solidFill>
              <a:srgbClr val="363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5"/>
            <p:cNvSpPr/>
            <p:nvPr/>
          </p:nvSpPr>
          <p:spPr>
            <a:xfrm flipH="1">
              <a:off x="7139185" y="1755585"/>
              <a:ext cx="40482" cy="15731"/>
            </a:xfrm>
            <a:custGeom>
              <a:rect b="b" l="l" r="r" t="t"/>
              <a:pathLst>
                <a:path extrusionOk="0" h="211" w="543">
                  <a:moveTo>
                    <a:pt x="374" y="0"/>
                  </a:moveTo>
                  <a:cubicBezTo>
                    <a:pt x="223" y="0"/>
                    <a:pt x="61" y="81"/>
                    <a:pt x="40" y="91"/>
                  </a:cubicBezTo>
                  <a:cubicBezTo>
                    <a:pt x="14" y="104"/>
                    <a:pt x="1" y="144"/>
                    <a:pt x="14" y="170"/>
                  </a:cubicBezTo>
                  <a:cubicBezTo>
                    <a:pt x="27" y="197"/>
                    <a:pt x="40" y="210"/>
                    <a:pt x="53" y="210"/>
                  </a:cubicBezTo>
                  <a:cubicBezTo>
                    <a:pt x="67" y="210"/>
                    <a:pt x="80" y="210"/>
                    <a:pt x="93" y="197"/>
                  </a:cubicBezTo>
                  <a:cubicBezTo>
                    <a:pt x="143" y="177"/>
                    <a:pt x="262" y="126"/>
                    <a:pt x="362" y="126"/>
                  </a:cubicBezTo>
                  <a:cubicBezTo>
                    <a:pt x="394" y="126"/>
                    <a:pt x="424" y="131"/>
                    <a:pt x="450" y="144"/>
                  </a:cubicBezTo>
                  <a:cubicBezTo>
                    <a:pt x="457" y="148"/>
                    <a:pt x="465" y="149"/>
                    <a:pt x="473" y="149"/>
                  </a:cubicBezTo>
                  <a:cubicBezTo>
                    <a:pt x="495" y="149"/>
                    <a:pt x="519" y="137"/>
                    <a:pt x="529" y="118"/>
                  </a:cubicBezTo>
                  <a:cubicBezTo>
                    <a:pt x="542" y="78"/>
                    <a:pt x="529" y="52"/>
                    <a:pt x="502" y="25"/>
                  </a:cubicBezTo>
                  <a:cubicBezTo>
                    <a:pt x="463" y="7"/>
                    <a:pt x="419" y="0"/>
                    <a:pt x="374" y="0"/>
                  </a:cubicBezTo>
                  <a:close/>
                </a:path>
              </a:pathLst>
            </a:custGeom>
            <a:solidFill>
              <a:srgbClr val="3636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5"/>
            <p:cNvSpPr/>
            <p:nvPr/>
          </p:nvSpPr>
          <p:spPr>
            <a:xfrm flipH="1">
              <a:off x="7074249" y="1585154"/>
              <a:ext cx="88270" cy="181013"/>
            </a:xfrm>
            <a:custGeom>
              <a:rect b="b" l="l" r="r" t="t"/>
              <a:pathLst>
                <a:path extrusionOk="0" h="2428" w="1184">
                  <a:moveTo>
                    <a:pt x="523" y="0"/>
                  </a:moveTo>
                  <a:lnTo>
                    <a:pt x="523" y="0"/>
                  </a:lnTo>
                  <a:cubicBezTo>
                    <a:pt x="1" y="1127"/>
                    <a:pt x="387" y="2428"/>
                    <a:pt x="524" y="2428"/>
                  </a:cubicBezTo>
                  <a:cubicBezTo>
                    <a:pt x="543" y="2428"/>
                    <a:pt x="557" y="2403"/>
                    <a:pt x="563" y="2351"/>
                  </a:cubicBezTo>
                  <a:cubicBezTo>
                    <a:pt x="589" y="2021"/>
                    <a:pt x="1184" y="423"/>
                    <a:pt x="1184" y="423"/>
                  </a:cubicBezTo>
                  <a:lnTo>
                    <a:pt x="523" y="0"/>
                  </a:ln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5"/>
            <p:cNvSpPr/>
            <p:nvPr/>
          </p:nvSpPr>
          <p:spPr>
            <a:xfrm flipH="1">
              <a:off x="5675131" y="2921461"/>
              <a:ext cx="2228225" cy="124130"/>
            </a:xfrm>
            <a:custGeom>
              <a:rect b="b" l="l" r="r" t="t"/>
              <a:pathLst>
                <a:path extrusionOk="0" h="1665" w="29888">
                  <a:moveTo>
                    <a:pt x="423" y="0"/>
                  </a:moveTo>
                  <a:cubicBezTo>
                    <a:pt x="186" y="0"/>
                    <a:pt x="1" y="251"/>
                    <a:pt x="1" y="568"/>
                  </a:cubicBezTo>
                  <a:lnTo>
                    <a:pt x="1" y="1096"/>
                  </a:lnTo>
                  <a:cubicBezTo>
                    <a:pt x="1" y="1413"/>
                    <a:pt x="186" y="1664"/>
                    <a:pt x="423" y="1664"/>
                  </a:cubicBezTo>
                  <a:lnTo>
                    <a:pt x="29465" y="1664"/>
                  </a:lnTo>
                  <a:cubicBezTo>
                    <a:pt x="29702" y="1664"/>
                    <a:pt x="29887" y="1413"/>
                    <a:pt x="29887" y="1096"/>
                  </a:cubicBezTo>
                  <a:lnTo>
                    <a:pt x="29887" y="568"/>
                  </a:lnTo>
                  <a:cubicBezTo>
                    <a:pt x="29887" y="251"/>
                    <a:pt x="29702" y="0"/>
                    <a:pt x="29465" y="0"/>
                  </a:cubicBezTo>
                  <a:close/>
                </a:path>
              </a:pathLst>
            </a:custGeom>
            <a:solidFill>
              <a:srgbClr val="00B2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5"/>
            <p:cNvSpPr/>
            <p:nvPr/>
          </p:nvSpPr>
          <p:spPr>
            <a:xfrm flipH="1">
              <a:off x="5675131" y="2971580"/>
              <a:ext cx="2228225" cy="17818"/>
            </a:xfrm>
            <a:custGeom>
              <a:rect b="b" l="l" r="r" t="t"/>
              <a:pathLst>
                <a:path extrusionOk="0" h="239" w="29888">
                  <a:moveTo>
                    <a:pt x="1" y="1"/>
                  </a:moveTo>
                  <a:lnTo>
                    <a:pt x="1" y="238"/>
                  </a:lnTo>
                  <a:lnTo>
                    <a:pt x="29887" y="238"/>
                  </a:lnTo>
                  <a:lnTo>
                    <a:pt x="29887" y="1"/>
                  </a:lnTo>
                  <a:close/>
                </a:path>
              </a:pathLst>
            </a:custGeom>
            <a:solidFill>
              <a:srgbClr val="007A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5"/>
            <p:cNvSpPr/>
            <p:nvPr/>
          </p:nvSpPr>
          <p:spPr>
            <a:xfrm flipH="1">
              <a:off x="5683021" y="2083324"/>
              <a:ext cx="1093909" cy="669631"/>
            </a:xfrm>
            <a:custGeom>
              <a:rect b="b" l="l" r="r" t="t"/>
              <a:pathLst>
                <a:path extrusionOk="0" h="8982" w="14673">
                  <a:moveTo>
                    <a:pt x="2430" y="1"/>
                  </a:moveTo>
                  <a:cubicBezTo>
                    <a:pt x="2219" y="1"/>
                    <a:pt x="2021" y="146"/>
                    <a:pt x="1968" y="370"/>
                  </a:cubicBezTo>
                  <a:lnTo>
                    <a:pt x="66" y="8400"/>
                  </a:lnTo>
                  <a:cubicBezTo>
                    <a:pt x="0" y="8704"/>
                    <a:pt x="225" y="8981"/>
                    <a:pt x="528" y="8981"/>
                  </a:cubicBezTo>
                  <a:lnTo>
                    <a:pt x="12243" y="8981"/>
                  </a:lnTo>
                  <a:cubicBezTo>
                    <a:pt x="12467" y="8981"/>
                    <a:pt x="12652" y="8836"/>
                    <a:pt x="12705" y="8624"/>
                  </a:cubicBezTo>
                  <a:lnTo>
                    <a:pt x="12824" y="8123"/>
                  </a:lnTo>
                  <a:lnTo>
                    <a:pt x="12863" y="7938"/>
                  </a:lnTo>
                  <a:lnTo>
                    <a:pt x="14607" y="582"/>
                  </a:lnTo>
                  <a:cubicBezTo>
                    <a:pt x="14673" y="291"/>
                    <a:pt x="14448" y="1"/>
                    <a:pt x="14144" y="1"/>
                  </a:cubicBezTo>
                  <a:close/>
                </a:path>
              </a:pathLst>
            </a:custGeom>
            <a:solidFill>
              <a:srgbClr val="753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5"/>
            <p:cNvSpPr/>
            <p:nvPr/>
          </p:nvSpPr>
          <p:spPr>
            <a:xfrm flipH="1">
              <a:off x="6108337" y="2373787"/>
              <a:ext cx="144856" cy="135909"/>
            </a:xfrm>
            <a:custGeom>
              <a:rect b="b" l="l" r="r" t="t"/>
              <a:pathLst>
                <a:path extrusionOk="0" h="1823" w="1943">
                  <a:moveTo>
                    <a:pt x="1071" y="1"/>
                  </a:moveTo>
                  <a:cubicBezTo>
                    <a:pt x="569" y="1"/>
                    <a:pt x="120" y="410"/>
                    <a:pt x="54" y="912"/>
                  </a:cubicBezTo>
                  <a:cubicBezTo>
                    <a:pt x="1" y="1414"/>
                    <a:pt x="371" y="1823"/>
                    <a:pt x="873" y="1823"/>
                  </a:cubicBezTo>
                  <a:cubicBezTo>
                    <a:pt x="1374" y="1823"/>
                    <a:pt x="1837" y="1414"/>
                    <a:pt x="1890" y="912"/>
                  </a:cubicBezTo>
                  <a:cubicBezTo>
                    <a:pt x="1942" y="410"/>
                    <a:pt x="1586" y="1"/>
                    <a:pt x="1071" y="1"/>
                  </a:cubicBezTo>
                  <a:close/>
                </a:path>
              </a:pathLst>
            </a:custGeom>
            <a:solidFill>
              <a:srgbClr val="753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5"/>
            <p:cNvSpPr/>
            <p:nvPr/>
          </p:nvSpPr>
          <p:spPr>
            <a:xfrm flipH="1">
              <a:off x="6560280" y="2083324"/>
              <a:ext cx="216650" cy="670600"/>
            </a:xfrm>
            <a:custGeom>
              <a:rect b="b" l="l" r="r" t="t"/>
              <a:pathLst>
                <a:path extrusionOk="0" h="8995" w="2906">
                  <a:moveTo>
                    <a:pt x="2443" y="1"/>
                  </a:moveTo>
                  <a:cubicBezTo>
                    <a:pt x="2219" y="1"/>
                    <a:pt x="2021" y="146"/>
                    <a:pt x="1981" y="370"/>
                  </a:cubicBezTo>
                  <a:lnTo>
                    <a:pt x="79" y="8400"/>
                  </a:lnTo>
                  <a:cubicBezTo>
                    <a:pt x="0" y="8704"/>
                    <a:pt x="225" y="8994"/>
                    <a:pt x="542" y="8994"/>
                  </a:cubicBezTo>
                  <a:lnTo>
                    <a:pt x="872" y="8994"/>
                  </a:lnTo>
                  <a:lnTo>
                    <a:pt x="2906" y="1"/>
                  </a:lnTo>
                  <a:close/>
                </a:path>
              </a:pathLst>
            </a:custGeom>
            <a:solidFill>
              <a:srgbClr val="753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5"/>
            <p:cNvSpPr/>
            <p:nvPr/>
          </p:nvSpPr>
          <p:spPr>
            <a:xfrm flipH="1">
              <a:off x="6220614" y="2752894"/>
              <a:ext cx="113245" cy="149701"/>
            </a:xfrm>
            <a:custGeom>
              <a:rect b="b" l="l" r="r" t="t"/>
              <a:pathLst>
                <a:path extrusionOk="0" h="2008" w="1519">
                  <a:moveTo>
                    <a:pt x="343" y="0"/>
                  </a:moveTo>
                  <a:lnTo>
                    <a:pt x="0" y="2007"/>
                  </a:lnTo>
                  <a:lnTo>
                    <a:pt x="1162" y="2007"/>
                  </a:lnTo>
                  <a:lnTo>
                    <a:pt x="151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5"/>
            <p:cNvSpPr/>
            <p:nvPr/>
          </p:nvSpPr>
          <p:spPr>
            <a:xfrm flipH="1">
              <a:off x="6231431" y="2840495"/>
              <a:ext cx="733597" cy="62102"/>
            </a:xfrm>
            <a:custGeom>
              <a:rect b="b" l="l" r="r" t="t"/>
              <a:pathLst>
                <a:path extrusionOk="0" h="833" w="9840">
                  <a:moveTo>
                    <a:pt x="516" y="0"/>
                  </a:moveTo>
                  <a:cubicBezTo>
                    <a:pt x="357" y="0"/>
                    <a:pt x="212" y="106"/>
                    <a:pt x="159" y="265"/>
                  </a:cubicBezTo>
                  <a:lnTo>
                    <a:pt x="1" y="832"/>
                  </a:lnTo>
                  <a:lnTo>
                    <a:pt x="9668" y="832"/>
                  </a:lnTo>
                  <a:lnTo>
                    <a:pt x="9773" y="463"/>
                  </a:lnTo>
                  <a:cubicBezTo>
                    <a:pt x="9840" y="238"/>
                    <a:pt x="9668" y="0"/>
                    <a:pt x="943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5"/>
            <p:cNvSpPr/>
            <p:nvPr/>
          </p:nvSpPr>
          <p:spPr>
            <a:xfrm flipH="1">
              <a:off x="5998075" y="1663883"/>
              <a:ext cx="363369" cy="240283"/>
            </a:xfrm>
            <a:custGeom>
              <a:rect b="b" l="l" r="r" t="t"/>
              <a:pathLst>
                <a:path extrusionOk="0" h="3223" w="4874">
                  <a:moveTo>
                    <a:pt x="383" y="1"/>
                  </a:moveTo>
                  <a:cubicBezTo>
                    <a:pt x="172" y="1"/>
                    <a:pt x="0" y="172"/>
                    <a:pt x="0" y="384"/>
                  </a:cubicBezTo>
                  <a:lnTo>
                    <a:pt x="0" y="2853"/>
                  </a:lnTo>
                  <a:cubicBezTo>
                    <a:pt x="0" y="3051"/>
                    <a:pt x="172" y="3223"/>
                    <a:pt x="383" y="3223"/>
                  </a:cubicBezTo>
                  <a:lnTo>
                    <a:pt x="4490" y="3223"/>
                  </a:lnTo>
                  <a:cubicBezTo>
                    <a:pt x="4702" y="3223"/>
                    <a:pt x="4873" y="3065"/>
                    <a:pt x="4873" y="2853"/>
                  </a:cubicBezTo>
                  <a:lnTo>
                    <a:pt x="4873" y="384"/>
                  </a:lnTo>
                  <a:cubicBezTo>
                    <a:pt x="4873" y="172"/>
                    <a:pt x="4702" y="1"/>
                    <a:pt x="4504" y="1"/>
                  </a:cubicBezTo>
                  <a:close/>
                </a:path>
              </a:pathLst>
            </a:custGeom>
            <a:solidFill>
              <a:srgbClr val="753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5"/>
            <p:cNvSpPr/>
            <p:nvPr/>
          </p:nvSpPr>
          <p:spPr>
            <a:xfrm flipH="1">
              <a:off x="6039449" y="1868683"/>
              <a:ext cx="79771" cy="109369"/>
            </a:xfrm>
            <a:custGeom>
              <a:rect b="b" l="l" r="r" t="t"/>
              <a:pathLst>
                <a:path extrusionOk="0" h="1467" w="1070">
                  <a:moveTo>
                    <a:pt x="1070" y="1"/>
                  </a:moveTo>
                  <a:lnTo>
                    <a:pt x="0" y="80"/>
                  </a:lnTo>
                  <a:lnTo>
                    <a:pt x="687" y="1466"/>
                  </a:lnTo>
                  <a:lnTo>
                    <a:pt x="1070" y="1"/>
                  </a:lnTo>
                  <a:close/>
                </a:path>
              </a:pathLst>
            </a:custGeom>
            <a:solidFill>
              <a:srgbClr val="753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5"/>
            <p:cNvSpPr/>
            <p:nvPr/>
          </p:nvSpPr>
          <p:spPr>
            <a:xfrm flipH="1">
              <a:off x="6094619" y="1723079"/>
              <a:ext cx="168489" cy="135835"/>
            </a:xfrm>
            <a:custGeom>
              <a:rect b="b" l="l" r="r" t="t"/>
              <a:pathLst>
                <a:path extrusionOk="0" h="1822" w="2260">
                  <a:moveTo>
                    <a:pt x="566" y="0"/>
                  </a:moveTo>
                  <a:cubicBezTo>
                    <a:pt x="259" y="0"/>
                    <a:pt x="1" y="211"/>
                    <a:pt x="42" y="580"/>
                  </a:cubicBezTo>
                  <a:cubicBezTo>
                    <a:pt x="94" y="1135"/>
                    <a:pt x="1085" y="1821"/>
                    <a:pt x="1085" y="1821"/>
                  </a:cubicBezTo>
                  <a:cubicBezTo>
                    <a:pt x="1085" y="1821"/>
                    <a:pt x="2115" y="1135"/>
                    <a:pt x="2194" y="580"/>
                  </a:cubicBezTo>
                  <a:cubicBezTo>
                    <a:pt x="2260" y="211"/>
                    <a:pt x="2015" y="0"/>
                    <a:pt x="1707" y="0"/>
                  </a:cubicBezTo>
                  <a:cubicBezTo>
                    <a:pt x="1518" y="0"/>
                    <a:pt x="1305" y="79"/>
                    <a:pt x="1124" y="250"/>
                  </a:cubicBezTo>
                  <a:cubicBezTo>
                    <a:pt x="959" y="79"/>
                    <a:pt x="754" y="0"/>
                    <a:pt x="5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1" name="Google Shape;2281;p5"/>
            <p:cNvGrpSpPr/>
            <p:nvPr/>
          </p:nvGrpSpPr>
          <p:grpSpPr>
            <a:xfrm rot="212995">
              <a:off x="6926045" y="1692974"/>
              <a:ext cx="86194" cy="63021"/>
              <a:chOff x="2659716" y="2883799"/>
              <a:chExt cx="199141" cy="136442"/>
            </a:xfrm>
          </p:grpSpPr>
          <p:sp>
            <p:nvSpPr>
              <p:cNvPr id="2282" name="Google Shape;2282;p5"/>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5"/>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4" name="Google Shape;2284;p5"/>
            <p:cNvGrpSpPr/>
            <p:nvPr/>
          </p:nvGrpSpPr>
          <p:grpSpPr>
            <a:xfrm rot="207611">
              <a:off x="6822941" y="1723127"/>
              <a:ext cx="72919" cy="57407"/>
              <a:chOff x="2659716" y="2883799"/>
              <a:chExt cx="199141" cy="136442"/>
            </a:xfrm>
          </p:grpSpPr>
          <p:sp>
            <p:nvSpPr>
              <p:cNvPr id="2285" name="Google Shape;2285;p5"/>
              <p:cNvSpPr/>
              <p:nvPr/>
            </p:nvSpPr>
            <p:spPr>
              <a:xfrm>
                <a:off x="2659716" y="2893028"/>
                <a:ext cx="199141" cy="118604"/>
              </a:xfrm>
              <a:custGeom>
                <a:rect b="b" l="l" r="r" t="t"/>
                <a:pathLst>
                  <a:path extrusionOk="0" h="7839" w="13162">
                    <a:moveTo>
                      <a:pt x="7081" y="1"/>
                    </a:moveTo>
                    <a:cubicBezTo>
                      <a:pt x="6601" y="1"/>
                      <a:pt x="6101" y="45"/>
                      <a:pt x="5584" y="143"/>
                    </a:cubicBezTo>
                    <a:cubicBezTo>
                      <a:pt x="1153" y="985"/>
                      <a:pt x="1" y="5904"/>
                      <a:pt x="1" y="5904"/>
                    </a:cubicBezTo>
                    <a:cubicBezTo>
                      <a:pt x="1" y="5904"/>
                      <a:pt x="1321" y="7838"/>
                      <a:pt x="4944" y="7838"/>
                    </a:cubicBezTo>
                    <a:cubicBezTo>
                      <a:pt x="5621" y="7838"/>
                      <a:pt x="6379" y="7771"/>
                      <a:pt x="7224" y="7610"/>
                    </a:cubicBezTo>
                    <a:cubicBezTo>
                      <a:pt x="12585" y="6569"/>
                      <a:pt x="13161" y="2470"/>
                      <a:pt x="13161" y="2470"/>
                    </a:cubicBezTo>
                    <a:cubicBezTo>
                      <a:pt x="13161" y="2470"/>
                      <a:pt x="10693" y="1"/>
                      <a:pt x="70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5"/>
              <p:cNvSpPr/>
              <p:nvPr/>
            </p:nvSpPr>
            <p:spPr>
              <a:xfrm>
                <a:off x="2686425" y="2883799"/>
                <a:ext cx="135777" cy="136442"/>
              </a:xfrm>
              <a:custGeom>
                <a:rect b="b" l="l" r="r" t="t"/>
                <a:pathLst>
                  <a:path extrusionOk="0" h="9018" w="8974">
                    <a:moveTo>
                      <a:pt x="4476" y="0"/>
                    </a:moveTo>
                    <a:cubicBezTo>
                      <a:pt x="1994" y="0"/>
                      <a:pt x="0" y="2016"/>
                      <a:pt x="0" y="4498"/>
                    </a:cubicBezTo>
                    <a:cubicBezTo>
                      <a:pt x="0" y="7001"/>
                      <a:pt x="1994" y="9018"/>
                      <a:pt x="4476" y="9018"/>
                    </a:cubicBezTo>
                    <a:cubicBezTo>
                      <a:pt x="6957" y="9018"/>
                      <a:pt x="8974" y="7001"/>
                      <a:pt x="8974" y="4498"/>
                    </a:cubicBezTo>
                    <a:cubicBezTo>
                      <a:pt x="8974" y="2016"/>
                      <a:pt x="6957" y="0"/>
                      <a:pt x="4476" y="0"/>
                    </a:cubicBezTo>
                    <a:close/>
                  </a:path>
                </a:pathLst>
              </a:custGeom>
              <a:solidFill>
                <a:srgbClr val="1C1C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90" name="Shape 2290"/>
        <p:cNvGrpSpPr/>
        <p:nvPr/>
      </p:nvGrpSpPr>
      <p:grpSpPr>
        <a:xfrm>
          <a:off x="0" y="0"/>
          <a:ext cx="0" cy="0"/>
          <a:chOff x="0" y="0"/>
          <a:chExt cx="0" cy="0"/>
        </a:xfrm>
      </p:grpSpPr>
      <p:grpSp>
        <p:nvGrpSpPr>
          <p:cNvPr id="2291" name="Google Shape;2291;p6"/>
          <p:cNvGrpSpPr/>
          <p:nvPr/>
        </p:nvGrpSpPr>
        <p:grpSpPr>
          <a:xfrm>
            <a:off x="326011" y="326378"/>
            <a:ext cx="2449272" cy="4547268"/>
            <a:chOff x="326011" y="326378"/>
            <a:chExt cx="2449272" cy="4547268"/>
          </a:xfrm>
        </p:grpSpPr>
        <p:sp>
          <p:nvSpPr>
            <p:cNvPr id="2292" name="Google Shape;2292;p6"/>
            <p:cNvSpPr/>
            <p:nvPr/>
          </p:nvSpPr>
          <p:spPr>
            <a:xfrm>
              <a:off x="2558647" y="4821463"/>
              <a:ext cx="216636"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6"/>
            <p:cNvSpPr/>
            <p:nvPr/>
          </p:nvSpPr>
          <p:spPr>
            <a:xfrm>
              <a:off x="611317" y="34812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6"/>
            <p:cNvSpPr/>
            <p:nvPr/>
          </p:nvSpPr>
          <p:spPr>
            <a:xfrm>
              <a:off x="750617" y="1246452"/>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3"/>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6"/>
            <p:cNvSpPr/>
            <p:nvPr/>
          </p:nvSpPr>
          <p:spPr>
            <a:xfrm>
              <a:off x="380067" y="77988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6"/>
            <p:cNvSpPr/>
            <p:nvPr/>
          </p:nvSpPr>
          <p:spPr>
            <a:xfrm>
              <a:off x="552867" y="4576414"/>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6"/>
            <p:cNvSpPr/>
            <p:nvPr/>
          </p:nvSpPr>
          <p:spPr>
            <a:xfrm>
              <a:off x="444367" y="2791127"/>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6"/>
            <p:cNvSpPr/>
            <p:nvPr/>
          </p:nvSpPr>
          <p:spPr>
            <a:xfrm>
              <a:off x="326011" y="1797625"/>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6"/>
            <p:cNvSpPr/>
            <p:nvPr/>
          </p:nvSpPr>
          <p:spPr>
            <a:xfrm>
              <a:off x="1375100" y="326378"/>
              <a:ext cx="64293" cy="64293"/>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6"/>
            <p:cNvSpPr/>
            <p:nvPr/>
          </p:nvSpPr>
          <p:spPr>
            <a:xfrm>
              <a:off x="1375092" y="4809339"/>
              <a:ext cx="64307" cy="64307"/>
            </a:xfrm>
            <a:custGeom>
              <a:rect b="b" l="l" r="r" t="t"/>
              <a:pathLst>
                <a:path extrusionOk="0" fill="none" h="5533" w="5533">
                  <a:moveTo>
                    <a:pt x="5533" y="2766"/>
                  </a:moveTo>
                  <a:cubicBezTo>
                    <a:pt x="5533" y="4297"/>
                    <a:pt x="4297" y="5532"/>
                    <a:pt x="2767" y="5532"/>
                  </a:cubicBezTo>
                  <a:cubicBezTo>
                    <a:pt x="1236" y="5532"/>
                    <a:pt x="1" y="4297"/>
                    <a:pt x="1" y="2766"/>
                  </a:cubicBezTo>
                  <a:cubicBezTo>
                    <a:pt x="1" y="1236"/>
                    <a:pt x="1236" y="0"/>
                    <a:pt x="2767" y="0"/>
                  </a:cubicBezTo>
                  <a:cubicBezTo>
                    <a:pt x="4297" y="0"/>
                    <a:pt x="5533" y="1236"/>
                    <a:pt x="5533" y="2766"/>
                  </a:cubicBezTo>
                  <a:close/>
                </a:path>
              </a:pathLst>
            </a:custGeom>
            <a:noFill/>
            <a:ln cap="flat" cmpd="sng" w="9525">
              <a:solidFill>
                <a:schemeClr val="accent4"/>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6"/>
            <p:cNvSpPr/>
            <p:nvPr/>
          </p:nvSpPr>
          <p:spPr>
            <a:xfrm>
              <a:off x="370211" y="4106388"/>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1"/>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6"/>
            <p:cNvSpPr/>
            <p:nvPr/>
          </p:nvSpPr>
          <p:spPr>
            <a:xfrm>
              <a:off x="369936" y="1070700"/>
              <a:ext cx="301022" cy="40077"/>
            </a:xfrm>
            <a:custGeom>
              <a:rect b="b" l="l" r="r" t="t"/>
              <a:pathLst>
                <a:path extrusionOk="0" fill="none" h="3449" w="35719">
                  <a:moveTo>
                    <a:pt x="1715" y="3449"/>
                  </a:moveTo>
                  <a:lnTo>
                    <a:pt x="33986" y="3449"/>
                  </a:lnTo>
                  <a:cubicBezTo>
                    <a:pt x="34944" y="3449"/>
                    <a:pt x="35719" y="2674"/>
                    <a:pt x="35719" y="1734"/>
                  </a:cubicBezTo>
                  <a:lnTo>
                    <a:pt x="35719" y="1734"/>
                  </a:lnTo>
                  <a:cubicBezTo>
                    <a:pt x="35719" y="775"/>
                    <a:pt x="34944" y="0"/>
                    <a:pt x="33986" y="0"/>
                  </a:cubicBezTo>
                  <a:lnTo>
                    <a:pt x="1715" y="0"/>
                  </a:lnTo>
                  <a:cubicBezTo>
                    <a:pt x="775" y="0"/>
                    <a:pt x="0" y="775"/>
                    <a:pt x="0" y="1734"/>
                  </a:cubicBezTo>
                  <a:lnTo>
                    <a:pt x="0" y="1734"/>
                  </a:lnTo>
                  <a:cubicBezTo>
                    <a:pt x="0" y="2674"/>
                    <a:pt x="775" y="3449"/>
                    <a:pt x="1715" y="3449"/>
                  </a:cubicBezTo>
                  <a:close/>
                </a:path>
              </a:pathLst>
            </a:custGeom>
            <a:noFill/>
            <a:ln cap="flat" cmpd="sng" w="9525">
              <a:solidFill>
                <a:schemeClr val="accent2"/>
              </a:solidFill>
              <a:prstDash val="solid"/>
              <a:miter lim="1844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03" name="Google Shape;2303;p6"/>
          <p:cNvSpPr/>
          <p:nvPr/>
        </p:nvSpPr>
        <p:spPr>
          <a:xfrm>
            <a:off x="1112444" y="881950"/>
            <a:ext cx="6879600" cy="3726600"/>
          </a:xfrm>
          <a:prstGeom prst="roundRect">
            <a:avLst>
              <a:gd fmla="val 5212" name="adj"/>
            </a:avLst>
          </a:prstGeom>
          <a:solidFill>
            <a:schemeClr val="accent1"/>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6"/>
          <p:cNvSpPr/>
          <p:nvPr/>
        </p:nvSpPr>
        <p:spPr>
          <a:xfrm>
            <a:off x="814925" y="539503"/>
            <a:ext cx="7432399" cy="500753"/>
          </a:xfrm>
          <a:custGeom>
            <a:rect b="b" l="l" r="r" t="t"/>
            <a:pathLst>
              <a:path extrusionOk="0" h="20331" w="285176">
                <a:moveTo>
                  <a:pt x="10165" y="0"/>
                </a:moveTo>
                <a:cubicBezTo>
                  <a:pt x="4554" y="0"/>
                  <a:pt x="0" y="4554"/>
                  <a:pt x="0" y="10165"/>
                </a:cubicBezTo>
                <a:cubicBezTo>
                  <a:pt x="0" y="15776"/>
                  <a:pt x="4554" y="20330"/>
                  <a:pt x="10165" y="20330"/>
                </a:cubicBezTo>
                <a:lnTo>
                  <a:pt x="275010" y="20330"/>
                </a:lnTo>
                <a:cubicBezTo>
                  <a:pt x="280621" y="20330"/>
                  <a:pt x="285175" y="15776"/>
                  <a:pt x="285175" y="10165"/>
                </a:cubicBezTo>
                <a:cubicBezTo>
                  <a:pt x="285175" y="4554"/>
                  <a:pt x="280621" y="0"/>
                  <a:pt x="275010" y="0"/>
                </a:cubicBezTo>
                <a:close/>
              </a:path>
            </a:pathLst>
          </a:custGeom>
          <a:solidFill>
            <a:srgbClr val="FFFFFF"/>
          </a:solidFill>
          <a:ln>
            <a:noFill/>
          </a:ln>
          <a:effectLst>
            <a:outerShdw blurRad="57150" rotWithShape="0" algn="bl" dir="5400000" dist="19050">
              <a:schemeClr val="dk2">
                <a:alpha val="49411"/>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6"/>
          <p:cNvSpPr/>
          <p:nvPr/>
        </p:nvSpPr>
        <p:spPr>
          <a:xfrm>
            <a:off x="1091993" y="595564"/>
            <a:ext cx="392151" cy="388620"/>
          </a:xfrm>
          <a:custGeom>
            <a:rect b="b" l="l" r="r" t="t"/>
            <a:pathLst>
              <a:path extrusionOk="0" h="207264" w="209147">
                <a:moveTo>
                  <a:pt x="90787" y="25958"/>
                </a:moveTo>
                <a:cubicBezTo>
                  <a:pt x="126698" y="25958"/>
                  <a:pt x="155750" y="55010"/>
                  <a:pt x="155750" y="90787"/>
                </a:cubicBezTo>
                <a:cubicBezTo>
                  <a:pt x="155750" y="126698"/>
                  <a:pt x="126698" y="155750"/>
                  <a:pt x="90787" y="155750"/>
                </a:cubicBezTo>
                <a:cubicBezTo>
                  <a:pt x="55010" y="155750"/>
                  <a:pt x="25958" y="126698"/>
                  <a:pt x="25958" y="90787"/>
                </a:cubicBezTo>
                <a:cubicBezTo>
                  <a:pt x="25958" y="55010"/>
                  <a:pt x="55010" y="25958"/>
                  <a:pt x="90787" y="25958"/>
                </a:cubicBezTo>
                <a:close/>
                <a:moveTo>
                  <a:pt x="90787" y="0"/>
                </a:moveTo>
                <a:cubicBezTo>
                  <a:pt x="40619" y="0"/>
                  <a:pt x="0" y="40619"/>
                  <a:pt x="0" y="90787"/>
                </a:cubicBezTo>
                <a:cubicBezTo>
                  <a:pt x="0" y="140955"/>
                  <a:pt x="40619" y="181709"/>
                  <a:pt x="90787" y="181709"/>
                </a:cubicBezTo>
                <a:cubicBezTo>
                  <a:pt x="108810" y="181709"/>
                  <a:pt x="125622" y="176194"/>
                  <a:pt x="139745" y="167183"/>
                </a:cubicBezTo>
                <a:lnTo>
                  <a:pt x="174042" y="201615"/>
                </a:lnTo>
                <a:cubicBezTo>
                  <a:pt x="177875" y="205381"/>
                  <a:pt x="182852" y="207264"/>
                  <a:pt x="187828" y="207264"/>
                </a:cubicBezTo>
                <a:cubicBezTo>
                  <a:pt x="192805" y="207264"/>
                  <a:pt x="197781" y="205381"/>
                  <a:pt x="201615" y="201615"/>
                </a:cubicBezTo>
                <a:cubicBezTo>
                  <a:pt x="209147" y="193948"/>
                  <a:pt x="209147" y="181709"/>
                  <a:pt x="201615" y="174042"/>
                </a:cubicBezTo>
                <a:lnTo>
                  <a:pt x="167183" y="139745"/>
                </a:lnTo>
                <a:cubicBezTo>
                  <a:pt x="176329" y="125622"/>
                  <a:pt x="181709" y="108810"/>
                  <a:pt x="181709" y="90787"/>
                </a:cubicBezTo>
                <a:cubicBezTo>
                  <a:pt x="181709" y="40619"/>
                  <a:pt x="140955" y="0"/>
                  <a:pt x="90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6"/>
          <p:cNvSpPr txBox="1"/>
          <p:nvPr>
            <p:ph type="title"/>
          </p:nvPr>
        </p:nvSpPr>
        <p:spPr>
          <a:xfrm>
            <a:off x="1543600" y="541775"/>
            <a:ext cx="4992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1"/>
                </a:solidFill>
              </a:rPr>
              <a:t>2.</a:t>
            </a:r>
            <a:endParaRPr b="1">
              <a:solidFill>
                <a:schemeClr val="accent4"/>
              </a:solidFill>
            </a:endParaRPr>
          </a:p>
        </p:txBody>
      </p:sp>
      <p:sp>
        <p:nvSpPr>
          <p:cNvPr id="2307" name="Google Shape;2307;p6"/>
          <p:cNvSpPr/>
          <p:nvPr/>
        </p:nvSpPr>
        <p:spPr>
          <a:xfrm>
            <a:off x="3952800" y="1599050"/>
            <a:ext cx="1238400" cy="12384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08" name="Google Shape;2308;p6"/>
          <p:cNvGrpSpPr/>
          <p:nvPr/>
        </p:nvGrpSpPr>
        <p:grpSpPr>
          <a:xfrm>
            <a:off x="4267428" y="1901464"/>
            <a:ext cx="609190" cy="609663"/>
            <a:chOff x="3508282" y="3810341"/>
            <a:chExt cx="351645" cy="351959"/>
          </a:xfrm>
        </p:grpSpPr>
        <p:sp>
          <p:nvSpPr>
            <p:cNvPr id="2309" name="Google Shape;2309;p6"/>
            <p:cNvSpPr/>
            <p:nvPr/>
          </p:nvSpPr>
          <p:spPr>
            <a:xfrm>
              <a:off x="3508282" y="3810341"/>
              <a:ext cx="133180" cy="64232"/>
            </a:xfrm>
            <a:custGeom>
              <a:rect b="b" l="l" r="r" t="t"/>
              <a:pathLst>
                <a:path extrusionOk="0" h="4290" w="8895">
                  <a:moveTo>
                    <a:pt x="2503" y="1"/>
                  </a:moveTo>
                  <a:cubicBezTo>
                    <a:pt x="1115" y="1"/>
                    <a:pt x="1" y="1115"/>
                    <a:pt x="1" y="2503"/>
                  </a:cubicBezTo>
                  <a:cubicBezTo>
                    <a:pt x="1" y="3491"/>
                    <a:pt x="800" y="4290"/>
                    <a:pt x="1788" y="4290"/>
                  </a:cubicBezTo>
                  <a:cubicBezTo>
                    <a:pt x="2797" y="4290"/>
                    <a:pt x="7191" y="3491"/>
                    <a:pt x="7191" y="2503"/>
                  </a:cubicBezTo>
                  <a:lnTo>
                    <a:pt x="8600" y="2503"/>
                  </a:lnTo>
                  <a:cubicBezTo>
                    <a:pt x="8600" y="1809"/>
                    <a:pt x="8894" y="1178"/>
                    <a:pt x="8432" y="737"/>
                  </a:cubicBezTo>
                  <a:cubicBezTo>
                    <a:pt x="7990" y="274"/>
                    <a:pt x="3197" y="1"/>
                    <a:pt x="25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6"/>
            <p:cNvSpPr/>
            <p:nvPr/>
          </p:nvSpPr>
          <p:spPr>
            <a:xfrm>
              <a:off x="3535053" y="3847802"/>
              <a:ext cx="58872" cy="26771"/>
            </a:xfrm>
            <a:custGeom>
              <a:rect b="b" l="l" r="r" t="t"/>
              <a:pathLst>
                <a:path extrusionOk="0" h="1788" w="3932">
                  <a:moveTo>
                    <a:pt x="1808" y="1"/>
                  </a:moveTo>
                  <a:cubicBezTo>
                    <a:pt x="1808" y="989"/>
                    <a:pt x="1009" y="1788"/>
                    <a:pt x="0" y="1788"/>
                  </a:cubicBezTo>
                  <a:lnTo>
                    <a:pt x="3932" y="1788"/>
                  </a:lnTo>
                  <a:lnTo>
                    <a:pt x="393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6"/>
            <p:cNvSpPr/>
            <p:nvPr/>
          </p:nvSpPr>
          <p:spPr>
            <a:xfrm>
              <a:off x="3545743" y="3810341"/>
              <a:ext cx="239261" cy="351959"/>
            </a:xfrm>
            <a:custGeom>
              <a:rect b="b" l="l" r="r" t="t"/>
              <a:pathLst>
                <a:path extrusionOk="0" h="23507" w="15980">
                  <a:moveTo>
                    <a:pt x="1" y="1"/>
                  </a:moveTo>
                  <a:cubicBezTo>
                    <a:pt x="653" y="1"/>
                    <a:pt x="1304" y="253"/>
                    <a:pt x="1767" y="737"/>
                  </a:cubicBezTo>
                  <a:cubicBezTo>
                    <a:pt x="1872" y="821"/>
                    <a:pt x="1956" y="926"/>
                    <a:pt x="2040" y="1031"/>
                  </a:cubicBezTo>
                  <a:cubicBezTo>
                    <a:pt x="2335" y="1451"/>
                    <a:pt x="2503" y="1977"/>
                    <a:pt x="2503" y="2503"/>
                  </a:cubicBezTo>
                  <a:lnTo>
                    <a:pt x="2503" y="21004"/>
                  </a:lnTo>
                  <a:cubicBezTo>
                    <a:pt x="2503" y="22371"/>
                    <a:pt x="3617" y="23506"/>
                    <a:pt x="5005" y="23506"/>
                  </a:cubicBezTo>
                  <a:lnTo>
                    <a:pt x="8747" y="23506"/>
                  </a:lnTo>
                  <a:cubicBezTo>
                    <a:pt x="9209" y="23065"/>
                    <a:pt x="11312" y="23212"/>
                    <a:pt x="11312" y="22539"/>
                  </a:cubicBezTo>
                  <a:lnTo>
                    <a:pt x="15979" y="19217"/>
                  </a:lnTo>
                  <a:lnTo>
                    <a:pt x="15979" y="2503"/>
                  </a:lnTo>
                  <a:cubicBezTo>
                    <a:pt x="15979" y="1115"/>
                    <a:pt x="14865" y="1"/>
                    <a:pt x="1347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6"/>
            <p:cNvSpPr/>
            <p:nvPr/>
          </p:nvSpPr>
          <p:spPr>
            <a:xfrm>
              <a:off x="3583205" y="4082317"/>
              <a:ext cx="201799" cy="79983"/>
            </a:xfrm>
            <a:custGeom>
              <a:rect b="b" l="l" r="r" t="t"/>
              <a:pathLst>
                <a:path extrusionOk="0" h="5342" w="13478">
                  <a:moveTo>
                    <a:pt x="1" y="1"/>
                  </a:moveTo>
                  <a:lnTo>
                    <a:pt x="1" y="2839"/>
                  </a:lnTo>
                  <a:cubicBezTo>
                    <a:pt x="1" y="4206"/>
                    <a:pt x="1115" y="5341"/>
                    <a:pt x="2503" y="5341"/>
                  </a:cubicBezTo>
                  <a:lnTo>
                    <a:pt x="6245" y="5341"/>
                  </a:lnTo>
                  <a:cubicBezTo>
                    <a:pt x="6707" y="4900"/>
                    <a:pt x="8810" y="5047"/>
                    <a:pt x="8810" y="4374"/>
                  </a:cubicBezTo>
                  <a:lnTo>
                    <a:pt x="13477" y="1052"/>
                  </a:lnTo>
                  <a:lnTo>
                    <a:pt x="134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6"/>
            <p:cNvSpPr/>
            <p:nvPr/>
          </p:nvSpPr>
          <p:spPr>
            <a:xfrm>
              <a:off x="3545429" y="3810341"/>
              <a:ext cx="232328" cy="15437"/>
            </a:xfrm>
            <a:custGeom>
              <a:rect b="b" l="l" r="r" t="t"/>
              <a:pathLst>
                <a:path extrusionOk="0" h="1031" w="15517">
                  <a:moveTo>
                    <a:pt x="1" y="1"/>
                  </a:moveTo>
                  <a:cubicBezTo>
                    <a:pt x="674" y="1"/>
                    <a:pt x="1304" y="253"/>
                    <a:pt x="1788" y="737"/>
                  </a:cubicBezTo>
                  <a:cubicBezTo>
                    <a:pt x="1872" y="821"/>
                    <a:pt x="1956" y="926"/>
                    <a:pt x="2040" y="1031"/>
                  </a:cubicBezTo>
                  <a:lnTo>
                    <a:pt x="15517" y="1031"/>
                  </a:lnTo>
                  <a:cubicBezTo>
                    <a:pt x="15054" y="379"/>
                    <a:pt x="14297" y="1"/>
                    <a:pt x="1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6"/>
            <p:cNvSpPr/>
            <p:nvPr/>
          </p:nvSpPr>
          <p:spPr>
            <a:xfrm>
              <a:off x="3620666" y="4097753"/>
              <a:ext cx="239261" cy="64546"/>
            </a:xfrm>
            <a:custGeom>
              <a:rect b="b" l="l" r="r" t="t"/>
              <a:pathLst>
                <a:path extrusionOk="0" h="4311" w="15980">
                  <a:moveTo>
                    <a:pt x="715" y="0"/>
                  </a:moveTo>
                  <a:cubicBezTo>
                    <a:pt x="1704" y="0"/>
                    <a:pt x="2503" y="820"/>
                    <a:pt x="2503" y="1808"/>
                  </a:cubicBezTo>
                  <a:cubicBezTo>
                    <a:pt x="2503" y="2355"/>
                    <a:pt x="2313" y="2901"/>
                    <a:pt x="1977" y="3343"/>
                  </a:cubicBezTo>
                  <a:cubicBezTo>
                    <a:pt x="1914" y="3406"/>
                    <a:pt x="1851" y="3490"/>
                    <a:pt x="1767" y="3574"/>
                  </a:cubicBezTo>
                  <a:cubicBezTo>
                    <a:pt x="1304" y="4037"/>
                    <a:pt x="673" y="4310"/>
                    <a:pt x="1" y="4310"/>
                  </a:cubicBezTo>
                  <a:lnTo>
                    <a:pt x="13477" y="4310"/>
                  </a:lnTo>
                  <a:cubicBezTo>
                    <a:pt x="14129" y="4310"/>
                    <a:pt x="14760" y="4037"/>
                    <a:pt x="15243" y="3574"/>
                  </a:cubicBezTo>
                  <a:cubicBezTo>
                    <a:pt x="15306" y="3490"/>
                    <a:pt x="15390" y="3406"/>
                    <a:pt x="15454" y="3343"/>
                  </a:cubicBezTo>
                  <a:cubicBezTo>
                    <a:pt x="15790" y="2901"/>
                    <a:pt x="15979" y="2355"/>
                    <a:pt x="15979" y="1808"/>
                  </a:cubicBezTo>
                  <a:cubicBezTo>
                    <a:pt x="15979" y="820"/>
                    <a:pt x="15180" y="21"/>
                    <a:pt x="141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6"/>
            <p:cNvSpPr/>
            <p:nvPr/>
          </p:nvSpPr>
          <p:spPr>
            <a:xfrm>
              <a:off x="3620666" y="4147791"/>
              <a:ext cx="231385" cy="14508"/>
            </a:xfrm>
            <a:custGeom>
              <a:rect b="b" l="l" r="r" t="t"/>
              <a:pathLst>
                <a:path extrusionOk="0" h="969" w="15454">
                  <a:moveTo>
                    <a:pt x="1977" y="1"/>
                  </a:moveTo>
                  <a:cubicBezTo>
                    <a:pt x="1914" y="64"/>
                    <a:pt x="1851" y="148"/>
                    <a:pt x="1767" y="232"/>
                  </a:cubicBezTo>
                  <a:cubicBezTo>
                    <a:pt x="1304" y="695"/>
                    <a:pt x="673" y="968"/>
                    <a:pt x="1" y="968"/>
                  </a:cubicBezTo>
                  <a:lnTo>
                    <a:pt x="13477" y="968"/>
                  </a:lnTo>
                  <a:cubicBezTo>
                    <a:pt x="14129" y="968"/>
                    <a:pt x="14760" y="695"/>
                    <a:pt x="15243" y="232"/>
                  </a:cubicBezTo>
                  <a:cubicBezTo>
                    <a:pt x="15306" y="148"/>
                    <a:pt x="15390" y="64"/>
                    <a:pt x="154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6"/>
            <p:cNvSpPr/>
            <p:nvPr/>
          </p:nvSpPr>
          <p:spPr>
            <a:xfrm>
              <a:off x="3604301" y="4097753"/>
              <a:ext cx="53841" cy="27085"/>
            </a:xfrm>
            <a:custGeom>
              <a:rect b="b" l="l" r="r" t="t"/>
              <a:pathLst>
                <a:path extrusionOk="0" h="1809" w="3596">
                  <a:moveTo>
                    <a:pt x="1787" y="0"/>
                  </a:moveTo>
                  <a:cubicBezTo>
                    <a:pt x="799" y="0"/>
                    <a:pt x="0" y="820"/>
                    <a:pt x="0" y="1808"/>
                  </a:cubicBezTo>
                  <a:lnTo>
                    <a:pt x="3596" y="1808"/>
                  </a:lnTo>
                  <a:cubicBezTo>
                    <a:pt x="3575" y="820"/>
                    <a:pt x="2776" y="0"/>
                    <a:pt x="178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6"/>
            <p:cNvSpPr/>
            <p:nvPr/>
          </p:nvSpPr>
          <p:spPr>
            <a:xfrm>
              <a:off x="3606187" y="3867401"/>
              <a:ext cx="159292" cy="25124"/>
            </a:xfrm>
            <a:custGeom>
              <a:rect b="b" l="l" r="r" t="t"/>
              <a:pathLst>
                <a:path extrusionOk="0" h="1678" w="10639">
                  <a:moveTo>
                    <a:pt x="4353" y="0"/>
                  </a:moveTo>
                  <a:cubicBezTo>
                    <a:pt x="3901" y="0"/>
                    <a:pt x="3449" y="195"/>
                    <a:pt x="3133" y="584"/>
                  </a:cubicBezTo>
                  <a:cubicBezTo>
                    <a:pt x="2954" y="836"/>
                    <a:pt x="2681" y="962"/>
                    <a:pt x="2410" y="962"/>
                  </a:cubicBezTo>
                  <a:cubicBezTo>
                    <a:pt x="2140" y="962"/>
                    <a:pt x="1872" y="836"/>
                    <a:pt x="1703" y="584"/>
                  </a:cubicBezTo>
                  <a:cubicBezTo>
                    <a:pt x="1388" y="226"/>
                    <a:pt x="947" y="16"/>
                    <a:pt x="484" y="16"/>
                  </a:cubicBezTo>
                  <a:cubicBezTo>
                    <a:pt x="477" y="16"/>
                    <a:pt x="471" y="16"/>
                    <a:pt x="464" y="16"/>
                  </a:cubicBezTo>
                  <a:cubicBezTo>
                    <a:pt x="1" y="16"/>
                    <a:pt x="7" y="731"/>
                    <a:pt x="484" y="731"/>
                  </a:cubicBezTo>
                  <a:cubicBezTo>
                    <a:pt x="757" y="731"/>
                    <a:pt x="1031" y="878"/>
                    <a:pt x="1199" y="1109"/>
                  </a:cubicBezTo>
                  <a:cubicBezTo>
                    <a:pt x="1514" y="1488"/>
                    <a:pt x="1966" y="1677"/>
                    <a:pt x="2418" y="1677"/>
                  </a:cubicBezTo>
                  <a:cubicBezTo>
                    <a:pt x="2870" y="1677"/>
                    <a:pt x="3322" y="1488"/>
                    <a:pt x="3638" y="1109"/>
                  </a:cubicBezTo>
                  <a:cubicBezTo>
                    <a:pt x="3806" y="857"/>
                    <a:pt x="4079" y="731"/>
                    <a:pt x="4353" y="731"/>
                  </a:cubicBezTo>
                  <a:cubicBezTo>
                    <a:pt x="4626" y="731"/>
                    <a:pt x="4899" y="857"/>
                    <a:pt x="5067" y="1109"/>
                  </a:cubicBezTo>
                  <a:cubicBezTo>
                    <a:pt x="5383" y="1488"/>
                    <a:pt x="5835" y="1677"/>
                    <a:pt x="6287" y="1677"/>
                  </a:cubicBezTo>
                  <a:cubicBezTo>
                    <a:pt x="6739" y="1677"/>
                    <a:pt x="7191" y="1488"/>
                    <a:pt x="7506" y="1109"/>
                  </a:cubicBezTo>
                  <a:cubicBezTo>
                    <a:pt x="7685" y="857"/>
                    <a:pt x="7958" y="731"/>
                    <a:pt x="8229" y="731"/>
                  </a:cubicBezTo>
                  <a:cubicBezTo>
                    <a:pt x="8500" y="731"/>
                    <a:pt x="8768" y="857"/>
                    <a:pt x="8936" y="1109"/>
                  </a:cubicBezTo>
                  <a:cubicBezTo>
                    <a:pt x="9251" y="1467"/>
                    <a:pt x="9693" y="1677"/>
                    <a:pt x="10176" y="1677"/>
                  </a:cubicBezTo>
                  <a:cubicBezTo>
                    <a:pt x="10639" y="1677"/>
                    <a:pt x="10639" y="962"/>
                    <a:pt x="10176" y="962"/>
                  </a:cubicBezTo>
                  <a:cubicBezTo>
                    <a:pt x="9882" y="962"/>
                    <a:pt x="9609" y="815"/>
                    <a:pt x="9461" y="584"/>
                  </a:cubicBezTo>
                  <a:cubicBezTo>
                    <a:pt x="9136" y="195"/>
                    <a:pt x="8678" y="0"/>
                    <a:pt x="8224" y="0"/>
                  </a:cubicBezTo>
                  <a:cubicBezTo>
                    <a:pt x="7769" y="0"/>
                    <a:pt x="7317" y="195"/>
                    <a:pt x="7002" y="584"/>
                  </a:cubicBezTo>
                  <a:cubicBezTo>
                    <a:pt x="6833" y="836"/>
                    <a:pt x="6565" y="962"/>
                    <a:pt x="6295" y="962"/>
                  </a:cubicBezTo>
                  <a:cubicBezTo>
                    <a:pt x="6024" y="962"/>
                    <a:pt x="5751" y="836"/>
                    <a:pt x="5572" y="584"/>
                  </a:cubicBezTo>
                  <a:cubicBezTo>
                    <a:pt x="5257" y="195"/>
                    <a:pt x="4805" y="0"/>
                    <a:pt x="43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6"/>
            <p:cNvSpPr/>
            <p:nvPr/>
          </p:nvSpPr>
          <p:spPr>
            <a:xfrm>
              <a:off x="3606187" y="3904159"/>
              <a:ext cx="159292" cy="25184"/>
            </a:xfrm>
            <a:custGeom>
              <a:rect b="b" l="l" r="r" t="t"/>
              <a:pathLst>
                <a:path extrusionOk="0" h="1682" w="10639">
                  <a:moveTo>
                    <a:pt x="484" y="0"/>
                  </a:moveTo>
                  <a:cubicBezTo>
                    <a:pt x="1" y="0"/>
                    <a:pt x="1" y="736"/>
                    <a:pt x="484" y="736"/>
                  </a:cubicBezTo>
                  <a:cubicBezTo>
                    <a:pt x="757" y="736"/>
                    <a:pt x="1031" y="883"/>
                    <a:pt x="1199" y="1093"/>
                  </a:cubicBezTo>
                  <a:cubicBezTo>
                    <a:pt x="1514" y="1482"/>
                    <a:pt x="1966" y="1677"/>
                    <a:pt x="2418" y="1677"/>
                  </a:cubicBezTo>
                  <a:cubicBezTo>
                    <a:pt x="2870" y="1677"/>
                    <a:pt x="3322" y="1482"/>
                    <a:pt x="3638" y="1093"/>
                  </a:cubicBezTo>
                  <a:cubicBezTo>
                    <a:pt x="3806" y="852"/>
                    <a:pt x="4079" y="731"/>
                    <a:pt x="4353" y="731"/>
                  </a:cubicBezTo>
                  <a:cubicBezTo>
                    <a:pt x="4626" y="731"/>
                    <a:pt x="4899" y="852"/>
                    <a:pt x="5067" y="1093"/>
                  </a:cubicBezTo>
                  <a:cubicBezTo>
                    <a:pt x="5383" y="1482"/>
                    <a:pt x="5835" y="1677"/>
                    <a:pt x="6287" y="1677"/>
                  </a:cubicBezTo>
                  <a:cubicBezTo>
                    <a:pt x="6739" y="1677"/>
                    <a:pt x="7191" y="1482"/>
                    <a:pt x="7506" y="1093"/>
                  </a:cubicBezTo>
                  <a:cubicBezTo>
                    <a:pt x="7685" y="852"/>
                    <a:pt x="7958" y="731"/>
                    <a:pt x="8229" y="731"/>
                  </a:cubicBezTo>
                  <a:cubicBezTo>
                    <a:pt x="8500" y="731"/>
                    <a:pt x="8768" y="852"/>
                    <a:pt x="8936" y="1093"/>
                  </a:cubicBezTo>
                  <a:cubicBezTo>
                    <a:pt x="9251" y="1472"/>
                    <a:pt x="9693" y="1682"/>
                    <a:pt x="10176" y="1682"/>
                  </a:cubicBezTo>
                  <a:cubicBezTo>
                    <a:pt x="10639" y="1682"/>
                    <a:pt x="10639" y="967"/>
                    <a:pt x="10176" y="967"/>
                  </a:cubicBezTo>
                  <a:cubicBezTo>
                    <a:pt x="9882" y="967"/>
                    <a:pt x="9609" y="820"/>
                    <a:pt x="9461" y="589"/>
                  </a:cubicBezTo>
                  <a:cubicBezTo>
                    <a:pt x="9136" y="200"/>
                    <a:pt x="8678" y="5"/>
                    <a:pt x="8224" y="5"/>
                  </a:cubicBezTo>
                  <a:cubicBezTo>
                    <a:pt x="7769" y="5"/>
                    <a:pt x="7317" y="200"/>
                    <a:pt x="7002" y="589"/>
                  </a:cubicBezTo>
                  <a:cubicBezTo>
                    <a:pt x="6833" y="841"/>
                    <a:pt x="6565" y="967"/>
                    <a:pt x="6295" y="967"/>
                  </a:cubicBezTo>
                  <a:cubicBezTo>
                    <a:pt x="6024" y="967"/>
                    <a:pt x="5751" y="841"/>
                    <a:pt x="5572" y="589"/>
                  </a:cubicBezTo>
                  <a:cubicBezTo>
                    <a:pt x="5257" y="200"/>
                    <a:pt x="4805" y="5"/>
                    <a:pt x="4353" y="5"/>
                  </a:cubicBezTo>
                  <a:cubicBezTo>
                    <a:pt x="3901" y="5"/>
                    <a:pt x="3449" y="200"/>
                    <a:pt x="3133" y="589"/>
                  </a:cubicBezTo>
                  <a:cubicBezTo>
                    <a:pt x="2954" y="841"/>
                    <a:pt x="2681" y="967"/>
                    <a:pt x="2410" y="967"/>
                  </a:cubicBezTo>
                  <a:cubicBezTo>
                    <a:pt x="2140" y="967"/>
                    <a:pt x="1872" y="841"/>
                    <a:pt x="1703" y="589"/>
                  </a:cubicBezTo>
                  <a:cubicBezTo>
                    <a:pt x="1388" y="231"/>
                    <a:pt x="947" y="21"/>
                    <a:pt x="4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6"/>
            <p:cNvSpPr/>
            <p:nvPr/>
          </p:nvSpPr>
          <p:spPr>
            <a:xfrm>
              <a:off x="3606187" y="3940976"/>
              <a:ext cx="159292" cy="25199"/>
            </a:xfrm>
            <a:custGeom>
              <a:rect b="b" l="l" r="r" t="t"/>
              <a:pathLst>
                <a:path extrusionOk="0" h="1683" w="10639">
                  <a:moveTo>
                    <a:pt x="484" y="1"/>
                  </a:moveTo>
                  <a:cubicBezTo>
                    <a:pt x="1" y="1"/>
                    <a:pt x="1" y="737"/>
                    <a:pt x="484" y="737"/>
                  </a:cubicBezTo>
                  <a:cubicBezTo>
                    <a:pt x="757" y="737"/>
                    <a:pt x="1031" y="884"/>
                    <a:pt x="1199" y="1094"/>
                  </a:cubicBezTo>
                  <a:cubicBezTo>
                    <a:pt x="1514" y="1483"/>
                    <a:pt x="1966" y="1678"/>
                    <a:pt x="2418" y="1678"/>
                  </a:cubicBezTo>
                  <a:cubicBezTo>
                    <a:pt x="2870" y="1678"/>
                    <a:pt x="3322" y="1483"/>
                    <a:pt x="3638" y="1094"/>
                  </a:cubicBezTo>
                  <a:cubicBezTo>
                    <a:pt x="3806" y="852"/>
                    <a:pt x="4079" y="732"/>
                    <a:pt x="4353" y="732"/>
                  </a:cubicBezTo>
                  <a:cubicBezTo>
                    <a:pt x="4626" y="732"/>
                    <a:pt x="4899" y="852"/>
                    <a:pt x="5067" y="1094"/>
                  </a:cubicBezTo>
                  <a:cubicBezTo>
                    <a:pt x="5383" y="1483"/>
                    <a:pt x="5835" y="1678"/>
                    <a:pt x="6287" y="1678"/>
                  </a:cubicBezTo>
                  <a:cubicBezTo>
                    <a:pt x="6739" y="1678"/>
                    <a:pt x="7191" y="1483"/>
                    <a:pt x="7506" y="1094"/>
                  </a:cubicBezTo>
                  <a:cubicBezTo>
                    <a:pt x="7685" y="852"/>
                    <a:pt x="7958" y="732"/>
                    <a:pt x="8229" y="732"/>
                  </a:cubicBezTo>
                  <a:cubicBezTo>
                    <a:pt x="8500" y="732"/>
                    <a:pt x="8768" y="852"/>
                    <a:pt x="8936" y="1094"/>
                  </a:cubicBezTo>
                  <a:cubicBezTo>
                    <a:pt x="9251" y="1473"/>
                    <a:pt x="9693" y="1683"/>
                    <a:pt x="10176" y="1683"/>
                  </a:cubicBezTo>
                  <a:cubicBezTo>
                    <a:pt x="10639" y="1683"/>
                    <a:pt x="10639" y="968"/>
                    <a:pt x="10176" y="968"/>
                  </a:cubicBezTo>
                  <a:cubicBezTo>
                    <a:pt x="9882" y="968"/>
                    <a:pt x="9609" y="821"/>
                    <a:pt x="9461" y="590"/>
                  </a:cubicBezTo>
                  <a:cubicBezTo>
                    <a:pt x="9136" y="201"/>
                    <a:pt x="8678" y="6"/>
                    <a:pt x="8224" y="6"/>
                  </a:cubicBezTo>
                  <a:cubicBezTo>
                    <a:pt x="7769" y="6"/>
                    <a:pt x="7317" y="201"/>
                    <a:pt x="7002" y="590"/>
                  </a:cubicBezTo>
                  <a:cubicBezTo>
                    <a:pt x="6833" y="842"/>
                    <a:pt x="6565" y="968"/>
                    <a:pt x="6295" y="968"/>
                  </a:cubicBezTo>
                  <a:cubicBezTo>
                    <a:pt x="6024" y="968"/>
                    <a:pt x="5751" y="842"/>
                    <a:pt x="5572" y="590"/>
                  </a:cubicBezTo>
                  <a:cubicBezTo>
                    <a:pt x="5257" y="201"/>
                    <a:pt x="4805" y="6"/>
                    <a:pt x="4353" y="6"/>
                  </a:cubicBezTo>
                  <a:cubicBezTo>
                    <a:pt x="3901" y="6"/>
                    <a:pt x="3449" y="201"/>
                    <a:pt x="3133" y="590"/>
                  </a:cubicBezTo>
                  <a:cubicBezTo>
                    <a:pt x="2954" y="842"/>
                    <a:pt x="2681" y="968"/>
                    <a:pt x="2410" y="968"/>
                  </a:cubicBezTo>
                  <a:cubicBezTo>
                    <a:pt x="2140" y="968"/>
                    <a:pt x="1872" y="842"/>
                    <a:pt x="1703" y="590"/>
                  </a:cubicBezTo>
                  <a:cubicBezTo>
                    <a:pt x="1388" y="232"/>
                    <a:pt x="947" y="22"/>
                    <a:pt x="4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6"/>
            <p:cNvSpPr/>
            <p:nvPr/>
          </p:nvSpPr>
          <p:spPr>
            <a:xfrm>
              <a:off x="3711639" y="3882434"/>
              <a:ext cx="147030" cy="147015"/>
            </a:xfrm>
            <a:custGeom>
              <a:rect b="b" l="l" r="r" t="t"/>
              <a:pathLst>
                <a:path extrusionOk="0" h="9819" w="9820">
                  <a:moveTo>
                    <a:pt x="9819" y="0"/>
                  </a:moveTo>
                  <a:cubicBezTo>
                    <a:pt x="6665" y="169"/>
                    <a:pt x="3953" y="1220"/>
                    <a:pt x="1977" y="3196"/>
                  </a:cubicBezTo>
                  <a:cubicBezTo>
                    <a:pt x="1" y="5193"/>
                    <a:pt x="421" y="6434"/>
                    <a:pt x="232" y="9587"/>
                  </a:cubicBezTo>
                  <a:cubicBezTo>
                    <a:pt x="3407" y="9398"/>
                    <a:pt x="4647" y="9819"/>
                    <a:pt x="6623" y="7842"/>
                  </a:cubicBezTo>
                  <a:cubicBezTo>
                    <a:pt x="7107" y="7359"/>
                    <a:pt x="7548" y="6812"/>
                    <a:pt x="7927" y="6245"/>
                  </a:cubicBezTo>
                  <a:lnTo>
                    <a:pt x="6203" y="5950"/>
                  </a:lnTo>
                  <a:lnTo>
                    <a:pt x="6224" y="5929"/>
                  </a:lnTo>
                  <a:cubicBezTo>
                    <a:pt x="8326" y="4668"/>
                    <a:pt x="9672" y="2460"/>
                    <a:pt x="9819" y="42"/>
                  </a:cubicBezTo>
                  <a:lnTo>
                    <a:pt x="98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6"/>
            <p:cNvSpPr/>
            <p:nvPr/>
          </p:nvSpPr>
          <p:spPr>
            <a:xfrm>
              <a:off x="3682996" y="3930915"/>
              <a:ext cx="127191" cy="127176"/>
            </a:xfrm>
            <a:custGeom>
              <a:rect b="b" l="l" r="r" t="t"/>
              <a:pathLst>
                <a:path extrusionOk="0" h="8494" w="8495">
                  <a:moveTo>
                    <a:pt x="8494" y="0"/>
                  </a:moveTo>
                  <a:lnTo>
                    <a:pt x="8494" y="0"/>
                  </a:lnTo>
                  <a:cubicBezTo>
                    <a:pt x="4983" y="2061"/>
                    <a:pt x="2061" y="4983"/>
                    <a:pt x="0" y="8494"/>
                  </a:cubicBezTo>
                  <a:cubicBezTo>
                    <a:pt x="3512" y="6434"/>
                    <a:pt x="6434" y="3511"/>
                    <a:pt x="84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22" name="Google Shape;2322;p6"/>
          <p:cNvSpPr txBox="1"/>
          <p:nvPr>
            <p:ph idx="1" type="subTitle"/>
          </p:nvPr>
        </p:nvSpPr>
        <p:spPr>
          <a:xfrm>
            <a:off x="1619925" y="2924450"/>
            <a:ext cx="5904300" cy="140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4600"/>
              <a:t>Marketing research</a:t>
            </a:r>
            <a:endParaRPr sz="4600"/>
          </a:p>
        </p:txBody>
      </p:sp>
      <p:sp>
        <p:nvSpPr>
          <p:cNvPr id="2323" name="Google Shape;2323;p6">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6"/>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6">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6"/>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6"/>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6"/>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329" name="Google Shape;2329;p6">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330" name="Google Shape;2330;p6">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331" name="Google Shape;2331;p6"/>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332" name="Google Shape;2332;p6"/>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333" name="Google Shape;2333;p6"/>
          <p:cNvGrpSpPr/>
          <p:nvPr/>
        </p:nvGrpSpPr>
        <p:grpSpPr>
          <a:xfrm>
            <a:off x="6935171" y="696541"/>
            <a:ext cx="195284" cy="195284"/>
            <a:chOff x="5660400" y="238125"/>
            <a:chExt cx="481825" cy="481825"/>
          </a:xfrm>
        </p:grpSpPr>
        <p:sp>
          <p:nvSpPr>
            <p:cNvPr id="2334" name="Google Shape;2334;p6"/>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35" name="Google Shape;2335;p6"/>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336" name="Google Shape;2336;p6"/>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6">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6">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6">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43" name="Shape 2343"/>
        <p:cNvGrpSpPr/>
        <p:nvPr/>
      </p:nvGrpSpPr>
      <p:grpSpPr>
        <a:xfrm>
          <a:off x="0" y="0"/>
          <a:ext cx="0" cy="0"/>
          <a:chOff x="0" y="0"/>
          <a:chExt cx="0" cy="0"/>
        </a:xfrm>
      </p:grpSpPr>
      <p:sp>
        <p:nvSpPr>
          <p:cNvPr id="2344" name="Google Shape;2344;p7"/>
          <p:cNvSpPr txBox="1"/>
          <p:nvPr>
            <p:ph idx="1" type="subTitle"/>
          </p:nvPr>
        </p:nvSpPr>
        <p:spPr>
          <a:xfrm>
            <a:off x="1163150" y="1543050"/>
            <a:ext cx="5212200" cy="6900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SzPts val="1800"/>
              <a:buNone/>
            </a:pPr>
            <a:r>
              <a:rPr lang="en">
                <a:solidFill>
                  <a:schemeClr val="accent6"/>
                </a:solidFill>
                <a:latin typeface="Montserrat Medium"/>
                <a:ea typeface="Montserrat Medium"/>
                <a:cs typeface="Montserrat Medium"/>
                <a:sym typeface="Montserrat Medium"/>
              </a:rPr>
              <a:t>Quy mô thị trường giáo dục và học tập thông minh toàn cầu được định giá </a:t>
            </a:r>
            <a:r>
              <a:rPr b="1" lang="en">
                <a:solidFill>
                  <a:schemeClr val="accent6"/>
                </a:solidFill>
                <a:latin typeface="Montserrat"/>
                <a:ea typeface="Montserrat"/>
                <a:cs typeface="Montserrat"/>
                <a:sym typeface="Montserrat"/>
              </a:rPr>
              <a:t>199,39 tỷ USD</a:t>
            </a:r>
            <a:r>
              <a:rPr lang="en">
                <a:solidFill>
                  <a:schemeClr val="accent6"/>
                </a:solidFill>
                <a:latin typeface="Montserrat Medium"/>
                <a:ea typeface="Montserrat Medium"/>
                <a:cs typeface="Montserrat Medium"/>
                <a:sym typeface="Montserrat Medium"/>
              </a:rPr>
              <a:t> vào </a:t>
            </a:r>
            <a:r>
              <a:rPr b="1" lang="en">
                <a:solidFill>
                  <a:schemeClr val="accent6"/>
                </a:solidFill>
                <a:latin typeface="Montserrat"/>
                <a:ea typeface="Montserrat"/>
                <a:cs typeface="Montserrat"/>
                <a:sym typeface="Montserrat"/>
              </a:rPr>
              <a:t>năm 2021</a:t>
            </a:r>
            <a:r>
              <a:rPr lang="en">
                <a:solidFill>
                  <a:schemeClr val="accent6"/>
                </a:solidFill>
                <a:latin typeface="Montserrat Medium"/>
                <a:ea typeface="Montserrat Medium"/>
                <a:cs typeface="Montserrat Medium"/>
                <a:sym typeface="Montserrat Medium"/>
              </a:rPr>
              <a:t> và dự kiến sẽ tăng với </a:t>
            </a:r>
            <a:r>
              <a:rPr b="1" lang="en">
                <a:solidFill>
                  <a:schemeClr val="accent6"/>
                </a:solidFill>
                <a:latin typeface="Montserrat"/>
                <a:ea typeface="Montserrat"/>
                <a:cs typeface="Montserrat"/>
                <a:sym typeface="Montserrat"/>
              </a:rPr>
              <a:t>tốc độ tăng trưởng kép hàng năm (CAGR) là 20,5%.</a:t>
            </a:r>
            <a:endParaRPr b="1" sz="1200">
              <a:solidFill>
                <a:schemeClr val="accent6"/>
              </a:solidFill>
              <a:latin typeface="Montserrat"/>
              <a:ea typeface="Montserrat"/>
              <a:cs typeface="Montserrat"/>
              <a:sym typeface="Montserrat"/>
            </a:endParaRPr>
          </a:p>
          <a:p>
            <a:pPr indent="0" lvl="0" marL="0" rtl="0" algn="ctr">
              <a:lnSpc>
                <a:spcPct val="115000"/>
              </a:lnSpc>
              <a:spcBef>
                <a:spcPts val="800"/>
              </a:spcBef>
              <a:spcAft>
                <a:spcPts val="0"/>
              </a:spcAft>
              <a:buSzPts val="1800"/>
              <a:buNone/>
            </a:pPr>
            <a:r>
              <a:t/>
            </a:r>
            <a:endParaRPr sz="1200">
              <a:solidFill>
                <a:srgbClr val="000000"/>
              </a:solidFill>
              <a:latin typeface="Montserrat"/>
              <a:ea typeface="Montserrat"/>
              <a:cs typeface="Montserrat"/>
              <a:sym typeface="Montserrat"/>
            </a:endParaRPr>
          </a:p>
        </p:txBody>
      </p:sp>
      <p:sp>
        <p:nvSpPr>
          <p:cNvPr id="2345" name="Google Shape;2345;p7"/>
          <p:cNvSpPr txBox="1"/>
          <p:nvPr>
            <p:ph idx="4294967295" type="subTitle"/>
          </p:nvPr>
        </p:nvSpPr>
        <p:spPr>
          <a:xfrm>
            <a:off x="1149275" y="1197300"/>
            <a:ext cx="1980900" cy="30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800"/>
              <a:buFont typeface="Ubuntu"/>
              <a:buNone/>
            </a:pPr>
            <a:r>
              <a:rPr b="1" i="0" lang="en" sz="1800" u="none" cap="none" strike="noStrike">
                <a:solidFill>
                  <a:schemeClr val="accent4"/>
                </a:solidFill>
                <a:latin typeface="Ubuntu"/>
                <a:ea typeface="Ubuntu"/>
                <a:cs typeface="Ubuntu"/>
                <a:sym typeface="Ubuntu"/>
              </a:rPr>
              <a:t>Define market</a:t>
            </a:r>
            <a:endParaRPr b="1" i="0" sz="1800" u="none" cap="none" strike="noStrike">
              <a:solidFill>
                <a:schemeClr val="accent4"/>
              </a:solidFill>
              <a:latin typeface="Ubuntu"/>
              <a:ea typeface="Ubuntu"/>
              <a:cs typeface="Ubuntu"/>
              <a:sym typeface="Ubuntu"/>
            </a:endParaRPr>
          </a:p>
        </p:txBody>
      </p:sp>
      <p:pic>
        <p:nvPicPr>
          <p:cNvPr descr="E-learning Market Size Global Report, 2022 - 2030" id="2346" name="Google Shape;2346;p7"/>
          <p:cNvPicPr preferRelativeResize="0"/>
          <p:nvPr/>
        </p:nvPicPr>
        <p:blipFill rotWithShape="1">
          <a:blip r:embed="rId3">
            <a:alphaModFix/>
          </a:blip>
          <a:srcRect b="0" l="0" r="0" t="0"/>
          <a:stretch/>
        </p:blipFill>
        <p:spPr>
          <a:xfrm>
            <a:off x="1146275" y="2352300"/>
            <a:ext cx="4861525" cy="2485300"/>
          </a:xfrm>
          <a:prstGeom prst="rect">
            <a:avLst/>
          </a:prstGeom>
          <a:noFill/>
          <a:ln>
            <a:noFill/>
          </a:ln>
        </p:spPr>
      </p:pic>
      <p:sp>
        <p:nvSpPr>
          <p:cNvPr id="2347" name="Google Shape;2347;p7"/>
          <p:cNvSpPr txBox="1"/>
          <p:nvPr/>
        </p:nvSpPr>
        <p:spPr>
          <a:xfrm>
            <a:off x="6082125" y="4187800"/>
            <a:ext cx="2706000" cy="573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800"/>
              <a:buFont typeface="Arial"/>
              <a:buNone/>
            </a:pPr>
            <a:r>
              <a:rPr b="1" i="0" lang="en" sz="800" u="none" cap="none" strike="noStrike">
                <a:solidFill>
                  <a:srgbClr val="000000"/>
                </a:solidFill>
                <a:latin typeface="Helvetica Neue"/>
                <a:ea typeface="Helvetica Neue"/>
                <a:cs typeface="Helvetica Neue"/>
                <a:sym typeface="Helvetica Neue"/>
              </a:rPr>
              <a:t>Reference</a:t>
            </a:r>
            <a:r>
              <a:rPr b="0" i="0" lang="en" sz="800" u="none" cap="none" strike="noStrike">
                <a:solidFill>
                  <a:srgbClr val="000000"/>
                </a:solidFill>
                <a:latin typeface="Helvetica Neue"/>
                <a:ea typeface="Helvetica Neue"/>
                <a:cs typeface="Helvetica Neue"/>
                <a:sym typeface="Helvetica Neue"/>
              </a:rPr>
              <a:t>: </a:t>
            </a:r>
            <a:r>
              <a:rPr b="0" i="0" lang="en" sz="800" u="sng" cap="none" strike="noStrike">
                <a:solidFill>
                  <a:srgbClr val="0563C1"/>
                </a:solidFill>
                <a:latin typeface="Helvetica Neue"/>
                <a:ea typeface="Helvetica Neue"/>
                <a:cs typeface="Helvetica Neue"/>
                <a:sym typeface="Helvetica Neue"/>
                <a:hlinkClick r:id="rId4">
                  <a:extLst>
                    <a:ext uri="{A12FA001-AC4F-418D-AE19-62706E023703}">
                      <ahyp:hlinkClr val="tx"/>
                    </a:ext>
                  </a:extLst>
                </a:hlinkClick>
              </a:rPr>
              <a:t>https://www.polarismarketresearch.com/industry-analysis/e-learning-market</a:t>
            </a:r>
            <a:endParaRPr b="0" i="0" sz="1300" u="none" cap="none" strike="noStrike">
              <a:solidFill>
                <a:srgbClr val="000000"/>
              </a:solidFill>
              <a:latin typeface="Arial"/>
              <a:ea typeface="Arial"/>
              <a:cs typeface="Arial"/>
              <a:sym typeface="Arial"/>
            </a:endParaRPr>
          </a:p>
        </p:txBody>
      </p:sp>
      <p:sp>
        <p:nvSpPr>
          <p:cNvPr id="2348" name="Google Shape;2348;p7"/>
          <p:cNvSpPr txBox="1"/>
          <p:nvPr>
            <p:ph type="title"/>
          </p:nvPr>
        </p:nvSpPr>
        <p:spPr>
          <a:xfrm>
            <a:off x="1543600" y="541775"/>
            <a:ext cx="4992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1"/>
                </a:solidFill>
              </a:rPr>
              <a:t>2.</a:t>
            </a:r>
            <a:endParaRPr b="1">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52" name="Shape 2352"/>
        <p:cNvGrpSpPr/>
        <p:nvPr/>
      </p:nvGrpSpPr>
      <p:grpSpPr>
        <a:xfrm>
          <a:off x="0" y="0"/>
          <a:ext cx="0" cy="0"/>
          <a:chOff x="0" y="0"/>
          <a:chExt cx="0" cy="0"/>
        </a:xfrm>
      </p:grpSpPr>
      <p:sp>
        <p:nvSpPr>
          <p:cNvPr id="2353" name="Google Shape;2353;p8"/>
          <p:cNvSpPr/>
          <p:nvPr/>
        </p:nvSpPr>
        <p:spPr>
          <a:xfrm>
            <a:off x="1315275" y="3725750"/>
            <a:ext cx="2446800" cy="379200"/>
          </a:xfrm>
          <a:prstGeom prst="roundRect">
            <a:avLst>
              <a:gd fmla="val 47169"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8"/>
          <p:cNvSpPr/>
          <p:nvPr/>
        </p:nvSpPr>
        <p:spPr>
          <a:xfrm>
            <a:off x="5001649" y="3725750"/>
            <a:ext cx="2491200" cy="356700"/>
          </a:xfrm>
          <a:prstGeom prst="roundRect">
            <a:avLst>
              <a:gd fmla="val 47169"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8"/>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8"/>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8">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8"/>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8">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8"/>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8"/>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8"/>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363" name="Google Shape;2363;p8">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364" name="Google Shape;2364;p8">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365" name="Google Shape;2365;p8"/>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366" name="Google Shape;2366;p8"/>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367" name="Google Shape;2367;p8"/>
          <p:cNvGrpSpPr/>
          <p:nvPr/>
        </p:nvGrpSpPr>
        <p:grpSpPr>
          <a:xfrm>
            <a:off x="6935171" y="696541"/>
            <a:ext cx="195284" cy="195284"/>
            <a:chOff x="5660400" y="238125"/>
            <a:chExt cx="481825" cy="481825"/>
          </a:xfrm>
        </p:grpSpPr>
        <p:sp>
          <p:nvSpPr>
            <p:cNvPr id="2368" name="Google Shape;2368;p8"/>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69" name="Google Shape;2369;p8"/>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370" name="Google Shape;2370;p8"/>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8">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8">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8">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4" name="Google Shape;2374;p8"/>
          <p:cNvPicPr preferRelativeResize="0"/>
          <p:nvPr/>
        </p:nvPicPr>
        <p:blipFill rotWithShape="1">
          <a:blip r:embed="rId8">
            <a:alphaModFix/>
          </a:blip>
          <a:srcRect b="0" l="0" r="0" t="0"/>
          <a:stretch/>
        </p:blipFill>
        <p:spPr>
          <a:xfrm>
            <a:off x="954250" y="1552516"/>
            <a:ext cx="3895006" cy="1941261"/>
          </a:xfrm>
          <a:prstGeom prst="rect">
            <a:avLst/>
          </a:prstGeom>
          <a:noFill/>
          <a:ln>
            <a:noFill/>
          </a:ln>
        </p:spPr>
      </p:pic>
      <p:pic>
        <p:nvPicPr>
          <p:cNvPr id="2375" name="Google Shape;2375;p8"/>
          <p:cNvPicPr preferRelativeResize="0"/>
          <p:nvPr/>
        </p:nvPicPr>
        <p:blipFill rotWithShape="1">
          <a:blip r:embed="rId9">
            <a:alphaModFix/>
          </a:blip>
          <a:srcRect b="0" l="0" r="0" t="0"/>
          <a:stretch/>
        </p:blipFill>
        <p:spPr>
          <a:xfrm>
            <a:off x="4649825" y="1551115"/>
            <a:ext cx="3720201" cy="2032993"/>
          </a:xfrm>
          <a:prstGeom prst="rect">
            <a:avLst/>
          </a:prstGeom>
          <a:noFill/>
          <a:ln>
            <a:noFill/>
          </a:ln>
        </p:spPr>
      </p:pic>
      <p:sp>
        <p:nvSpPr>
          <p:cNvPr id="2376" name="Google Shape;2376;p8"/>
          <p:cNvSpPr txBox="1"/>
          <p:nvPr/>
        </p:nvSpPr>
        <p:spPr>
          <a:xfrm>
            <a:off x="1366725" y="3763700"/>
            <a:ext cx="2343900" cy="2808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0"/>
              </a:spcBef>
              <a:spcAft>
                <a:spcPts val="0"/>
              </a:spcAft>
              <a:buClr>
                <a:srgbClr val="000000"/>
              </a:buClr>
              <a:buSzPts val="850"/>
              <a:buFont typeface="Arial"/>
              <a:buNone/>
            </a:pPr>
            <a:r>
              <a:rPr b="1" i="0" lang="en" sz="850" u="none" cap="none" strike="noStrike">
                <a:solidFill>
                  <a:schemeClr val="accent4"/>
                </a:solidFill>
                <a:latin typeface="Montserrat"/>
                <a:ea typeface="Montserrat"/>
                <a:cs typeface="Montserrat"/>
                <a:sym typeface="Montserrat"/>
              </a:rPr>
              <a:t>Apple Store Most Popular Categories.</a:t>
            </a:r>
            <a:endParaRPr b="1" i="0" sz="1300" u="none" cap="none" strike="noStrike">
              <a:solidFill>
                <a:schemeClr val="accent4"/>
              </a:solidFill>
              <a:latin typeface="Montserrat"/>
              <a:ea typeface="Montserrat"/>
              <a:cs typeface="Montserrat"/>
              <a:sym typeface="Montserrat"/>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Ubuntu"/>
              <a:ea typeface="Ubuntu"/>
              <a:cs typeface="Ubuntu"/>
              <a:sym typeface="Ubuntu"/>
            </a:endParaRPr>
          </a:p>
        </p:txBody>
      </p:sp>
      <p:sp>
        <p:nvSpPr>
          <p:cNvPr id="2377" name="Google Shape;2377;p8"/>
          <p:cNvSpPr txBox="1"/>
          <p:nvPr/>
        </p:nvSpPr>
        <p:spPr>
          <a:xfrm>
            <a:off x="5075300" y="3725750"/>
            <a:ext cx="2343900" cy="215400"/>
          </a:xfrm>
          <a:prstGeom prst="rect">
            <a:avLst/>
          </a:prstGeom>
          <a:noFill/>
          <a:ln>
            <a:noFill/>
          </a:ln>
        </p:spPr>
        <p:txBody>
          <a:bodyPr anchorCtr="0" anchor="t" bIns="91425" lIns="91425" spcFirstLastPara="1" rIns="91425" wrap="square" tIns="91425">
            <a:noAutofit/>
          </a:bodyPr>
          <a:lstStyle/>
          <a:p>
            <a:pPr indent="0" lvl="0" marL="0" marR="0" rtl="0" algn="l">
              <a:lnSpc>
                <a:spcPct val="107916"/>
              </a:lnSpc>
              <a:spcBef>
                <a:spcPts val="0"/>
              </a:spcBef>
              <a:spcAft>
                <a:spcPts val="800"/>
              </a:spcAft>
              <a:buClr>
                <a:srgbClr val="000000"/>
              </a:buClr>
              <a:buSzPts val="850"/>
              <a:buFont typeface="Arial"/>
              <a:buNone/>
            </a:pPr>
            <a:r>
              <a:rPr b="1" i="0" lang="en" sz="850" u="none" cap="none" strike="noStrike">
                <a:solidFill>
                  <a:schemeClr val="accent1"/>
                </a:solidFill>
                <a:latin typeface="Montserrat"/>
                <a:ea typeface="Montserrat"/>
                <a:cs typeface="Montserrat"/>
                <a:sym typeface="Montserrat"/>
              </a:rPr>
              <a:t>Google Play Most Popular Categories.</a:t>
            </a:r>
            <a:r>
              <a:rPr b="1" i="0" lang="en" sz="1050" u="none" cap="none" strike="noStrike">
                <a:solidFill>
                  <a:srgbClr val="1F1F2F"/>
                </a:solidFill>
                <a:latin typeface="Arial"/>
                <a:ea typeface="Arial"/>
                <a:cs typeface="Arial"/>
                <a:sym typeface="Arial"/>
              </a:rPr>
              <a:t> </a:t>
            </a:r>
            <a:endParaRPr b="0" i="0" sz="1400" u="none" cap="none" strike="noStrike">
              <a:solidFill>
                <a:srgbClr val="000000"/>
              </a:solidFill>
              <a:latin typeface="Ubuntu"/>
              <a:ea typeface="Ubuntu"/>
              <a:cs typeface="Ubuntu"/>
              <a:sym typeface="Ubuntu"/>
            </a:endParaRPr>
          </a:p>
        </p:txBody>
      </p:sp>
      <p:sp>
        <p:nvSpPr>
          <p:cNvPr id="2378" name="Google Shape;2378;p8"/>
          <p:cNvSpPr txBox="1"/>
          <p:nvPr/>
        </p:nvSpPr>
        <p:spPr>
          <a:xfrm>
            <a:off x="1315275" y="4228850"/>
            <a:ext cx="2659800" cy="500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650"/>
              <a:buFont typeface="Arial"/>
              <a:buNone/>
            </a:pPr>
            <a:r>
              <a:rPr b="1" i="0" lang="en" sz="650" u="none" cap="none" strike="noStrike">
                <a:solidFill>
                  <a:schemeClr val="accent6"/>
                </a:solidFill>
                <a:latin typeface="Montserrat"/>
                <a:ea typeface="Montserrat"/>
                <a:cs typeface="Montserrat"/>
                <a:sym typeface="Montserrat"/>
              </a:rPr>
              <a:t>Reference: </a:t>
            </a:r>
            <a:r>
              <a:rPr b="0" i="0" lang="en" sz="650" u="sng" cap="none" strike="noStrike">
                <a:solidFill>
                  <a:srgbClr val="0563C1"/>
                </a:solidFill>
                <a:latin typeface="Montserrat"/>
                <a:ea typeface="Montserrat"/>
                <a:cs typeface="Montserrat"/>
                <a:sym typeface="Montserrat"/>
                <a:hlinkClick r:id="rId10">
                  <a:extLst>
                    <a:ext uri="{A12FA001-AC4F-418D-AE19-62706E023703}">
                      <ahyp:hlinkClr val="tx"/>
                    </a:ext>
                  </a:extLst>
                </a:hlinkClick>
              </a:rPr>
              <a:t>https://www.statista.com/statistics/270291/popular-categories-in-the-app-store/</a:t>
            </a:r>
            <a:endParaRPr b="0" i="0" sz="650" u="none" cap="none" strike="noStrike">
              <a:solidFill>
                <a:srgbClr val="000000"/>
              </a:solidFill>
              <a:latin typeface="Montserrat"/>
              <a:ea typeface="Montserrat"/>
              <a:cs typeface="Montserrat"/>
              <a:sym typeface="Montserrat"/>
            </a:endParaRPr>
          </a:p>
        </p:txBody>
      </p:sp>
      <p:sp>
        <p:nvSpPr>
          <p:cNvPr id="2379" name="Google Shape;2379;p8"/>
          <p:cNvSpPr txBox="1"/>
          <p:nvPr/>
        </p:nvSpPr>
        <p:spPr>
          <a:xfrm>
            <a:off x="5001650" y="4192100"/>
            <a:ext cx="3000000" cy="500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650"/>
              <a:buFont typeface="Arial"/>
              <a:buNone/>
            </a:pPr>
            <a:r>
              <a:rPr b="1" i="0" lang="en" sz="650" u="none" cap="none" strike="noStrike">
                <a:solidFill>
                  <a:schemeClr val="accent6"/>
                </a:solidFill>
                <a:latin typeface="Montserrat"/>
                <a:ea typeface="Montserrat"/>
                <a:cs typeface="Montserrat"/>
                <a:sym typeface="Montserrat"/>
              </a:rPr>
              <a:t>Reference: </a:t>
            </a:r>
            <a:r>
              <a:rPr b="0" i="0" lang="en" sz="650" u="sng" cap="none" strike="noStrike">
                <a:solidFill>
                  <a:srgbClr val="0563C1"/>
                </a:solidFill>
                <a:latin typeface="Montserrat"/>
                <a:ea typeface="Montserrat"/>
                <a:cs typeface="Montserrat"/>
                <a:sym typeface="Montserrat"/>
                <a:hlinkClick r:id="rId11">
                  <a:extLst>
                    <a:ext uri="{A12FA001-AC4F-418D-AE19-62706E023703}">
                      <ahyp:hlinkClr val="tx"/>
                    </a:ext>
                  </a:extLst>
                </a:hlinkClick>
              </a:rPr>
              <a:t>https://www.statista.com/statistics/279286/google-play-android-app-categories/</a:t>
            </a:r>
            <a:endParaRPr b="0" i="0" sz="650" u="none" cap="none" strike="noStrike">
              <a:solidFill>
                <a:srgbClr val="000000"/>
              </a:solidFill>
              <a:latin typeface="Montserrat"/>
              <a:ea typeface="Montserrat"/>
              <a:cs typeface="Montserrat"/>
              <a:sym typeface="Montserrat"/>
            </a:endParaRPr>
          </a:p>
        </p:txBody>
      </p:sp>
      <p:sp>
        <p:nvSpPr>
          <p:cNvPr id="2380" name="Google Shape;2380;p8"/>
          <p:cNvSpPr txBox="1"/>
          <p:nvPr>
            <p:ph type="title"/>
          </p:nvPr>
        </p:nvSpPr>
        <p:spPr>
          <a:xfrm>
            <a:off x="1543600" y="541775"/>
            <a:ext cx="4992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solidFill>
                  <a:schemeClr val="accent1"/>
                </a:solidFill>
              </a:rPr>
              <a:t>2.</a:t>
            </a:r>
            <a:endParaRPr b="1">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384" name="Shape 2384"/>
        <p:cNvGrpSpPr/>
        <p:nvPr/>
      </p:nvGrpSpPr>
      <p:grpSpPr>
        <a:xfrm>
          <a:off x="0" y="0"/>
          <a:ext cx="0" cy="0"/>
          <a:chOff x="0" y="0"/>
          <a:chExt cx="0" cy="0"/>
        </a:xfrm>
      </p:grpSpPr>
      <p:sp>
        <p:nvSpPr>
          <p:cNvPr id="2385" name="Google Shape;2385;p9">
            <a:hlinkClick action="ppaction://hlinksldjump" r:id="rId3"/>
          </p:cNvPr>
          <p:cNvSpPr/>
          <p:nvPr/>
        </p:nvSpPr>
        <p:spPr>
          <a:xfrm rot="5400000">
            <a:off x="8135450" y="1556928"/>
            <a:ext cx="950100" cy="62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9"/>
          <p:cNvSpPr/>
          <p:nvPr/>
        </p:nvSpPr>
        <p:spPr>
          <a:xfrm rot="5400000">
            <a:off x="8100942" y="589675"/>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9">
            <a:hlinkClick action="ppaction://hlinksldjump" r:id="rId4"/>
          </p:cNvPr>
          <p:cNvSpPr/>
          <p:nvPr/>
        </p:nvSpPr>
        <p:spPr>
          <a:xfrm rot="5400000">
            <a:off x="8089092" y="2537633"/>
            <a:ext cx="1042800" cy="624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9"/>
          <p:cNvSpPr/>
          <p:nvPr/>
        </p:nvSpPr>
        <p:spPr>
          <a:xfrm rot="5400000">
            <a:off x="8100942" y="4501251"/>
            <a:ext cx="1019100" cy="62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9"/>
          <p:cNvSpPr/>
          <p:nvPr/>
        </p:nvSpPr>
        <p:spPr>
          <a:xfrm rot="5400000">
            <a:off x="8141446" y="3528444"/>
            <a:ext cx="938100" cy="624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9"/>
          <p:cNvSpPr txBox="1"/>
          <p:nvPr/>
        </p:nvSpPr>
        <p:spPr>
          <a:xfrm>
            <a:off x="8189650" y="47022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M</a:t>
            </a:r>
            <a:endParaRPr b="1" i="0" sz="1400" u="none" cap="none" strike="noStrike">
              <a:solidFill>
                <a:schemeClr val="accent4"/>
              </a:solidFill>
              <a:latin typeface="Ubuntu"/>
              <a:ea typeface="Ubuntu"/>
              <a:cs typeface="Ubuntu"/>
              <a:sym typeface="Ubuntu"/>
            </a:endParaRPr>
          </a:p>
        </p:txBody>
      </p:sp>
      <p:sp>
        <p:nvSpPr>
          <p:cNvPr id="2391" name="Google Shape;2391;p9">
            <a:hlinkClick action="ppaction://hlinksldjump" r:id="rId5"/>
          </p:cNvPr>
          <p:cNvSpPr txBox="1"/>
          <p:nvPr/>
        </p:nvSpPr>
        <p:spPr>
          <a:xfrm>
            <a:off x="8189650" y="1476316"/>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2"/>
                </a:solidFill>
                <a:latin typeface="Ubuntu"/>
                <a:ea typeface="Ubuntu"/>
                <a:cs typeface="Ubuntu"/>
                <a:sym typeface="Ubuntu"/>
              </a:rPr>
              <a:t>T</a:t>
            </a:r>
            <a:endParaRPr b="1" i="0" sz="1400" u="none" cap="none" strike="noStrike">
              <a:solidFill>
                <a:schemeClr val="accent2"/>
              </a:solidFill>
              <a:latin typeface="Ubuntu"/>
              <a:ea typeface="Ubuntu"/>
              <a:cs typeface="Ubuntu"/>
              <a:sym typeface="Ubuntu"/>
            </a:endParaRPr>
          </a:p>
        </p:txBody>
      </p:sp>
      <p:sp>
        <p:nvSpPr>
          <p:cNvPr id="2392" name="Google Shape;2392;p9">
            <a:hlinkClick action="ppaction://hlinksldjump" r:id="rId6"/>
          </p:cNvPr>
          <p:cNvSpPr txBox="1"/>
          <p:nvPr/>
        </p:nvSpPr>
        <p:spPr>
          <a:xfrm>
            <a:off x="8189650" y="2400638"/>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1"/>
                </a:solidFill>
                <a:latin typeface="Ubuntu"/>
                <a:ea typeface="Ubuntu"/>
                <a:cs typeface="Ubuntu"/>
                <a:sym typeface="Ubuntu"/>
              </a:rPr>
              <a:t>W</a:t>
            </a:r>
            <a:endParaRPr b="1" i="0" sz="1400" u="none" cap="none" strike="noStrike">
              <a:solidFill>
                <a:schemeClr val="accent1"/>
              </a:solidFill>
              <a:latin typeface="Ubuntu"/>
              <a:ea typeface="Ubuntu"/>
              <a:cs typeface="Ubuntu"/>
              <a:sym typeface="Ubuntu"/>
            </a:endParaRPr>
          </a:p>
        </p:txBody>
      </p:sp>
      <p:sp>
        <p:nvSpPr>
          <p:cNvPr id="2393" name="Google Shape;2393;p9"/>
          <p:cNvSpPr txBox="1"/>
          <p:nvPr/>
        </p:nvSpPr>
        <p:spPr>
          <a:xfrm>
            <a:off x="8189650" y="3423511"/>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3"/>
                </a:solidFill>
                <a:latin typeface="Ubuntu"/>
                <a:ea typeface="Ubuntu"/>
                <a:cs typeface="Ubuntu"/>
                <a:sym typeface="Ubuntu"/>
              </a:rPr>
              <a:t>T</a:t>
            </a:r>
            <a:endParaRPr b="1" i="0" sz="1400" u="none" cap="none" strike="noStrike">
              <a:solidFill>
                <a:schemeClr val="accent3"/>
              </a:solidFill>
              <a:latin typeface="Ubuntu"/>
              <a:ea typeface="Ubuntu"/>
              <a:cs typeface="Ubuntu"/>
              <a:sym typeface="Ubuntu"/>
            </a:endParaRPr>
          </a:p>
        </p:txBody>
      </p:sp>
      <p:sp>
        <p:nvSpPr>
          <p:cNvPr id="2394" name="Google Shape;2394;p9"/>
          <p:cNvSpPr txBox="1"/>
          <p:nvPr/>
        </p:nvSpPr>
        <p:spPr>
          <a:xfrm>
            <a:off x="8189650" y="4362805"/>
            <a:ext cx="440400" cy="2808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Ubuntu"/>
                <a:ea typeface="Ubuntu"/>
                <a:cs typeface="Ubuntu"/>
                <a:sym typeface="Ubuntu"/>
              </a:rPr>
              <a:t>F</a:t>
            </a:r>
            <a:endParaRPr b="1" i="0" sz="1400" u="none" cap="none" strike="noStrike">
              <a:solidFill>
                <a:schemeClr val="accent4"/>
              </a:solidFill>
              <a:latin typeface="Ubuntu"/>
              <a:ea typeface="Ubuntu"/>
              <a:cs typeface="Ubuntu"/>
              <a:sym typeface="Ubuntu"/>
            </a:endParaRPr>
          </a:p>
        </p:txBody>
      </p:sp>
      <p:grpSp>
        <p:nvGrpSpPr>
          <p:cNvPr id="2395" name="Google Shape;2395;p9"/>
          <p:cNvGrpSpPr/>
          <p:nvPr/>
        </p:nvGrpSpPr>
        <p:grpSpPr>
          <a:xfrm>
            <a:off x="6935171" y="696541"/>
            <a:ext cx="195284" cy="195284"/>
            <a:chOff x="5660400" y="238125"/>
            <a:chExt cx="481825" cy="481825"/>
          </a:xfrm>
        </p:grpSpPr>
        <p:sp>
          <p:nvSpPr>
            <p:cNvPr id="2396" name="Google Shape;2396;p9"/>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2397" name="Google Shape;2397;p9"/>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sp>
        <p:nvSpPr>
          <p:cNvPr id="2398" name="Google Shape;2398;p9"/>
          <p:cNvSpPr/>
          <p:nvPr/>
        </p:nvSpPr>
        <p:spPr>
          <a:xfrm>
            <a:off x="6934475" y="681975"/>
            <a:ext cx="195900" cy="21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9">
            <a:hlinkClick action="ppaction://hlinksldjump" r:id="rId7"/>
          </p:cNvPr>
          <p:cNvSpPr/>
          <p:nvPr/>
        </p:nvSpPr>
        <p:spPr>
          <a:xfrm>
            <a:off x="7246284" y="695850"/>
            <a:ext cx="213106" cy="195722"/>
          </a:xfrm>
          <a:custGeom>
            <a:rect b="b" l="l" r="r" t="t"/>
            <a:pathLst>
              <a:path extrusionOk="0" h="31568" w="34372">
                <a:moveTo>
                  <a:pt x="17158" y="1"/>
                </a:moveTo>
                <a:cubicBezTo>
                  <a:pt x="11439" y="3246"/>
                  <a:pt x="5719" y="6490"/>
                  <a:pt x="0" y="9735"/>
                </a:cubicBezTo>
                <a:lnTo>
                  <a:pt x="2750" y="9735"/>
                </a:lnTo>
                <a:lnTo>
                  <a:pt x="2750" y="31567"/>
                </a:lnTo>
                <a:lnTo>
                  <a:pt x="11659" y="31567"/>
                </a:lnTo>
                <a:lnTo>
                  <a:pt x="11659" y="17379"/>
                </a:lnTo>
                <a:lnTo>
                  <a:pt x="23373" y="17379"/>
                </a:lnTo>
                <a:lnTo>
                  <a:pt x="23373" y="31567"/>
                </a:lnTo>
                <a:lnTo>
                  <a:pt x="31622" y="31567"/>
                </a:lnTo>
                <a:lnTo>
                  <a:pt x="31622" y="9735"/>
                </a:lnTo>
                <a:lnTo>
                  <a:pt x="34371" y="9735"/>
                </a:lnTo>
                <a:cubicBezTo>
                  <a:pt x="28597" y="6490"/>
                  <a:pt x="22878" y="3246"/>
                  <a:pt x="171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9">
            <a:hlinkClick action="ppaction://hlinkshowjump?jump=nextslide"/>
          </p:cNvPr>
          <p:cNvSpPr/>
          <p:nvPr/>
        </p:nvSpPr>
        <p:spPr>
          <a:xfrm>
            <a:off x="7870218" y="695853"/>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9">
            <a:hlinkClick action="ppaction://hlinkshowjump?jump=previousslide"/>
          </p:cNvPr>
          <p:cNvSpPr/>
          <p:nvPr/>
        </p:nvSpPr>
        <p:spPr>
          <a:xfrm rot="10800000">
            <a:off x="7575225" y="695855"/>
            <a:ext cx="145409" cy="215293"/>
          </a:xfrm>
          <a:custGeom>
            <a:rect b="b" l="l" r="r" t="t"/>
            <a:pathLst>
              <a:path extrusionOk="0" h="2442" w="1649">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9"/>
          <p:cNvSpPr txBox="1"/>
          <p:nvPr>
            <p:ph idx="3" type="subTitle"/>
          </p:nvPr>
        </p:nvSpPr>
        <p:spPr>
          <a:xfrm>
            <a:off x="1149275" y="1197300"/>
            <a:ext cx="1980900" cy="3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Trends</a:t>
            </a:r>
            <a:endParaRPr b="1" sz="1800"/>
          </a:p>
        </p:txBody>
      </p:sp>
      <p:pic>
        <p:nvPicPr>
          <p:cNvPr descr="Smart Education And Learning Market Size | Industry Report, 2027" id="2403" name="Google Shape;2403;p9"/>
          <p:cNvPicPr preferRelativeResize="0"/>
          <p:nvPr/>
        </p:nvPicPr>
        <p:blipFill rotWithShape="1">
          <a:blip r:embed="rId8">
            <a:alphaModFix/>
          </a:blip>
          <a:srcRect b="0" l="0" r="0" t="0"/>
          <a:stretch/>
        </p:blipFill>
        <p:spPr>
          <a:xfrm>
            <a:off x="1819325" y="1636850"/>
            <a:ext cx="5115851" cy="2557925"/>
          </a:xfrm>
          <a:prstGeom prst="rect">
            <a:avLst/>
          </a:prstGeom>
          <a:noFill/>
          <a:ln>
            <a:noFill/>
          </a:ln>
        </p:spPr>
      </p:pic>
      <p:sp>
        <p:nvSpPr>
          <p:cNvPr id="2404" name="Google Shape;2404;p9"/>
          <p:cNvSpPr txBox="1"/>
          <p:nvPr/>
        </p:nvSpPr>
        <p:spPr>
          <a:xfrm>
            <a:off x="1819325" y="4222700"/>
            <a:ext cx="4204800" cy="4086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700"/>
              <a:buFont typeface="Arial"/>
              <a:buNone/>
            </a:pPr>
            <a:r>
              <a:rPr b="1" i="0" lang="en" sz="700" u="none" cap="none" strike="noStrike">
                <a:solidFill>
                  <a:schemeClr val="accent6"/>
                </a:solidFill>
                <a:latin typeface="Montserrat"/>
                <a:ea typeface="Montserrat"/>
                <a:cs typeface="Montserrat"/>
                <a:sym typeface="Montserrat"/>
              </a:rPr>
              <a:t>Reference: </a:t>
            </a:r>
            <a:r>
              <a:rPr b="0" i="0" lang="en" sz="700" u="sng" cap="none" strike="noStrike">
                <a:solidFill>
                  <a:srgbClr val="0563C1"/>
                </a:solidFill>
                <a:latin typeface="Montserrat"/>
                <a:ea typeface="Montserrat"/>
                <a:cs typeface="Montserrat"/>
                <a:sym typeface="Montserrat"/>
                <a:hlinkClick r:id="rId9">
                  <a:extLst>
                    <a:ext uri="{A12FA001-AC4F-418D-AE19-62706E023703}">
                      <ahyp:hlinkClr val="tx"/>
                    </a:ext>
                  </a:extLst>
                </a:hlinkClick>
              </a:rPr>
              <a:t>https://www.grandviewresearch.com/industry-analysis/smart-education-learning-market</a:t>
            </a:r>
            <a:endParaRPr b="0" i="0" sz="1200" u="none" cap="none" strike="noStrike">
              <a:solidFill>
                <a:srgbClr val="000000"/>
              </a:solidFill>
              <a:latin typeface="Montserrat"/>
              <a:ea typeface="Montserrat"/>
              <a:cs typeface="Montserrat"/>
              <a:sym typeface="Montserrat"/>
            </a:endParaRPr>
          </a:p>
        </p:txBody>
      </p:sp>
      <p:sp>
        <p:nvSpPr>
          <p:cNvPr id="2405" name="Google Shape;2405;p9"/>
          <p:cNvSpPr txBox="1"/>
          <p:nvPr>
            <p:ph type="title"/>
          </p:nvPr>
        </p:nvSpPr>
        <p:spPr>
          <a:xfrm>
            <a:off x="1543600" y="541775"/>
            <a:ext cx="499200" cy="47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chemeClr val="accent1"/>
                </a:solidFill>
              </a:rPr>
              <a:t>2.</a:t>
            </a:r>
            <a:endParaRPr b="1">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nline Learning Planner XL by Slidesgo">
  <a:themeElements>
    <a:clrScheme name="Simple Light">
      <a:dk1>
        <a:srgbClr val="7C7C7C"/>
      </a:dk1>
      <a:lt1>
        <a:srgbClr val="FFFFFF"/>
      </a:lt1>
      <a:dk2>
        <a:srgbClr val="7C7C7C"/>
      </a:dk2>
      <a:lt2>
        <a:srgbClr val="F3F3F3"/>
      </a:lt2>
      <a:accent1>
        <a:srgbClr val="FC4A86"/>
      </a:accent1>
      <a:accent2>
        <a:srgbClr val="4B9AC1"/>
      </a:accent2>
      <a:accent3>
        <a:srgbClr val="4ECAA4"/>
      </a:accent3>
      <a:accent4>
        <a:srgbClr val="75357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nline Learning Planner XL by Slidesgo">
  <a:themeElements>
    <a:clrScheme name="Simple Light">
      <a:dk1>
        <a:srgbClr val="7C7C7C"/>
      </a:dk1>
      <a:lt1>
        <a:srgbClr val="FFFFFF"/>
      </a:lt1>
      <a:dk2>
        <a:srgbClr val="7C7C7C"/>
      </a:dk2>
      <a:lt2>
        <a:srgbClr val="F3F3F3"/>
      </a:lt2>
      <a:accent1>
        <a:srgbClr val="FC4A86"/>
      </a:accent1>
      <a:accent2>
        <a:srgbClr val="4B9AC1"/>
      </a:accent2>
      <a:accent3>
        <a:srgbClr val="4ECAA4"/>
      </a:accent3>
      <a:accent4>
        <a:srgbClr val="75357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nline Learning Planner XL by Slidesgo">
  <a:themeElements>
    <a:clrScheme name="Simple Light">
      <a:dk1>
        <a:srgbClr val="7C7C7C"/>
      </a:dk1>
      <a:lt1>
        <a:srgbClr val="FFFFFF"/>
      </a:lt1>
      <a:dk2>
        <a:srgbClr val="7C7C7C"/>
      </a:dk2>
      <a:lt2>
        <a:srgbClr val="F3F3F3"/>
      </a:lt2>
      <a:accent1>
        <a:srgbClr val="FC4A86"/>
      </a:accent1>
      <a:accent2>
        <a:srgbClr val="4B9AC1"/>
      </a:accent2>
      <a:accent3>
        <a:srgbClr val="4ECAA4"/>
      </a:accent3>
      <a:accent4>
        <a:srgbClr val="753575"/>
      </a:accent4>
      <a:accent5>
        <a:srgbClr val="F1F1F1"/>
      </a:accent5>
      <a:accent6>
        <a:srgbClr val="1C1C3D"/>
      </a:accent6>
      <a:hlink>
        <a:srgbClr val="7C7C7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