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anrope" panose="020B0604020202020204" charset="0"/>
      <p:regular r:id="rId23"/>
      <p:bold r:id="rId24"/>
    </p:embeddedFont>
    <p:embeddedFont>
      <p:font typeface="Montserrat" panose="00000500000000000000" pitchFamily="2" charset="0"/>
      <p:regular r:id="rId25"/>
      <p:bold r:id="rId26"/>
      <p:italic r:id="rId27"/>
      <p:boldItalic r:id="rId28"/>
    </p:embeddedFont>
    <p:embeddedFont>
      <p:font typeface="Ubuntu" panose="020B0504030602030204" pitchFamily="34" charset="0"/>
      <p:regular r:id="rId29"/>
      <p:bold r:id="rId30"/>
      <p:italic r:id="rId31"/>
      <p:boldItalic r:id="rId32"/>
    </p:embeddedFont>
    <p:embeddedFont>
      <p:font typeface="Ubuntu Light" panose="020B0604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212dd243a1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212dd243a1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212dd243a16_0_2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212dd243a16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22a8caf252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22a8caf252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212dd243a16_0_2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212dd243a16_0_2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212dd243a16_0_2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212dd243a16_0_2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212dd243a16_0_2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212dd243a16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22a8caf2522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3" name="Google Shape;1843;g22a8caf252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22a8caf2522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22a8caf252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22a8caf2522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2a8caf2522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22a8caf2522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22a8caf2522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22a8caf2522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22a8caf2522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212dd243a16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212dd243a16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212dd243a16_0_2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212dd243a16_0_2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859ba68624_2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859ba68624_2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212dd243a16_0_1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212dd243a16_0_1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212dd243a16_0_1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212dd243a16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212dd243a16_0_1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212dd243a16_0_1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212dd243a16_0_1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212dd243a16_0_1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212dd243a16_0_20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212dd243a16_0_2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12dd243a16_0_1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12dd243a16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72525" y="4762120"/>
            <a:ext cx="86022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28950" y="4762120"/>
            <a:ext cx="6545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22791" y="4762120"/>
            <a:ext cx="2241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18650" y="1915050"/>
            <a:ext cx="5906708"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02668" y="198048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713250" y="923623"/>
            <a:ext cx="7717500" cy="904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2"/>
          <p:cNvSpPr/>
          <p:nvPr/>
        </p:nvSpPr>
        <p:spPr>
          <a:xfrm>
            <a:off x="6580500" y="4762120"/>
            <a:ext cx="22941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93119" y="3118200"/>
            <a:ext cx="207081" cy="40103"/>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85768" y="26778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019467" y="8279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8996" y="2764025"/>
            <a:ext cx="2743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29143" y="68294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61192" y="41583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69868" y="37340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35903" y="723025"/>
            <a:ext cx="201277"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36693" y="5394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672689" y="41673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41542" y="41708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72617" y="33093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1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txBox="1">
            <a:spLocks noGrp="1"/>
          </p:cNvSpPr>
          <p:nvPr>
            <p:ph type="title" hasCustomPrompt="1"/>
          </p:nvPr>
        </p:nvSpPr>
        <p:spPr>
          <a:xfrm>
            <a:off x="1063325" y="1368500"/>
            <a:ext cx="65892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7" name="Google Shape;197;p11"/>
          <p:cNvSpPr txBox="1">
            <a:spLocks noGrp="1"/>
          </p:cNvSpPr>
          <p:nvPr>
            <p:ph type="body" idx="1"/>
          </p:nvPr>
        </p:nvSpPr>
        <p:spPr>
          <a:xfrm>
            <a:off x="2744600" y="3566000"/>
            <a:ext cx="3654900" cy="742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98" name="Google Shape;198;p1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1283317" y="4775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52873" y="24914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txBox="1">
            <a:spLocks noGrp="1"/>
          </p:cNvSpPr>
          <p:nvPr>
            <p:ph type="title" idx="2"/>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ONE_COLUMN_TEXT_2">
    <p:spTree>
      <p:nvGrpSpPr>
        <p:cNvPr id="1" name="Shape 209"/>
        <p:cNvGrpSpPr/>
        <p:nvPr/>
      </p:nvGrpSpPr>
      <p:grpSpPr>
        <a:xfrm>
          <a:off x="0" y="0"/>
          <a:ext cx="0" cy="0"/>
          <a:chOff x="0" y="0"/>
          <a:chExt cx="0" cy="0"/>
        </a:xfrm>
      </p:grpSpPr>
      <p:sp>
        <p:nvSpPr>
          <p:cNvPr id="210" name="Google Shape;210;p1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13"/>
          <p:cNvSpPr txBox="1">
            <a:spLocks noGrp="1"/>
          </p:cNvSpPr>
          <p:nvPr>
            <p:ph type="subTitle" idx="1"/>
          </p:nvPr>
        </p:nvSpPr>
        <p:spPr>
          <a:xfrm>
            <a:off x="1377385" y="2439450"/>
            <a:ext cx="3060600" cy="121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a:endParaRPr/>
          </a:p>
        </p:txBody>
      </p:sp>
      <p:sp>
        <p:nvSpPr>
          <p:cNvPr id="218" name="Google Shape;218;p1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ONE_COLUMN_TEXT_2_1">
    <p:spTree>
      <p:nvGrpSpPr>
        <p:cNvPr id="1" name="Shape 225"/>
        <p:cNvGrpSpPr/>
        <p:nvPr/>
      </p:nvGrpSpPr>
      <p:grpSpPr>
        <a:xfrm>
          <a:off x="0" y="0"/>
          <a:ext cx="0" cy="0"/>
          <a:chOff x="0" y="0"/>
          <a:chExt cx="0" cy="0"/>
        </a:xfrm>
      </p:grpSpPr>
      <p:sp>
        <p:nvSpPr>
          <p:cNvPr id="226" name="Google Shape;226;p1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14"/>
          <p:cNvSpPr txBox="1">
            <a:spLocks noGrp="1"/>
          </p:cNvSpPr>
          <p:nvPr>
            <p:ph type="subTitle" idx="1"/>
          </p:nvPr>
        </p:nvSpPr>
        <p:spPr>
          <a:xfrm>
            <a:off x="1148775" y="2439450"/>
            <a:ext cx="2560200" cy="121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a:endParaRPr/>
          </a:p>
        </p:txBody>
      </p:sp>
      <p:sp>
        <p:nvSpPr>
          <p:cNvPr id="234" name="Google Shape;234;p1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241"/>
        <p:cNvGrpSpPr/>
        <p:nvPr/>
      </p:nvGrpSpPr>
      <p:grpSpPr>
        <a:xfrm>
          <a:off x="0" y="0"/>
          <a:ext cx="0" cy="0"/>
          <a:chOff x="0" y="0"/>
          <a:chExt cx="0" cy="0"/>
        </a:xfrm>
      </p:grpSpPr>
      <p:sp>
        <p:nvSpPr>
          <p:cNvPr id="242" name="Google Shape;242;p1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txBox="1">
            <a:spLocks noGrp="1"/>
          </p:cNvSpPr>
          <p:nvPr>
            <p:ph type="title"/>
          </p:nvPr>
        </p:nvSpPr>
        <p:spPr>
          <a:xfrm>
            <a:off x="1541075" y="540426"/>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5"/>
          <p:cNvSpPr txBox="1">
            <a:spLocks noGrp="1"/>
          </p:cNvSpPr>
          <p:nvPr>
            <p:ph type="subTitle" idx="1"/>
          </p:nvPr>
        </p:nvSpPr>
        <p:spPr>
          <a:xfrm>
            <a:off x="4841825" y="1733250"/>
            <a:ext cx="33816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2"/>
                </a:solidFill>
              </a:defRPr>
            </a:lvl1pPr>
            <a:lvl2pPr lvl="1" rtl="0">
              <a:lnSpc>
                <a:spcPct val="100000"/>
              </a:lnSpc>
              <a:spcBef>
                <a:spcPts val="0"/>
              </a:spcBef>
              <a:spcAft>
                <a:spcPts val="0"/>
              </a:spcAft>
              <a:buNone/>
              <a:defRPr sz="1400">
                <a:solidFill>
                  <a:schemeClr val="dk2"/>
                </a:solidFill>
              </a:defRPr>
            </a:lvl2pPr>
            <a:lvl3pPr lvl="2" rtl="0">
              <a:lnSpc>
                <a:spcPct val="100000"/>
              </a:lnSpc>
              <a:spcBef>
                <a:spcPts val="0"/>
              </a:spcBef>
              <a:spcAft>
                <a:spcPts val="0"/>
              </a:spcAft>
              <a:buNone/>
              <a:defRPr sz="1400">
                <a:solidFill>
                  <a:schemeClr val="dk2"/>
                </a:solidFill>
              </a:defRPr>
            </a:lvl3pPr>
            <a:lvl4pPr lvl="3" rtl="0">
              <a:lnSpc>
                <a:spcPct val="100000"/>
              </a:lnSpc>
              <a:spcBef>
                <a:spcPts val="0"/>
              </a:spcBef>
              <a:spcAft>
                <a:spcPts val="0"/>
              </a:spcAft>
              <a:buNone/>
              <a:defRPr sz="1400">
                <a:solidFill>
                  <a:schemeClr val="dk2"/>
                </a:solidFill>
              </a:defRPr>
            </a:lvl4pPr>
            <a:lvl5pPr lvl="4" rtl="0">
              <a:lnSpc>
                <a:spcPct val="100000"/>
              </a:lnSpc>
              <a:spcBef>
                <a:spcPts val="0"/>
              </a:spcBef>
              <a:spcAft>
                <a:spcPts val="0"/>
              </a:spcAft>
              <a:buNone/>
              <a:defRPr sz="1400">
                <a:solidFill>
                  <a:schemeClr val="dk2"/>
                </a:solidFill>
              </a:defRPr>
            </a:lvl5pPr>
            <a:lvl6pPr lvl="5" rtl="0">
              <a:lnSpc>
                <a:spcPct val="100000"/>
              </a:lnSpc>
              <a:spcBef>
                <a:spcPts val="0"/>
              </a:spcBef>
              <a:spcAft>
                <a:spcPts val="0"/>
              </a:spcAft>
              <a:buNone/>
              <a:defRPr sz="1400">
                <a:solidFill>
                  <a:schemeClr val="dk2"/>
                </a:solidFill>
              </a:defRPr>
            </a:lvl6pPr>
            <a:lvl7pPr lvl="6" rtl="0">
              <a:lnSpc>
                <a:spcPct val="100000"/>
              </a:lnSpc>
              <a:spcBef>
                <a:spcPts val="0"/>
              </a:spcBef>
              <a:spcAft>
                <a:spcPts val="0"/>
              </a:spcAft>
              <a:buNone/>
              <a:defRPr sz="1400">
                <a:solidFill>
                  <a:schemeClr val="dk2"/>
                </a:solidFill>
              </a:defRPr>
            </a:lvl7pPr>
            <a:lvl8pPr lvl="7" rtl="0">
              <a:lnSpc>
                <a:spcPct val="100000"/>
              </a:lnSpc>
              <a:spcBef>
                <a:spcPts val="0"/>
              </a:spcBef>
              <a:spcAft>
                <a:spcPts val="0"/>
              </a:spcAft>
              <a:buNone/>
              <a:defRPr sz="1400">
                <a:solidFill>
                  <a:schemeClr val="dk2"/>
                </a:solidFill>
              </a:defRPr>
            </a:lvl8pPr>
            <a:lvl9pPr lvl="8" rtl="0">
              <a:lnSpc>
                <a:spcPct val="100000"/>
              </a:lnSpc>
              <a:spcBef>
                <a:spcPts val="0"/>
              </a:spcBef>
              <a:spcAft>
                <a:spcPts val="0"/>
              </a:spcAft>
              <a:buNone/>
              <a:defRPr sz="1400">
                <a:solidFill>
                  <a:schemeClr val="dk2"/>
                </a:solidFill>
              </a:defRPr>
            </a:lvl9pPr>
          </a:lstStyle>
          <a:p>
            <a:endParaRPr/>
          </a:p>
        </p:txBody>
      </p:sp>
      <p:sp>
        <p:nvSpPr>
          <p:cNvPr id="250" name="Google Shape;250;p15"/>
          <p:cNvSpPr txBox="1">
            <a:spLocks noGrp="1"/>
          </p:cNvSpPr>
          <p:nvPr>
            <p:ph type="subTitle" idx="2"/>
          </p:nvPr>
        </p:nvSpPr>
        <p:spPr>
          <a:xfrm>
            <a:off x="4841825" y="1524496"/>
            <a:ext cx="30315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251" name="Google Shape;251;p15"/>
          <p:cNvSpPr/>
          <p:nvPr/>
        </p:nvSpPr>
        <p:spPr>
          <a:xfrm>
            <a:off x="15628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1612768" y="163408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40707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618489" y="22182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5">
  <p:cSld name="TITLE_AND_BODY_1_2">
    <p:bg>
      <p:bgPr>
        <a:solidFill>
          <a:schemeClr val="accent3"/>
        </a:solidFill>
        <a:effectLst/>
      </p:bgPr>
    </p:bg>
    <p:spTree>
      <p:nvGrpSpPr>
        <p:cNvPr id="1" name="Shape 259"/>
        <p:cNvGrpSpPr/>
        <p:nvPr/>
      </p:nvGrpSpPr>
      <p:grpSpPr>
        <a:xfrm>
          <a:off x="0" y="0"/>
          <a:ext cx="0" cy="0"/>
          <a:chOff x="0" y="0"/>
          <a:chExt cx="0" cy="0"/>
        </a:xfrm>
      </p:grpSpPr>
      <p:sp>
        <p:nvSpPr>
          <p:cNvPr id="260" name="Google Shape;260;p1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txBox="1">
            <a:spLocks noGrp="1"/>
          </p:cNvSpPr>
          <p:nvPr>
            <p:ph type="title"/>
          </p:nvPr>
        </p:nvSpPr>
        <p:spPr>
          <a:xfrm>
            <a:off x="1541075" y="540426"/>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7" name="Google Shape;267;p16"/>
          <p:cNvSpPr txBox="1">
            <a:spLocks noGrp="1"/>
          </p:cNvSpPr>
          <p:nvPr>
            <p:ph type="subTitle" idx="1"/>
          </p:nvPr>
        </p:nvSpPr>
        <p:spPr>
          <a:xfrm>
            <a:off x="886650" y="1941914"/>
            <a:ext cx="33816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268" name="Google Shape;268;p16"/>
          <p:cNvSpPr txBox="1">
            <a:spLocks noGrp="1"/>
          </p:cNvSpPr>
          <p:nvPr>
            <p:ph type="subTitle" idx="2"/>
          </p:nvPr>
        </p:nvSpPr>
        <p:spPr>
          <a:xfrm>
            <a:off x="886650" y="1574337"/>
            <a:ext cx="30315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grpSp>
        <p:nvGrpSpPr>
          <p:cNvPr id="269" name="Google Shape;269;p16"/>
          <p:cNvGrpSpPr/>
          <p:nvPr/>
        </p:nvGrpSpPr>
        <p:grpSpPr>
          <a:xfrm flipH="1">
            <a:off x="4481194" y="1371323"/>
            <a:ext cx="3638024" cy="3510436"/>
            <a:chOff x="482643" y="1371323"/>
            <a:chExt cx="3638024" cy="3510436"/>
          </a:xfrm>
        </p:grpSpPr>
        <p:sp>
          <p:nvSpPr>
            <p:cNvPr id="270" name="Google Shape;270;p16"/>
            <p:cNvSpPr/>
            <p:nvPr/>
          </p:nvSpPr>
          <p:spPr>
            <a:xfrm>
              <a:off x="15628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0707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813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618489" y="22182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6">
  <p:cSld name="TITLE_AND_BODY_1_1">
    <p:spTree>
      <p:nvGrpSpPr>
        <p:cNvPr id="1" name="Shape 277"/>
        <p:cNvGrpSpPr/>
        <p:nvPr/>
      </p:nvGrpSpPr>
      <p:grpSpPr>
        <a:xfrm>
          <a:off x="0" y="0"/>
          <a:ext cx="0" cy="0"/>
          <a:chOff x="0" y="0"/>
          <a:chExt cx="0" cy="0"/>
        </a:xfrm>
      </p:grpSpPr>
      <p:sp>
        <p:nvSpPr>
          <p:cNvPr id="278" name="Google Shape;278;p1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17"/>
          <p:cNvSpPr txBox="1">
            <a:spLocks noGrp="1"/>
          </p:cNvSpPr>
          <p:nvPr>
            <p:ph type="subTitle" idx="1"/>
          </p:nvPr>
        </p:nvSpPr>
        <p:spPr>
          <a:xfrm>
            <a:off x="886638" y="2262398"/>
            <a:ext cx="30315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286" name="Google Shape;286;p17"/>
          <p:cNvSpPr txBox="1">
            <a:spLocks noGrp="1"/>
          </p:cNvSpPr>
          <p:nvPr>
            <p:ph type="subTitle" idx="2"/>
          </p:nvPr>
        </p:nvSpPr>
        <p:spPr>
          <a:xfrm>
            <a:off x="886650" y="1893138"/>
            <a:ext cx="3031500" cy="30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287" name="Google Shape;287;p17"/>
          <p:cNvSpPr/>
          <p:nvPr/>
        </p:nvSpPr>
        <p:spPr>
          <a:xfrm>
            <a:off x="566058" y="2881612"/>
            <a:ext cx="154834" cy="142838"/>
          </a:xfrm>
          <a:custGeom>
            <a:avLst/>
            <a:gdLst/>
            <a:ahLst/>
            <a:cxnLst/>
            <a:rect l="l" t="t" r="r" b="b"/>
            <a:pathLst>
              <a:path w="8854" h="8168" extrusionOk="0">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713217" y="4266832"/>
            <a:ext cx="621856" cy="5876"/>
          </a:xfrm>
          <a:custGeom>
            <a:avLst/>
            <a:gdLst/>
            <a:ahLst/>
            <a:cxnLst/>
            <a:rect l="l" t="t" r="r" b="b"/>
            <a:pathLst>
              <a:path w="35560" h="336" extrusionOk="0">
                <a:moveTo>
                  <a:pt x="0" y="0"/>
                </a:moveTo>
                <a:lnTo>
                  <a:pt x="0" y="335"/>
                </a:lnTo>
                <a:lnTo>
                  <a:pt x="35559" y="335"/>
                </a:lnTo>
                <a:lnTo>
                  <a:pt x="35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1219318" y="15773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1335068" y="47572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3751220" y="4476082"/>
            <a:ext cx="299413" cy="27441"/>
          </a:xfrm>
          <a:custGeom>
            <a:avLst/>
            <a:gdLst/>
            <a:ahLst/>
            <a:cxnLst/>
            <a:rect l="l" t="t" r="r" b="b"/>
            <a:pathLst>
              <a:path w="16847" h="1544" extrusionOk="0">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2280639" y="4448111"/>
            <a:ext cx="156434" cy="27956"/>
          </a:xfrm>
          <a:custGeom>
            <a:avLst/>
            <a:gdLst/>
            <a:ahLst/>
            <a:cxnLst/>
            <a:rect l="l" t="t" r="r" b="b"/>
            <a:pathLst>
              <a:path w="8802" h="1573" extrusionOk="0">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7">
  <p:cSld name="TITLE_AND_BODY_1_1_1">
    <p:bg>
      <p:bgPr>
        <a:solidFill>
          <a:schemeClr val="accent3"/>
        </a:solidFill>
        <a:effectLst/>
      </p:bgPr>
    </p:bg>
    <p:spTree>
      <p:nvGrpSpPr>
        <p:cNvPr id="1" name="Shape 293"/>
        <p:cNvGrpSpPr/>
        <p:nvPr/>
      </p:nvGrpSpPr>
      <p:grpSpPr>
        <a:xfrm>
          <a:off x="0" y="0"/>
          <a:ext cx="0" cy="0"/>
          <a:chOff x="0" y="0"/>
          <a:chExt cx="0" cy="0"/>
        </a:xfrm>
      </p:grpSpPr>
      <p:sp>
        <p:nvSpPr>
          <p:cNvPr id="294" name="Google Shape;294;p1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1" name="Google Shape;301;p18"/>
          <p:cNvSpPr txBox="1">
            <a:spLocks noGrp="1"/>
          </p:cNvSpPr>
          <p:nvPr>
            <p:ph type="subTitle" idx="1"/>
          </p:nvPr>
        </p:nvSpPr>
        <p:spPr>
          <a:xfrm>
            <a:off x="4996475" y="2456105"/>
            <a:ext cx="30315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02" name="Google Shape;302;p18"/>
          <p:cNvSpPr txBox="1">
            <a:spLocks noGrp="1"/>
          </p:cNvSpPr>
          <p:nvPr>
            <p:ph type="subTitle" idx="2"/>
          </p:nvPr>
        </p:nvSpPr>
        <p:spPr>
          <a:xfrm>
            <a:off x="4996475" y="2091832"/>
            <a:ext cx="3031500" cy="30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grpSp>
        <p:nvGrpSpPr>
          <p:cNvPr id="303" name="Google Shape;303;p18"/>
          <p:cNvGrpSpPr/>
          <p:nvPr/>
        </p:nvGrpSpPr>
        <p:grpSpPr>
          <a:xfrm flipH="1">
            <a:off x="5853166" y="1434562"/>
            <a:ext cx="2187123" cy="3362797"/>
            <a:chOff x="779420" y="1434562"/>
            <a:chExt cx="2187123" cy="3362797"/>
          </a:xfrm>
        </p:grpSpPr>
        <p:sp>
          <p:nvSpPr>
            <p:cNvPr id="304" name="Google Shape;304;p18"/>
            <p:cNvSpPr/>
            <p:nvPr/>
          </p:nvSpPr>
          <p:spPr>
            <a:xfrm>
              <a:off x="2811708" y="1434562"/>
              <a:ext cx="154834" cy="142838"/>
            </a:xfrm>
            <a:custGeom>
              <a:avLst/>
              <a:gdLst/>
              <a:ahLst/>
              <a:cxnLst/>
              <a:rect l="l" t="t" r="r" b="b"/>
              <a:pathLst>
                <a:path w="8854" h="8168" extrusionOk="0">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1219318" y="15773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1335068" y="47572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779420" y="4171282"/>
              <a:ext cx="299413" cy="27441"/>
            </a:xfrm>
            <a:custGeom>
              <a:avLst/>
              <a:gdLst/>
              <a:ahLst/>
              <a:cxnLst/>
              <a:rect l="l" t="t" r="r" b="b"/>
              <a:pathLst>
                <a:path w="16847" h="1544" extrusionOk="0">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2280639" y="4448111"/>
              <a:ext cx="156434" cy="27956"/>
            </a:xfrm>
            <a:custGeom>
              <a:avLst/>
              <a:gdLst/>
              <a:ahLst/>
              <a:cxnLst/>
              <a:rect l="l" t="t" r="r" b="b"/>
              <a:pathLst>
                <a:path w="8802" h="1573" extrusionOk="0">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309"/>
        <p:cNvGrpSpPr/>
        <p:nvPr/>
      </p:nvGrpSpPr>
      <p:grpSpPr>
        <a:xfrm>
          <a:off x="0" y="0"/>
          <a:ext cx="0" cy="0"/>
          <a:chOff x="0" y="0"/>
          <a:chExt cx="0" cy="0"/>
        </a:xfrm>
      </p:grpSpPr>
      <p:sp>
        <p:nvSpPr>
          <p:cNvPr id="310" name="Google Shape;310;p1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txBox="1">
            <a:spLocks noGrp="1"/>
          </p:cNvSpPr>
          <p:nvPr>
            <p:ph type="subTitle" idx="1"/>
          </p:nvPr>
        </p:nvSpPr>
        <p:spPr>
          <a:xfrm>
            <a:off x="927702" y="1354275"/>
            <a:ext cx="3583500" cy="318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a:endParaRPr/>
          </a:p>
        </p:txBody>
      </p:sp>
      <p:grpSp>
        <p:nvGrpSpPr>
          <p:cNvPr id="317" name="Google Shape;317;p19"/>
          <p:cNvGrpSpPr/>
          <p:nvPr/>
        </p:nvGrpSpPr>
        <p:grpSpPr>
          <a:xfrm>
            <a:off x="370211" y="507353"/>
            <a:ext cx="8430777" cy="4149044"/>
            <a:chOff x="370211" y="507353"/>
            <a:chExt cx="8430777" cy="4149044"/>
          </a:xfrm>
        </p:grpSpPr>
        <p:sp>
          <p:nvSpPr>
            <p:cNvPr id="318" name="Google Shape;318;p19"/>
            <p:cNvSpPr/>
            <p:nvPr/>
          </p:nvSpPr>
          <p:spPr>
            <a:xfrm>
              <a:off x="8479297" y="44382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83858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8577990"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614442" y="1154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398625" y="507353"/>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9"/>
          <p:cNvSpPr txBox="1">
            <a:spLocks noGrp="1"/>
          </p:cNvSpPr>
          <p:nvPr>
            <p:ph type="subTitle" idx="2"/>
          </p:nvPr>
        </p:nvSpPr>
        <p:spPr>
          <a:xfrm>
            <a:off x="4643677" y="1354275"/>
            <a:ext cx="3583500" cy="318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a:endParaRPr/>
          </a:p>
        </p:txBody>
      </p:sp>
      <p:sp>
        <p:nvSpPr>
          <p:cNvPr id="332" name="Google Shape;332;p19"/>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ONE_COLUMN_TEXT_1_1_1">
    <p:bg>
      <p:bgPr>
        <a:solidFill>
          <a:schemeClr val="accent4"/>
        </a:solidFill>
        <a:effectLst/>
      </p:bgPr>
    </p:bg>
    <p:spTree>
      <p:nvGrpSpPr>
        <p:cNvPr id="1" name="Shape 333"/>
        <p:cNvGrpSpPr/>
        <p:nvPr/>
      </p:nvGrpSpPr>
      <p:grpSpPr>
        <a:xfrm>
          <a:off x="0" y="0"/>
          <a:ext cx="0" cy="0"/>
          <a:chOff x="0" y="0"/>
          <a:chExt cx="0" cy="0"/>
        </a:xfrm>
      </p:grpSpPr>
      <p:sp>
        <p:nvSpPr>
          <p:cNvPr id="334" name="Google Shape;334;p2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txBox="1">
            <a:spLocks noGrp="1"/>
          </p:cNvSpPr>
          <p:nvPr>
            <p:ph type="subTitle" idx="1"/>
          </p:nvPr>
        </p:nvSpPr>
        <p:spPr>
          <a:xfrm>
            <a:off x="927700" y="1846450"/>
            <a:ext cx="3583500" cy="29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grpSp>
        <p:nvGrpSpPr>
          <p:cNvPr id="341" name="Google Shape;341;p20"/>
          <p:cNvGrpSpPr/>
          <p:nvPr/>
        </p:nvGrpSpPr>
        <p:grpSpPr>
          <a:xfrm>
            <a:off x="370211" y="507353"/>
            <a:ext cx="8430777" cy="4149044"/>
            <a:chOff x="370211" y="507353"/>
            <a:chExt cx="8430777" cy="4149044"/>
          </a:xfrm>
        </p:grpSpPr>
        <p:sp>
          <p:nvSpPr>
            <p:cNvPr id="342" name="Google Shape;342;p20"/>
            <p:cNvSpPr/>
            <p:nvPr/>
          </p:nvSpPr>
          <p:spPr>
            <a:xfrm>
              <a:off x="8479297" y="44382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83858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8577990"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8614442" y="1154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8398625" y="507353"/>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0"/>
          <p:cNvSpPr txBox="1">
            <a:spLocks noGrp="1"/>
          </p:cNvSpPr>
          <p:nvPr>
            <p:ph type="subTitle" idx="2"/>
          </p:nvPr>
        </p:nvSpPr>
        <p:spPr>
          <a:xfrm>
            <a:off x="4643675" y="1846450"/>
            <a:ext cx="3583500" cy="29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a:solidFill>
                  <a:schemeClr val="dk2"/>
                </a:solidFill>
              </a:defRPr>
            </a:lvl2pPr>
            <a:lvl3pPr lvl="2" rtl="0">
              <a:spcBef>
                <a:spcPts val="0"/>
              </a:spcBef>
              <a:spcAft>
                <a:spcPts val="0"/>
              </a:spcAft>
              <a:buNone/>
              <a:defRPr sz="1600">
                <a:solidFill>
                  <a:schemeClr val="dk2"/>
                </a:solidFill>
              </a:defRPr>
            </a:lvl3pPr>
            <a:lvl4pPr lvl="3" rtl="0">
              <a:spcBef>
                <a:spcPts val="0"/>
              </a:spcBef>
              <a:spcAft>
                <a:spcPts val="0"/>
              </a:spcAft>
              <a:buNone/>
              <a:defRPr sz="1600">
                <a:solidFill>
                  <a:schemeClr val="dk2"/>
                </a:solidFill>
              </a:defRPr>
            </a:lvl4pPr>
            <a:lvl5pPr lvl="4" rtl="0">
              <a:spcBef>
                <a:spcPts val="0"/>
              </a:spcBef>
              <a:spcAft>
                <a:spcPts val="0"/>
              </a:spcAft>
              <a:buNone/>
              <a:defRPr sz="1600">
                <a:solidFill>
                  <a:schemeClr val="dk2"/>
                </a:solidFill>
              </a:defRPr>
            </a:lvl5pPr>
            <a:lvl6pPr lvl="5" rtl="0">
              <a:spcBef>
                <a:spcPts val="0"/>
              </a:spcBef>
              <a:spcAft>
                <a:spcPts val="0"/>
              </a:spcAft>
              <a:buNone/>
              <a:defRPr sz="1600">
                <a:solidFill>
                  <a:schemeClr val="dk2"/>
                </a:solidFill>
              </a:defRPr>
            </a:lvl6pPr>
            <a:lvl7pPr lvl="6" rtl="0">
              <a:spcBef>
                <a:spcPts val="0"/>
              </a:spcBef>
              <a:spcAft>
                <a:spcPts val="0"/>
              </a:spcAft>
              <a:buNone/>
              <a:defRPr sz="1600">
                <a:solidFill>
                  <a:schemeClr val="dk2"/>
                </a:solidFill>
              </a:defRPr>
            </a:lvl7pPr>
            <a:lvl8pPr lvl="7" rtl="0">
              <a:spcBef>
                <a:spcPts val="0"/>
              </a:spcBef>
              <a:spcAft>
                <a:spcPts val="0"/>
              </a:spcAft>
              <a:buNone/>
              <a:defRPr sz="1600">
                <a:solidFill>
                  <a:schemeClr val="dk2"/>
                </a:solidFill>
              </a:defRPr>
            </a:lvl8pPr>
            <a:lvl9pPr lvl="8" rtl="0">
              <a:spcBef>
                <a:spcPts val="0"/>
              </a:spcBef>
              <a:spcAft>
                <a:spcPts val="0"/>
              </a:spcAft>
              <a:buNone/>
              <a:defRPr sz="1600">
                <a:solidFill>
                  <a:schemeClr val="dk2"/>
                </a:solidFill>
              </a:defRPr>
            </a:lvl9pPr>
          </a:lstStyle>
          <a:p>
            <a:endParaRPr/>
          </a:p>
        </p:txBody>
      </p:sp>
      <p:sp>
        <p:nvSpPr>
          <p:cNvPr id="356" name="Google Shape;356;p20"/>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2800"/>
              <a:buNone/>
              <a:defRPr>
                <a:solidFill>
                  <a:schemeClr val="accent4"/>
                </a:solidFill>
              </a:defRPr>
            </a:lvl1pPr>
            <a:lvl2pPr lvl="1">
              <a:spcBef>
                <a:spcPts val="0"/>
              </a:spcBef>
              <a:spcAft>
                <a:spcPts val="0"/>
              </a:spcAft>
              <a:buClr>
                <a:schemeClr val="accent4"/>
              </a:buClr>
              <a:buSzPts val="2800"/>
              <a:buNone/>
              <a:defRPr>
                <a:solidFill>
                  <a:schemeClr val="accent4"/>
                </a:solidFill>
              </a:defRPr>
            </a:lvl2pPr>
            <a:lvl3pPr lvl="2">
              <a:spcBef>
                <a:spcPts val="0"/>
              </a:spcBef>
              <a:spcAft>
                <a:spcPts val="0"/>
              </a:spcAft>
              <a:buClr>
                <a:schemeClr val="accent4"/>
              </a:buClr>
              <a:buSzPts val="2800"/>
              <a:buNone/>
              <a:defRPr>
                <a:solidFill>
                  <a:schemeClr val="accent4"/>
                </a:solidFill>
              </a:defRPr>
            </a:lvl3pPr>
            <a:lvl4pPr lvl="3">
              <a:spcBef>
                <a:spcPts val="0"/>
              </a:spcBef>
              <a:spcAft>
                <a:spcPts val="0"/>
              </a:spcAft>
              <a:buClr>
                <a:schemeClr val="accent4"/>
              </a:buClr>
              <a:buSzPts val="2800"/>
              <a:buNone/>
              <a:defRPr>
                <a:solidFill>
                  <a:schemeClr val="accent4"/>
                </a:solidFill>
              </a:defRPr>
            </a:lvl4pPr>
            <a:lvl5pPr lvl="4">
              <a:spcBef>
                <a:spcPts val="0"/>
              </a:spcBef>
              <a:spcAft>
                <a:spcPts val="0"/>
              </a:spcAft>
              <a:buClr>
                <a:schemeClr val="accent4"/>
              </a:buClr>
              <a:buSzPts val="2800"/>
              <a:buNone/>
              <a:defRPr>
                <a:solidFill>
                  <a:schemeClr val="accent4"/>
                </a:solidFill>
              </a:defRPr>
            </a:lvl5pPr>
            <a:lvl6pPr lvl="5">
              <a:spcBef>
                <a:spcPts val="0"/>
              </a:spcBef>
              <a:spcAft>
                <a:spcPts val="0"/>
              </a:spcAft>
              <a:buClr>
                <a:schemeClr val="accent4"/>
              </a:buClr>
              <a:buSzPts val="2800"/>
              <a:buNone/>
              <a:defRPr>
                <a:solidFill>
                  <a:schemeClr val="accent4"/>
                </a:solidFill>
              </a:defRPr>
            </a:lvl6pPr>
            <a:lvl7pPr lvl="6">
              <a:spcBef>
                <a:spcPts val="0"/>
              </a:spcBef>
              <a:spcAft>
                <a:spcPts val="0"/>
              </a:spcAft>
              <a:buClr>
                <a:schemeClr val="accent4"/>
              </a:buClr>
              <a:buSzPts val="2800"/>
              <a:buNone/>
              <a:defRPr>
                <a:solidFill>
                  <a:schemeClr val="accent4"/>
                </a:solidFill>
              </a:defRPr>
            </a:lvl7pPr>
            <a:lvl8pPr lvl="7">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270825" y="111595"/>
            <a:ext cx="8602334" cy="4930561"/>
            <a:chOff x="270825" y="111595"/>
            <a:chExt cx="8602334" cy="4930561"/>
          </a:xfrm>
        </p:grpSpPr>
        <p:sp>
          <p:nvSpPr>
            <p:cNvPr id="38" name="Google Shape;38;p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326011" y="326378"/>
            <a:ext cx="2449272" cy="4547269"/>
            <a:chOff x="326011" y="326378"/>
            <a:chExt cx="2449272" cy="4547269"/>
          </a:xfrm>
        </p:grpSpPr>
        <p:sp>
          <p:nvSpPr>
            <p:cNvPr id="43" name="Google Shape;43;p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p:nvPr/>
        </p:nvSpPr>
        <p:spPr>
          <a:xfrm>
            <a:off x="1112444" y="881950"/>
            <a:ext cx="6879600" cy="3726600"/>
          </a:xfrm>
          <a:prstGeom prst="roundRect">
            <a:avLst>
              <a:gd name="adj" fmla="val 5212"/>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b="1">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6500" b="1">
                <a:solidFill>
                  <a:schemeClr val="lt1"/>
                </a:solidFill>
              </a:defRPr>
            </a:lvl1pPr>
            <a:lvl2pPr lvl="1" algn="ctr" rtl="0">
              <a:lnSpc>
                <a:spcPct val="100000"/>
              </a:lnSpc>
              <a:spcBef>
                <a:spcPts val="0"/>
              </a:spcBef>
              <a:spcAft>
                <a:spcPts val="0"/>
              </a:spcAft>
              <a:buNone/>
              <a:defRPr sz="6500" b="1">
                <a:solidFill>
                  <a:schemeClr val="lt1"/>
                </a:solidFill>
              </a:defRPr>
            </a:lvl2pPr>
            <a:lvl3pPr lvl="2" algn="ctr" rtl="0">
              <a:lnSpc>
                <a:spcPct val="100000"/>
              </a:lnSpc>
              <a:spcBef>
                <a:spcPts val="0"/>
              </a:spcBef>
              <a:spcAft>
                <a:spcPts val="0"/>
              </a:spcAft>
              <a:buNone/>
              <a:defRPr sz="6500" b="1">
                <a:solidFill>
                  <a:schemeClr val="lt1"/>
                </a:solidFill>
              </a:defRPr>
            </a:lvl3pPr>
            <a:lvl4pPr lvl="3" algn="ctr" rtl="0">
              <a:lnSpc>
                <a:spcPct val="100000"/>
              </a:lnSpc>
              <a:spcBef>
                <a:spcPts val="0"/>
              </a:spcBef>
              <a:spcAft>
                <a:spcPts val="0"/>
              </a:spcAft>
              <a:buNone/>
              <a:defRPr sz="6500" b="1">
                <a:solidFill>
                  <a:schemeClr val="lt1"/>
                </a:solidFill>
              </a:defRPr>
            </a:lvl4pPr>
            <a:lvl5pPr lvl="4" algn="ctr" rtl="0">
              <a:lnSpc>
                <a:spcPct val="100000"/>
              </a:lnSpc>
              <a:spcBef>
                <a:spcPts val="0"/>
              </a:spcBef>
              <a:spcAft>
                <a:spcPts val="0"/>
              </a:spcAft>
              <a:buNone/>
              <a:defRPr sz="6500" b="1">
                <a:solidFill>
                  <a:schemeClr val="lt1"/>
                </a:solidFill>
              </a:defRPr>
            </a:lvl5pPr>
            <a:lvl6pPr lvl="5" algn="ctr" rtl="0">
              <a:lnSpc>
                <a:spcPct val="100000"/>
              </a:lnSpc>
              <a:spcBef>
                <a:spcPts val="0"/>
              </a:spcBef>
              <a:spcAft>
                <a:spcPts val="0"/>
              </a:spcAft>
              <a:buNone/>
              <a:defRPr sz="6500" b="1">
                <a:solidFill>
                  <a:schemeClr val="lt1"/>
                </a:solidFill>
              </a:defRPr>
            </a:lvl6pPr>
            <a:lvl7pPr lvl="6" algn="ctr" rtl="0">
              <a:lnSpc>
                <a:spcPct val="100000"/>
              </a:lnSpc>
              <a:spcBef>
                <a:spcPts val="0"/>
              </a:spcBef>
              <a:spcAft>
                <a:spcPts val="0"/>
              </a:spcAft>
              <a:buNone/>
              <a:defRPr sz="6500" b="1">
                <a:solidFill>
                  <a:schemeClr val="lt1"/>
                </a:solidFill>
              </a:defRPr>
            </a:lvl7pPr>
            <a:lvl8pPr lvl="7" algn="ctr" rtl="0">
              <a:lnSpc>
                <a:spcPct val="100000"/>
              </a:lnSpc>
              <a:spcBef>
                <a:spcPts val="0"/>
              </a:spcBef>
              <a:spcAft>
                <a:spcPts val="0"/>
              </a:spcAft>
              <a:buNone/>
              <a:defRPr sz="6500" b="1">
                <a:solidFill>
                  <a:schemeClr val="lt1"/>
                </a:solidFill>
              </a:defRPr>
            </a:lvl8pPr>
            <a:lvl9pPr lvl="8" algn="ctr" rtl="0">
              <a:lnSpc>
                <a:spcPct val="100000"/>
              </a:lnSpc>
              <a:spcBef>
                <a:spcPts val="0"/>
              </a:spcBef>
              <a:spcAft>
                <a:spcPts val="0"/>
              </a:spcAft>
              <a:buNone/>
              <a:defRPr sz="6500" b="1">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8">
  <p:cSld name="CUSTOM_4">
    <p:spTree>
      <p:nvGrpSpPr>
        <p:cNvPr id="1" name="Shape 357"/>
        <p:cNvGrpSpPr/>
        <p:nvPr/>
      </p:nvGrpSpPr>
      <p:grpSpPr>
        <a:xfrm>
          <a:off x="0" y="0"/>
          <a:ext cx="0" cy="0"/>
          <a:chOff x="0" y="0"/>
          <a:chExt cx="0" cy="0"/>
        </a:xfrm>
      </p:grpSpPr>
      <p:sp>
        <p:nvSpPr>
          <p:cNvPr id="358" name="Google Shape;358;p2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txBox="1">
            <a:spLocks noGrp="1"/>
          </p:cNvSpPr>
          <p:nvPr>
            <p:ph type="subTitle" idx="1"/>
          </p:nvPr>
        </p:nvSpPr>
        <p:spPr>
          <a:xfrm>
            <a:off x="745600" y="1612575"/>
            <a:ext cx="4118400" cy="24819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None/>
              <a:defRPr sz="1600">
                <a:solidFill>
                  <a:schemeClr val="dk2"/>
                </a:solidFill>
              </a:defRPr>
            </a:lvl1pPr>
            <a:lvl2pPr lvl="1" rtl="0">
              <a:lnSpc>
                <a:spcPct val="150000"/>
              </a:lnSpc>
              <a:spcBef>
                <a:spcPts val="0"/>
              </a:spcBef>
              <a:spcAft>
                <a:spcPts val="0"/>
              </a:spcAft>
              <a:buNone/>
              <a:defRPr sz="1600">
                <a:solidFill>
                  <a:schemeClr val="dk2"/>
                </a:solidFill>
              </a:defRPr>
            </a:lvl2pPr>
            <a:lvl3pPr lvl="2" rtl="0">
              <a:lnSpc>
                <a:spcPct val="150000"/>
              </a:lnSpc>
              <a:spcBef>
                <a:spcPts val="0"/>
              </a:spcBef>
              <a:spcAft>
                <a:spcPts val="0"/>
              </a:spcAft>
              <a:buNone/>
              <a:defRPr sz="1600">
                <a:solidFill>
                  <a:schemeClr val="dk2"/>
                </a:solidFill>
              </a:defRPr>
            </a:lvl3pPr>
            <a:lvl4pPr lvl="3" rtl="0">
              <a:lnSpc>
                <a:spcPct val="150000"/>
              </a:lnSpc>
              <a:spcBef>
                <a:spcPts val="0"/>
              </a:spcBef>
              <a:spcAft>
                <a:spcPts val="0"/>
              </a:spcAft>
              <a:buNone/>
              <a:defRPr sz="1600">
                <a:solidFill>
                  <a:schemeClr val="dk2"/>
                </a:solidFill>
              </a:defRPr>
            </a:lvl4pPr>
            <a:lvl5pPr lvl="4" rtl="0">
              <a:lnSpc>
                <a:spcPct val="150000"/>
              </a:lnSpc>
              <a:spcBef>
                <a:spcPts val="0"/>
              </a:spcBef>
              <a:spcAft>
                <a:spcPts val="0"/>
              </a:spcAft>
              <a:buNone/>
              <a:defRPr sz="1600">
                <a:solidFill>
                  <a:schemeClr val="dk2"/>
                </a:solidFill>
              </a:defRPr>
            </a:lvl5pPr>
            <a:lvl6pPr lvl="5" rtl="0">
              <a:lnSpc>
                <a:spcPct val="150000"/>
              </a:lnSpc>
              <a:spcBef>
                <a:spcPts val="0"/>
              </a:spcBef>
              <a:spcAft>
                <a:spcPts val="0"/>
              </a:spcAft>
              <a:buNone/>
              <a:defRPr sz="1600">
                <a:solidFill>
                  <a:schemeClr val="dk2"/>
                </a:solidFill>
              </a:defRPr>
            </a:lvl6pPr>
            <a:lvl7pPr lvl="6" rtl="0">
              <a:lnSpc>
                <a:spcPct val="150000"/>
              </a:lnSpc>
              <a:spcBef>
                <a:spcPts val="0"/>
              </a:spcBef>
              <a:spcAft>
                <a:spcPts val="0"/>
              </a:spcAft>
              <a:buNone/>
              <a:defRPr sz="1600">
                <a:solidFill>
                  <a:schemeClr val="dk2"/>
                </a:solidFill>
              </a:defRPr>
            </a:lvl7pPr>
            <a:lvl8pPr lvl="7" rtl="0">
              <a:lnSpc>
                <a:spcPct val="150000"/>
              </a:lnSpc>
              <a:spcBef>
                <a:spcPts val="0"/>
              </a:spcBef>
              <a:spcAft>
                <a:spcPts val="0"/>
              </a:spcAft>
              <a:buNone/>
              <a:defRPr sz="1600">
                <a:solidFill>
                  <a:schemeClr val="dk2"/>
                </a:solidFill>
              </a:defRPr>
            </a:lvl8pPr>
            <a:lvl9pPr lvl="8" rtl="0">
              <a:lnSpc>
                <a:spcPct val="150000"/>
              </a:lnSpc>
              <a:spcBef>
                <a:spcPts val="0"/>
              </a:spcBef>
              <a:spcAft>
                <a:spcPts val="0"/>
              </a:spcAft>
              <a:buNone/>
              <a:defRPr sz="1600">
                <a:solidFill>
                  <a:schemeClr val="dk2"/>
                </a:solidFill>
              </a:defRPr>
            </a:lvl9pPr>
          </a:lstStyle>
          <a:p>
            <a:endParaRPr/>
          </a:p>
        </p:txBody>
      </p:sp>
      <p:sp>
        <p:nvSpPr>
          <p:cNvPr id="365" name="Google Shape;365;p2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373"/>
        <p:cNvGrpSpPr/>
        <p:nvPr/>
      </p:nvGrpSpPr>
      <p:grpSpPr>
        <a:xfrm>
          <a:off x="0" y="0"/>
          <a:ext cx="0" cy="0"/>
          <a:chOff x="0" y="0"/>
          <a:chExt cx="0" cy="0"/>
        </a:xfrm>
      </p:grpSpPr>
      <p:sp>
        <p:nvSpPr>
          <p:cNvPr id="374" name="Google Shape;374;p2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txBox="1">
            <a:spLocks noGrp="1"/>
          </p:cNvSpPr>
          <p:nvPr>
            <p:ph type="subTitle" idx="1"/>
          </p:nvPr>
        </p:nvSpPr>
        <p:spPr>
          <a:xfrm>
            <a:off x="2272025" y="1731086"/>
            <a:ext cx="4727400" cy="329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81" name="Google Shape;381;p22"/>
          <p:cNvSpPr txBox="1">
            <a:spLocks noGrp="1"/>
          </p:cNvSpPr>
          <p:nvPr>
            <p:ph type="title" hasCustomPrompt="1"/>
          </p:nvPr>
        </p:nvSpPr>
        <p:spPr>
          <a:xfrm>
            <a:off x="2265789" y="1319253"/>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82" name="Google Shape;382;p22"/>
          <p:cNvSpPr txBox="1">
            <a:spLocks noGrp="1"/>
          </p:cNvSpPr>
          <p:nvPr>
            <p:ph type="subTitle" idx="2"/>
          </p:nvPr>
        </p:nvSpPr>
        <p:spPr>
          <a:xfrm>
            <a:off x="2272025" y="2970186"/>
            <a:ext cx="4727400" cy="327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83" name="Google Shape;383;p22"/>
          <p:cNvSpPr txBox="1">
            <a:spLocks noGrp="1"/>
          </p:cNvSpPr>
          <p:nvPr>
            <p:ph type="title" idx="3" hasCustomPrompt="1"/>
          </p:nvPr>
        </p:nvSpPr>
        <p:spPr>
          <a:xfrm>
            <a:off x="2265789" y="2504999"/>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84" name="Google Shape;384;p22"/>
          <p:cNvSpPr txBox="1">
            <a:spLocks noGrp="1"/>
          </p:cNvSpPr>
          <p:nvPr>
            <p:ph type="subTitle" idx="4"/>
          </p:nvPr>
        </p:nvSpPr>
        <p:spPr>
          <a:xfrm>
            <a:off x="2272025" y="4211129"/>
            <a:ext cx="4727400" cy="327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85" name="Google Shape;385;p22"/>
          <p:cNvSpPr txBox="1">
            <a:spLocks noGrp="1"/>
          </p:cNvSpPr>
          <p:nvPr>
            <p:ph type="title" idx="5" hasCustomPrompt="1"/>
          </p:nvPr>
        </p:nvSpPr>
        <p:spPr>
          <a:xfrm>
            <a:off x="2265789" y="3745778"/>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86" name="Google Shape;386;p22"/>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311336" y="3039863"/>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txBox="1">
            <a:spLocks noGrp="1"/>
          </p:cNvSpPr>
          <p:nvPr>
            <p:ph type="title" idx="6"/>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2">
  <p:cSld name="CUSTOM_3_1">
    <p:bg>
      <p:bgPr>
        <a:solidFill>
          <a:schemeClr val="accent2"/>
        </a:solidFill>
        <a:effectLst/>
      </p:bgPr>
    </p:bg>
    <p:spTree>
      <p:nvGrpSpPr>
        <p:cNvPr id="1" name="Shape 393"/>
        <p:cNvGrpSpPr/>
        <p:nvPr/>
      </p:nvGrpSpPr>
      <p:grpSpPr>
        <a:xfrm>
          <a:off x="0" y="0"/>
          <a:ext cx="0" cy="0"/>
          <a:chOff x="0" y="0"/>
          <a:chExt cx="0" cy="0"/>
        </a:xfrm>
      </p:grpSpPr>
      <p:sp>
        <p:nvSpPr>
          <p:cNvPr id="394" name="Google Shape;394;p2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txBox="1">
            <a:spLocks noGrp="1"/>
          </p:cNvSpPr>
          <p:nvPr>
            <p:ph type="subTitle" idx="1"/>
          </p:nvPr>
        </p:nvSpPr>
        <p:spPr>
          <a:xfrm>
            <a:off x="1059627" y="2688125"/>
            <a:ext cx="2098200" cy="73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01" name="Google Shape;401;p23"/>
          <p:cNvSpPr txBox="1">
            <a:spLocks noGrp="1"/>
          </p:cNvSpPr>
          <p:nvPr>
            <p:ph type="title" hasCustomPrompt="1"/>
          </p:nvPr>
        </p:nvSpPr>
        <p:spPr>
          <a:xfrm>
            <a:off x="1059625" y="2221475"/>
            <a:ext cx="20982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02" name="Google Shape;402;p23"/>
          <p:cNvSpPr txBox="1">
            <a:spLocks noGrp="1"/>
          </p:cNvSpPr>
          <p:nvPr>
            <p:ph type="subTitle" idx="2"/>
          </p:nvPr>
        </p:nvSpPr>
        <p:spPr>
          <a:xfrm>
            <a:off x="3523813" y="2688125"/>
            <a:ext cx="2098200" cy="73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03" name="Google Shape;403;p23"/>
          <p:cNvSpPr txBox="1">
            <a:spLocks noGrp="1"/>
          </p:cNvSpPr>
          <p:nvPr>
            <p:ph type="subTitle" idx="3"/>
          </p:nvPr>
        </p:nvSpPr>
        <p:spPr>
          <a:xfrm>
            <a:off x="5986725" y="2688125"/>
            <a:ext cx="2098200" cy="73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404" name="Google Shape;404;p23"/>
          <p:cNvSpPr txBox="1">
            <a:spLocks noGrp="1"/>
          </p:cNvSpPr>
          <p:nvPr>
            <p:ph type="title" idx="4" hasCustomPrompt="1"/>
          </p:nvPr>
        </p:nvSpPr>
        <p:spPr>
          <a:xfrm>
            <a:off x="5986725" y="2221475"/>
            <a:ext cx="20982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05" name="Google Shape;405;p23"/>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311336" y="3039863"/>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txBox="1">
            <a:spLocks noGrp="1"/>
          </p:cNvSpPr>
          <p:nvPr>
            <p:ph type="title" idx="5" hasCustomPrompt="1"/>
          </p:nvPr>
        </p:nvSpPr>
        <p:spPr>
          <a:xfrm>
            <a:off x="3523813" y="2221475"/>
            <a:ext cx="20982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12" name="Google Shape;412;p23"/>
          <p:cNvSpPr txBox="1">
            <a:spLocks noGrp="1"/>
          </p:cNvSpPr>
          <p:nvPr>
            <p:ph type="title" idx="6"/>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800"/>
              <a:buNone/>
              <a:defRPr>
                <a:solidFill>
                  <a:schemeClr val="accent2"/>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4">
  <p:cSld name="TITLE_AND_TWO_COLUMNS_2">
    <p:spTree>
      <p:nvGrpSpPr>
        <p:cNvPr id="1" name="Shape 413"/>
        <p:cNvGrpSpPr/>
        <p:nvPr/>
      </p:nvGrpSpPr>
      <p:grpSpPr>
        <a:xfrm>
          <a:off x="0" y="0"/>
          <a:ext cx="0" cy="0"/>
          <a:chOff x="0" y="0"/>
          <a:chExt cx="0" cy="0"/>
        </a:xfrm>
      </p:grpSpPr>
      <p:sp>
        <p:nvSpPr>
          <p:cNvPr id="414" name="Google Shape;414;p2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1" name="Google Shape;421;p24"/>
          <p:cNvSpPr txBox="1">
            <a:spLocks noGrp="1"/>
          </p:cNvSpPr>
          <p:nvPr>
            <p:ph type="subTitle" idx="1"/>
          </p:nvPr>
        </p:nvSpPr>
        <p:spPr>
          <a:xfrm>
            <a:off x="2116900" y="1777739"/>
            <a:ext cx="13320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422" name="Google Shape;422;p24"/>
          <p:cNvSpPr txBox="1">
            <a:spLocks noGrp="1"/>
          </p:cNvSpPr>
          <p:nvPr>
            <p:ph type="subTitle" idx="2"/>
          </p:nvPr>
        </p:nvSpPr>
        <p:spPr>
          <a:xfrm>
            <a:off x="995200" y="2165152"/>
            <a:ext cx="3575400" cy="6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423" name="Google Shape;423;p24"/>
          <p:cNvSpPr txBox="1">
            <a:spLocks noGrp="1"/>
          </p:cNvSpPr>
          <p:nvPr>
            <p:ph type="subTitle" idx="3"/>
          </p:nvPr>
        </p:nvSpPr>
        <p:spPr>
          <a:xfrm>
            <a:off x="2115400" y="3432764"/>
            <a:ext cx="1335000" cy="27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424" name="Google Shape;424;p24"/>
          <p:cNvSpPr txBox="1">
            <a:spLocks noGrp="1"/>
          </p:cNvSpPr>
          <p:nvPr>
            <p:ph type="subTitle" idx="4"/>
          </p:nvPr>
        </p:nvSpPr>
        <p:spPr>
          <a:xfrm>
            <a:off x="993850" y="3825339"/>
            <a:ext cx="3578100" cy="62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425" name="Google Shape;425;p24"/>
          <p:cNvSpPr/>
          <p:nvPr/>
        </p:nvSpPr>
        <p:spPr>
          <a:xfrm>
            <a:off x="566622" y="32358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1156293" y="3263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530554" y="22231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1091992" y="48733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5">
  <p:cSld name="TITLE_AND_TWO_COLUMNS_2_1">
    <p:spTree>
      <p:nvGrpSpPr>
        <p:cNvPr id="1" name="Shape 436"/>
        <p:cNvGrpSpPr/>
        <p:nvPr/>
      </p:nvGrpSpPr>
      <p:grpSpPr>
        <a:xfrm>
          <a:off x="0" y="0"/>
          <a:ext cx="0" cy="0"/>
          <a:chOff x="0" y="0"/>
          <a:chExt cx="0" cy="0"/>
        </a:xfrm>
      </p:grpSpPr>
      <p:sp>
        <p:nvSpPr>
          <p:cNvPr id="437" name="Google Shape;437;p2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txBox="1">
            <a:spLocks noGrp="1"/>
          </p:cNvSpPr>
          <p:nvPr>
            <p:ph type="subTitle" idx="1"/>
          </p:nvPr>
        </p:nvSpPr>
        <p:spPr>
          <a:xfrm>
            <a:off x="1029406" y="1564731"/>
            <a:ext cx="3487800" cy="9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444" name="Google Shape;444;p25"/>
          <p:cNvSpPr txBox="1">
            <a:spLocks noGrp="1"/>
          </p:cNvSpPr>
          <p:nvPr>
            <p:ph type="subTitle" idx="2"/>
          </p:nvPr>
        </p:nvSpPr>
        <p:spPr>
          <a:xfrm>
            <a:off x="4453273" y="3356031"/>
            <a:ext cx="3483900" cy="93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445" name="Google Shape;445;p25"/>
          <p:cNvSpPr/>
          <p:nvPr/>
        </p:nvSpPr>
        <p:spPr>
          <a:xfrm>
            <a:off x="288918" y="34732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389143" y="13026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3328864" y="45836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3006718" y="2685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95464" y="26364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339202" y="195488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5001489" y="477155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260993" y="3263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991889" y="11181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1211039" y="4674020"/>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0">
  <p:cSld name="TITLE_AND_TWO_COLUMNS_2_1_1">
    <p:spTree>
      <p:nvGrpSpPr>
        <p:cNvPr id="1" name="Shape 456"/>
        <p:cNvGrpSpPr/>
        <p:nvPr/>
      </p:nvGrpSpPr>
      <p:grpSpPr>
        <a:xfrm>
          <a:off x="0" y="0"/>
          <a:ext cx="0" cy="0"/>
          <a:chOff x="0" y="0"/>
          <a:chExt cx="0" cy="0"/>
        </a:xfrm>
      </p:grpSpPr>
      <p:sp>
        <p:nvSpPr>
          <p:cNvPr id="457" name="Google Shape;457;p2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4" name="Google Shape;464;p26"/>
          <p:cNvSpPr txBox="1">
            <a:spLocks noGrp="1"/>
          </p:cNvSpPr>
          <p:nvPr>
            <p:ph type="subTitle" idx="1"/>
          </p:nvPr>
        </p:nvSpPr>
        <p:spPr>
          <a:xfrm>
            <a:off x="993850" y="1907938"/>
            <a:ext cx="3487800" cy="6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465" name="Google Shape;465;p26"/>
          <p:cNvSpPr txBox="1">
            <a:spLocks noGrp="1"/>
          </p:cNvSpPr>
          <p:nvPr>
            <p:ph type="subTitle" idx="2"/>
          </p:nvPr>
        </p:nvSpPr>
        <p:spPr>
          <a:xfrm>
            <a:off x="993850" y="3450388"/>
            <a:ext cx="3487800" cy="6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466" name="Google Shape;466;p26"/>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479"/>
        <p:cNvGrpSpPr/>
        <p:nvPr/>
      </p:nvGrpSpPr>
      <p:grpSpPr>
        <a:xfrm>
          <a:off x="0" y="0"/>
          <a:ext cx="0" cy="0"/>
          <a:chOff x="0" y="0"/>
          <a:chExt cx="0" cy="0"/>
        </a:xfrm>
      </p:grpSpPr>
      <p:sp>
        <p:nvSpPr>
          <p:cNvPr id="480" name="Google Shape;480;p2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487" name="Google Shape;487;p27"/>
          <p:cNvSpPr txBox="1">
            <a:spLocks noGrp="1"/>
          </p:cNvSpPr>
          <p:nvPr>
            <p:ph type="subTitle" idx="2"/>
          </p:nvPr>
        </p:nvSpPr>
        <p:spPr>
          <a:xfrm>
            <a:off x="1022274" y="2548613"/>
            <a:ext cx="22272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488" name="Google Shape;488;p27"/>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489" name="Google Shape;489;p27"/>
          <p:cNvSpPr txBox="1">
            <a:spLocks noGrp="1"/>
          </p:cNvSpPr>
          <p:nvPr>
            <p:ph type="subTitle" idx="4"/>
          </p:nvPr>
        </p:nvSpPr>
        <p:spPr>
          <a:xfrm>
            <a:off x="3452063"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490" name="Google Shape;490;p27"/>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491" name="Google Shape;491;p27"/>
          <p:cNvSpPr txBox="1">
            <a:spLocks noGrp="1"/>
          </p:cNvSpPr>
          <p:nvPr>
            <p:ph type="subTitle" idx="6"/>
          </p:nvPr>
        </p:nvSpPr>
        <p:spPr>
          <a:xfrm>
            <a:off x="5883837"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grpSp>
        <p:nvGrpSpPr>
          <p:cNvPr id="492" name="Google Shape;492;p27"/>
          <p:cNvGrpSpPr/>
          <p:nvPr/>
        </p:nvGrpSpPr>
        <p:grpSpPr>
          <a:xfrm>
            <a:off x="370211" y="189025"/>
            <a:ext cx="7454477" cy="4778747"/>
            <a:chOff x="370211" y="189025"/>
            <a:chExt cx="7454477" cy="4778747"/>
          </a:xfrm>
        </p:grpSpPr>
        <p:sp>
          <p:nvSpPr>
            <p:cNvPr id="493" name="Google Shape;493;p27"/>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7"/>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3600"/>
              <a:buNone/>
              <a:defRPr b="1">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507"/>
        <p:cNvGrpSpPr/>
        <p:nvPr/>
      </p:nvGrpSpPr>
      <p:grpSpPr>
        <a:xfrm>
          <a:off x="0" y="0"/>
          <a:ext cx="0" cy="0"/>
          <a:chOff x="0" y="0"/>
          <a:chExt cx="0" cy="0"/>
        </a:xfrm>
      </p:grpSpPr>
      <p:sp>
        <p:nvSpPr>
          <p:cNvPr id="508" name="Google Shape;508;p28"/>
          <p:cNvSpPr/>
          <p:nvPr/>
        </p:nvSpPr>
        <p:spPr>
          <a:xfrm>
            <a:off x="270825" y="106470"/>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28"/>
          <p:cNvSpPr txBox="1">
            <a:spLocks noGrp="1"/>
          </p:cNvSpPr>
          <p:nvPr>
            <p:ph type="subTitle" idx="1"/>
          </p:nvPr>
        </p:nvSpPr>
        <p:spPr>
          <a:xfrm>
            <a:off x="1056800" y="1811225"/>
            <a:ext cx="2228400" cy="7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16" name="Google Shape;516;p28"/>
          <p:cNvSpPr txBox="1">
            <a:spLocks noGrp="1"/>
          </p:cNvSpPr>
          <p:nvPr>
            <p:ph type="subTitle" idx="2"/>
          </p:nvPr>
        </p:nvSpPr>
        <p:spPr>
          <a:xfrm>
            <a:off x="3541878" y="1810625"/>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17" name="Google Shape;517;p28"/>
          <p:cNvSpPr txBox="1">
            <a:spLocks noGrp="1"/>
          </p:cNvSpPr>
          <p:nvPr>
            <p:ph type="subTitle" idx="3"/>
          </p:nvPr>
        </p:nvSpPr>
        <p:spPr>
          <a:xfrm>
            <a:off x="1056800"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18" name="Google Shape;518;p28"/>
          <p:cNvSpPr txBox="1">
            <a:spLocks noGrp="1"/>
          </p:cNvSpPr>
          <p:nvPr>
            <p:ph type="subTitle" idx="4"/>
          </p:nvPr>
        </p:nvSpPr>
        <p:spPr>
          <a:xfrm>
            <a:off x="3541878"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19" name="Google Shape;519;p28"/>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532"/>
        <p:cNvGrpSpPr/>
        <p:nvPr/>
      </p:nvGrpSpPr>
      <p:grpSpPr>
        <a:xfrm>
          <a:off x="0" y="0"/>
          <a:ext cx="0" cy="0"/>
          <a:chOff x="0" y="0"/>
          <a:chExt cx="0" cy="0"/>
        </a:xfrm>
      </p:grpSpPr>
      <p:sp>
        <p:nvSpPr>
          <p:cNvPr id="533" name="Google Shape;533;p2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txBox="1">
            <a:spLocks noGrp="1"/>
          </p:cNvSpPr>
          <p:nvPr>
            <p:ph type="subTitle" idx="1"/>
          </p:nvPr>
        </p:nvSpPr>
        <p:spPr>
          <a:xfrm>
            <a:off x="1665419" y="2070634"/>
            <a:ext cx="2362200" cy="7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0" name="Google Shape;540;p29"/>
          <p:cNvSpPr txBox="1">
            <a:spLocks noGrp="1"/>
          </p:cNvSpPr>
          <p:nvPr>
            <p:ph type="subTitle" idx="2"/>
          </p:nvPr>
        </p:nvSpPr>
        <p:spPr>
          <a:xfrm>
            <a:off x="5113644" y="207003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1" name="Google Shape;541;p29"/>
          <p:cNvSpPr txBox="1">
            <a:spLocks noGrp="1"/>
          </p:cNvSpPr>
          <p:nvPr>
            <p:ph type="subTitle" idx="3"/>
          </p:nvPr>
        </p:nvSpPr>
        <p:spPr>
          <a:xfrm>
            <a:off x="1665419" y="387942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2" name="Google Shape;542;p29"/>
          <p:cNvSpPr txBox="1">
            <a:spLocks noGrp="1"/>
          </p:cNvSpPr>
          <p:nvPr>
            <p:ph type="subTitle" idx="4"/>
          </p:nvPr>
        </p:nvSpPr>
        <p:spPr>
          <a:xfrm>
            <a:off x="5113644" y="3877665"/>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543" name="Google Shape;543;p29"/>
          <p:cNvSpPr txBox="1">
            <a:spLocks noGrp="1"/>
          </p:cNvSpPr>
          <p:nvPr>
            <p:ph type="subTitle" idx="5"/>
          </p:nvPr>
        </p:nvSpPr>
        <p:spPr>
          <a:xfrm>
            <a:off x="5345994"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544" name="Google Shape;544;p29"/>
          <p:cNvSpPr txBox="1">
            <a:spLocks noGrp="1"/>
          </p:cNvSpPr>
          <p:nvPr>
            <p:ph type="subTitle" idx="6"/>
          </p:nvPr>
        </p:nvSpPr>
        <p:spPr>
          <a:xfrm>
            <a:off x="5345994"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545" name="Google Shape;545;p29"/>
          <p:cNvSpPr txBox="1">
            <a:spLocks noGrp="1"/>
          </p:cNvSpPr>
          <p:nvPr>
            <p:ph type="subTitle" idx="7"/>
          </p:nvPr>
        </p:nvSpPr>
        <p:spPr>
          <a:xfrm>
            <a:off x="1899269"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546" name="Google Shape;546;p29"/>
          <p:cNvSpPr txBox="1">
            <a:spLocks noGrp="1"/>
          </p:cNvSpPr>
          <p:nvPr>
            <p:ph type="subTitle" idx="8"/>
          </p:nvPr>
        </p:nvSpPr>
        <p:spPr>
          <a:xfrm>
            <a:off x="1899269"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547" name="Google Shape;547;p29"/>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600"/>
              <a:buNone/>
              <a:defRPr b="1">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3">
  <p:cSld name="CUSTOM_1_1_1">
    <p:spTree>
      <p:nvGrpSpPr>
        <p:cNvPr id="1" name="Shape 561"/>
        <p:cNvGrpSpPr/>
        <p:nvPr/>
      </p:nvGrpSpPr>
      <p:grpSpPr>
        <a:xfrm>
          <a:off x="0" y="0"/>
          <a:ext cx="0" cy="0"/>
          <a:chOff x="0" y="0"/>
          <a:chExt cx="0" cy="0"/>
        </a:xfrm>
      </p:grpSpPr>
      <p:sp>
        <p:nvSpPr>
          <p:cNvPr id="562" name="Google Shape;562;p3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txBox="1">
            <a:spLocks noGrp="1"/>
          </p:cNvSpPr>
          <p:nvPr>
            <p:ph type="title" hasCustomPrompt="1"/>
          </p:nvPr>
        </p:nvSpPr>
        <p:spPr>
          <a:xfrm>
            <a:off x="3114801" y="1579500"/>
            <a:ext cx="29064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69" name="Google Shape;569;p30"/>
          <p:cNvSpPr txBox="1">
            <a:spLocks noGrp="1"/>
          </p:cNvSpPr>
          <p:nvPr>
            <p:ph type="title" idx="2" hasCustomPrompt="1"/>
          </p:nvPr>
        </p:nvSpPr>
        <p:spPr>
          <a:xfrm>
            <a:off x="1130263" y="2992739"/>
            <a:ext cx="29079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0" name="Google Shape;570;p30"/>
          <p:cNvSpPr txBox="1">
            <a:spLocks noGrp="1"/>
          </p:cNvSpPr>
          <p:nvPr>
            <p:ph type="title" idx="3" hasCustomPrompt="1"/>
          </p:nvPr>
        </p:nvSpPr>
        <p:spPr>
          <a:xfrm>
            <a:off x="5111713" y="2992739"/>
            <a:ext cx="29079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1" name="Google Shape;571;p30"/>
          <p:cNvSpPr txBox="1">
            <a:spLocks noGrp="1"/>
          </p:cNvSpPr>
          <p:nvPr>
            <p:ph type="subTitle" idx="1"/>
          </p:nvPr>
        </p:nvSpPr>
        <p:spPr>
          <a:xfrm>
            <a:off x="2890463" y="2110200"/>
            <a:ext cx="3369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572" name="Google Shape;572;p30"/>
          <p:cNvSpPr txBox="1">
            <a:spLocks noGrp="1"/>
          </p:cNvSpPr>
          <p:nvPr>
            <p:ph type="subTitle" idx="4"/>
          </p:nvPr>
        </p:nvSpPr>
        <p:spPr>
          <a:xfrm>
            <a:off x="901663" y="3554950"/>
            <a:ext cx="3365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573" name="Google Shape;573;p30"/>
          <p:cNvSpPr txBox="1">
            <a:spLocks noGrp="1"/>
          </p:cNvSpPr>
          <p:nvPr>
            <p:ph type="subTitle" idx="5"/>
          </p:nvPr>
        </p:nvSpPr>
        <p:spPr>
          <a:xfrm>
            <a:off x="4883113" y="3554950"/>
            <a:ext cx="3365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a:endParaRPr/>
          </a:p>
        </p:txBody>
      </p:sp>
      <p:sp>
        <p:nvSpPr>
          <p:cNvPr id="574" name="Google Shape;574;p30"/>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1172842" y="48242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6077611" y="45885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txBox="1">
            <a:spLocks noGrp="1"/>
          </p:cNvSpPr>
          <p:nvPr>
            <p:ph type="title" idx="6"/>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a:spLocks noGrp="1"/>
          </p:cNvSpPr>
          <p:nvPr>
            <p:ph type="subTitle" idx="1"/>
          </p:nvPr>
        </p:nvSpPr>
        <p:spPr>
          <a:xfrm>
            <a:off x="728700" y="1164875"/>
            <a:ext cx="7702200" cy="338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dk2"/>
                </a:solidFill>
              </a:defRPr>
            </a:lvl1pPr>
            <a:lvl2pPr lvl="1" algn="ctr" rtl="0">
              <a:lnSpc>
                <a:spcPct val="100000"/>
              </a:lnSpc>
              <a:spcBef>
                <a:spcPts val="0"/>
              </a:spcBef>
              <a:spcAft>
                <a:spcPts val="0"/>
              </a:spcAft>
              <a:buNone/>
              <a:defRPr sz="1200">
                <a:solidFill>
                  <a:schemeClr val="dk2"/>
                </a:solidFill>
              </a:defRPr>
            </a:lvl2pPr>
            <a:lvl3pPr lvl="2" algn="ctr" rtl="0">
              <a:lnSpc>
                <a:spcPct val="100000"/>
              </a:lnSpc>
              <a:spcBef>
                <a:spcPts val="0"/>
              </a:spcBef>
              <a:spcAft>
                <a:spcPts val="0"/>
              </a:spcAft>
              <a:buNone/>
              <a:defRPr sz="1200">
                <a:solidFill>
                  <a:schemeClr val="dk2"/>
                </a:solidFill>
              </a:defRPr>
            </a:lvl3pPr>
            <a:lvl4pPr lvl="3" algn="ctr" rtl="0">
              <a:lnSpc>
                <a:spcPct val="100000"/>
              </a:lnSpc>
              <a:spcBef>
                <a:spcPts val="0"/>
              </a:spcBef>
              <a:spcAft>
                <a:spcPts val="0"/>
              </a:spcAft>
              <a:buNone/>
              <a:defRPr sz="1200">
                <a:solidFill>
                  <a:schemeClr val="dk2"/>
                </a:solidFill>
              </a:defRPr>
            </a:lvl4pPr>
            <a:lvl5pPr lvl="4" algn="ctr" rtl="0">
              <a:lnSpc>
                <a:spcPct val="100000"/>
              </a:lnSpc>
              <a:spcBef>
                <a:spcPts val="0"/>
              </a:spcBef>
              <a:spcAft>
                <a:spcPts val="0"/>
              </a:spcAft>
              <a:buNone/>
              <a:defRPr sz="1200">
                <a:solidFill>
                  <a:schemeClr val="dk2"/>
                </a:solidFill>
              </a:defRPr>
            </a:lvl5pPr>
            <a:lvl6pPr lvl="5" algn="ctr" rtl="0">
              <a:lnSpc>
                <a:spcPct val="100000"/>
              </a:lnSpc>
              <a:spcBef>
                <a:spcPts val="0"/>
              </a:spcBef>
              <a:spcAft>
                <a:spcPts val="0"/>
              </a:spcAft>
              <a:buNone/>
              <a:defRPr sz="1200">
                <a:solidFill>
                  <a:schemeClr val="dk2"/>
                </a:solidFill>
              </a:defRPr>
            </a:lvl6pPr>
            <a:lvl7pPr lvl="6" algn="ctr" rtl="0">
              <a:lnSpc>
                <a:spcPct val="100000"/>
              </a:lnSpc>
              <a:spcBef>
                <a:spcPts val="0"/>
              </a:spcBef>
              <a:spcAft>
                <a:spcPts val="0"/>
              </a:spcAft>
              <a:buNone/>
              <a:defRPr sz="1200">
                <a:solidFill>
                  <a:schemeClr val="dk2"/>
                </a:solidFill>
              </a:defRPr>
            </a:lvl7pPr>
            <a:lvl8pPr lvl="7" algn="ctr" rtl="0">
              <a:lnSpc>
                <a:spcPct val="100000"/>
              </a:lnSpc>
              <a:spcBef>
                <a:spcPts val="0"/>
              </a:spcBef>
              <a:spcAft>
                <a:spcPts val="0"/>
              </a:spcAft>
              <a:buNone/>
              <a:defRPr sz="1200">
                <a:solidFill>
                  <a:schemeClr val="dk2"/>
                </a:solidFill>
              </a:defRPr>
            </a:lvl8pPr>
            <a:lvl9pPr lvl="8" algn="ctr" rtl="0">
              <a:lnSpc>
                <a:spcPct val="100000"/>
              </a:lnSpc>
              <a:spcBef>
                <a:spcPts val="0"/>
              </a:spcBef>
              <a:spcAft>
                <a:spcPts val="0"/>
              </a:spcAft>
              <a:buNone/>
              <a:defRPr sz="1200">
                <a:solidFill>
                  <a:schemeClr val="dk2"/>
                </a:solidFill>
              </a:defRPr>
            </a:lvl9pPr>
          </a:lstStyle>
          <a:p>
            <a:endParaRPr/>
          </a:p>
        </p:txBody>
      </p:sp>
      <p:sp>
        <p:nvSpPr>
          <p:cNvPr id="67" name="Google Shape;67;p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2"/>
        <p:cNvGrpSpPr/>
        <p:nvPr/>
      </p:nvGrpSpPr>
      <p:grpSpPr>
        <a:xfrm>
          <a:off x="0" y="0"/>
          <a:ext cx="0" cy="0"/>
          <a:chOff x="0" y="0"/>
          <a:chExt cx="0" cy="0"/>
        </a:xfrm>
      </p:grpSpPr>
      <p:sp>
        <p:nvSpPr>
          <p:cNvPr id="583" name="Google Shape;583;p3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1053919" y="547825"/>
            <a:ext cx="7030200" cy="4060800"/>
          </a:xfrm>
          <a:prstGeom prst="roundRect">
            <a:avLst>
              <a:gd name="adj" fmla="val 806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solidFill>
                  <a:schemeClr val="accent3"/>
                </a:solidFill>
              </a:defRPr>
            </a:lvl1pPr>
            <a:lvl2pPr lvl="1">
              <a:lnSpc>
                <a:spcPct val="100000"/>
              </a:lnSpc>
              <a:spcBef>
                <a:spcPts val="0"/>
              </a:spcBef>
              <a:spcAft>
                <a:spcPts val="0"/>
              </a:spcAft>
              <a:buNone/>
              <a:defRPr b="1">
                <a:solidFill>
                  <a:schemeClr val="accent3"/>
                </a:solidFill>
              </a:defRPr>
            </a:lvl2pPr>
            <a:lvl3pPr lvl="2">
              <a:lnSpc>
                <a:spcPct val="100000"/>
              </a:lnSpc>
              <a:spcBef>
                <a:spcPts val="0"/>
              </a:spcBef>
              <a:spcAft>
                <a:spcPts val="0"/>
              </a:spcAft>
              <a:buNone/>
              <a:defRPr b="1">
                <a:solidFill>
                  <a:schemeClr val="accent3"/>
                </a:solidFill>
              </a:defRPr>
            </a:lvl3pPr>
            <a:lvl4pPr lvl="3">
              <a:lnSpc>
                <a:spcPct val="100000"/>
              </a:lnSpc>
              <a:spcBef>
                <a:spcPts val="0"/>
              </a:spcBef>
              <a:spcAft>
                <a:spcPts val="0"/>
              </a:spcAft>
              <a:buNone/>
              <a:defRPr b="1">
                <a:solidFill>
                  <a:schemeClr val="accent3"/>
                </a:solidFill>
              </a:defRPr>
            </a:lvl4pPr>
            <a:lvl5pPr lvl="4">
              <a:lnSpc>
                <a:spcPct val="100000"/>
              </a:lnSpc>
              <a:spcBef>
                <a:spcPts val="0"/>
              </a:spcBef>
              <a:spcAft>
                <a:spcPts val="0"/>
              </a:spcAft>
              <a:buNone/>
              <a:defRPr b="1">
                <a:solidFill>
                  <a:schemeClr val="accent3"/>
                </a:solidFill>
              </a:defRPr>
            </a:lvl5pPr>
            <a:lvl6pPr lvl="5">
              <a:lnSpc>
                <a:spcPct val="100000"/>
              </a:lnSpc>
              <a:spcBef>
                <a:spcPts val="0"/>
              </a:spcBef>
              <a:spcAft>
                <a:spcPts val="0"/>
              </a:spcAft>
              <a:buNone/>
              <a:defRPr b="1">
                <a:solidFill>
                  <a:schemeClr val="accent3"/>
                </a:solidFill>
              </a:defRPr>
            </a:lvl6pPr>
            <a:lvl7pPr lvl="6">
              <a:lnSpc>
                <a:spcPct val="100000"/>
              </a:lnSpc>
              <a:spcBef>
                <a:spcPts val="0"/>
              </a:spcBef>
              <a:spcAft>
                <a:spcPts val="0"/>
              </a:spcAft>
              <a:buNone/>
              <a:defRPr b="1">
                <a:solidFill>
                  <a:schemeClr val="accent3"/>
                </a:solidFill>
              </a:defRPr>
            </a:lvl7pPr>
            <a:lvl8pPr lvl="7">
              <a:lnSpc>
                <a:spcPct val="100000"/>
              </a:lnSpc>
              <a:spcBef>
                <a:spcPts val="0"/>
              </a:spcBef>
              <a:spcAft>
                <a:spcPts val="0"/>
              </a:spcAft>
              <a:buNone/>
              <a:defRPr b="1">
                <a:solidFill>
                  <a:schemeClr val="accent3"/>
                </a:solidFill>
              </a:defRPr>
            </a:lvl8pPr>
            <a:lvl9pPr lvl="8">
              <a:lnSpc>
                <a:spcPct val="100000"/>
              </a:lnSpc>
              <a:spcBef>
                <a:spcPts val="0"/>
              </a:spcBef>
              <a:spcAft>
                <a:spcPts val="0"/>
              </a:spcAft>
              <a:buNone/>
              <a:defRPr b="1">
                <a:solidFill>
                  <a:schemeClr val="accent3"/>
                </a:solidFill>
              </a:defRPr>
            </a:lvl9pPr>
          </a:lstStyle>
          <a:p>
            <a:endParaRPr/>
          </a:p>
        </p:txBody>
      </p:sp>
      <p:sp>
        <p:nvSpPr>
          <p:cNvPr id="589" name="Google Shape;589;p31"/>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590" name="Google Shape;590;p31"/>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591" name="Google Shape;591;p31"/>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592" name="Google Shape;592;p31"/>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93" name="Google Shape;593;p31"/>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94" name="Google Shape;594;p31"/>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95" name="Google Shape;595;p31"/>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96" name="Google Shape;596;p3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7715897" y="48956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831643" y="48956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73714" y="2127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856989"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2911398" y="220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483368" y="3602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380617" y="4787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616"/>
        <p:cNvGrpSpPr/>
        <p:nvPr/>
      </p:nvGrpSpPr>
      <p:grpSpPr>
        <a:xfrm>
          <a:off x="0" y="0"/>
          <a:ext cx="0" cy="0"/>
          <a:chOff x="0" y="0"/>
          <a:chExt cx="0" cy="0"/>
        </a:xfrm>
      </p:grpSpPr>
      <p:sp>
        <p:nvSpPr>
          <p:cNvPr id="617" name="Google Shape;617;p3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053919" y="547825"/>
            <a:ext cx="7030200" cy="4060800"/>
          </a:xfrm>
          <a:prstGeom prst="roundRect">
            <a:avLst>
              <a:gd name="adj" fmla="val 629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txBox="1">
            <a:spLocks noGrp="1"/>
          </p:cNvSpPr>
          <p:nvPr>
            <p:ph type="title"/>
          </p:nvPr>
        </p:nvSpPr>
        <p:spPr>
          <a:xfrm>
            <a:off x="2266981" y="562252"/>
            <a:ext cx="4612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300" b="1">
                <a:solidFill>
                  <a:schemeClr val="accent4"/>
                </a:solidFill>
              </a:defRPr>
            </a:lvl1pPr>
            <a:lvl2pPr lvl="1" algn="ctr" rtl="0">
              <a:spcBef>
                <a:spcPts val="0"/>
              </a:spcBef>
              <a:spcAft>
                <a:spcPts val="0"/>
              </a:spcAft>
              <a:buSzPts val="2800"/>
              <a:buNone/>
              <a:defRPr b="1"/>
            </a:lvl2pPr>
            <a:lvl3pPr lvl="2" algn="ctr" rtl="0">
              <a:spcBef>
                <a:spcPts val="0"/>
              </a:spcBef>
              <a:spcAft>
                <a:spcPts val="0"/>
              </a:spcAft>
              <a:buSzPts val="2800"/>
              <a:buNone/>
              <a:defRPr b="1"/>
            </a:lvl3pPr>
            <a:lvl4pPr lvl="3" algn="ctr" rtl="0">
              <a:spcBef>
                <a:spcPts val="0"/>
              </a:spcBef>
              <a:spcAft>
                <a:spcPts val="0"/>
              </a:spcAft>
              <a:buSzPts val="2800"/>
              <a:buNone/>
              <a:defRPr b="1"/>
            </a:lvl4pPr>
            <a:lvl5pPr lvl="4" algn="ctr" rtl="0">
              <a:spcBef>
                <a:spcPts val="0"/>
              </a:spcBef>
              <a:spcAft>
                <a:spcPts val="0"/>
              </a:spcAft>
              <a:buSzPts val="2800"/>
              <a:buNone/>
              <a:defRPr b="1"/>
            </a:lvl5pPr>
            <a:lvl6pPr lvl="5" algn="ctr" rtl="0">
              <a:spcBef>
                <a:spcPts val="0"/>
              </a:spcBef>
              <a:spcAft>
                <a:spcPts val="0"/>
              </a:spcAft>
              <a:buSzPts val="2800"/>
              <a:buNone/>
              <a:defRPr b="1"/>
            </a:lvl6pPr>
            <a:lvl7pPr lvl="6" algn="ctr" rtl="0">
              <a:spcBef>
                <a:spcPts val="0"/>
              </a:spcBef>
              <a:spcAft>
                <a:spcPts val="0"/>
              </a:spcAft>
              <a:buSzPts val="2800"/>
              <a:buNone/>
              <a:defRPr b="1"/>
            </a:lvl7pPr>
            <a:lvl8pPr lvl="7" algn="ctr" rtl="0">
              <a:spcBef>
                <a:spcPts val="0"/>
              </a:spcBef>
              <a:spcAft>
                <a:spcPts val="0"/>
              </a:spcAft>
              <a:buSzPts val="2800"/>
              <a:buNone/>
              <a:defRPr b="1"/>
            </a:lvl8pPr>
            <a:lvl9pPr lvl="8" algn="ctr" rtl="0">
              <a:spcBef>
                <a:spcPts val="0"/>
              </a:spcBef>
              <a:spcAft>
                <a:spcPts val="0"/>
              </a:spcAft>
              <a:buSzPts val="2800"/>
              <a:buNone/>
              <a:defRPr b="1"/>
            </a:lvl9pPr>
          </a:lstStyle>
          <a:p>
            <a:endParaRPr/>
          </a:p>
        </p:txBody>
      </p:sp>
      <p:sp>
        <p:nvSpPr>
          <p:cNvPr id="625" name="Google Shape;625;p32"/>
          <p:cNvSpPr txBox="1">
            <a:spLocks noGrp="1"/>
          </p:cNvSpPr>
          <p:nvPr>
            <p:ph type="subTitle" idx="1"/>
          </p:nvPr>
        </p:nvSpPr>
        <p:spPr>
          <a:xfrm>
            <a:off x="1302870" y="1403100"/>
            <a:ext cx="65457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626" name="Google Shape;626;p3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8250697" y="36000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8354243" y="44639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81572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8120889"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8529654" y="3168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8411311" y="9774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txBox="1"/>
          <p:nvPr/>
        </p:nvSpPr>
        <p:spPr>
          <a:xfrm>
            <a:off x="2213899" y="3404709"/>
            <a:ext cx="4716900" cy="535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4"/>
                </a:solidFill>
                <a:latin typeface="Ubuntu Light"/>
                <a:ea typeface="Ubuntu Light"/>
                <a:cs typeface="Ubuntu Light"/>
                <a:sym typeface="Ubuntu Light"/>
              </a:rPr>
              <a:t>CREDITS: This presentation template was created by</a:t>
            </a:r>
            <a:r>
              <a:rPr lang="en" sz="1000" b="1">
                <a:solidFill>
                  <a:schemeClr val="accent4"/>
                </a:solidFill>
                <a:latin typeface="Ubuntu"/>
                <a:ea typeface="Ubuntu"/>
                <a:cs typeface="Ubuntu"/>
                <a:sym typeface="Ubuntu"/>
              </a:rPr>
              <a:t> </a:t>
            </a:r>
            <a:r>
              <a:rPr lang="en" sz="1000" b="1">
                <a:solidFill>
                  <a:schemeClr val="accent4"/>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000">
                <a:solidFill>
                  <a:schemeClr val="accent4"/>
                </a:solidFill>
                <a:latin typeface="Ubuntu Light"/>
                <a:ea typeface="Ubuntu Light"/>
                <a:cs typeface="Ubuntu Light"/>
                <a:sym typeface="Ubuntu Light"/>
              </a:rPr>
              <a:t>, including icons by </a:t>
            </a:r>
            <a:r>
              <a:rPr lang="en" sz="1000" b="1">
                <a:solidFill>
                  <a:schemeClr val="accent4"/>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000">
                <a:solidFill>
                  <a:schemeClr val="accent4"/>
                </a:solidFill>
                <a:latin typeface="Ubuntu Light"/>
                <a:ea typeface="Ubuntu Light"/>
                <a:cs typeface="Ubuntu Light"/>
                <a:sym typeface="Ubuntu Light"/>
              </a:rPr>
              <a:t>, and infographics &amp; images by </a:t>
            </a:r>
            <a:r>
              <a:rPr lang="en" sz="1000" b="1">
                <a:solidFill>
                  <a:schemeClr val="accent4"/>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000" b="1">
                <a:solidFill>
                  <a:schemeClr val="accent4"/>
                </a:solidFill>
                <a:latin typeface="Ubuntu"/>
                <a:ea typeface="Ubuntu"/>
                <a:cs typeface="Ubuntu"/>
                <a:sym typeface="Ubuntu"/>
              </a:rPr>
              <a:t>.</a:t>
            </a:r>
            <a:r>
              <a:rPr lang="en" sz="1000">
                <a:solidFill>
                  <a:schemeClr val="accent4"/>
                </a:solidFill>
                <a:latin typeface="Ubuntu Light"/>
                <a:ea typeface="Ubuntu Light"/>
                <a:cs typeface="Ubuntu Light"/>
                <a:sym typeface="Ubuntu Light"/>
              </a:rPr>
              <a:t> </a:t>
            </a:r>
            <a:endParaRPr>
              <a:solidFill>
                <a:schemeClr val="accent4"/>
              </a:solidFill>
              <a:latin typeface="Ubuntu Light"/>
              <a:ea typeface="Ubuntu Light"/>
              <a:cs typeface="Ubuntu Light"/>
              <a:sym typeface="Ubuntu Light"/>
            </a:endParaRPr>
          </a:p>
        </p:txBody>
      </p:sp>
      <p:sp>
        <p:nvSpPr>
          <p:cNvPr id="644" name="Google Shape;644;p32"/>
          <p:cNvSpPr txBox="1">
            <a:spLocks noGrp="1"/>
          </p:cNvSpPr>
          <p:nvPr>
            <p:ph type="subTitle" idx="2"/>
          </p:nvPr>
        </p:nvSpPr>
        <p:spPr>
          <a:xfrm>
            <a:off x="1274825" y="3907925"/>
            <a:ext cx="6545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100">
                <a:solidFill>
                  <a:schemeClr val="accent2"/>
                </a:solidFill>
              </a:defRPr>
            </a:lvl1pPr>
            <a:lvl2pPr lvl="1" algn="ctr" rtl="0">
              <a:lnSpc>
                <a:spcPct val="100000"/>
              </a:lnSpc>
              <a:spcBef>
                <a:spcPts val="0"/>
              </a:spcBef>
              <a:spcAft>
                <a:spcPts val="0"/>
              </a:spcAft>
              <a:buNone/>
              <a:defRPr sz="1100">
                <a:solidFill>
                  <a:schemeClr val="accent2"/>
                </a:solidFill>
              </a:defRPr>
            </a:lvl2pPr>
            <a:lvl3pPr lvl="2" algn="ctr" rtl="0">
              <a:lnSpc>
                <a:spcPct val="100000"/>
              </a:lnSpc>
              <a:spcBef>
                <a:spcPts val="0"/>
              </a:spcBef>
              <a:spcAft>
                <a:spcPts val="0"/>
              </a:spcAft>
              <a:buNone/>
              <a:defRPr sz="1100">
                <a:solidFill>
                  <a:schemeClr val="accent2"/>
                </a:solidFill>
              </a:defRPr>
            </a:lvl3pPr>
            <a:lvl4pPr lvl="3" algn="ctr" rtl="0">
              <a:lnSpc>
                <a:spcPct val="100000"/>
              </a:lnSpc>
              <a:spcBef>
                <a:spcPts val="0"/>
              </a:spcBef>
              <a:spcAft>
                <a:spcPts val="0"/>
              </a:spcAft>
              <a:buNone/>
              <a:defRPr sz="1100">
                <a:solidFill>
                  <a:schemeClr val="accent2"/>
                </a:solidFill>
              </a:defRPr>
            </a:lvl4pPr>
            <a:lvl5pPr lvl="4" algn="ctr" rtl="0">
              <a:lnSpc>
                <a:spcPct val="100000"/>
              </a:lnSpc>
              <a:spcBef>
                <a:spcPts val="0"/>
              </a:spcBef>
              <a:spcAft>
                <a:spcPts val="0"/>
              </a:spcAft>
              <a:buNone/>
              <a:defRPr sz="1100">
                <a:solidFill>
                  <a:schemeClr val="accent2"/>
                </a:solidFill>
              </a:defRPr>
            </a:lvl5pPr>
            <a:lvl6pPr lvl="5" algn="ctr" rtl="0">
              <a:lnSpc>
                <a:spcPct val="100000"/>
              </a:lnSpc>
              <a:spcBef>
                <a:spcPts val="0"/>
              </a:spcBef>
              <a:spcAft>
                <a:spcPts val="0"/>
              </a:spcAft>
              <a:buNone/>
              <a:defRPr sz="1100">
                <a:solidFill>
                  <a:schemeClr val="accent2"/>
                </a:solidFill>
              </a:defRPr>
            </a:lvl6pPr>
            <a:lvl7pPr lvl="6" algn="ctr" rtl="0">
              <a:lnSpc>
                <a:spcPct val="100000"/>
              </a:lnSpc>
              <a:spcBef>
                <a:spcPts val="0"/>
              </a:spcBef>
              <a:spcAft>
                <a:spcPts val="0"/>
              </a:spcAft>
              <a:buNone/>
              <a:defRPr sz="1100">
                <a:solidFill>
                  <a:schemeClr val="accent2"/>
                </a:solidFill>
              </a:defRPr>
            </a:lvl7pPr>
            <a:lvl8pPr lvl="7" algn="ctr" rtl="0">
              <a:lnSpc>
                <a:spcPct val="100000"/>
              </a:lnSpc>
              <a:spcBef>
                <a:spcPts val="0"/>
              </a:spcBef>
              <a:spcAft>
                <a:spcPts val="0"/>
              </a:spcAft>
              <a:buNone/>
              <a:defRPr sz="1100">
                <a:solidFill>
                  <a:schemeClr val="accent2"/>
                </a:solidFill>
              </a:defRPr>
            </a:lvl8pPr>
            <a:lvl9pPr lvl="8" algn="ctr" rtl="0">
              <a:lnSpc>
                <a:spcPct val="100000"/>
              </a:lnSpc>
              <a:spcBef>
                <a:spcPts val="0"/>
              </a:spcBef>
              <a:spcAft>
                <a:spcPts val="0"/>
              </a:spcAft>
              <a:buNone/>
              <a:defRPr sz="1100">
                <a:solidFill>
                  <a:schemeClr val="accen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645"/>
        <p:cNvGrpSpPr/>
        <p:nvPr/>
      </p:nvGrpSpPr>
      <p:grpSpPr>
        <a:xfrm>
          <a:off x="0" y="0"/>
          <a:ext cx="0" cy="0"/>
          <a:chOff x="0" y="0"/>
          <a:chExt cx="0" cy="0"/>
        </a:xfrm>
      </p:grpSpPr>
      <p:sp>
        <p:nvSpPr>
          <p:cNvPr id="646" name="Google Shape;646;p3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txBox="1">
            <a:spLocks noGrp="1"/>
          </p:cNvSpPr>
          <p:nvPr>
            <p:ph type="subTitle" idx="1"/>
          </p:nvPr>
        </p:nvSpPr>
        <p:spPr>
          <a:xfrm>
            <a:off x="1682100"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653" name="Google Shape;653;p33"/>
          <p:cNvSpPr txBox="1">
            <a:spLocks noGrp="1"/>
          </p:cNvSpPr>
          <p:nvPr>
            <p:ph type="subTitle" idx="2"/>
          </p:nvPr>
        </p:nvSpPr>
        <p:spPr>
          <a:xfrm>
            <a:off x="5001588"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654" name="Google Shape;654;p33"/>
          <p:cNvSpPr txBox="1">
            <a:spLocks noGrp="1"/>
          </p:cNvSpPr>
          <p:nvPr>
            <p:ph type="subTitle" idx="3"/>
          </p:nvPr>
        </p:nvSpPr>
        <p:spPr>
          <a:xfrm>
            <a:off x="1682100"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655" name="Google Shape;655;p33"/>
          <p:cNvSpPr txBox="1">
            <a:spLocks noGrp="1"/>
          </p:cNvSpPr>
          <p:nvPr>
            <p:ph type="subTitle" idx="4"/>
          </p:nvPr>
        </p:nvSpPr>
        <p:spPr>
          <a:xfrm>
            <a:off x="5001588"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656" name="Google Shape;656;p3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3">
  <p:cSld name="CUSTOM_5_1">
    <p:spTree>
      <p:nvGrpSpPr>
        <p:cNvPr id="1" name="Shape 667"/>
        <p:cNvGrpSpPr/>
        <p:nvPr/>
      </p:nvGrpSpPr>
      <p:grpSpPr>
        <a:xfrm>
          <a:off x="0" y="0"/>
          <a:ext cx="0" cy="0"/>
          <a:chOff x="0" y="0"/>
          <a:chExt cx="0" cy="0"/>
        </a:xfrm>
      </p:grpSpPr>
      <p:sp>
        <p:nvSpPr>
          <p:cNvPr id="668" name="Google Shape;668;p3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txBox="1">
            <a:spLocks noGrp="1"/>
          </p:cNvSpPr>
          <p:nvPr>
            <p:ph type="subTitle" idx="1"/>
          </p:nvPr>
        </p:nvSpPr>
        <p:spPr>
          <a:xfrm>
            <a:off x="5144563" y="3004217"/>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75" name="Google Shape;675;p34"/>
          <p:cNvSpPr txBox="1">
            <a:spLocks noGrp="1"/>
          </p:cNvSpPr>
          <p:nvPr>
            <p:ph type="subTitle" idx="2"/>
          </p:nvPr>
        </p:nvSpPr>
        <p:spPr>
          <a:xfrm>
            <a:off x="5144563" y="366870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76" name="Google Shape;676;p34"/>
          <p:cNvSpPr txBox="1">
            <a:spLocks noGrp="1"/>
          </p:cNvSpPr>
          <p:nvPr>
            <p:ph type="subTitle" idx="3"/>
          </p:nvPr>
        </p:nvSpPr>
        <p:spPr>
          <a:xfrm>
            <a:off x="5144563" y="2339733"/>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77" name="Google Shape;677;p34"/>
          <p:cNvSpPr txBox="1">
            <a:spLocks noGrp="1"/>
          </p:cNvSpPr>
          <p:nvPr>
            <p:ph type="subTitle" idx="4"/>
          </p:nvPr>
        </p:nvSpPr>
        <p:spPr>
          <a:xfrm>
            <a:off x="5144563" y="16752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78" name="Google Shape;678;p3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5">
  <p:cSld name="CUSTOM_5_1_1">
    <p:spTree>
      <p:nvGrpSpPr>
        <p:cNvPr id="1" name="Shape 693"/>
        <p:cNvGrpSpPr/>
        <p:nvPr/>
      </p:nvGrpSpPr>
      <p:grpSpPr>
        <a:xfrm>
          <a:off x="0" y="0"/>
          <a:ext cx="0" cy="0"/>
          <a:chOff x="0" y="0"/>
          <a:chExt cx="0" cy="0"/>
        </a:xfrm>
      </p:grpSpPr>
      <p:sp>
        <p:nvSpPr>
          <p:cNvPr id="694" name="Google Shape;694;p3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txBox="1">
            <a:spLocks noGrp="1"/>
          </p:cNvSpPr>
          <p:nvPr>
            <p:ph type="subTitle" idx="1"/>
          </p:nvPr>
        </p:nvSpPr>
        <p:spPr>
          <a:xfrm>
            <a:off x="1692688" y="2926348"/>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01" name="Google Shape;701;p35"/>
          <p:cNvSpPr txBox="1">
            <a:spLocks noGrp="1"/>
          </p:cNvSpPr>
          <p:nvPr>
            <p:ph type="subTitle" idx="2"/>
          </p:nvPr>
        </p:nvSpPr>
        <p:spPr>
          <a:xfrm>
            <a:off x="1692688" y="3512975"/>
            <a:ext cx="27342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02" name="Google Shape;702;p35"/>
          <p:cNvSpPr txBox="1">
            <a:spLocks noGrp="1"/>
          </p:cNvSpPr>
          <p:nvPr>
            <p:ph type="subTitle" idx="3"/>
          </p:nvPr>
        </p:nvSpPr>
        <p:spPr>
          <a:xfrm>
            <a:off x="1692688" y="2291910"/>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03" name="Google Shape;703;p35"/>
          <p:cNvSpPr txBox="1">
            <a:spLocks noGrp="1"/>
          </p:cNvSpPr>
          <p:nvPr>
            <p:ph type="subTitle" idx="4"/>
          </p:nvPr>
        </p:nvSpPr>
        <p:spPr>
          <a:xfrm>
            <a:off x="1692688" y="170305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04" name="Google Shape;704;p3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719"/>
        <p:cNvGrpSpPr/>
        <p:nvPr/>
      </p:nvGrpSpPr>
      <p:grpSpPr>
        <a:xfrm>
          <a:off x="0" y="0"/>
          <a:ext cx="0" cy="0"/>
          <a:chOff x="0" y="0"/>
          <a:chExt cx="0" cy="0"/>
        </a:xfrm>
      </p:grpSpPr>
      <p:sp>
        <p:nvSpPr>
          <p:cNvPr id="720" name="Google Shape;720;p3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txBox="1">
            <a:spLocks noGrp="1"/>
          </p:cNvSpPr>
          <p:nvPr>
            <p:ph type="subTitle" idx="1"/>
          </p:nvPr>
        </p:nvSpPr>
        <p:spPr>
          <a:xfrm>
            <a:off x="655849" y="2010844"/>
            <a:ext cx="2406000" cy="6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27" name="Google Shape;727;p3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txBox="1">
            <a:spLocks noGrp="1"/>
          </p:cNvSpPr>
          <p:nvPr>
            <p:ph type="subTitle" idx="2"/>
          </p:nvPr>
        </p:nvSpPr>
        <p:spPr>
          <a:xfrm>
            <a:off x="3167861" y="2011144"/>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31" name="Google Shape;731;p36"/>
          <p:cNvSpPr txBox="1">
            <a:spLocks noGrp="1"/>
          </p:cNvSpPr>
          <p:nvPr>
            <p:ph type="subTitle" idx="3"/>
          </p:nvPr>
        </p:nvSpPr>
        <p:spPr>
          <a:xfrm>
            <a:off x="5668586" y="2011144"/>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32" name="Google Shape;732;p36"/>
          <p:cNvSpPr txBox="1">
            <a:spLocks noGrp="1"/>
          </p:cNvSpPr>
          <p:nvPr>
            <p:ph type="subTitle" idx="4"/>
          </p:nvPr>
        </p:nvSpPr>
        <p:spPr>
          <a:xfrm>
            <a:off x="636086"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33" name="Google Shape;733;p36"/>
          <p:cNvSpPr txBox="1">
            <a:spLocks noGrp="1"/>
          </p:cNvSpPr>
          <p:nvPr>
            <p:ph type="subTitle" idx="5"/>
          </p:nvPr>
        </p:nvSpPr>
        <p:spPr>
          <a:xfrm>
            <a:off x="3147499"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34" name="Google Shape;734;p36"/>
          <p:cNvSpPr txBox="1">
            <a:spLocks noGrp="1"/>
          </p:cNvSpPr>
          <p:nvPr>
            <p:ph type="subTitle" idx="6"/>
          </p:nvPr>
        </p:nvSpPr>
        <p:spPr>
          <a:xfrm>
            <a:off x="5668586"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735" name="Google Shape;735;p3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743"/>
        <p:cNvGrpSpPr/>
        <p:nvPr/>
      </p:nvGrpSpPr>
      <p:grpSpPr>
        <a:xfrm>
          <a:off x="0" y="0"/>
          <a:ext cx="0" cy="0"/>
          <a:chOff x="0" y="0"/>
          <a:chExt cx="0" cy="0"/>
        </a:xfrm>
      </p:grpSpPr>
      <p:sp>
        <p:nvSpPr>
          <p:cNvPr id="744" name="Google Shape;744;p3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hlinkClick r:id="" action="ppaction://noaction"/>
          </p:cNvPr>
          <p:cNvSpPr txBox="1">
            <a:spLocks noGrp="1"/>
          </p:cNvSpPr>
          <p:nvPr>
            <p:ph type="subTitle" idx="1"/>
          </p:nvPr>
        </p:nvSpPr>
        <p:spPr>
          <a:xfrm>
            <a:off x="1953024" y="2086351"/>
            <a:ext cx="1490400" cy="28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751" name="Google Shape;751;p37">
            <a:hlinkClick r:id="" action="ppaction://noaction"/>
          </p:cNvPr>
          <p:cNvSpPr txBox="1">
            <a:spLocks noGrp="1"/>
          </p:cNvSpPr>
          <p:nvPr>
            <p:ph type="subTitle" idx="2"/>
          </p:nvPr>
        </p:nvSpPr>
        <p:spPr>
          <a:xfrm>
            <a:off x="3826800" y="3826576"/>
            <a:ext cx="14904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752" name="Google Shape;752;p37">
            <a:hlinkClick r:id="" action="ppaction://noaction"/>
          </p:cNvPr>
          <p:cNvSpPr txBox="1">
            <a:spLocks noGrp="1"/>
          </p:cNvSpPr>
          <p:nvPr>
            <p:ph type="subTitle" idx="3"/>
          </p:nvPr>
        </p:nvSpPr>
        <p:spPr>
          <a:xfrm>
            <a:off x="1954338" y="3826576"/>
            <a:ext cx="14892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753" name="Google Shape;753;p37">
            <a:hlinkClick r:id="" action="ppaction://noaction"/>
          </p:cNvPr>
          <p:cNvSpPr txBox="1">
            <a:spLocks noGrp="1"/>
          </p:cNvSpPr>
          <p:nvPr>
            <p:ph type="subTitle" idx="4"/>
          </p:nvPr>
        </p:nvSpPr>
        <p:spPr>
          <a:xfrm>
            <a:off x="5700650" y="2086351"/>
            <a:ext cx="1490400" cy="28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754" name="Google Shape;754;p37"/>
          <p:cNvSpPr/>
          <p:nvPr/>
        </p:nvSpPr>
        <p:spPr>
          <a:xfrm>
            <a:off x="1010743" y="47895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701306" y="4597993"/>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1483364" y="25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58242" y="2929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380067" y="20118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488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a:hlinkClick r:id="rId2" action="ppaction://hlinksldjump"/>
          </p:cNvPr>
          <p:cNvSpPr txBox="1">
            <a:spLocks noGrp="1"/>
          </p:cNvSpPr>
          <p:nvPr>
            <p:ph type="subTitle" idx="5"/>
          </p:nvPr>
        </p:nvSpPr>
        <p:spPr>
          <a:xfrm>
            <a:off x="3826800" y="2086351"/>
            <a:ext cx="1490400" cy="28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765" name="Google Shape;765;p37">
            <a:hlinkClick r:id="" action="ppaction://noaction"/>
          </p:cNvPr>
          <p:cNvSpPr txBox="1">
            <a:spLocks noGrp="1"/>
          </p:cNvSpPr>
          <p:nvPr>
            <p:ph type="subTitle" idx="6"/>
          </p:nvPr>
        </p:nvSpPr>
        <p:spPr>
          <a:xfrm>
            <a:off x="5700650" y="3826576"/>
            <a:ext cx="14904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766" name="Google Shape;766;p37"/>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b="1">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767"/>
        <p:cNvGrpSpPr/>
        <p:nvPr/>
      </p:nvGrpSpPr>
      <p:grpSpPr>
        <a:xfrm>
          <a:off x="0" y="0"/>
          <a:ext cx="0" cy="0"/>
          <a:chOff x="0" y="0"/>
          <a:chExt cx="0" cy="0"/>
        </a:xfrm>
      </p:grpSpPr>
      <p:sp>
        <p:nvSpPr>
          <p:cNvPr id="768" name="Google Shape;768;p3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1483364" y="25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558242" y="2929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3">
  <p:cSld name="CUSTOM_8">
    <p:bg>
      <p:bgPr>
        <a:solidFill>
          <a:schemeClr val="accent4"/>
        </a:solidFill>
        <a:effectLst/>
      </p:bgPr>
    </p:bg>
    <p:spTree>
      <p:nvGrpSpPr>
        <p:cNvPr id="1" name="Shape 784"/>
        <p:cNvGrpSpPr/>
        <p:nvPr/>
      </p:nvGrpSpPr>
      <p:grpSpPr>
        <a:xfrm>
          <a:off x="0" y="0"/>
          <a:ext cx="0" cy="0"/>
          <a:chOff x="0" y="0"/>
          <a:chExt cx="0" cy="0"/>
        </a:xfrm>
      </p:grpSpPr>
      <p:sp>
        <p:nvSpPr>
          <p:cNvPr id="785" name="Google Shape;785;p3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1015059" y="4588538"/>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6293793" y="48171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412367" y="39963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1853217" y="136020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412367" y="195110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2084154"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5794242" y="454670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751211" y="13045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3119625" y="2501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6293798" y="1380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5501968" y="2214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b="1">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6">
  <p:cSld name="CUSTOM_13">
    <p:bg>
      <p:bgPr>
        <a:solidFill>
          <a:schemeClr val="accent2"/>
        </a:solidFill>
        <a:effectLst/>
      </p:bgPr>
    </p:bg>
    <p:spTree>
      <p:nvGrpSpPr>
        <p:cNvPr id="1" name="Shape 803"/>
        <p:cNvGrpSpPr/>
        <p:nvPr/>
      </p:nvGrpSpPr>
      <p:grpSpPr>
        <a:xfrm>
          <a:off x="0" y="0"/>
          <a:ext cx="0" cy="0"/>
          <a:chOff x="0" y="0"/>
          <a:chExt cx="0" cy="0"/>
        </a:xfrm>
      </p:grpSpPr>
      <p:sp>
        <p:nvSpPr>
          <p:cNvPr id="804" name="Google Shape;804;p4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1283317" y="4775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52873" y="24914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txBox="1">
            <a:spLocks noGrp="1"/>
          </p:cNvSpPr>
          <p:nvPr>
            <p:ph type="subTitle" idx="1"/>
          </p:nvPr>
        </p:nvSpPr>
        <p:spPr>
          <a:xfrm>
            <a:off x="2895725" y="210982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0" name="Google Shape;820;p40"/>
          <p:cNvSpPr txBox="1">
            <a:spLocks noGrp="1"/>
          </p:cNvSpPr>
          <p:nvPr>
            <p:ph type="subTitle" idx="2"/>
          </p:nvPr>
        </p:nvSpPr>
        <p:spPr>
          <a:xfrm>
            <a:off x="973313" y="210982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1" name="Google Shape;821;p40"/>
          <p:cNvSpPr txBox="1">
            <a:spLocks noGrp="1"/>
          </p:cNvSpPr>
          <p:nvPr>
            <p:ph type="subTitle" idx="3"/>
          </p:nvPr>
        </p:nvSpPr>
        <p:spPr>
          <a:xfrm>
            <a:off x="2895725" y="341577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2" name="Google Shape;822;p40"/>
          <p:cNvSpPr txBox="1">
            <a:spLocks noGrp="1"/>
          </p:cNvSpPr>
          <p:nvPr>
            <p:ph type="subTitle" idx="4"/>
          </p:nvPr>
        </p:nvSpPr>
        <p:spPr>
          <a:xfrm>
            <a:off x="973313" y="341577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3" name="Google Shape;823;p40"/>
          <p:cNvSpPr txBox="1">
            <a:spLocks noGrp="1"/>
          </p:cNvSpPr>
          <p:nvPr>
            <p:ph type="title" hasCustomPrompt="1"/>
          </p:nvPr>
        </p:nvSpPr>
        <p:spPr>
          <a:xfrm>
            <a:off x="3205625" y="1820550"/>
            <a:ext cx="1493100" cy="285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824" name="Google Shape;824;p40"/>
          <p:cNvSpPr txBox="1">
            <a:spLocks noGrp="1"/>
          </p:cNvSpPr>
          <p:nvPr>
            <p:ph type="title" idx="5" hasCustomPrompt="1"/>
          </p:nvPr>
        </p:nvSpPr>
        <p:spPr>
          <a:xfrm>
            <a:off x="1283325" y="1820550"/>
            <a:ext cx="1493100" cy="2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b="1">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25" name="Google Shape;825;p40"/>
          <p:cNvSpPr txBox="1">
            <a:spLocks noGrp="1"/>
          </p:cNvSpPr>
          <p:nvPr>
            <p:ph type="title" idx="6" hasCustomPrompt="1"/>
          </p:nvPr>
        </p:nvSpPr>
        <p:spPr>
          <a:xfrm>
            <a:off x="3205625" y="3126500"/>
            <a:ext cx="1493100" cy="2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1800"/>
              <a:buNone/>
              <a:defRPr sz="1800" b="1">
                <a:solidFill>
                  <a:schemeClr val="accent3"/>
                </a:solidFill>
              </a:defRPr>
            </a:lvl1pPr>
            <a:lvl2pPr lvl="1" algn="ctr" rtl="0">
              <a:spcBef>
                <a:spcPts val="0"/>
              </a:spcBef>
              <a:spcAft>
                <a:spcPts val="0"/>
              </a:spcAft>
              <a:buClr>
                <a:schemeClr val="accent3"/>
              </a:buClr>
              <a:buSzPts val="1800"/>
              <a:buNone/>
              <a:defRPr sz="1800">
                <a:solidFill>
                  <a:schemeClr val="accent3"/>
                </a:solidFill>
              </a:defRPr>
            </a:lvl2pPr>
            <a:lvl3pPr lvl="2" algn="ctr" rtl="0">
              <a:spcBef>
                <a:spcPts val="0"/>
              </a:spcBef>
              <a:spcAft>
                <a:spcPts val="0"/>
              </a:spcAft>
              <a:buClr>
                <a:schemeClr val="accent3"/>
              </a:buClr>
              <a:buSzPts val="1800"/>
              <a:buNone/>
              <a:defRPr sz="1800">
                <a:solidFill>
                  <a:schemeClr val="accent3"/>
                </a:solidFill>
              </a:defRPr>
            </a:lvl3pPr>
            <a:lvl4pPr lvl="3" algn="ctr" rtl="0">
              <a:spcBef>
                <a:spcPts val="0"/>
              </a:spcBef>
              <a:spcAft>
                <a:spcPts val="0"/>
              </a:spcAft>
              <a:buClr>
                <a:schemeClr val="accent3"/>
              </a:buClr>
              <a:buSzPts val="1800"/>
              <a:buNone/>
              <a:defRPr sz="1800">
                <a:solidFill>
                  <a:schemeClr val="accent3"/>
                </a:solidFill>
              </a:defRPr>
            </a:lvl4pPr>
            <a:lvl5pPr lvl="4" algn="ctr" rtl="0">
              <a:spcBef>
                <a:spcPts val="0"/>
              </a:spcBef>
              <a:spcAft>
                <a:spcPts val="0"/>
              </a:spcAft>
              <a:buClr>
                <a:schemeClr val="accent3"/>
              </a:buClr>
              <a:buSzPts val="1800"/>
              <a:buNone/>
              <a:defRPr sz="1800">
                <a:solidFill>
                  <a:schemeClr val="accent3"/>
                </a:solidFill>
              </a:defRPr>
            </a:lvl5pPr>
            <a:lvl6pPr lvl="5" algn="ctr" rtl="0">
              <a:spcBef>
                <a:spcPts val="0"/>
              </a:spcBef>
              <a:spcAft>
                <a:spcPts val="0"/>
              </a:spcAft>
              <a:buClr>
                <a:schemeClr val="accent3"/>
              </a:buClr>
              <a:buSzPts val="1800"/>
              <a:buNone/>
              <a:defRPr sz="1800">
                <a:solidFill>
                  <a:schemeClr val="accent3"/>
                </a:solidFill>
              </a:defRPr>
            </a:lvl6pPr>
            <a:lvl7pPr lvl="6" algn="ctr" rtl="0">
              <a:spcBef>
                <a:spcPts val="0"/>
              </a:spcBef>
              <a:spcAft>
                <a:spcPts val="0"/>
              </a:spcAft>
              <a:buClr>
                <a:schemeClr val="accent3"/>
              </a:buClr>
              <a:buSzPts val="1800"/>
              <a:buNone/>
              <a:defRPr sz="1800">
                <a:solidFill>
                  <a:schemeClr val="accent3"/>
                </a:solidFill>
              </a:defRPr>
            </a:lvl7pPr>
            <a:lvl8pPr lvl="7" algn="ctr" rtl="0">
              <a:spcBef>
                <a:spcPts val="0"/>
              </a:spcBef>
              <a:spcAft>
                <a:spcPts val="0"/>
              </a:spcAft>
              <a:buClr>
                <a:schemeClr val="accent3"/>
              </a:buClr>
              <a:buSzPts val="1800"/>
              <a:buNone/>
              <a:defRPr sz="1800">
                <a:solidFill>
                  <a:schemeClr val="accent3"/>
                </a:solidFill>
              </a:defRPr>
            </a:lvl8pPr>
            <a:lvl9pPr lvl="8" algn="ctr" rtl="0">
              <a:spcBef>
                <a:spcPts val="0"/>
              </a:spcBef>
              <a:spcAft>
                <a:spcPts val="0"/>
              </a:spcAft>
              <a:buClr>
                <a:schemeClr val="accent3"/>
              </a:buClr>
              <a:buSzPts val="1800"/>
              <a:buNone/>
              <a:defRPr sz="1800">
                <a:solidFill>
                  <a:schemeClr val="accent3"/>
                </a:solidFill>
              </a:defRPr>
            </a:lvl9pPr>
          </a:lstStyle>
          <a:p>
            <a:r>
              <a:t>xx%</a:t>
            </a:r>
          </a:p>
        </p:txBody>
      </p:sp>
      <p:sp>
        <p:nvSpPr>
          <p:cNvPr id="826" name="Google Shape;826;p40"/>
          <p:cNvSpPr txBox="1">
            <a:spLocks noGrp="1"/>
          </p:cNvSpPr>
          <p:nvPr>
            <p:ph type="title" idx="7" hasCustomPrompt="1"/>
          </p:nvPr>
        </p:nvSpPr>
        <p:spPr>
          <a:xfrm>
            <a:off x="1283325" y="3126500"/>
            <a:ext cx="1493100" cy="2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800"/>
              <a:buNone/>
              <a:defRPr sz="1800" b="1">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t>xx%</a:t>
            </a:r>
          </a:p>
        </p:txBody>
      </p:sp>
      <p:sp>
        <p:nvSpPr>
          <p:cNvPr id="827" name="Google Shape;827;p40"/>
          <p:cNvSpPr txBox="1">
            <a:spLocks noGrp="1"/>
          </p:cNvSpPr>
          <p:nvPr>
            <p:ph type="title" idx="8"/>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800"/>
              <a:buNone/>
              <a:defRPr>
                <a:solidFill>
                  <a:schemeClr val="accent2"/>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txBox="1">
            <a:spLocks noGrp="1"/>
          </p:cNvSpPr>
          <p:nvPr>
            <p:ph type="subTitle" idx="1"/>
          </p:nvPr>
        </p:nvSpPr>
        <p:spPr>
          <a:xfrm>
            <a:off x="1320425" y="2174825"/>
            <a:ext cx="27528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74" name="Google Shape;74;p5"/>
          <p:cNvSpPr txBox="1">
            <a:spLocks noGrp="1"/>
          </p:cNvSpPr>
          <p:nvPr>
            <p:ph type="subTitle" idx="2"/>
          </p:nvPr>
        </p:nvSpPr>
        <p:spPr>
          <a:xfrm>
            <a:off x="1439400" y="2574931"/>
            <a:ext cx="2514900" cy="10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75" name="Google Shape;75;p5"/>
          <p:cNvSpPr txBox="1">
            <a:spLocks noGrp="1"/>
          </p:cNvSpPr>
          <p:nvPr>
            <p:ph type="subTitle" idx="3"/>
          </p:nvPr>
        </p:nvSpPr>
        <p:spPr>
          <a:xfrm>
            <a:off x="5002150" y="2174825"/>
            <a:ext cx="27522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76" name="Google Shape;76;p5"/>
          <p:cNvSpPr txBox="1">
            <a:spLocks noGrp="1"/>
          </p:cNvSpPr>
          <p:nvPr>
            <p:ph type="subTitle" idx="4"/>
          </p:nvPr>
        </p:nvSpPr>
        <p:spPr>
          <a:xfrm>
            <a:off x="5111350" y="2576131"/>
            <a:ext cx="25146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77" name="Google Shape;77;p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None/>
              <a:defRPr b="1">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9">
  <p:cSld name="CUSTOM_13_1">
    <p:bg>
      <p:bgPr>
        <a:solidFill>
          <a:schemeClr val="accent3"/>
        </a:solidFill>
        <a:effectLst/>
      </p:bgPr>
    </p:bg>
    <p:spTree>
      <p:nvGrpSpPr>
        <p:cNvPr id="1" name="Shape 828"/>
        <p:cNvGrpSpPr/>
        <p:nvPr/>
      </p:nvGrpSpPr>
      <p:grpSpPr>
        <a:xfrm>
          <a:off x="0" y="0"/>
          <a:ext cx="0" cy="0"/>
          <a:chOff x="0" y="0"/>
          <a:chExt cx="0" cy="0"/>
        </a:xfrm>
      </p:grpSpPr>
      <p:sp>
        <p:nvSpPr>
          <p:cNvPr id="829" name="Google Shape;829;p4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1283317" y="4775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552873" y="24914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txBox="1">
            <a:spLocks noGrp="1"/>
          </p:cNvSpPr>
          <p:nvPr>
            <p:ph type="title"/>
          </p:nvPr>
        </p:nvSpPr>
        <p:spPr>
          <a:xfrm>
            <a:off x="1540300" y="543900"/>
            <a:ext cx="64830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5" name="Google Shape;845;p41"/>
          <p:cNvSpPr txBox="1">
            <a:spLocks noGrp="1"/>
          </p:cNvSpPr>
          <p:nvPr>
            <p:ph type="subTitle" idx="1"/>
          </p:nvPr>
        </p:nvSpPr>
        <p:spPr>
          <a:xfrm>
            <a:off x="6498076" y="210982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46" name="Google Shape;846;p41"/>
          <p:cNvSpPr txBox="1">
            <a:spLocks noGrp="1"/>
          </p:cNvSpPr>
          <p:nvPr>
            <p:ph type="subTitle" idx="2"/>
          </p:nvPr>
        </p:nvSpPr>
        <p:spPr>
          <a:xfrm>
            <a:off x="6807976" y="1820550"/>
            <a:ext cx="1493100" cy="285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3"/>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847" name="Google Shape;847;p41"/>
          <p:cNvSpPr txBox="1">
            <a:spLocks noGrp="1"/>
          </p:cNvSpPr>
          <p:nvPr>
            <p:ph type="subTitle" idx="3"/>
          </p:nvPr>
        </p:nvSpPr>
        <p:spPr>
          <a:xfrm>
            <a:off x="4575664" y="210982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48" name="Google Shape;848;p41"/>
          <p:cNvSpPr txBox="1">
            <a:spLocks noGrp="1"/>
          </p:cNvSpPr>
          <p:nvPr>
            <p:ph type="subTitle" idx="4"/>
          </p:nvPr>
        </p:nvSpPr>
        <p:spPr>
          <a:xfrm>
            <a:off x="4885674" y="1820550"/>
            <a:ext cx="1493100" cy="285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849" name="Google Shape;849;p41"/>
          <p:cNvSpPr txBox="1">
            <a:spLocks noGrp="1"/>
          </p:cNvSpPr>
          <p:nvPr>
            <p:ph type="subTitle" idx="5"/>
          </p:nvPr>
        </p:nvSpPr>
        <p:spPr>
          <a:xfrm>
            <a:off x="6498076" y="341577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50" name="Google Shape;850;p41"/>
          <p:cNvSpPr txBox="1">
            <a:spLocks noGrp="1"/>
          </p:cNvSpPr>
          <p:nvPr>
            <p:ph type="subTitle" idx="6"/>
          </p:nvPr>
        </p:nvSpPr>
        <p:spPr>
          <a:xfrm>
            <a:off x="6807976" y="3126500"/>
            <a:ext cx="1493100" cy="285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3"/>
                </a:solidFill>
              </a:defRPr>
            </a:lvl2pPr>
            <a:lvl3pPr lvl="2" rtl="0">
              <a:lnSpc>
                <a:spcPct val="100000"/>
              </a:lnSpc>
              <a:spcBef>
                <a:spcPts val="0"/>
              </a:spcBef>
              <a:spcAft>
                <a:spcPts val="0"/>
              </a:spcAft>
              <a:buNone/>
              <a:defRPr b="1">
                <a:solidFill>
                  <a:schemeClr val="accent3"/>
                </a:solidFill>
              </a:defRPr>
            </a:lvl3pPr>
            <a:lvl4pPr lvl="3" rtl="0">
              <a:lnSpc>
                <a:spcPct val="100000"/>
              </a:lnSpc>
              <a:spcBef>
                <a:spcPts val="0"/>
              </a:spcBef>
              <a:spcAft>
                <a:spcPts val="0"/>
              </a:spcAft>
              <a:buNone/>
              <a:defRPr b="1">
                <a:solidFill>
                  <a:schemeClr val="accent3"/>
                </a:solidFill>
              </a:defRPr>
            </a:lvl4pPr>
            <a:lvl5pPr lvl="4" rtl="0">
              <a:lnSpc>
                <a:spcPct val="100000"/>
              </a:lnSpc>
              <a:spcBef>
                <a:spcPts val="0"/>
              </a:spcBef>
              <a:spcAft>
                <a:spcPts val="0"/>
              </a:spcAft>
              <a:buNone/>
              <a:defRPr b="1">
                <a:solidFill>
                  <a:schemeClr val="accent3"/>
                </a:solidFill>
              </a:defRPr>
            </a:lvl5pPr>
            <a:lvl6pPr lvl="5" rtl="0">
              <a:lnSpc>
                <a:spcPct val="100000"/>
              </a:lnSpc>
              <a:spcBef>
                <a:spcPts val="0"/>
              </a:spcBef>
              <a:spcAft>
                <a:spcPts val="0"/>
              </a:spcAft>
              <a:buNone/>
              <a:defRPr b="1">
                <a:solidFill>
                  <a:schemeClr val="accent3"/>
                </a:solidFill>
              </a:defRPr>
            </a:lvl6pPr>
            <a:lvl7pPr lvl="6" rtl="0">
              <a:lnSpc>
                <a:spcPct val="100000"/>
              </a:lnSpc>
              <a:spcBef>
                <a:spcPts val="0"/>
              </a:spcBef>
              <a:spcAft>
                <a:spcPts val="0"/>
              </a:spcAft>
              <a:buNone/>
              <a:defRPr b="1">
                <a:solidFill>
                  <a:schemeClr val="accent3"/>
                </a:solidFill>
              </a:defRPr>
            </a:lvl7pPr>
            <a:lvl8pPr lvl="7" rtl="0">
              <a:lnSpc>
                <a:spcPct val="100000"/>
              </a:lnSpc>
              <a:spcBef>
                <a:spcPts val="0"/>
              </a:spcBef>
              <a:spcAft>
                <a:spcPts val="0"/>
              </a:spcAft>
              <a:buNone/>
              <a:defRPr b="1">
                <a:solidFill>
                  <a:schemeClr val="accent3"/>
                </a:solidFill>
              </a:defRPr>
            </a:lvl8pPr>
            <a:lvl9pPr lvl="8" rtl="0">
              <a:lnSpc>
                <a:spcPct val="100000"/>
              </a:lnSpc>
              <a:spcBef>
                <a:spcPts val="0"/>
              </a:spcBef>
              <a:spcAft>
                <a:spcPts val="0"/>
              </a:spcAft>
              <a:buNone/>
              <a:defRPr b="1">
                <a:solidFill>
                  <a:schemeClr val="accent3"/>
                </a:solidFill>
              </a:defRPr>
            </a:lvl9pPr>
          </a:lstStyle>
          <a:p>
            <a:endParaRPr/>
          </a:p>
        </p:txBody>
      </p:sp>
      <p:sp>
        <p:nvSpPr>
          <p:cNvPr id="851" name="Google Shape;851;p41"/>
          <p:cNvSpPr txBox="1">
            <a:spLocks noGrp="1"/>
          </p:cNvSpPr>
          <p:nvPr>
            <p:ph type="subTitle" idx="7"/>
          </p:nvPr>
        </p:nvSpPr>
        <p:spPr>
          <a:xfrm>
            <a:off x="4575664" y="3415775"/>
            <a:ext cx="1803000" cy="87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52" name="Google Shape;852;p41"/>
          <p:cNvSpPr txBox="1">
            <a:spLocks noGrp="1"/>
          </p:cNvSpPr>
          <p:nvPr>
            <p:ph type="subTitle" idx="8"/>
          </p:nvPr>
        </p:nvSpPr>
        <p:spPr>
          <a:xfrm>
            <a:off x="4885674" y="3126500"/>
            <a:ext cx="1493100" cy="285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6">
  <p:cSld name="CUSTOM_9">
    <p:bg>
      <p:bgPr>
        <a:solidFill>
          <a:schemeClr val="accent4"/>
        </a:solidFill>
        <a:effectLst/>
      </p:bgPr>
    </p:bg>
    <p:spTree>
      <p:nvGrpSpPr>
        <p:cNvPr id="1" name="Shape 853"/>
        <p:cNvGrpSpPr/>
        <p:nvPr/>
      </p:nvGrpSpPr>
      <p:grpSpPr>
        <a:xfrm>
          <a:off x="0" y="0"/>
          <a:ext cx="0" cy="0"/>
          <a:chOff x="0" y="0"/>
          <a:chExt cx="0" cy="0"/>
        </a:xfrm>
      </p:grpSpPr>
      <p:sp>
        <p:nvSpPr>
          <p:cNvPr id="854" name="Google Shape;854;p4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txBox="1">
            <a:spLocks noGrp="1"/>
          </p:cNvSpPr>
          <p:nvPr>
            <p:ph type="subTitle" idx="1"/>
          </p:nvPr>
        </p:nvSpPr>
        <p:spPr>
          <a:xfrm>
            <a:off x="1754525" y="2759525"/>
            <a:ext cx="23487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b="1">
                <a:solidFill>
                  <a:schemeClr val="accent3"/>
                </a:solidFill>
              </a:defRPr>
            </a:lvl1pPr>
            <a:lvl2pPr lvl="1" algn="r" rtl="0">
              <a:lnSpc>
                <a:spcPct val="100000"/>
              </a:lnSpc>
              <a:spcBef>
                <a:spcPts val="0"/>
              </a:spcBef>
              <a:spcAft>
                <a:spcPts val="0"/>
              </a:spcAft>
              <a:buNone/>
              <a:defRPr b="1">
                <a:solidFill>
                  <a:schemeClr val="accent1"/>
                </a:solidFill>
              </a:defRPr>
            </a:lvl2pPr>
            <a:lvl3pPr lvl="2" algn="r" rtl="0">
              <a:lnSpc>
                <a:spcPct val="100000"/>
              </a:lnSpc>
              <a:spcBef>
                <a:spcPts val="0"/>
              </a:spcBef>
              <a:spcAft>
                <a:spcPts val="0"/>
              </a:spcAft>
              <a:buNone/>
              <a:defRPr b="1">
                <a:solidFill>
                  <a:schemeClr val="accent1"/>
                </a:solidFill>
              </a:defRPr>
            </a:lvl3pPr>
            <a:lvl4pPr lvl="3" algn="r" rtl="0">
              <a:lnSpc>
                <a:spcPct val="100000"/>
              </a:lnSpc>
              <a:spcBef>
                <a:spcPts val="0"/>
              </a:spcBef>
              <a:spcAft>
                <a:spcPts val="0"/>
              </a:spcAft>
              <a:buNone/>
              <a:defRPr b="1">
                <a:solidFill>
                  <a:schemeClr val="accent1"/>
                </a:solidFill>
              </a:defRPr>
            </a:lvl4pPr>
            <a:lvl5pPr lvl="4" algn="r" rtl="0">
              <a:lnSpc>
                <a:spcPct val="100000"/>
              </a:lnSpc>
              <a:spcBef>
                <a:spcPts val="0"/>
              </a:spcBef>
              <a:spcAft>
                <a:spcPts val="0"/>
              </a:spcAft>
              <a:buNone/>
              <a:defRPr b="1">
                <a:solidFill>
                  <a:schemeClr val="accent1"/>
                </a:solidFill>
              </a:defRPr>
            </a:lvl5pPr>
            <a:lvl6pPr lvl="5" algn="r" rtl="0">
              <a:lnSpc>
                <a:spcPct val="100000"/>
              </a:lnSpc>
              <a:spcBef>
                <a:spcPts val="0"/>
              </a:spcBef>
              <a:spcAft>
                <a:spcPts val="0"/>
              </a:spcAft>
              <a:buNone/>
              <a:defRPr b="1">
                <a:solidFill>
                  <a:schemeClr val="accent1"/>
                </a:solidFill>
              </a:defRPr>
            </a:lvl6pPr>
            <a:lvl7pPr lvl="6" algn="r" rtl="0">
              <a:lnSpc>
                <a:spcPct val="100000"/>
              </a:lnSpc>
              <a:spcBef>
                <a:spcPts val="0"/>
              </a:spcBef>
              <a:spcAft>
                <a:spcPts val="0"/>
              </a:spcAft>
              <a:buNone/>
              <a:defRPr b="1">
                <a:solidFill>
                  <a:schemeClr val="accent1"/>
                </a:solidFill>
              </a:defRPr>
            </a:lvl7pPr>
            <a:lvl8pPr lvl="7" algn="r" rtl="0">
              <a:lnSpc>
                <a:spcPct val="100000"/>
              </a:lnSpc>
              <a:spcBef>
                <a:spcPts val="0"/>
              </a:spcBef>
              <a:spcAft>
                <a:spcPts val="0"/>
              </a:spcAft>
              <a:buNone/>
              <a:defRPr b="1">
                <a:solidFill>
                  <a:schemeClr val="accent1"/>
                </a:solidFill>
              </a:defRPr>
            </a:lvl8pPr>
            <a:lvl9pPr lvl="8" algn="r" rtl="0">
              <a:lnSpc>
                <a:spcPct val="100000"/>
              </a:lnSpc>
              <a:spcBef>
                <a:spcPts val="0"/>
              </a:spcBef>
              <a:spcAft>
                <a:spcPts val="0"/>
              </a:spcAft>
              <a:buNone/>
              <a:defRPr b="1">
                <a:solidFill>
                  <a:schemeClr val="accent1"/>
                </a:solidFill>
              </a:defRPr>
            </a:lvl9pPr>
          </a:lstStyle>
          <a:p>
            <a:endParaRPr/>
          </a:p>
        </p:txBody>
      </p:sp>
      <p:sp>
        <p:nvSpPr>
          <p:cNvPr id="861" name="Google Shape;861;p42"/>
          <p:cNvSpPr txBox="1">
            <a:spLocks noGrp="1"/>
          </p:cNvSpPr>
          <p:nvPr>
            <p:ph type="subTitle" idx="2"/>
          </p:nvPr>
        </p:nvSpPr>
        <p:spPr>
          <a:xfrm>
            <a:off x="1754525" y="3118600"/>
            <a:ext cx="2348700" cy="93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a:endParaRPr/>
          </a:p>
        </p:txBody>
      </p:sp>
      <p:sp>
        <p:nvSpPr>
          <p:cNvPr id="862" name="Google Shape;862;p42"/>
          <p:cNvSpPr txBox="1">
            <a:spLocks noGrp="1"/>
          </p:cNvSpPr>
          <p:nvPr>
            <p:ph type="subTitle" idx="3"/>
          </p:nvPr>
        </p:nvSpPr>
        <p:spPr>
          <a:xfrm>
            <a:off x="5032050" y="2759425"/>
            <a:ext cx="23487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a:endParaRPr/>
          </a:p>
        </p:txBody>
      </p:sp>
      <p:sp>
        <p:nvSpPr>
          <p:cNvPr id="863" name="Google Shape;863;p42"/>
          <p:cNvSpPr txBox="1">
            <a:spLocks noGrp="1"/>
          </p:cNvSpPr>
          <p:nvPr>
            <p:ph type="subTitle" idx="4"/>
          </p:nvPr>
        </p:nvSpPr>
        <p:spPr>
          <a:xfrm>
            <a:off x="5032050" y="3118600"/>
            <a:ext cx="2348700" cy="93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864" name="Google Shape;864;p42"/>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None/>
              <a:defRPr b="1">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2">
  <p:cSld name="CUSTOM_10">
    <p:bg>
      <p:bgPr>
        <a:solidFill>
          <a:schemeClr val="accent4"/>
        </a:solidFill>
        <a:effectLst/>
      </p:bgPr>
    </p:bg>
    <p:spTree>
      <p:nvGrpSpPr>
        <p:cNvPr id="1" name="Shape 876"/>
        <p:cNvGrpSpPr/>
        <p:nvPr/>
      </p:nvGrpSpPr>
      <p:grpSpPr>
        <a:xfrm>
          <a:off x="0" y="0"/>
          <a:ext cx="0" cy="0"/>
          <a:chOff x="0" y="0"/>
          <a:chExt cx="0" cy="0"/>
        </a:xfrm>
      </p:grpSpPr>
      <p:grpSp>
        <p:nvGrpSpPr>
          <p:cNvPr id="877" name="Google Shape;877;p43"/>
          <p:cNvGrpSpPr/>
          <p:nvPr/>
        </p:nvGrpSpPr>
        <p:grpSpPr>
          <a:xfrm>
            <a:off x="270825" y="111595"/>
            <a:ext cx="8602334" cy="4930561"/>
            <a:chOff x="270825" y="111595"/>
            <a:chExt cx="8602334" cy="4930561"/>
          </a:xfrm>
        </p:grpSpPr>
        <p:sp>
          <p:nvSpPr>
            <p:cNvPr id="878" name="Google Shape;878;p4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3"/>
          <p:cNvSpPr/>
          <p:nvPr/>
        </p:nvSpPr>
        <p:spPr>
          <a:xfrm>
            <a:off x="800100" y="1485900"/>
            <a:ext cx="7447200" cy="3122700"/>
          </a:xfrm>
          <a:prstGeom prst="roundRect">
            <a:avLst>
              <a:gd name="adj" fmla="val 5570"/>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579546" y="1788875"/>
            <a:ext cx="3544500" cy="2696100"/>
          </a:xfrm>
          <a:prstGeom prst="roundRect">
            <a:avLst>
              <a:gd name="adj" fmla="val 271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43"/>
          <p:cNvGrpSpPr/>
          <p:nvPr/>
        </p:nvGrpSpPr>
        <p:grpSpPr>
          <a:xfrm>
            <a:off x="926843" y="1611061"/>
            <a:ext cx="321650" cy="75600"/>
            <a:chOff x="482650" y="250775"/>
            <a:chExt cx="321650" cy="75600"/>
          </a:xfrm>
        </p:grpSpPr>
        <p:sp>
          <p:nvSpPr>
            <p:cNvPr id="885" name="Google Shape;885;p4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None/>
              <a:defRPr b="1">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endParaRPr/>
          </a:p>
        </p:txBody>
      </p:sp>
      <p:sp>
        <p:nvSpPr>
          <p:cNvPr id="891" name="Google Shape;891;p43"/>
          <p:cNvSpPr txBox="1">
            <a:spLocks noGrp="1"/>
          </p:cNvSpPr>
          <p:nvPr>
            <p:ph type="subTitle" idx="1"/>
          </p:nvPr>
        </p:nvSpPr>
        <p:spPr>
          <a:xfrm>
            <a:off x="4579550" y="2406425"/>
            <a:ext cx="3544500" cy="146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6500" b="1">
                <a:solidFill>
                  <a:schemeClr val="accent4"/>
                </a:solidFill>
              </a:defRPr>
            </a:lvl1pPr>
            <a:lvl2pPr lvl="1" algn="ctr" rtl="0">
              <a:lnSpc>
                <a:spcPct val="100000"/>
              </a:lnSpc>
              <a:spcBef>
                <a:spcPts val="0"/>
              </a:spcBef>
              <a:spcAft>
                <a:spcPts val="0"/>
              </a:spcAft>
              <a:buNone/>
              <a:defRPr sz="6500" b="1">
                <a:solidFill>
                  <a:schemeClr val="accent4"/>
                </a:solidFill>
              </a:defRPr>
            </a:lvl2pPr>
            <a:lvl3pPr lvl="2" algn="ctr" rtl="0">
              <a:lnSpc>
                <a:spcPct val="100000"/>
              </a:lnSpc>
              <a:spcBef>
                <a:spcPts val="0"/>
              </a:spcBef>
              <a:spcAft>
                <a:spcPts val="0"/>
              </a:spcAft>
              <a:buNone/>
              <a:defRPr sz="6500" b="1">
                <a:solidFill>
                  <a:schemeClr val="accent4"/>
                </a:solidFill>
              </a:defRPr>
            </a:lvl3pPr>
            <a:lvl4pPr lvl="3" algn="ctr" rtl="0">
              <a:lnSpc>
                <a:spcPct val="100000"/>
              </a:lnSpc>
              <a:spcBef>
                <a:spcPts val="0"/>
              </a:spcBef>
              <a:spcAft>
                <a:spcPts val="0"/>
              </a:spcAft>
              <a:buNone/>
              <a:defRPr sz="6500" b="1">
                <a:solidFill>
                  <a:schemeClr val="accent4"/>
                </a:solidFill>
              </a:defRPr>
            </a:lvl4pPr>
            <a:lvl5pPr lvl="4" algn="ctr" rtl="0">
              <a:lnSpc>
                <a:spcPct val="100000"/>
              </a:lnSpc>
              <a:spcBef>
                <a:spcPts val="0"/>
              </a:spcBef>
              <a:spcAft>
                <a:spcPts val="0"/>
              </a:spcAft>
              <a:buNone/>
              <a:defRPr sz="6500" b="1">
                <a:solidFill>
                  <a:schemeClr val="accent4"/>
                </a:solidFill>
              </a:defRPr>
            </a:lvl5pPr>
            <a:lvl6pPr lvl="5" algn="ctr" rtl="0">
              <a:lnSpc>
                <a:spcPct val="100000"/>
              </a:lnSpc>
              <a:spcBef>
                <a:spcPts val="0"/>
              </a:spcBef>
              <a:spcAft>
                <a:spcPts val="0"/>
              </a:spcAft>
              <a:buNone/>
              <a:defRPr sz="6500" b="1">
                <a:solidFill>
                  <a:schemeClr val="accent4"/>
                </a:solidFill>
              </a:defRPr>
            </a:lvl6pPr>
            <a:lvl7pPr lvl="6" algn="ctr" rtl="0">
              <a:lnSpc>
                <a:spcPct val="100000"/>
              </a:lnSpc>
              <a:spcBef>
                <a:spcPts val="0"/>
              </a:spcBef>
              <a:spcAft>
                <a:spcPts val="0"/>
              </a:spcAft>
              <a:buNone/>
              <a:defRPr sz="6500" b="1">
                <a:solidFill>
                  <a:schemeClr val="accent4"/>
                </a:solidFill>
              </a:defRPr>
            </a:lvl7pPr>
            <a:lvl8pPr lvl="7" algn="ctr" rtl="0">
              <a:lnSpc>
                <a:spcPct val="100000"/>
              </a:lnSpc>
              <a:spcBef>
                <a:spcPts val="0"/>
              </a:spcBef>
              <a:spcAft>
                <a:spcPts val="0"/>
              </a:spcAft>
              <a:buNone/>
              <a:defRPr sz="6500" b="1">
                <a:solidFill>
                  <a:schemeClr val="accent4"/>
                </a:solidFill>
              </a:defRPr>
            </a:lvl8pPr>
            <a:lvl9pPr lvl="8" algn="ctr" rtl="0">
              <a:lnSpc>
                <a:spcPct val="100000"/>
              </a:lnSpc>
              <a:spcBef>
                <a:spcPts val="0"/>
              </a:spcBef>
              <a:spcAft>
                <a:spcPts val="0"/>
              </a:spcAft>
              <a:buNone/>
              <a:defRPr sz="6500" b="1">
                <a:solidFill>
                  <a:schemeClr val="accent4"/>
                </a:solidFill>
              </a:defRPr>
            </a:lvl9pPr>
          </a:lstStyle>
          <a:p>
            <a:endParaRPr/>
          </a:p>
        </p:txBody>
      </p:sp>
      <p:grpSp>
        <p:nvGrpSpPr>
          <p:cNvPr id="892" name="Google Shape;892;p43"/>
          <p:cNvGrpSpPr/>
          <p:nvPr/>
        </p:nvGrpSpPr>
        <p:grpSpPr>
          <a:xfrm>
            <a:off x="326011" y="326378"/>
            <a:ext cx="2449272" cy="4547269"/>
            <a:chOff x="326011" y="326378"/>
            <a:chExt cx="2449272" cy="4547269"/>
          </a:xfrm>
        </p:grpSpPr>
        <p:sp>
          <p:nvSpPr>
            <p:cNvPr id="893" name="Google Shape;893;p4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7">
  <p:cSld name="CUSTOM_11">
    <p:bg>
      <p:bgPr>
        <a:solidFill>
          <a:schemeClr val="accent4"/>
        </a:solidFill>
        <a:effectLst/>
      </p:bgPr>
    </p:bg>
    <p:spTree>
      <p:nvGrpSpPr>
        <p:cNvPr id="1" name="Shape 903"/>
        <p:cNvGrpSpPr/>
        <p:nvPr/>
      </p:nvGrpSpPr>
      <p:grpSpPr>
        <a:xfrm>
          <a:off x="0" y="0"/>
          <a:ext cx="0" cy="0"/>
          <a:chOff x="0" y="0"/>
          <a:chExt cx="0" cy="0"/>
        </a:xfrm>
      </p:grpSpPr>
      <p:sp>
        <p:nvSpPr>
          <p:cNvPr id="904" name="Google Shape;904;p4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1" name="Google Shape;911;p44"/>
          <p:cNvSpPr txBox="1">
            <a:spLocks noGrp="1"/>
          </p:cNvSpPr>
          <p:nvPr>
            <p:ph type="subTitle" idx="1"/>
          </p:nvPr>
        </p:nvSpPr>
        <p:spPr>
          <a:xfrm>
            <a:off x="940650" y="2863250"/>
            <a:ext cx="2300700" cy="129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912" name="Google Shape;912;p44"/>
          <p:cNvSpPr txBox="1">
            <a:spLocks noGrp="1"/>
          </p:cNvSpPr>
          <p:nvPr>
            <p:ph type="subTitle" idx="2"/>
          </p:nvPr>
        </p:nvSpPr>
        <p:spPr>
          <a:xfrm>
            <a:off x="5727275" y="2863250"/>
            <a:ext cx="2300700" cy="12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13" name="Google Shape;913;p44"/>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2">
  <p:cSld name="CUSTOM_12">
    <p:bg>
      <p:bgPr>
        <a:solidFill>
          <a:schemeClr val="accent2"/>
        </a:solidFill>
        <a:effectLst/>
      </p:bgPr>
    </p:bg>
    <p:spTree>
      <p:nvGrpSpPr>
        <p:cNvPr id="1" name="Shape 926"/>
        <p:cNvGrpSpPr/>
        <p:nvPr/>
      </p:nvGrpSpPr>
      <p:grpSpPr>
        <a:xfrm>
          <a:off x="0" y="0"/>
          <a:ext cx="0" cy="0"/>
          <a:chOff x="0" y="0"/>
          <a:chExt cx="0" cy="0"/>
        </a:xfrm>
      </p:grpSpPr>
      <p:sp>
        <p:nvSpPr>
          <p:cNvPr id="927" name="Google Shape;927;p4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txBox="1">
            <a:spLocks noGrp="1"/>
          </p:cNvSpPr>
          <p:nvPr>
            <p:ph type="subTitle" idx="1"/>
          </p:nvPr>
        </p:nvSpPr>
        <p:spPr>
          <a:xfrm>
            <a:off x="1051825" y="2041825"/>
            <a:ext cx="22272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932" name="Google Shape;932;p45"/>
          <p:cNvSpPr txBox="1">
            <a:spLocks noGrp="1"/>
          </p:cNvSpPr>
          <p:nvPr>
            <p:ph type="subTitle" idx="2"/>
          </p:nvPr>
        </p:nvSpPr>
        <p:spPr>
          <a:xfrm>
            <a:off x="1051825" y="3239825"/>
            <a:ext cx="22272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933" name="Google Shape;933;p45"/>
          <p:cNvSpPr txBox="1">
            <a:spLocks noGrp="1"/>
          </p:cNvSpPr>
          <p:nvPr>
            <p:ph type="subTitle" idx="3"/>
          </p:nvPr>
        </p:nvSpPr>
        <p:spPr>
          <a:xfrm>
            <a:off x="3452075" y="2041825"/>
            <a:ext cx="2231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934" name="Google Shape;934;p45"/>
          <p:cNvSpPr txBox="1">
            <a:spLocks noGrp="1"/>
          </p:cNvSpPr>
          <p:nvPr>
            <p:ph type="subTitle" idx="4"/>
          </p:nvPr>
        </p:nvSpPr>
        <p:spPr>
          <a:xfrm>
            <a:off x="3452075" y="3243429"/>
            <a:ext cx="22272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935" name="Google Shape;935;p45"/>
          <p:cNvSpPr txBox="1">
            <a:spLocks noGrp="1"/>
          </p:cNvSpPr>
          <p:nvPr>
            <p:ph type="subTitle" idx="5"/>
          </p:nvPr>
        </p:nvSpPr>
        <p:spPr>
          <a:xfrm>
            <a:off x="5870500" y="2041825"/>
            <a:ext cx="2231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936" name="Google Shape;936;p45"/>
          <p:cNvSpPr txBox="1">
            <a:spLocks noGrp="1"/>
          </p:cNvSpPr>
          <p:nvPr>
            <p:ph type="subTitle" idx="6"/>
          </p:nvPr>
        </p:nvSpPr>
        <p:spPr>
          <a:xfrm>
            <a:off x="5870500" y="3239825"/>
            <a:ext cx="22272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grpSp>
        <p:nvGrpSpPr>
          <p:cNvPr id="937" name="Google Shape;937;p45"/>
          <p:cNvGrpSpPr/>
          <p:nvPr/>
        </p:nvGrpSpPr>
        <p:grpSpPr>
          <a:xfrm>
            <a:off x="370211" y="189025"/>
            <a:ext cx="7454477" cy="4778747"/>
            <a:chOff x="370211" y="189025"/>
            <a:chExt cx="7454477" cy="4778747"/>
          </a:xfrm>
        </p:grpSpPr>
        <p:sp>
          <p:nvSpPr>
            <p:cNvPr id="938" name="Google Shape;938;p45"/>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5"/>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4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5"/>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3600"/>
              <a:buNone/>
              <a:defRPr b="1">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9">
  <p:cSld name="CUSTOM_14">
    <p:bg>
      <p:bgPr>
        <a:solidFill>
          <a:schemeClr val="accent2"/>
        </a:solidFill>
        <a:effectLst/>
      </p:bgPr>
    </p:bg>
    <p:spTree>
      <p:nvGrpSpPr>
        <p:cNvPr id="1" name="Shape 954"/>
        <p:cNvGrpSpPr/>
        <p:nvPr/>
      </p:nvGrpSpPr>
      <p:grpSpPr>
        <a:xfrm>
          <a:off x="0" y="0"/>
          <a:ext cx="0" cy="0"/>
          <a:chOff x="0" y="0"/>
          <a:chExt cx="0" cy="0"/>
        </a:xfrm>
      </p:grpSpPr>
      <p:sp>
        <p:nvSpPr>
          <p:cNvPr id="955" name="Google Shape;955;p4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txBox="1">
            <a:spLocks noGrp="1"/>
          </p:cNvSpPr>
          <p:nvPr>
            <p:ph type="subTitle" idx="1"/>
          </p:nvPr>
        </p:nvSpPr>
        <p:spPr>
          <a:xfrm>
            <a:off x="5097875" y="2399725"/>
            <a:ext cx="2573400" cy="165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62" name="Google Shape;962;p46"/>
          <p:cNvSpPr txBox="1">
            <a:spLocks noGrp="1"/>
          </p:cNvSpPr>
          <p:nvPr>
            <p:ph type="subTitle" idx="2"/>
          </p:nvPr>
        </p:nvSpPr>
        <p:spPr>
          <a:xfrm>
            <a:off x="5213950" y="2122028"/>
            <a:ext cx="2457300" cy="23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963" name="Google Shape;963;p46"/>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800"/>
              <a:buNone/>
              <a:defRPr>
                <a:solidFill>
                  <a:schemeClr val="accent2"/>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four columns 7">
  <p:cSld name="CUSTOM_15">
    <p:bg>
      <p:bgPr>
        <a:solidFill>
          <a:schemeClr val="accent1"/>
        </a:solidFill>
        <a:effectLst/>
      </p:bgPr>
    </p:bg>
    <p:spTree>
      <p:nvGrpSpPr>
        <p:cNvPr id="1" name="Shape 977"/>
        <p:cNvGrpSpPr/>
        <p:nvPr/>
      </p:nvGrpSpPr>
      <p:grpSpPr>
        <a:xfrm>
          <a:off x="0" y="0"/>
          <a:ext cx="0" cy="0"/>
          <a:chOff x="0" y="0"/>
          <a:chExt cx="0" cy="0"/>
        </a:xfrm>
      </p:grpSpPr>
      <p:sp>
        <p:nvSpPr>
          <p:cNvPr id="978" name="Google Shape;978;p4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5" name="Google Shape;985;p47"/>
          <p:cNvSpPr txBox="1">
            <a:spLocks noGrp="1"/>
          </p:cNvSpPr>
          <p:nvPr>
            <p:ph type="subTitle" idx="1"/>
          </p:nvPr>
        </p:nvSpPr>
        <p:spPr>
          <a:xfrm>
            <a:off x="1102400" y="1779725"/>
            <a:ext cx="2705100" cy="47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86" name="Google Shape;986;p47"/>
          <p:cNvSpPr/>
          <p:nvPr/>
        </p:nvSpPr>
        <p:spPr>
          <a:xfrm>
            <a:off x="566622" y="32358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1156293" y="3263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530554" y="22231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091992" y="48733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txBox="1">
            <a:spLocks noGrp="1"/>
          </p:cNvSpPr>
          <p:nvPr>
            <p:ph type="subTitle" idx="2"/>
          </p:nvPr>
        </p:nvSpPr>
        <p:spPr>
          <a:xfrm>
            <a:off x="1102400" y="2453800"/>
            <a:ext cx="2705100" cy="47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98" name="Google Shape;998;p47"/>
          <p:cNvSpPr txBox="1">
            <a:spLocks noGrp="1"/>
          </p:cNvSpPr>
          <p:nvPr>
            <p:ph type="subTitle" idx="3"/>
          </p:nvPr>
        </p:nvSpPr>
        <p:spPr>
          <a:xfrm>
            <a:off x="1102400" y="3127875"/>
            <a:ext cx="2705100" cy="47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99" name="Google Shape;999;p47"/>
          <p:cNvSpPr txBox="1">
            <a:spLocks noGrp="1"/>
          </p:cNvSpPr>
          <p:nvPr>
            <p:ph type="subTitle" idx="4"/>
          </p:nvPr>
        </p:nvSpPr>
        <p:spPr>
          <a:xfrm>
            <a:off x="1102400" y="3801950"/>
            <a:ext cx="2705100" cy="47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8">
  <p:cSld name="CUSTOM_16">
    <p:bg>
      <p:bgPr>
        <a:solidFill>
          <a:schemeClr val="accent1"/>
        </a:solidFill>
        <a:effectLst/>
      </p:bgPr>
    </p:bg>
    <p:spTree>
      <p:nvGrpSpPr>
        <p:cNvPr id="1" name="Shape 1000"/>
        <p:cNvGrpSpPr/>
        <p:nvPr/>
      </p:nvGrpSpPr>
      <p:grpSpPr>
        <a:xfrm>
          <a:off x="0" y="0"/>
          <a:ext cx="0" cy="0"/>
          <a:chOff x="0" y="0"/>
          <a:chExt cx="0" cy="0"/>
        </a:xfrm>
      </p:grpSpPr>
      <p:sp>
        <p:nvSpPr>
          <p:cNvPr id="1001" name="Google Shape;1001;p4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2" name="Google Shape;1022;p48"/>
          <p:cNvSpPr txBox="1">
            <a:spLocks noGrp="1"/>
          </p:cNvSpPr>
          <p:nvPr>
            <p:ph type="subTitle" idx="1"/>
          </p:nvPr>
        </p:nvSpPr>
        <p:spPr>
          <a:xfrm>
            <a:off x="1076225" y="3056976"/>
            <a:ext cx="20676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023" name="Google Shape;1023;p48"/>
          <p:cNvSpPr txBox="1">
            <a:spLocks noGrp="1"/>
          </p:cNvSpPr>
          <p:nvPr>
            <p:ph type="subTitle" idx="2"/>
          </p:nvPr>
        </p:nvSpPr>
        <p:spPr>
          <a:xfrm>
            <a:off x="1076225" y="2779276"/>
            <a:ext cx="20676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1024" name="Google Shape;1024;p48"/>
          <p:cNvSpPr txBox="1">
            <a:spLocks noGrp="1"/>
          </p:cNvSpPr>
          <p:nvPr>
            <p:ph type="subTitle" idx="3"/>
          </p:nvPr>
        </p:nvSpPr>
        <p:spPr>
          <a:xfrm>
            <a:off x="6002050" y="3056976"/>
            <a:ext cx="20676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025" name="Google Shape;1025;p48"/>
          <p:cNvSpPr txBox="1">
            <a:spLocks noGrp="1"/>
          </p:cNvSpPr>
          <p:nvPr>
            <p:ph type="subTitle" idx="4"/>
          </p:nvPr>
        </p:nvSpPr>
        <p:spPr>
          <a:xfrm>
            <a:off x="6002050" y="2779276"/>
            <a:ext cx="20676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4">
  <p:cSld name="CUSTOM_17">
    <p:bg>
      <p:bgPr>
        <a:solidFill>
          <a:schemeClr val="accent1"/>
        </a:solidFill>
        <a:effectLst/>
      </p:bgPr>
    </p:bg>
    <p:spTree>
      <p:nvGrpSpPr>
        <p:cNvPr id="1" name="Shape 1026"/>
        <p:cNvGrpSpPr/>
        <p:nvPr/>
      </p:nvGrpSpPr>
      <p:grpSpPr>
        <a:xfrm>
          <a:off x="0" y="0"/>
          <a:ext cx="0" cy="0"/>
          <a:chOff x="0" y="0"/>
          <a:chExt cx="0" cy="0"/>
        </a:xfrm>
      </p:grpSpPr>
      <p:sp>
        <p:nvSpPr>
          <p:cNvPr id="1027" name="Google Shape;1027;p4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txBox="1">
            <a:spLocks noGrp="1"/>
          </p:cNvSpPr>
          <p:nvPr>
            <p:ph type="subTitle" idx="1"/>
          </p:nvPr>
        </p:nvSpPr>
        <p:spPr>
          <a:xfrm>
            <a:off x="861250" y="2057275"/>
            <a:ext cx="2104500" cy="530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034" name="Google Shape;1034;p49"/>
          <p:cNvSpPr txBox="1">
            <a:spLocks noGrp="1"/>
          </p:cNvSpPr>
          <p:nvPr>
            <p:ph type="title" hasCustomPrompt="1"/>
          </p:nvPr>
        </p:nvSpPr>
        <p:spPr>
          <a:xfrm>
            <a:off x="3472163" y="2182525"/>
            <a:ext cx="13677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800"/>
              <a:buNone/>
              <a:defRPr sz="18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35" name="Google Shape;1035;p49"/>
          <p:cNvSpPr txBox="1">
            <a:spLocks noGrp="1"/>
          </p:cNvSpPr>
          <p:nvPr>
            <p:ph type="subTitle" idx="2"/>
          </p:nvPr>
        </p:nvSpPr>
        <p:spPr>
          <a:xfrm>
            <a:off x="861250" y="2767375"/>
            <a:ext cx="2104500" cy="530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036" name="Google Shape;1036;p49"/>
          <p:cNvSpPr txBox="1">
            <a:spLocks noGrp="1"/>
          </p:cNvSpPr>
          <p:nvPr>
            <p:ph type="title" idx="3" hasCustomPrompt="1"/>
          </p:nvPr>
        </p:nvSpPr>
        <p:spPr>
          <a:xfrm>
            <a:off x="3472163" y="2892625"/>
            <a:ext cx="13677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b="1">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37" name="Google Shape;1037;p49"/>
          <p:cNvSpPr txBox="1">
            <a:spLocks noGrp="1"/>
          </p:cNvSpPr>
          <p:nvPr>
            <p:ph type="subTitle" idx="4"/>
          </p:nvPr>
        </p:nvSpPr>
        <p:spPr>
          <a:xfrm>
            <a:off x="861250" y="3484677"/>
            <a:ext cx="2104500" cy="530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038" name="Google Shape;1038;p49"/>
          <p:cNvSpPr txBox="1">
            <a:spLocks noGrp="1"/>
          </p:cNvSpPr>
          <p:nvPr>
            <p:ph type="title" idx="5" hasCustomPrompt="1"/>
          </p:nvPr>
        </p:nvSpPr>
        <p:spPr>
          <a:xfrm>
            <a:off x="3472163" y="3609927"/>
            <a:ext cx="13677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800"/>
              <a:buNone/>
              <a:defRPr sz="1800" b="1">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039" name="Google Shape;1039;p49"/>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311336" y="3039863"/>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txBox="1">
            <a:spLocks noGrp="1"/>
          </p:cNvSpPr>
          <p:nvPr>
            <p:ph type="title" idx="6"/>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9">
  <p:cSld name="CUSTOM_18">
    <p:bg>
      <p:bgPr>
        <a:solidFill>
          <a:schemeClr val="accent3"/>
        </a:solidFill>
        <a:effectLst/>
      </p:bgPr>
    </p:bg>
    <p:spTree>
      <p:nvGrpSpPr>
        <p:cNvPr id="1" name="Shape 1046"/>
        <p:cNvGrpSpPr/>
        <p:nvPr/>
      </p:nvGrpSpPr>
      <p:grpSpPr>
        <a:xfrm>
          <a:off x="0" y="0"/>
          <a:ext cx="0" cy="0"/>
          <a:chOff x="0" y="0"/>
          <a:chExt cx="0" cy="0"/>
        </a:xfrm>
      </p:grpSpPr>
      <p:sp>
        <p:nvSpPr>
          <p:cNvPr id="1047" name="Google Shape;1047;p5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0"/>
          <p:cNvSpPr/>
          <p:nvPr/>
        </p:nvSpPr>
        <p:spPr>
          <a:xfrm>
            <a:off x="7130647" y="42118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0"/>
          <p:cNvSpPr/>
          <p:nvPr/>
        </p:nvSpPr>
        <p:spPr>
          <a:xfrm>
            <a:off x="5259517" y="1576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0"/>
          <p:cNvSpPr/>
          <p:nvPr/>
        </p:nvSpPr>
        <p:spPr>
          <a:xfrm>
            <a:off x="1817417" y="1703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0"/>
          <p:cNvSpPr/>
          <p:nvPr/>
        </p:nvSpPr>
        <p:spPr>
          <a:xfrm>
            <a:off x="532467" y="2380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0"/>
          <p:cNvSpPr/>
          <p:nvPr/>
        </p:nvSpPr>
        <p:spPr>
          <a:xfrm>
            <a:off x="552867" y="4195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0"/>
          <p:cNvSpPr/>
          <p:nvPr/>
        </p:nvSpPr>
        <p:spPr>
          <a:xfrm>
            <a:off x="444367" y="32483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p:cNvSpPr/>
          <p:nvPr/>
        </p:nvSpPr>
        <p:spPr>
          <a:xfrm>
            <a:off x="38312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0"/>
          <p:cNvSpPr/>
          <p:nvPr/>
        </p:nvSpPr>
        <p:spPr>
          <a:xfrm>
            <a:off x="19085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5793617" y="40942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0"/>
          <p:cNvSpPr/>
          <p:nvPr/>
        </p:nvSpPr>
        <p:spPr>
          <a:xfrm>
            <a:off x="16656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0"/>
          <p:cNvSpPr/>
          <p:nvPr/>
        </p:nvSpPr>
        <p:spPr>
          <a:xfrm>
            <a:off x="522336" y="12993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0"/>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b="1">
                <a:solidFill>
                  <a:schemeClr val="accent3"/>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endParaRPr/>
          </a:p>
        </p:txBody>
      </p:sp>
      <p:sp>
        <p:nvSpPr>
          <p:cNvPr id="1065" name="Google Shape;1065;p50">
            <a:hlinkClick r:id="" action="ppaction://noaction"/>
          </p:cNvPr>
          <p:cNvSpPr txBox="1">
            <a:spLocks noGrp="1"/>
          </p:cNvSpPr>
          <p:nvPr>
            <p:ph type="subTitle" idx="1"/>
          </p:nvPr>
        </p:nvSpPr>
        <p:spPr>
          <a:xfrm>
            <a:off x="2184221" y="2504251"/>
            <a:ext cx="2066700" cy="23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1066" name="Google Shape;1066;p50">
            <a:hlinkClick r:id="" action="ppaction://noaction"/>
          </p:cNvPr>
          <p:cNvSpPr txBox="1">
            <a:spLocks noGrp="1"/>
          </p:cNvSpPr>
          <p:nvPr>
            <p:ph type="subTitle" idx="2"/>
          </p:nvPr>
        </p:nvSpPr>
        <p:spPr>
          <a:xfrm>
            <a:off x="2184221" y="2776251"/>
            <a:ext cx="2067600" cy="89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1067" name="Google Shape;1067;p50">
            <a:hlinkClick r:id="" action="ppaction://noaction"/>
          </p:cNvPr>
          <p:cNvSpPr txBox="1">
            <a:spLocks noGrp="1"/>
          </p:cNvSpPr>
          <p:nvPr>
            <p:ph type="subTitle" idx="3"/>
          </p:nvPr>
        </p:nvSpPr>
        <p:spPr>
          <a:xfrm>
            <a:off x="5857913" y="2504251"/>
            <a:ext cx="20664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3"/>
                </a:solidFill>
              </a:defRPr>
            </a:lvl1pPr>
            <a:lvl2pPr lvl="1" rtl="0">
              <a:lnSpc>
                <a:spcPct val="100000"/>
              </a:lnSpc>
              <a:spcBef>
                <a:spcPts val="0"/>
              </a:spcBef>
              <a:spcAft>
                <a:spcPts val="0"/>
              </a:spcAft>
              <a:buNone/>
              <a:defRPr b="1">
                <a:solidFill>
                  <a:schemeClr val="accent3"/>
                </a:solidFill>
              </a:defRPr>
            </a:lvl2pPr>
            <a:lvl3pPr lvl="2" rtl="0">
              <a:lnSpc>
                <a:spcPct val="100000"/>
              </a:lnSpc>
              <a:spcBef>
                <a:spcPts val="0"/>
              </a:spcBef>
              <a:spcAft>
                <a:spcPts val="0"/>
              </a:spcAft>
              <a:buNone/>
              <a:defRPr b="1">
                <a:solidFill>
                  <a:schemeClr val="accent3"/>
                </a:solidFill>
              </a:defRPr>
            </a:lvl3pPr>
            <a:lvl4pPr lvl="3" rtl="0">
              <a:lnSpc>
                <a:spcPct val="100000"/>
              </a:lnSpc>
              <a:spcBef>
                <a:spcPts val="0"/>
              </a:spcBef>
              <a:spcAft>
                <a:spcPts val="0"/>
              </a:spcAft>
              <a:buNone/>
              <a:defRPr b="1">
                <a:solidFill>
                  <a:schemeClr val="accent3"/>
                </a:solidFill>
              </a:defRPr>
            </a:lvl4pPr>
            <a:lvl5pPr lvl="4" rtl="0">
              <a:lnSpc>
                <a:spcPct val="100000"/>
              </a:lnSpc>
              <a:spcBef>
                <a:spcPts val="0"/>
              </a:spcBef>
              <a:spcAft>
                <a:spcPts val="0"/>
              </a:spcAft>
              <a:buNone/>
              <a:defRPr b="1">
                <a:solidFill>
                  <a:schemeClr val="accent3"/>
                </a:solidFill>
              </a:defRPr>
            </a:lvl5pPr>
            <a:lvl6pPr lvl="5" rtl="0">
              <a:lnSpc>
                <a:spcPct val="100000"/>
              </a:lnSpc>
              <a:spcBef>
                <a:spcPts val="0"/>
              </a:spcBef>
              <a:spcAft>
                <a:spcPts val="0"/>
              </a:spcAft>
              <a:buNone/>
              <a:defRPr b="1">
                <a:solidFill>
                  <a:schemeClr val="accent3"/>
                </a:solidFill>
              </a:defRPr>
            </a:lvl6pPr>
            <a:lvl7pPr lvl="6" rtl="0">
              <a:lnSpc>
                <a:spcPct val="100000"/>
              </a:lnSpc>
              <a:spcBef>
                <a:spcPts val="0"/>
              </a:spcBef>
              <a:spcAft>
                <a:spcPts val="0"/>
              </a:spcAft>
              <a:buNone/>
              <a:defRPr b="1">
                <a:solidFill>
                  <a:schemeClr val="accent3"/>
                </a:solidFill>
              </a:defRPr>
            </a:lvl7pPr>
            <a:lvl8pPr lvl="7" rtl="0">
              <a:lnSpc>
                <a:spcPct val="100000"/>
              </a:lnSpc>
              <a:spcBef>
                <a:spcPts val="0"/>
              </a:spcBef>
              <a:spcAft>
                <a:spcPts val="0"/>
              </a:spcAft>
              <a:buNone/>
              <a:defRPr b="1">
                <a:solidFill>
                  <a:schemeClr val="accent3"/>
                </a:solidFill>
              </a:defRPr>
            </a:lvl8pPr>
            <a:lvl9pPr lvl="8" rtl="0">
              <a:lnSpc>
                <a:spcPct val="100000"/>
              </a:lnSpc>
              <a:spcBef>
                <a:spcPts val="0"/>
              </a:spcBef>
              <a:spcAft>
                <a:spcPts val="0"/>
              </a:spcAft>
              <a:buNone/>
              <a:defRPr b="1">
                <a:solidFill>
                  <a:schemeClr val="accent3"/>
                </a:solidFill>
              </a:defRPr>
            </a:lvl9pPr>
          </a:lstStyle>
          <a:p>
            <a:endParaRPr/>
          </a:p>
        </p:txBody>
      </p:sp>
      <p:sp>
        <p:nvSpPr>
          <p:cNvPr id="1068" name="Google Shape;1068;p50">
            <a:hlinkClick r:id="" action="ppaction://noaction"/>
          </p:cNvPr>
          <p:cNvSpPr txBox="1">
            <a:spLocks noGrp="1"/>
          </p:cNvSpPr>
          <p:nvPr>
            <p:ph type="subTitle" idx="4"/>
          </p:nvPr>
        </p:nvSpPr>
        <p:spPr>
          <a:xfrm>
            <a:off x="5859113" y="2776251"/>
            <a:ext cx="2066700" cy="8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1069" name="Google Shape;1069;p50"/>
          <p:cNvSpPr/>
          <p:nvPr/>
        </p:nvSpPr>
        <p:spPr>
          <a:xfrm>
            <a:off x="4691886" y="45885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3202117" y="4167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0"/>
          <p:cNvSpPr/>
          <p:nvPr/>
        </p:nvSpPr>
        <p:spPr>
          <a:xfrm>
            <a:off x="6389598" y="14686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0"/>
          <p:cNvSpPr/>
          <p:nvPr/>
        </p:nvSpPr>
        <p:spPr>
          <a:xfrm>
            <a:off x="5454247" y="3256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566617" y="4896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6035368" y="2976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8">
  <p:cSld name="CUSTOM_19">
    <p:bg>
      <p:bgPr>
        <a:solidFill>
          <a:schemeClr val="accent1"/>
        </a:solidFill>
        <a:effectLst/>
      </p:bgPr>
    </p:bg>
    <p:spTree>
      <p:nvGrpSpPr>
        <p:cNvPr id="1" name="Shape 1073"/>
        <p:cNvGrpSpPr/>
        <p:nvPr/>
      </p:nvGrpSpPr>
      <p:grpSpPr>
        <a:xfrm>
          <a:off x="0" y="0"/>
          <a:ext cx="0" cy="0"/>
          <a:chOff x="0" y="0"/>
          <a:chExt cx="0" cy="0"/>
        </a:xfrm>
      </p:grpSpPr>
      <p:sp>
        <p:nvSpPr>
          <p:cNvPr id="1074" name="Google Shape;1074;p5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1"/>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1"/>
          <p:cNvSpPr txBox="1">
            <a:spLocks noGrp="1"/>
          </p:cNvSpPr>
          <p:nvPr>
            <p:ph type="subTitle" idx="1"/>
          </p:nvPr>
        </p:nvSpPr>
        <p:spPr>
          <a:xfrm>
            <a:off x="1513019" y="2145245"/>
            <a:ext cx="2362200" cy="7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81" name="Google Shape;1081;p51"/>
          <p:cNvSpPr txBox="1">
            <a:spLocks noGrp="1"/>
          </p:cNvSpPr>
          <p:nvPr>
            <p:ph type="subTitle" idx="2"/>
          </p:nvPr>
        </p:nvSpPr>
        <p:spPr>
          <a:xfrm>
            <a:off x="5241525" y="2144645"/>
            <a:ext cx="23592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82" name="Google Shape;1082;p51"/>
          <p:cNvSpPr txBox="1">
            <a:spLocks noGrp="1"/>
          </p:cNvSpPr>
          <p:nvPr>
            <p:ph type="subTitle" idx="3"/>
          </p:nvPr>
        </p:nvSpPr>
        <p:spPr>
          <a:xfrm>
            <a:off x="1513019" y="3607071"/>
            <a:ext cx="23592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83" name="Google Shape;1083;p51"/>
          <p:cNvSpPr txBox="1">
            <a:spLocks noGrp="1"/>
          </p:cNvSpPr>
          <p:nvPr>
            <p:ph type="subTitle" idx="4"/>
          </p:nvPr>
        </p:nvSpPr>
        <p:spPr>
          <a:xfrm>
            <a:off x="5241525" y="3605311"/>
            <a:ext cx="23592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84" name="Google Shape;1084;p51"/>
          <p:cNvSpPr txBox="1">
            <a:spLocks noGrp="1"/>
          </p:cNvSpPr>
          <p:nvPr>
            <p:ph type="subTitle" idx="5"/>
          </p:nvPr>
        </p:nvSpPr>
        <p:spPr>
          <a:xfrm>
            <a:off x="5241525" y="3348549"/>
            <a:ext cx="2362200" cy="23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1085" name="Google Shape;1085;p51"/>
          <p:cNvSpPr txBox="1">
            <a:spLocks noGrp="1"/>
          </p:cNvSpPr>
          <p:nvPr>
            <p:ph type="subTitle" idx="6"/>
          </p:nvPr>
        </p:nvSpPr>
        <p:spPr>
          <a:xfrm>
            <a:off x="5241525" y="1888424"/>
            <a:ext cx="2362200" cy="23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1086" name="Google Shape;1086;p51"/>
          <p:cNvSpPr txBox="1">
            <a:spLocks noGrp="1"/>
          </p:cNvSpPr>
          <p:nvPr>
            <p:ph type="subTitle" idx="7"/>
          </p:nvPr>
        </p:nvSpPr>
        <p:spPr>
          <a:xfrm>
            <a:off x="1513019" y="1888424"/>
            <a:ext cx="2362200" cy="23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3"/>
                </a:solidFill>
              </a:defRPr>
            </a:lvl1pPr>
            <a:lvl2pPr lvl="1" rtl="0">
              <a:lnSpc>
                <a:spcPct val="100000"/>
              </a:lnSpc>
              <a:spcBef>
                <a:spcPts val="0"/>
              </a:spcBef>
              <a:spcAft>
                <a:spcPts val="0"/>
              </a:spcAft>
              <a:buNone/>
              <a:defRPr b="1">
                <a:solidFill>
                  <a:schemeClr val="accent3"/>
                </a:solidFill>
              </a:defRPr>
            </a:lvl2pPr>
            <a:lvl3pPr lvl="2" rtl="0">
              <a:lnSpc>
                <a:spcPct val="100000"/>
              </a:lnSpc>
              <a:spcBef>
                <a:spcPts val="0"/>
              </a:spcBef>
              <a:spcAft>
                <a:spcPts val="0"/>
              </a:spcAft>
              <a:buNone/>
              <a:defRPr b="1">
                <a:solidFill>
                  <a:schemeClr val="accent3"/>
                </a:solidFill>
              </a:defRPr>
            </a:lvl3pPr>
            <a:lvl4pPr lvl="3" rtl="0">
              <a:lnSpc>
                <a:spcPct val="100000"/>
              </a:lnSpc>
              <a:spcBef>
                <a:spcPts val="0"/>
              </a:spcBef>
              <a:spcAft>
                <a:spcPts val="0"/>
              </a:spcAft>
              <a:buNone/>
              <a:defRPr b="1">
                <a:solidFill>
                  <a:schemeClr val="accent3"/>
                </a:solidFill>
              </a:defRPr>
            </a:lvl4pPr>
            <a:lvl5pPr lvl="4" rtl="0">
              <a:lnSpc>
                <a:spcPct val="100000"/>
              </a:lnSpc>
              <a:spcBef>
                <a:spcPts val="0"/>
              </a:spcBef>
              <a:spcAft>
                <a:spcPts val="0"/>
              </a:spcAft>
              <a:buNone/>
              <a:defRPr b="1">
                <a:solidFill>
                  <a:schemeClr val="accent3"/>
                </a:solidFill>
              </a:defRPr>
            </a:lvl5pPr>
            <a:lvl6pPr lvl="5" rtl="0">
              <a:lnSpc>
                <a:spcPct val="100000"/>
              </a:lnSpc>
              <a:spcBef>
                <a:spcPts val="0"/>
              </a:spcBef>
              <a:spcAft>
                <a:spcPts val="0"/>
              </a:spcAft>
              <a:buNone/>
              <a:defRPr b="1">
                <a:solidFill>
                  <a:schemeClr val="accent3"/>
                </a:solidFill>
              </a:defRPr>
            </a:lvl6pPr>
            <a:lvl7pPr lvl="6" rtl="0">
              <a:lnSpc>
                <a:spcPct val="100000"/>
              </a:lnSpc>
              <a:spcBef>
                <a:spcPts val="0"/>
              </a:spcBef>
              <a:spcAft>
                <a:spcPts val="0"/>
              </a:spcAft>
              <a:buNone/>
              <a:defRPr b="1">
                <a:solidFill>
                  <a:schemeClr val="accent3"/>
                </a:solidFill>
              </a:defRPr>
            </a:lvl7pPr>
            <a:lvl8pPr lvl="7" rtl="0">
              <a:lnSpc>
                <a:spcPct val="100000"/>
              </a:lnSpc>
              <a:spcBef>
                <a:spcPts val="0"/>
              </a:spcBef>
              <a:spcAft>
                <a:spcPts val="0"/>
              </a:spcAft>
              <a:buNone/>
              <a:defRPr b="1">
                <a:solidFill>
                  <a:schemeClr val="accent3"/>
                </a:solidFill>
              </a:defRPr>
            </a:lvl8pPr>
            <a:lvl9pPr lvl="8" rtl="0">
              <a:lnSpc>
                <a:spcPct val="100000"/>
              </a:lnSpc>
              <a:spcBef>
                <a:spcPts val="0"/>
              </a:spcBef>
              <a:spcAft>
                <a:spcPts val="0"/>
              </a:spcAft>
              <a:buNone/>
              <a:defRPr b="1">
                <a:solidFill>
                  <a:schemeClr val="accent3"/>
                </a:solidFill>
              </a:defRPr>
            </a:lvl9pPr>
          </a:lstStyle>
          <a:p>
            <a:endParaRPr/>
          </a:p>
        </p:txBody>
      </p:sp>
      <p:sp>
        <p:nvSpPr>
          <p:cNvPr id="1087" name="Google Shape;1087;p51"/>
          <p:cNvSpPr txBox="1">
            <a:spLocks noGrp="1"/>
          </p:cNvSpPr>
          <p:nvPr>
            <p:ph type="subTitle" idx="8"/>
          </p:nvPr>
        </p:nvSpPr>
        <p:spPr>
          <a:xfrm>
            <a:off x="1513019" y="3348549"/>
            <a:ext cx="2359200" cy="23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1088" name="Google Shape;1088;p51"/>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1"/>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1"/>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1"/>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1"/>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1"/>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1"/>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1"/>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1"/>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1"/>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600"/>
              <a:buNone/>
              <a:defRPr b="1">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hree columns 3">
  <p:cSld name="CUSTOM_20">
    <p:bg>
      <p:bgPr>
        <a:solidFill>
          <a:schemeClr val="accent4"/>
        </a:solidFill>
        <a:effectLst/>
      </p:bgPr>
    </p:bg>
    <p:spTree>
      <p:nvGrpSpPr>
        <p:cNvPr id="1" name="Shape 1102"/>
        <p:cNvGrpSpPr/>
        <p:nvPr/>
      </p:nvGrpSpPr>
      <p:grpSpPr>
        <a:xfrm>
          <a:off x="0" y="0"/>
          <a:ext cx="0" cy="0"/>
          <a:chOff x="0" y="0"/>
          <a:chExt cx="0" cy="0"/>
        </a:xfrm>
      </p:grpSpPr>
      <p:sp>
        <p:nvSpPr>
          <p:cNvPr id="1103" name="Google Shape;1103;p5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2"/>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2"/>
          <p:cNvSpPr txBox="1">
            <a:spLocks noGrp="1"/>
          </p:cNvSpPr>
          <p:nvPr>
            <p:ph type="subTitle" idx="1"/>
          </p:nvPr>
        </p:nvSpPr>
        <p:spPr>
          <a:xfrm>
            <a:off x="3717099" y="1676075"/>
            <a:ext cx="3840000" cy="23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1110" name="Google Shape;1110;p52"/>
          <p:cNvSpPr txBox="1">
            <a:spLocks noGrp="1"/>
          </p:cNvSpPr>
          <p:nvPr>
            <p:ph type="subTitle" idx="2"/>
          </p:nvPr>
        </p:nvSpPr>
        <p:spPr>
          <a:xfrm>
            <a:off x="3717099" y="1961600"/>
            <a:ext cx="3840000" cy="3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1111" name="Google Shape;1111;p52"/>
          <p:cNvSpPr txBox="1">
            <a:spLocks noGrp="1"/>
          </p:cNvSpPr>
          <p:nvPr>
            <p:ph type="subTitle" idx="3"/>
          </p:nvPr>
        </p:nvSpPr>
        <p:spPr>
          <a:xfrm>
            <a:off x="3717099" y="2738363"/>
            <a:ext cx="3840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1112" name="Google Shape;1112;p52"/>
          <p:cNvSpPr txBox="1">
            <a:spLocks noGrp="1"/>
          </p:cNvSpPr>
          <p:nvPr>
            <p:ph type="subTitle" idx="4"/>
          </p:nvPr>
        </p:nvSpPr>
        <p:spPr>
          <a:xfrm>
            <a:off x="3717099" y="3022388"/>
            <a:ext cx="3840000" cy="39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1113" name="Google Shape;1113;p52"/>
          <p:cNvSpPr txBox="1">
            <a:spLocks noGrp="1"/>
          </p:cNvSpPr>
          <p:nvPr>
            <p:ph type="subTitle" idx="5"/>
          </p:nvPr>
        </p:nvSpPr>
        <p:spPr>
          <a:xfrm>
            <a:off x="3717099" y="3796150"/>
            <a:ext cx="3840000" cy="23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1114" name="Google Shape;1114;p52"/>
          <p:cNvSpPr txBox="1">
            <a:spLocks noGrp="1"/>
          </p:cNvSpPr>
          <p:nvPr>
            <p:ph type="subTitle" idx="6"/>
          </p:nvPr>
        </p:nvSpPr>
        <p:spPr>
          <a:xfrm>
            <a:off x="3717099" y="4081675"/>
            <a:ext cx="3840000" cy="39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grpSp>
        <p:nvGrpSpPr>
          <p:cNvPr id="1115" name="Google Shape;1115;p52"/>
          <p:cNvGrpSpPr/>
          <p:nvPr/>
        </p:nvGrpSpPr>
        <p:grpSpPr>
          <a:xfrm>
            <a:off x="370211" y="189025"/>
            <a:ext cx="7454477" cy="4778747"/>
            <a:chOff x="370211" y="189025"/>
            <a:chExt cx="7454477" cy="4778747"/>
          </a:xfrm>
        </p:grpSpPr>
        <p:sp>
          <p:nvSpPr>
            <p:cNvPr id="1116" name="Google Shape;1116;p52"/>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2"/>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2"/>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9" name="Google Shape;1129;p52"/>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None/>
              <a:defRPr b="1">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10">
  <p:cSld name="CUSTOM_21">
    <p:bg>
      <p:bgPr>
        <a:solidFill>
          <a:schemeClr val="accent4"/>
        </a:solidFill>
        <a:effectLst/>
      </p:bgPr>
    </p:bg>
    <p:spTree>
      <p:nvGrpSpPr>
        <p:cNvPr id="1" name="Shape 1130"/>
        <p:cNvGrpSpPr/>
        <p:nvPr/>
      </p:nvGrpSpPr>
      <p:grpSpPr>
        <a:xfrm>
          <a:off x="0" y="0"/>
          <a:ext cx="0" cy="0"/>
          <a:chOff x="0" y="0"/>
          <a:chExt cx="0" cy="0"/>
        </a:xfrm>
      </p:grpSpPr>
      <p:sp>
        <p:nvSpPr>
          <p:cNvPr id="1131" name="Google Shape;1131;p5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txBox="1">
            <a:spLocks noGrp="1"/>
          </p:cNvSpPr>
          <p:nvPr>
            <p:ph type="subTitle" idx="1"/>
          </p:nvPr>
        </p:nvSpPr>
        <p:spPr>
          <a:xfrm>
            <a:off x="1480150" y="2515800"/>
            <a:ext cx="2457300" cy="1417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138" name="Google Shape;1138;p53"/>
          <p:cNvSpPr txBox="1">
            <a:spLocks noGrp="1"/>
          </p:cNvSpPr>
          <p:nvPr>
            <p:ph type="subTitle" idx="2"/>
          </p:nvPr>
        </p:nvSpPr>
        <p:spPr>
          <a:xfrm>
            <a:off x="1480150" y="2238100"/>
            <a:ext cx="2457300" cy="23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b="1">
                <a:solidFill>
                  <a:schemeClr val="accent1"/>
                </a:solidFill>
              </a:defRPr>
            </a:lvl1pPr>
            <a:lvl2pPr lvl="1" algn="r" rtl="0">
              <a:lnSpc>
                <a:spcPct val="100000"/>
              </a:lnSpc>
              <a:spcBef>
                <a:spcPts val="0"/>
              </a:spcBef>
              <a:spcAft>
                <a:spcPts val="0"/>
              </a:spcAft>
              <a:buNone/>
              <a:defRPr b="1">
                <a:solidFill>
                  <a:schemeClr val="accent4"/>
                </a:solidFill>
              </a:defRPr>
            </a:lvl2pPr>
            <a:lvl3pPr lvl="2" algn="r" rtl="0">
              <a:lnSpc>
                <a:spcPct val="100000"/>
              </a:lnSpc>
              <a:spcBef>
                <a:spcPts val="0"/>
              </a:spcBef>
              <a:spcAft>
                <a:spcPts val="0"/>
              </a:spcAft>
              <a:buNone/>
              <a:defRPr b="1">
                <a:solidFill>
                  <a:schemeClr val="accent4"/>
                </a:solidFill>
              </a:defRPr>
            </a:lvl3pPr>
            <a:lvl4pPr lvl="3" algn="r" rtl="0">
              <a:lnSpc>
                <a:spcPct val="100000"/>
              </a:lnSpc>
              <a:spcBef>
                <a:spcPts val="0"/>
              </a:spcBef>
              <a:spcAft>
                <a:spcPts val="0"/>
              </a:spcAft>
              <a:buNone/>
              <a:defRPr b="1">
                <a:solidFill>
                  <a:schemeClr val="accent4"/>
                </a:solidFill>
              </a:defRPr>
            </a:lvl4pPr>
            <a:lvl5pPr lvl="4" algn="r" rtl="0">
              <a:lnSpc>
                <a:spcPct val="100000"/>
              </a:lnSpc>
              <a:spcBef>
                <a:spcPts val="0"/>
              </a:spcBef>
              <a:spcAft>
                <a:spcPts val="0"/>
              </a:spcAft>
              <a:buNone/>
              <a:defRPr b="1">
                <a:solidFill>
                  <a:schemeClr val="accent4"/>
                </a:solidFill>
              </a:defRPr>
            </a:lvl5pPr>
            <a:lvl6pPr lvl="5" algn="r" rtl="0">
              <a:lnSpc>
                <a:spcPct val="100000"/>
              </a:lnSpc>
              <a:spcBef>
                <a:spcPts val="0"/>
              </a:spcBef>
              <a:spcAft>
                <a:spcPts val="0"/>
              </a:spcAft>
              <a:buNone/>
              <a:defRPr b="1">
                <a:solidFill>
                  <a:schemeClr val="accent4"/>
                </a:solidFill>
              </a:defRPr>
            </a:lvl6pPr>
            <a:lvl7pPr lvl="6" algn="r" rtl="0">
              <a:lnSpc>
                <a:spcPct val="100000"/>
              </a:lnSpc>
              <a:spcBef>
                <a:spcPts val="0"/>
              </a:spcBef>
              <a:spcAft>
                <a:spcPts val="0"/>
              </a:spcAft>
              <a:buNone/>
              <a:defRPr b="1">
                <a:solidFill>
                  <a:schemeClr val="accent4"/>
                </a:solidFill>
              </a:defRPr>
            </a:lvl7pPr>
            <a:lvl8pPr lvl="7" algn="r" rtl="0">
              <a:lnSpc>
                <a:spcPct val="100000"/>
              </a:lnSpc>
              <a:spcBef>
                <a:spcPts val="0"/>
              </a:spcBef>
              <a:spcAft>
                <a:spcPts val="0"/>
              </a:spcAft>
              <a:buNone/>
              <a:defRPr b="1">
                <a:solidFill>
                  <a:schemeClr val="accent4"/>
                </a:solidFill>
              </a:defRPr>
            </a:lvl8pPr>
            <a:lvl9pPr lvl="8" algn="r" rtl="0">
              <a:lnSpc>
                <a:spcPct val="100000"/>
              </a:lnSpc>
              <a:spcBef>
                <a:spcPts val="0"/>
              </a:spcBef>
              <a:spcAft>
                <a:spcPts val="0"/>
              </a:spcAft>
              <a:buNone/>
              <a:defRPr b="1">
                <a:solidFill>
                  <a:schemeClr val="accent4"/>
                </a:solidFill>
              </a:defRPr>
            </a:lvl9pPr>
          </a:lstStyle>
          <a:p>
            <a:endParaRPr/>
          </a:p>
        </p:txBody>
      </p:sp>
      <p:sp>
        <p:nvSpPr>
          <p:cNvPr id="1139" name="Google Shape;1139;p53"/>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b="1">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
  <p:cSld name="CUSTOM_22">
    <p:bg>
      <p:bgPr>
        <a:solidFill>
          <a:schemeClr val="accent2"/>
        </a:solidFill>
        <a:effectLst/>
      </p:bgPr>
    </p:bg>
    <p:spTree>
      <p:nvGrpSpPr>
        <p:cNvPr id="1" name="Shape 1153"/>
        <p:cNvGrpSpPr/>
        <p:nvPr/>
      </p:nvGrpSpPr>
      <p:grpSpPr>
        <a:xfrm>
          <a:off x="0" y="0"/>
          <a:ext cx="0" cy="0"/>
          <a:chOff x="0" y="0"/>
          <a:chExt cx="0" cy="0"/>
        </a:xfrm>
      </p:grpSpPr>
      <p:grpSp>
        <p:nvGrpSpPr>
          <p:cNvPr id="1154" name="Google Shape;1154;p54"/>
          <p:cNvGrpSpPr/>
          <p:nvPr/>
        </p:nvGrpSpPr>
        <p:grpSpPr>
          <a:xfrm>
            <a:off x="270825" y="111595"/>
            <a:ext cx="8602334" cy="4930561"/>
            <a:chOff x="270825" y="111595"/>
            <a:chExt cx="8602334" cy="4930561"/>
          </a:xfrm>
        </p:grpSpPr>
        <p:sp>
          <p:nvSpPr>
            <p:cNvPr id="1155" name="Google Shape;1155;p5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54"/>
          <p:cNvSpPr/>
          <p:nvPr/>
        </p:nvSpPr>
        <p:spPr>
          <a:xfrm>
            <a:off x="800100" y="1485900"/>
            <a:ext cx="7447200" cy="3122700"/>
          </a:xfrm>
          <a:prstGeom prst="roundRect">
            <a:avLst>
              <a:gd name="adj" fmla="val 5570"/>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4"/>
          <p:cNvSpPr/>
          <p:nvPr/>
        </p:nvSpPr>
        <p:spPr>
          <a:xfrm>
            <a:off x="923358" y="1788875"/>
            <a:ext cx="3544500" cy="2696100"/>
          </a:xfrm>
          <a:prstGeom prst="roundRect">
            <a:avLst>
              <a:gd name="adj" fmla="val 27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54"/>
          <p:cNvGrpSpPr/>
          <p:nvPr/>
        </p:nvGrpSpPr>
        <p:grpSpPr>
          <a:xfrm>
            <a:off x="926843" y="1611061"/>
            <a:ext cx="321650" cy="75600"/>
            <a:chOff x="482650" y="250775"/>
            <a:chExt cx="321650" cy="75600"/>
          </a:xfrm>
        </p:grpSpPr>
        <p:sp>
          <p:nvSpPr>
            <p:cNvPr id="1162" name="Google Shape;1162;p5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5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4"/>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 name="Google Shape;1167;p54"/>
          <p:cNvGrpSpPr/>
          <p:nvPr/>
        </p:nvGrpSpPr>
        <p:grpSpPr>
          <a:xfrm>
            <a:off x="326011" y="203652"/>
            <a:ext cx="4396509" cy="4669995"/>
            <a:chOff x="326011" y="203652"/>
            <a:chExt cx="4396509" cy="4669995"/>
          </a:xfrm>
        </p:grpSpPr>
        <p:sp>
          <p:nvSpPr>
            <p:cNvPr id="1168" name="Google Shape;1168;p54"/>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4"/>
            <p:cNvSpPr/>
            <p:nvPr/>
          </p:nvSpPr>
          <p:spPr>
            <a:xfrm>
              <a:off x="458917" y="3633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4"/>
            <p:cNvSpPr/>
            <p:nvPr/>
          </p:nvSpPr>
          <p:spPr>
            <a:xfrm>
              <a:off x="445817" y="2160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4"/>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4"/>
            <p:cNvSpPr/>
            <p:nvPr/>
          </p:nvSpPr>
          <p:spPr>
            <a:xfrm>
              <a:off x="2068067" y="203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4"/>
            <p:cNvSpPr/>
            <p:nvPr/>
          </p:nvSpPr>
          <p:spPr>
            <a:xfrm>
              <a:off x="326011" y="28644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4"/>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4"/>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4"/>
            <p:cNvSpPr/>
            <p:nvPr/>
          </p:nvSpPr>
          <p:spPr>
            <a:xfrm>
              <a:off x="4421498" y="12430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4"/>
            <p:cNvSpPr/>
            <p:nvPr/>
          </p:nvSpPr>
          <p:spPr>
            <a:xfrm>
              <a:off x="369936" y="16041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9" name="Google Shape;1179;p54"/>
          <p:cNvSpPr txBox="1">
            <a:spLocks noGrp="1"/>
          </p:cNvSpPr>
          <p:nvPr>
            <p:ph type="title" hasCustomPrompt="1"/>
          </p:nvPr>
        </p:nvSpPr>
        <p:spPr>
          <a:xfrm>
            <a:off x="920893" y="2751097"/>
            <a:ext cx="3544500" cy="1461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6500"/>
              <a:buNone/>
              <a:defRPr sz="65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80" name="Google Shape;1180;p54"/>
          <p:cNvSpPr txBox="1">
            <a:spLocks noGrp="1"/>
          </p:cNvSpPr>
          <p:nvPr>
            <p:ph type="subTitle" idx="1"/>
          </p:nvPr>
        </p:nvSpPr>
        <p:spPr>
          <a:xfrm>
            <a:off x="1396100" y="2355525"/>
            <a:ext cx="2594100" cy="61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181" name="Google Shape;1181;p54"/>
          <p:cNvSpPr txBox="1">
            <a:spLocks noGrp="1"/>
          </p:cNvSpPr>
          <p:nvPr>
            <p:ph type="title" idx="2"/>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800"/>
              <a:buNone/>
              <a:defRPr b="1">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CUSTOM_23">
    <p:bg>
      <p:bgPr>
        <a:solidFill>
          <a:schemeClr val="accent2"/>
        </a:solidFill>
        <a:effectLst/>
      </p:bgPr>
    </p:bg>
    <p:spTree>
      <p:nvGrpSpPr>
        <p:cNvPr id="1" name="Shape 1182"/>
        <p:cNvGrpSpPr/>
        <p:nvPr/>
      </p:nvGrpSpPr>
      <p:grpSpPr>
        <a:xfrm>
          <a:off x="0" y="0"/>
          <a:ext cx="0" cy="0"/>
          <a:chOff x="0" y="0"/>
          <a:chExt cx="0" cy="0"/>
        </a:xfrm>
      </p:grpSpPr>
      <p:sp>
        <p:nvSpPr>
          <p:cNvPr id="1183" name="Google Shape;1183;p5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800100" y="1485900"/>
            <a:ext cx="7447200" cy="31227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4579546" y="1788875"/>
            <a:ext cx="3544500" cy="2696100"/>
          </a:xfrm>
          <a:prstGeom prst="roundRect">
            <a:avLst>
              <a:gd name="adj" fmla="val 271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55"/>
          <p:cNvGrpSpPr/>
          <p:nvPr/>
        </p:nvGrpSpPr>
        <p:grpSpPr>
          <a:xfrm>
            <a:off x="926843" y="1611061"/>
            <a:ext cx="321650" cy="75600"/>
            <a:chOff x="482650" y="250775"/>
            <a:chExt cx="321650" cy="75600"/>
          </a:xfrm>
        </p:grpSpPr>
        <p:sp>
          <p:nvSpPr>
            <p:cNvPr id="1187" name="Google Shape;1187;p5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5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rot="10800000" flipH="1">
            <a:off x="7747518" y="30142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rot="10800000" flipH="1">
            <a:off x="5313439" y="372697"/>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rot="10800000" flipH="1">
            <a:off x="6036693" y="478141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rot="10800000" flipH="1">
            <a:off x="713339" y="316448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rot="10800000" flipH="1">
            <a:off x="3231139" y="263610"/>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rot="10800000" flipH="1">
            <a:off x="530739" y="1610872"/>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rot="10800000" flipH="1">
            <a:off x="1211039" y="575772"/>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txBox="1">
            <a:spLocks noGrp="1"/>
          </p:cNvSpPr>
          <p:nvPr>
            <p:ph type="subTitle" idx="1"/>
          </p:nvPr>
        </p:nvSpPr>
        <p:spPr>
          <a:xfrm>
            <a:off x="4824975" y="2146325"/>
            <a:ext cx="3053700" cy="155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b="1">
                <a:solidFill>
                  <a:schemeClr val="accent4"/>
                </a:solidFill>
              </a:defRPr>
            </a:lvl1pPr>
            <a:lvl2pPr lvl="1" algn="ctr" rtl="0">
              <a:lnSpc>
                <a:spcPct val="100000"/>
              </a:lnSpc>
              <a:spcBef>
                <a:spcPts val="0"/>
              </a:spcBef>
              <a:spcAft>
                <a:spcPts val="0"/>
              </a:spcAft>
              <a:buNone/>
              <a:defRPr sz="1600" b="1">
                <a:solidFill>
                  <a:schemeClr val="accent4"/>
                </a:solidFill>
              </a:defRPr>
            </a:lvl2pPr>
            <a:lvl3pPr lvl="2" algn="ctr" rtl="0">
              <a:lnSpc>
                <a:spcPct val="100000"/>
              </a:lnSpc>
              <a:spcBef>
                <a:spcPts val="0"/>
              </a:spcBef>
              <a:spcAft>
                <a:spcPts val="0"/>
              </a:spcAft>
              <a:buNone/>
              <a:defRPr sz="1600" b="1">
                <a:solidFill>
                  <a:schemeClr val="accent4"/>
                </a:solidFill>
              </a:defRPr>
            </a:lvl3pPr>
            <a:lvl4pPr lvl="3" algn="ctr" rtl="0">
              <a:lnSpc>
                <a:spcPct val="100000"/>
              </a:lnSpc>
              <a:spcBef>
                <a:spcPts val="0"/>
              </a:spcBef>
              <a:spcAft>
                <a:spcPts val="0"/>
              </a:spcAft>
              <a:buNone/>
              <a:defRPr sz="1600" b="1">
                <a:solidFill>
                  <a:schemeClr val="accent4"/>
                </a:solidFill>
              </a:defRPr>
            </a:lvl4pPr>
            <a:lvl5pPr lvl="4" algn="ctr" rtl="0">
              <a:lnSpc>
                <a:spcPct val="100000"/>
              </a:lnSpc>
              <a:spcBef>
                <a:spcPts val="0"/>
              </a:spcBef>
              <a:spcAft>
                <a:spcPts val="0"/>
              </a:spcAft>
              <a:buNone/>
              <a:defRPr sz="1600" b="1">
                <a:solidFill>
                  <a:schemeClr val="accent4"/>
                </a:solidFill>
              </a:defRPr>
            </a:lvl5pPr>
            <a:lvl6pPr lvl="5" algn="ctr" rtl="0">
              <a:lnSpc>
                <a:spcPct val="100000"/>
              </a:lnSpc>
              <a:spcBef>
                <a:spcPts val="0"/>
              </a:spcBef>
              <a:spcAft>
                <a:spcPts val="0"/>
              </a:spcAft>
              <a:buNone/>
              <a:defRPr sz="1600" b="1">
                <a:solidFill>
                  <a:schemeClr val="accent4"/>
                </a:solidFill>
              </a:defRPr>
            </a:lvl6pPr>
            <a:lvl7pPr lvl="6" algn="ctr" rtl="0">
              <a:lnSpc>
                <a:spcPct val="100000"/>
              </a:lnSpc>
              <a:spcBef>
                <a:spcPts val="0"/>
              </a:spcBef>
              <a:spcAft>
                <a:spcPts val="0"/>
              </a:spcAft>
              <a:buNone/>
              <a:defRPr sz="1600" b="1">
                <a:solidFill>
                  <a:schemeClr val="accent4"/>
                </a:solidFill>
              </a:defRPr>
            </a:lvl7pPr>
            <a:lvl8pPr lvl="7" algn="ctr" rtl="0">
              <a:lnSpc>
                <a:spcPct val="100000"/>
              </a:lnSpc>
              <a:spcBef>
                <a:spcPts val="0"/>
              </a:spcBef>
              <a:spcAft>
                <a:spcPts val="0"/>
              </a:spcAft>
              <a:buNone/>
              <a:defRPr sz="1600" b="1">
                <a:solidFill>
                  <a:schemeClr val="accent4"/>
                </a:solidFill>
              </a:defRPr>
            </a:lvl8pPr>
            <a:lvl9pPr lvl="8" algn="ctr" rtl="0">
              <a:lnSpc>
                <a:spcPct val="100000"/>
              </a:lnSpc>
              <a:spcBef>
                <a:spcPts val="0"/>
              </a:spcBef>
              <a:spcAft>
                <a:spcPts val="0"/>
              </a:spcAft>
              <a:buNone/>
              <a:defRPr sz="1600" b="1">
                <a:solidFill>
                  <a:schemeClr val="accent4"/>
                </a:solidFill>
              </a:defRPr>
            </a:lvl9pPr>
          </a:lstStyle>
          <a:p>
            <a:endParaRPr/>
          </a:p>
        </p:txBody>
      </p:sp>
      <p:sp>
        <p:nvSpPr>
          <p:cNvPr id="1203" name="Google Shape;1203;p55"/>
          <p:cNvSpPr txBox="1">
            <a:spLocks noGrp="1"/>
          </p:cNvSpPr>
          <p:nvPr>
            <p:ph type="title"/>
          </p:nvPr>
        </p:nvSpPr>
        <p:spPr>
          <a:xfrm>
            <a:off x="5295225" y="3775900"/>
            <a:ext cx="21132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2">
  <p:cSld name="CUSTOM_24">
    <p:spTree>
      <p:nvGrpSpPr>
        <p:cNvPr id="1" name="Shape 1204"/>
        <p:cNvGrpSpPr/>
        <p:nvPr/>
      </p:nvGrpSpPr>
      <p:grpSpPr>
        <a:xfrm>
          <a:off x="0" y="0"/>
          <a:ext cx="0" cy="0"/>
          <a:chOff x="0" y="0"/>
          <a:chExt cx="0" cy="0"/>
        </a:xfrm>
      </p:grpSpPr>
      <p:sp>
        <p:nvSpPr>
          <p:cNvPr id="1205" name="Google Shape;1205;p5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6"/>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6"/>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Numbers and text 5">
  <p:cSld name="CUSTOM_25">
    <p:bg>
      <p:bgPr>
        <a:solidFill>
          <a:schemeClr val="accent4"/>
        </a:solidFill>
        <a:effectLst/>
      </p:bgPr>
    </p:bg>
    <p:spTree>
      <p:nvGrpSpPr>
        <p:cNvPr id="1" name="Shape 1208"/>
        <p:cNvGrpSpPr/>
        <p:nvPr/>
      </p:nvGrpSpPr>
      <p:grpSpPr>
        <a:xfrm>
          <a:off x="0" y="0"/>
          <a:ext cx="0" cy="0"/>
          <a:chOff x="0" y="0"/>
          <a:chExt cx="0" cy="0"/>
        </a:xfrm>
      </p:grpSpPr>
      <p:sp>
        <p:nvSpPr>
          <p:cNvPr id="1209" name="Google Shape;1209;p5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800100" y="1485900"/>
            <a:ext cx="7447200" cy="3122700"/>
          </a:xfrm>
          <a:prstGeom prst="roundRect">
            <a:avLst>
              <a:gd name="adj" fmla="val 5570"/>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4579546" y="1788875"/>
            <a:ext cx="3544500" cy="2696100"/>
          </a:xfrm>
          <a:prstGeom prst="roundRect">
            <a:avLst>
              <a:gd name="adj" fmla="val 271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7"/>
          <p:cNvGrpSpPr/>
          <p:nvPr/>
        </p:nvGrpSpPr>
        <p:grpSpPr>
          <a:xfrm>
            <a:off x="926843" y="1611061"/>
            <a:ext cx="321650" cy="75600"/>
            <a:chOff x="482650" y="250775"/>
            <a:chExt cx="321650" cy="75600"/>
          </a:xfrm>
        </p:grpSpPr>
        <p:sp>
          <p:nvSpPr>
            <p:cNvPr id="1213" name="Google Shape;1213;p5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6" name="Google Shape;1216;p5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7"/>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7"/>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7"/>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7"/>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7"/>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7"/>
          <p:cNvSpPr/>
          <p:nvPr/>
        </p:nvSpPr>
        <p:spPr>
          <a:xfrm>
            <a:off x="311336" y="3039863"/>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7"/>
          <p:cNvSpPr txBox="1">
            <a:spLocks noGrp="1"/>
          </p:cNvSpPr>
          <p:nvPr>
            <p:ph type="title" hasCustomPrompt="1"/>
          </p:nvPr>
        </p:nvSpPr>
        <p:spPr>
          <a:xfrm>
            <a:off x="4934794" y="2283275"/>
            <a:ext cx="7455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800"/>
              <a:buNone/>
              <a:defRPr sz="18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28" name="Google Shape;1228;p57"/>
          <p:cNvSpPr txBox="1">
            <a:spLocks noGrp="1"/>
          </p:cNvSpPr>
          <p:nvPr>
            <p:ph type="title" idx="2" hasCustomPrompt="1"/>
          </p:nvPr>
        </p:nvSpPr>
        <p:spPr>
          <a:xfrm>
            <a:off x="4934794" y="2993375"/>
            <a:ext cx="7455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b="1">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29" name="Google Shape;1229;p57"/>
          <p:cNvSpPr txBox="1">
            <a:spLocks noGrp="1"/>
          </p:cNvSpPr>
          <p:nvPr>
            <p:ph type="title" idx="3" hasCustomPrompt="1"/>
          </p:nvPr>
        </p:nvSpPr>
        <p:spPr>
          <a:xfrm>
            <a:off x="4934794" y="3710677"/>
            <a:ext cx="745500" cy="27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800"/>
              <a:buNone/>
              <a:defRPr sz="1800" b="1">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30" name="Google Shape;1230;p57"/>
          <p:cNvSpPr txBox="1">
            <a:spLocks noGrp="1"/>
          </p:cNvSpPr>
          <p:nvPr>
            <p:ph type="subTitle" idx="1"/>
          </p:nvPr>
        </p:nvSpPr>
        <p:spPr>
          <a:xfrm>
            <a:off x="5778425" y="2158025"/>
            <a:ext cx="2104500" cy="53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31" name="Google Shape;1231;p57"/>
          <p:cNvSpPr txBox="1">
            <a:spLocks noGrp="1"/>
          </p:cNvSpPr>
          <p:nvPr>
            <p:ph type="subTitle" idx="4"/>
          </p:nvPr>
        </p:nvSpPr>
        <p:spPr>
          <a:xfrm>
            <a:off x="5778425" y="2868125"/>
            <a:ext cx="2104500" cy="53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32" name="Google Shape;1232;p57"/>
          <p:cNvSpPr txBox="1">
            <a:spLocks noGrp="1"/>
          </p:cNvSpPr>
          <p:nvPr>
            <p:ph type="subTitle" idx="5"/>
          </p:nvPr>
        </p:nvSpPr>
        <p:spPr>
          <a:xfrm>
            <a:off x="5778425" y="3585427"/>
            <a:ext cx="2104500" cy="53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33" name="Google Shape;1233;p57"/>
          <p:cNvSpPr txBox="1">
            <a:spLocks noGrp="1"/>
          </p:cNvSpPr>
          <p:nvPr>
            <p:ph type="title" idx="6"/>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b="1">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7"/>
          <p:cNvSpPr txBox="1">
            <a:spLocks noGrp="1"/>
          </p:cNvSpPr>
          <p:nvPr>
            <p:ph type="subTitle" idx="1"/>
          </p:nvPr>
        </p:nvSpPr>
        <p:spPr>
          <a:xfrm>
            <a:off x="4778845" y="2439450"/>
            <a:ext cx="3073200" cy="12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122" name="Google Shape;122;p7"/>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txBox="1">
            <a:spLocks noGrp="1"/>
          </p:cNvSpPr>
          <p:nvPr>
            <p:ph type="title"/>
          </p:nvPr>
        </p:nvSpPr>
        <p:spPr>
          <a:xfrm>
            <a:off x="1541075" y="541776"/>
            <a:ext cx="6483000" cy="475500"/>
          </a:xfrm>
          <a:prstGeom prst="rect">
            <a:avLst/>
          </a:prstGeom>
        </p:spPr>
        <p:txBody>
          <a:bodyPr spcFirstLastPara="1" wrap="square" lIns="91425" tIns="91425" rIns="91425" bIns="91425" anchor="ctr" anchorCtr="0">
            <a:noAutofit/>
          </a:bodyPr>
          <a:lstStyle>
            <a:lvl1pPr lvl="0">
              <a:spcBef>
                <a:spcPts val="0"/>
              </a:spcBef>
              <a:spcAft>
                <a:spcPts val="0"/>
              </a:spcAft>
              <a:buSzPts val="3400"/>
              <a:buNone/>
              <a:defRPr b="1">
                <a:solidFill>
                  <a:schemeClr val="accent4"/>
                </a:solidFill>
              </a:defRPr>
            </a:lvl1pPr>
            <a:lvl2pPr lvl="1">
              <a:spcBef>
                <a:spcPts val="0"/>
              </a:spcBef>
              <a:spcAft>
                <a:spcPts val="0"/>
              </a:spcAft>
              <a:buSzPts val="3500"/>
              <a:buNone/>
              <a:defRPr sz="3500" b="1"/>
            </a:lvl2pPr>
            <a:lvl3pPr lvl="2">
              <a:spcBef>
                <a:spcPts val="0"/>
              </a:spcBef>
              <a:spcAft>
                <a:spcPts val="0"/>
              </a:spcAft>
              <a:buSzPts val="3500"/>
              <a:buNone/>
              <a:defRPr sz="3500" b="1"/>
            </a:lvl3pPr>
            <a:lvl4pPr lvl="3">
              <a:spcBef>
                <a:spcPts val="0"/>
              </a:spcBef>
              <a:spcAft>
                <a:spcPts val="0"/>
              </a:spcAft>
              <a:buSzPts val="3500"/>
              <a:buNone/>
              <a:defRPr sz="3500" b="1"/>
            </a:lvl4pPr>
            <a:lvl5pPr lvl="4">
              <a:spcBef>
                <a:spcPts val="0"/>
              </a:spcBef>
              <a:spcAft>
                <a:spcPts val="0"/>
              </a:spcAft>
              <a:buSzPts val="3500"/>
              <a:buNone/>
              <a:defRPr sz="3500" b="1"/>
            </a:lvl5pPr>
            <a:lvl6pPr lvl="5">
              <a:spcBef>
                <a:spcPts val="0"/>
              </a:spcBef>
              <a:spcAft>
                <a:spcPts val="0"/>
              </a:spcAft>
              <a:buSzPts val="3500"/>
              <a:buNone/>
              <a:defRPr sz="3500" b="1"/>
            </a:lvl6pPr>
            <a:lvl7pPr lvl="6">
              <a:spcBef>
                <a:spcPts val="0"/>
              </a:spcBef>
              <a:spcAft>
                <a:spcPts val="0"/>
              </a:spcAft>
              <a:buSzPts val="3500"/>
              <a:buNone/>
              <a:defRPr sz="3500" b="1"/>
            </a:lvl7pPr>
            <a:lvl8pPr lvl="7">
              <a:spcBef>
                <a:spcPts val="0"/>
              </a:spcBef>
              <a:spcAft>
                <a:spcPts val="0"/>
              </a:spcAft>
              <a:buSzPts val="3500"/>
              <a:buNone/>
              <a:defRPr sz="3500" b="1"/>
            </a:lvl8pPr>
            <a:lvl9pPr lvl="8">
              <a:spcBef>
                <a:spcPts val="0"/>
              </a:spcBef>
              <a:spcAft>
                <a:spcPts val="0"/>
              </a:spcAft>
              <a:buSzPts val="3500"/>
              <a:buNone/>
              <a:defRPr sz="3500" b="1"/>
            </a:lvl9pPr>
          </a:lstStyle>
          <a:p>
            <a:endParaRPr/>
          </a:p>
        </p:txBody>
      </p:sp>
      <p:sp>
        <p:nvSpPr>
          <p:cNvPr id="141" name="Google Shape;141;p8"/>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0"/>
        <p:cNvGrpSpPr/>
        <p:nvPr/>
      </p:nvGrpSpPr>
      <p:grpSpPr>
        <a:xfrm>
          <a:off x="0" y="0"/>
          <a:ext cx="0" cy="0"/>
          <a:chOff x="0" y="0"/>
          <a:chExt cx="0" cy="0"/>
        </a:xfrm>
      </p:grpSpPr>
      <p:sp>
        <p:nvSpPr>
          <p:cNvPr id="151" name="Google Shape;151;p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1018850" y="552950"/>
            <a:ext cx="7009200" cy="1382400"/>
          </a:xfrm>
          <a:prstGeom prst="roundRect">
            <a:avLst>
              <a:gd name="adj" fmla="val 16667"/>
            </a:avLst>
          </a:prstGeom>
          <a:solidFill>
            <a:schemeClr val="lt1"/>
          </a:solidFill>
          <a:ln>
            <a:noFill/>
          </a:ln>
          <a:effectLst>
            <a:outerShdw blurRad="57150" dist="19050" dir="5400000" algn="bl" rotWithShape="0">
              <a:schemeClr val="dk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txBox="1">
            <a:spLocks noGrp="1"/>
          </p:cNvSpPr>
          <p:nvPr>
            <p:ph type="subTitle" idx="1"/>
          </p:nvPr>
        </p:nvSpPr>
        <p:spPr>
          <a:xfrm>
            <a:off x="1274825" y="1278175"/>
            <a:ext cx="65457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9" name="Google Shape;159;p9"/>
          <p:cNvSpPr/>
          <p:nvPr/>
        </p:nvSpPr>
        <p:spPr>
          <a:xfrm>
            <a:off x="509614" y="34122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27018" y="31064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592614" y="47417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942739" y="23754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txBox="1">
            <a:spLocks noGrp="1"/>
          </p:cNvSpPr>
          <p:nvPr>
            <p:ph type="body" idx="1"/>
          </p:nvPr>
        </p:nvSpPr>
        <p:spPr>
          <a:xfrm flipH="1">
            <a:off x="962214" y="1941675"/>
            <a:ext cx="3858900" cy="11061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000" b="1">
                <a:solidFill>
                  <a:schemeClr val="accent2"/>
                </a:solidFill>
              </a:defRPr>
            </a:lvl1pPr>
          </a:lstStyle>
          <a:p>
            <a:endParaRPr/>
          </a:p>
        </p:txBody>
      </p:sp>
      <p:sp>
        <p:nvSpPr>
          <p:cNvPr id="174" name="Google Shape;174;p10"/>
          <p:cNvSpPr/>
          <p:nvPr/>
        </p:nvSpPr>
        <p:spPr>
          <a:xfrm rot="10800000" flipH="1">
            <a:off x="288918" y="178636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10800000" flipH="1">
            <a:off x="1529143" y="360998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10800000" flipH="1">
            <a:off x="2364764" y="109563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10800000" flipH="1">
            <a:off x="6036693" y="478141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10800000" flipH="1">
            <a:off x="6854068" y="28628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10800000" flipH="1">
            <a:off x="3125443" y="478141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10800000" flipH="1">
            <a:off x="941939" y="308828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10800000" flipH="1">
            <a:off x="2734127" y="4116860"/>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0800000" flipH="1">
            <a:off x="5001489" y="47823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10800000" flipH="1">
            <a:off x="1260993" y="461182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rot="10800000" flipH="1">
            <a:off x="610889" y="451268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rot="10800000" flipH="1">
            <a:off x="1211039" y="575772"/>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txBox="1">
            <a:spLocks noGrp="1"/>
          </p:cNvSpPr>
          <p:nvPr>
            <p:ph type="subTitle" idx="2"/>
          </p:nvPr>
        </p:nvSpPr>
        <p:spPr>
          <a:xfrm flipH="1">
            <a:off x="2528114" y="3212827"/>
            <a:ext cx="2113200" cy="391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a:endParaRPr/>
          </a:p>
        </p:txBody>
      </p:sp>
      <p:sp>
        <p:nvSpPr>
          <p:cNvPr id="187" name="Google Shape;187;p1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091993" y="595570"/>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45312" y="541776"/>
            <a:ext cx="6483000" cy="475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Ubuntu"/>
              <a:buNone/>
              <a:defRPr sz="2800" b="1">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506850" y="1152475"/>
            <a:ext cx="83253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7"/>
        <p:cNvGrpSpPr/>
        <p:nvPr/>
      </p:nvGrpSpPr>
      <p:grpSpPr>
        <a:xfrm>
          <a:off x="0" y="0"/>
          <a:ext cx="0" cy="0"/>
          <a:chOff x="0" y="0"/>
          <a:chExt cx="0" cy="0"/>
        </a:xfrm>
      </p:grpSpPr>
      <p:sp>
        <p:nvSpPr>
          <p:cNvPr id="1238" name="Google Shape;1238;p58"/>
          <p:cNvSpPr txBox="1"/>
          <p:nvPr/>
        </p:nvSpPr>
        <p:spPr>
          <a:xfrm>
            <a:off x="713250" y="923623"/>
            <a:ext cx="7717500" cy="90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200" b="1">
                <a:solidFill>
                  <a:srgbClr val="FC4A86"/>
                </a:solidFill>
                <a:latin typeface="Ubuntu"/>
                <a:ea typeface="Ubuntu"/>
                <a:cs typeface="Ubuntu"/>
                <a:sym typeface="Ubuntu"/>
              </a:rPr>
              <a:t>Customers Acquisition Plan</a:t>
            </a:r>
            <a:endParaRPr sz="4200" b="1">
              <a:solidFill>
                <a:srgbClr val="4ECAA4"/>
              </a:solidFill>
              <a:latin typeface="Ubuntu"/>
              <a:ea typeface="Ubuntu"/>
              <a:cs typeface="Ubuntu"/>
              <a:sym typeface="Ubuntu"/>
            </a:endParaRPr>
          </a:p>
        </p:txBody>
      </p:sp>
      <p:sp>
        <p:nvSpPr>
          <p:cNvPr id="1239" name="Google Shape;1239;p58"/>
          <p:cNvSpPr txBox="1"/>
          <p:nvPr/>
        </p:nvSpPr>
        <p:spPr>
          <a:xfrm>
            <a:off x="1884890" y="1904300"/>
            <a:ext cx="5373900" cy="52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753575"/>
                </a:solidFill>
                <a:latin typeface="Ubuntu"/>
                <a:ea typeface="Ubuntu"/>
                <a:cs typeface="Ubuntu"/>
                <a:sym typeface="Ubuntu"/>
              </a:rPr>
              <a:t>SmartQuiz</a:t>
            </a:r>
            <a:endParaRPr sz="2000">
              <a:solidFill>
                <a:srgbClr val="753575"/>
              </a:solidFill>
              <a:latin typeface="Ubuntu"/>
              <a:ea typeface="Ubuntu"/>
              <a:cs typeface="Ubuntu"/>
              <a:sym typeface="Ubuntu"/>
            </a:endParaRPr>
          </a:p>
        </p:txBody>
      </p:sp>
      <p:cxnSp>
        <p:nvCxnSpPr>
          <p:cNvPr id="1240" name="Google Shape;1240;p58"/>
          <p:cNvCxnSpPr/>
          <p:nvPr/>
        </p:nvCxnSpPr>
        <p:spPr>
          <a:xfrm>
            <a:off x="6830425" y="1981262"/>
            <a:ext cx="0" cy="366600"/>
          </a:xfrm>
          <a:prstGeom prst="straightConnector1">
            <a:avLst/>
          </a:prstGeom>
          <a:noFill/>
          <a:ln w="9525" cap="flat" cmpd="sng">
            <a:solidFill>
              <a:srgbClr val="7C7C7C"/>
            </a:solidFill>
            <a:prstDash val="solid"/>
            <a:round/>
            <a:headEnd type="none" w="med" len="med"/>
            <a:tailEnd type="none" w="med" len="med"/>
          </a:ln>
        </p:spPr>
      </p:cxnSp>
      <p:grpSp>
        <p:nvGrpSpPr>
          <p:cNvPr id="1241" name="Google Shape;1241;p58"/>
          <p:cNvGrpSpPr/>
          <p:nvPr/>
        </p:nvGrpSpPr>
        <p:grpSpPr>
          <a:xfrm>
            <a:off x="3918522" y="3359205"/>
            <a:ext cx="1282719" cy="1335935"/>
            <a:chOff x="3918522" y="3286956"/>
            <a:chExt cx="1282719" cy="1335935"/>
          </a:xfrm>
        </p:grpSpPr>
        <p:sp>
          <p:nvSpPr>
            <p:cNvPr id="1242" name="Google Shape;1242;p58"/>
            <p:cNvSpPr/>
            <p:nvPr/>
          </p:nvSpPr>
          <p:spPr>
            <a:xfrm>
              <a:off x="4409662" y="4416181"/>
              <a:ext cx="192689" cy="133775"/>
            </a:xfrm>
            <a:custGeom>
              <a:avLst/>
              <a:gdLst/>
              <a:ahLst/>
              <a:cxnLst/>
              <a:rect l="l" t="t" r="r" b="b"/>
              <a:pathLst>
                <a:path w="16579" h="11510" extrusionOk="0">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8"/>
            <p:cNvSpPr/>
            <p:nvPr/>
          </p:nvSpPr>
          <p:spPr>
            <a:xfrm>
              <a:off x="4012150" y="3436337"/>
              <a:ext cx="1090941" cy="580066"/>
            </a:xfrm>
            <a:custGeom>
              <a:avLst/>
              <a:gdLst/>
              <a:ahLst/>
              <a:cxnLst/>
              <a:rect l="l" t="t" r="r" b="b"/>
              <a:pathLst>
                <a:path w="79718" h="42387" extrusionOk="0">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8"/>
            <p:cNvSpPr/>
            <p:nvPr/>
          </p:nvSpPr>
          <p:spPr>
            <a:xfrm>
              <a:off x="4234452" y="4160562"/>
              <a:ext cx="623584" cy="222600"/>
            </a:xfrm>
            <a:custGeom>
              <a:avLst/>
              <a:gdLst/>
              <a:ahLst/>
              <a:cxnLst/>
              <a:rect l="l" t="t" r="r" b="b"/>
              <a:pathLst>
                <a:path w="45567" h="16266" extrusionOk="0">
                  <a:moveTo>
                    <a:pt x="1" y="1"/>
                  </a:moveTo>
                  <a:lnTo>
                    <a:pt x="1" y="16265"/>
                  </a:lnTo>
                  <a:lnTo>
                    <a:pt x="45567" y="16265"/>
                  </a:lnTo>
                  <a:lnTo>
                    <a:pt x="45567"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8"/>
            <p:cNvSpPr/>
            <p:nvPr/>
          </p:nvSpPr>
          <p:spPr>
            <a:xfrm>
              <a:off x="3918522" y="4191256"/>
              <a:ext cx="925407" cy="356440"/>
            </a:xfrm>
            <a:custGeom>
              <a:avLst/>
              <a:gdLst/>
              <a:ahLst/>
              <a:cxnLst/>
              <a:rect l="l" t="t" r="r" b="b"/>
              <a:pathLst>
                <a:path w="67622" h="26046" extrusionOk="0">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a:off x="4348265" y="4264030"/>
              <a:ext cx="510779" cy="345231"/>
            </a:xfrm>
            <a:custGeom>
              <a:avLst/>
              <a:gdLst/>
              <a:ahLst/>
              <a:cxnLst/>
              <a:rect l="l" t="t" r="r" b="b"/>
              <a:pathLst>
                <a:path w="37324" h="25227" extrusionOk="0">
                  <a:moveTo>
                    <a:pt x="5367" y="0"/>
                  </a:moveTo>
                  <a:lnTo>
                    <a:pt x="0" y="19787"/>
                  </a:lnTo>
                  <a:lnTo>
                    <a:pt x="37324" y="25227"/>
                  </a:lnTo>
                  <a:lnTo>
                    <a:pt x="37010" y="8907"/>
                  </a:lnTo>
                  <a:lnTo>
                    <a:pt x="5367" y="0"/>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8"/>
            <p:cNvSpPr/>
            <p:nvPr/>
          </p:nvSpPr>
          <p:spPr>
            <a:xfrm>
              <a:off x="4426744" y="4278919"/>
              <a:ext cx="71176" cy="245304"/>
            </a:xfrm>
            <a:custGeom>
              <a:avLst/>
              <a:gdLst/>
              <a:ahLst/>
              <a:cxnLst/>
              <a:rect l="l" t="t" r="r" b="b"/>
              <a:pathLst>
                <a:path w="5201" h="17925" fill="none" extrusionOk="0">
                  <a:moveTo>
                    <a:pt x="5201" y="0"/>
                  </a:moveTo>
                  <a:lnTo>
                    <a:pt x="0"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8"/>
            <p:cNvSpPr/>
            <p:nvPr/>
          </p:nvSpPr>
          <p:spPr>
            <a:xfrm>
              <a:off x="4359116" y="4280178"/>
              <a:ext cx="71176" cy="245304"/>
            </a:xfrm>
            <a:custGeom>
              <a:avLst/>
              <a:gdLst/>
              <a:ahLst/>
              <a:cxnLst/>
              <a:rect l="l" t="t" r="r" b="b"/>
              <a:pathLst>
                <a:path w="5201" h="17925" fill="none" extrusionOk="0">
                  <a:moveTo>
                    <a:pt x="5201" y="1"/>
                  </a:moveTo>
                  <a:lnTo>
                    <a:pt x="0" y="17925"/>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8"/>
            <p:cNvSpPr/>
            <p:nvPr/>
          </p:nvSpPr>
          <p:spPr>
            <a:xfrm>
              <a:off x="4275847" y="4204886"/>
              <a:ext cx="925393" cy="356426"/>
            </a:xfrm>
            <a:custGeom>
              <a:avLst/>
              <a:gdLst/>
              <a:ahLst/>
              <a:cxnLst/>
              <a:rect l="l" t="t" r="r" b="b"/>
              <a:pathLst>
                <a:path w="67621" h="26045" extrusionOk="0">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a:off x="4260699" y="4277660"/>
              <a:ext cx="510779" cy="345231"/>
            </a:xfrm>
            <a:custGeom>
              <a:avLst/>
              <a:gdLst/>
              <a:ahLst/>
              <a:cxnLst/>
              <a:rect l="l" t="t" r="r" b="b"/>
              <a:pathLst>
                <a:path w="37324" h="25227" extrusionOk="0">
                  <a:moveTo>
                    <a:pt x="31958" y="0"/>
                  </a:moveTo>
                  <a:lnTo>
                    <a:pt x="333" y="8907"/>
                  </a:lnTo>
                  <a:lnTo>
                    <a:pt x="1" y="25226"/>
                  </a:lnTo>
                  <a:lnTo>
                    <a:pt x="37324" y="19787"/>
                  </a:lnTo>
                  <a:lnTo>
                    <a:pt x="31958" y="0"/>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8"/>
            <p:cNvSpPr/>
            <p:nvPr/>
          </p:nvSpPr>
          <p:spPr>
            <a:xfrm>
              <a:off x="4621801" y="4292549"/>
              <a:ext cx="71176" cy="245304"/>
            </a:xfrm>
            <a:custGeom>
              <a:avLst/>
              <a:gdLst/>
              <a:ahLst/>
              <a:cxnLst/>
              <a:rect l="l" t="t" r="r" b="b"/>
              <a:pathLst>
                <a:path w="5201" h="17925" fill="none" extrusionOk="0">
                  <a:moveTo>
                    <a:pt x="1" y="0"/>
                  </a:moveTo>
                  <a:lnTo>
                    <a:pt x="5201"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8"/>
            <p:cNvSpPr/>
            <p:nvPr/>
          </p:nvSpPr>
          <p:spPr>
            <a:xfrm>
              <a:off x="4689429" y="4293808"/>
              <a:ext cx="71176" cy="245304"/>
            </a:xfrm>
            <a:custGeom>
              <a:avLst/>
              <a:gdLst/>
              <a:ahLst/>
              <a:cxnLst/>
              <a:rect l="l" t="t" r="r" b="b"/>
              <a:pathLst>
                <a:path w="5201" h="17925" fill="none" extrusionOk="0">
                  <a:moveTo>
                    <a:pt x="1" y="0"/>
                  </a:moveTo>
                  <a:lnTo>
                    <a:pt x="5201"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8"/>
            <p:cNvSpPr/>
            <p:nvPr/>
          </p:nvSpPr>
          <p:spPr>
            <a:xfrm>
              <a:off x="4310660" y="3772715"/>
              <a:ext cx="484545" cy="441122"/>
            </a:xfrm>
            <a:custGeom>
              <a:avLst/>
              <a:gdLst/>
              <a:ahLst/>
              <a:cxnLst/>
              <a:rect l="l" t="t" r="r" b="b"/>
              <a:pathLst>
                <a:path w="35407" h="32234" extrusionOk="0">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8"/>
            <p:cNvSpPr/>
            <p:nvPr/>
          </p:nvSpPr>
          <p:spPr>
            <a:xfrm>
              <a:off x="4435571" y="3772715"/>
              <a:ext cx="236983" cy="68658"/>
            </a:xfrm>
            <a:custGeom>
              <a:avLst/>
              <a:gdLst/>
              <a:ahLst/>
              <a:cxnLst/>
              <a:rect l="l" t="t" r="r" b="b"/>
              <a:pathLst>
                <a:path w="17317" h="5017" extrusionOk="0">
                  <a:moveTo>
                    <a:pt x="1" y="0"/>
                  </a:moveTo>
                  <a:lnTo>
                    <a:pt x="8778" y="5016"/>
                  </a:lnTo>
                  <a:lnTo>
                    <a:pt x="17316"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p:nvPr/>
          </p:nvSpPr>
          <p:spPr>
            <a:xfrm>
              <a:off x="4070692" y="3944812"/>
              <a:ext cx="271291" cy="294186"/>
            </a:xfrm>
            <a:custGeom>
              <a:avLst/>
              <a:gdLst/>
              <a:ahLst/>
              <a:cxnLst/>
              <a:rect l="l" t="t" r="r" b="b"/>
              <a:pathLst>
                <a:path w="19824" h="21497" extrusionOk="0">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8"/>
            <p:cNvSpPr/>
            <p:nvPr/>
          </p:nvSpPr>
          <p:spPr>
            <a:xfrm>
              <a:off x="4157491" y="3772715"/>
              <a:ext cx="285182" cy="247575"/>
            </a:xfrm>
            <a:custGeom>
              <a:avLst/>
              <a:gdLst/>
              <a:ahLst/>
              <a:cxnLst/>
              <a:rect l="l" t="t" r="r" b="b"/>
              <a:pathLst>
                <a:path w="20839" h="18091" extrusionOk="0">
                  <a:moveTo>
                    <a:pt x="10235" y="0"/>
                  </a:moveTo>
                  <a:cubicBezTo>
                    <a:pt x="7045" y="0"/>
                    <a:pt x="4187" y="1937"/>
                    <a:pt x="3025" y="4905"/>
                  </a:cubicBezTo>
                  <a:lnTo>
                    <a:pt x="1" y="12595"/>
                  </a:lnTo>
                  <a:lnTo>
                    <a:pt x="13480" y="18090"/>
                  </a:lnTo>
                  <a:lnTo>
                    <a:pt x="20838" y="0"/>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8"/>
            <p:cNvSpPr/>
            <p:nvPr/>
          </p:nvSpPr>
          <p:spPr>
            <a:xfrm>
              <a:off x="4094160" y="4082218"/>
              <a:ext cx="535754" cy="156597"/>
            </a:xfrm>
            <a:custGeom>
              <a:avLst/>
              <a:gdLst/>
              <a:ahLst/>
              <a:cxnLst/>
              <a:rect l="l" t="t" r="r" b="b"/>
              <a:pathLst>
                <a:path w="39149" h="11443" extrusionOk="0">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8"/>
            <p:cNvSpPr/>
            <p:nvPr/>
          </p:nvSpPr>
          <p:spPr>
            <a:xfrm>
              <a:off x="4491841" y="4082218"/>
              <a:ext cx="535768" cy="156597"/>
            </a:xfrm>
            <a:custGeom>
              <a:avLst/>
              <a:gdLst/>
              <a:ahLst/>
              <a:cxnLst/>
              <a:rect l="l" t="t" r="r" b="b"/>
              <a:pathLst>
                <a:path w="39150" h="11443" extrusionOk="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8"/>
            <p:cNvSpPr/>
            <p:nvPr/>
          </p:nvSpPr>
          <p:spPr>
            <a:xfrm>
              <a:off x="4781032" y="3944812"/>
              <a:ext cx="271551" cy="294186"/>
            </a:xfrm>
            <a:custGeom>
              <a:avLst/>
              <a:gdLst/>
              <a:ahLst/>
              <a:cxnLst/>
              <a:rect l="l" t="t" r="r" b="b"/>
              <a:pathLst>
                <a:path w="19843" h="21497" extrusionOk="0">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8"/>
            <p:cNvSpPr/>
            <p:nvPr/>
          </p:nvSpPr>
          <p:spPr>
            <a:xfrm>
              <a:off x="4680343" y="3772715"/>
              <a:ext cx="285428" cy="247575"/>
            </a:xfrm>
            <a:custGeom>
              <a:avLst/>
              <a:gdLst/>
              <a:ahLst/>
              <a:cxnLst/>
              <a:rect l="l" t="t" r="r" b="b"/>
              <a:pathLst>
                <a:path w="20857" h="18091" extrusionOk="0">
                  <a:moveTo>
                    <a:pt x="1" y="0"/>
                  </a:moveTo>
                  <a:lnTo>
                    <a:pt x="7359" y="18090"/>
                  </a:lnTo>
                  <a:lnTo>
                    <a:pt x="20857" y="12595"/>
                  </a:lnTo>
                  <a:lnTo>
                    <a:pt x="17833" y="4905"/>
                  </a:lnTo>
                  <a:cubicBezTo>
                    <a:pt x="16652" y="1937"/>
                    <a:pt x="13794" y="0"/>
                    <a:pt x="10604" y="0"/>
                  </a:cubicBez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8"/>
            <p:cNvSpPr/>
            <p:nvPr/>
          </p:nvSpPr>
          <p:spPr>
            <a:xfrm>
              <a:off x="4241773" y="4210538"/>
              <a:ext cx="631659" cy="31051"/>
            </a:xfrm>
            <a:custGeom>
              <a:avLst/>
              <a:gdLst/>
              <a:ahLst/>
              <a:cxnLst/>
              <a:rect l="l" t="t" r="r" b="b"/>
              <a:pathLst>
                <a:path w="46157" h="2269" extrusionOk="0">
                  <a:moveTo>
                    <a:pt x="1" y="0"/>
                  </a:moveTo>
                  <a:lnTo>
                    <a:pt x="1" y="2268"/>
                  </a:lnTo>
                  <a:lnTo>
                    <a:pt x="46157" y="2268"/>
                  </a:lnTo>
                  <a:lnTo>
                    <a:pt x="4615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8"/>
            <p:cNvSpPr/>
            <p:nvPr/>
          </p:nvSpPr>
          <p:spPr>
            <a:xfrm>
              <a:off x="4275847" y="3880974"/>
              <a:ext cx="563521" cy="360627"/>
            </a:xfrm>
            <a:custGeom>
              <a:avLst/>
              <a:gdLst/>
              <a:ahLst/>
              <a:cxnLst/>
              <a:rect l="l" t="t" r="r" b="b"/>
              <a:pathLst>
                <a:path w="41178" h="26352" extrusionOk="0">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8"/>
            <p:cNvSpPr/>
            <p:nvPr/>
          </p:nvSpPr>
          <p:spPr>
            <a:xfrm>
              <a:off x="4519606" y="4035663"/>
              <a:ext cx="74706" cy="74446"/>
            </a:xfrm>
            <a:custGeom>
              <a:avLst/>
              <a:gdLst/>
              <a:ahLst/>
              <a:cxnLst/>
              <a:rect l="l" t="t" r="r" b="b"/>
              <a:pathLst>
                <a:path w="5459" h="5440" extrusionOk="0">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8"/>
            <p:cNvSpPr/>
            <p:nvPr/>
          </p:nvSpPr>
          <p:spPr>
            <a:xfrm>
              <a:off x="4500175" y="3663705"/>
              <a:ext cx="103732" cy="125177"/>
            </a:xfrm>
            <a:custGeom>
              <a:avLst/>
              <a:gdLst/>
              <a:ahLst/>
              <a:cxnLst/>
              <a:rect l="l" t="t" r="r" b="b"/>
              <a:pathLst>
                <a:path w="7580" h="9147" extrusionOk="0">
                  <a:moveTo>
                    <a:pt x="1" y="0"/>
                  </a:moveTo>
                  <a:lnTo>
                    <a:pt x="1" y="9147"/>
                  </a:lnTo>
                  <a:lnTo>
                    <a:pt x="7579" y="9147"/>
                  </a:lnTo>
                  <a:lnTo>
                    <a:pt x="7579"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8"/>
            <p:cNvSpPr/>
            <p:nvPr/>
          </p:nvSpPr>
          <p:spPr>
            <a:xfrm>
              <a:off x="4500175" y="3648556"/>
              <a:ext cx="103732" cy="94905"/>
            </a:xfrm>
            <a:custGeom>
              <a:avLst/>
              <a:gdLst/>
              <a:ahLst/>
              <a:cxnLst/>
              <a:rect l="l" t="t" r="r" b="b"/>
              <a:pathLst>
                <a:path w="7580" h="6935" extrusionOk="0">
                  <a:moveTo>
                    <a:pt x="7579" y="1"/>
                  </a:moveTo>
                  <a:lnTo>
                    <a:pt x="1" y="2638"/>
                  </a:lnTo>
                  <a:lnTo>
                    <a:pt x="7579" y="6934"/>
                  </a:lnTo>
                  <a:lnTo>
                    <a:pt x="7579" y="1"/>
                  </a:lnTo>
                  <a:close/>
                </a:path>
              </a:pathLst>
            </a:custGeom>
            <a:solidFill>
              <a:srgbClr val="EE8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8"/>
            <p:cNvSpPr/>
            <p:nvPr/>
          </p:nvSpPr>
          <p:spPr>
            <a:xfrm>
              <a:off x="4327574" y="3286956"/>
              <a:ext cx="447185" cy="355577"/>
            </a:xfrm>
            <a:custGeom>
              <a:avLst/>
              <a:gdLst/>
              <a:ahLst/>
              <a:cxnLst/>
              <a:rect l="l" t="t" r="r" b="b"/>
              <a:pathLst>
                <a:path w="32677" h="25983" extrusionOk="0">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8"/>
            <p:cNvSpPr/>
            <p:nvPr/>
          </p:nvSpPr>
          <p:spPr>
            <a:xfrm>
              <a:off x="4317475" y="3325971"/>
              <a:ext cx="456532" cy="362488"/>
            </a:xfrm>
            <a:custGeom>
              <a:avLst/>
              <a:gdLst/>
              <a:ahLst/>
              <a:cxnLst/>
              <a:rect l="l" t="t" r="r" b="b"/>
              <a:pathLst>
                <a:path w="33360" h="26488" extrusionOk="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8"/>
            <p:cNvSpPr/>
            <p:nvPr/>
          </p:nvSpPr>
          <p:spPr>
            <a:xfrm>
              <a:off x="4319747" y="3322030"/>
              <a:ext cx="240254" cy="167573"/>
            </a:xfrm>
            <a:custGeom>
              <a:avLst/>
              <a:gdLst/>
              <a:ahLst/>
              <a:cxnLst/>
              <a:rect l="l" t="t" r="r" b="b"/>
              <a:pathLst>
                <a:path w="17556" h="12245" extrusionOk="0">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8"/>
            <p:cNvSpPr/>
            <p:nvPr/>
          </p:nvSpPr>
          <p:spPr>
            <a:xfrm>
              <a:off x="4541816" y="3320976"/>
              <a:ext cx="241007" cy="161811"/>
            </a:xfrm>
            <a:custGeom>
              <a:avLst/>
              <a:gdLst/>
              <a:ahLst/>
              <a:cxnLst/>
              <a:rect l="l" t="t" r="r" b="b"/>
              <a:pathLst>
                <a:path w="17611" h="11824" extrusionOk="0">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8"/>
            <p:cNvSpPr/>
            <p:nvPr/>
          </p:nvSpPr>
          <p:spPr>
            <a:xfrm>
              <a:off x="4260699" y="3478225"/>
              <a:ext cx="113325" cy="103486"/>
            </a:xfrm>
            <a:custGeom>
              <a:avLst/>
              <a:gdLst/>
              <a:ahLst/>
              <a:cxnLst/>
              <a:rect l="l" t="t" r="r" b="b"/>
              <a:pathLst>
                <a:path w="8281" h="7562" extrusionOk="0">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a:off x="4295279" y="3509015"/>
              <a:ext cx="35088" cy="43162"/>
            </a:xfrm>
            <a:custGeom>
              <a:avLst/>
              <a:gdLst/>
              <a:ahLst/>
              <a:cxnLst/>
              <a:rect l="l" t="t" r="r" b="b"/>
              <a:pathLst>
                <a:path w="2564" h="3154" fill="none" extrusionOk="0">
                  <a:moveTo>
                    <a:pt x="0" y="701"/>
                  </a:moveTo>
                  <a:cubicBezTo>
                    <a:pt x="0" y="701"/>
                    <a:pt x="2434" y="0"/>
                    <a:pt x="2563" y="3154"/>
                  </a:cubicBezTo>
                </a:path>
              </a:pathLst>
            </a:custGeom>
            <a:noFill/>
            <a:ln w="5525"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8"/>
            <p:cNvSpPr/>
            <p:nvPr/>
          </p:nvSpPr>
          <p:spPr>
            <a:xfrm>
              <a:off x="4735107" y="3478225"/>
              <a:ext cx="113572" cy="103486"/>
            </a:xfrm>
            <a:custGeom>
              <a:avLst/>
              <a:gdLst/>
              <a:ahLst/>
              <a:cxnLst/>
              <a:rect l="l" t="t" r="r" b="b"/>
              <a:pathLst>
                <a:path w="8299" h="7562" extrusionOk="0">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8"/>
            <p:cNvSpPr/>
            <p:nvPr/>
          </p:nvSpPr>
          <p:spPr>
            <a:xfrm>
              <a:off x="4774724" y="3505484"/>
              <a:ext cx="38113" cy="43162"/>
            </a:xfrm>
            <a:custGeom>
              <a:avLst/>
              <a:gdLst/>
              <a:ahLst/>
              <a:cxnLst/>
              <a:rect l="l" t="t" r="r" b="b"/>
              <a:pathLst>
                <a:path w="2785" h="3154" fill="none" extrusionOk="0">
                  <a:moveTo>
                    <a:pt x="2785" y="701"/>
                  </a:moveTo>
                  <a:cubicBezTo>
                    <a:pt x="2785" y="701"/>
                    <a:pt x="148" y="0"/>
                    <a:pt x="0" y="3153"/>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a:off x="4328080" y="3462830"/>
              <a:ext cx="40384" cy="54275"/>
            </a:xfrm>
            <a:custGeom>
              <a:avLst/>
              <a:gdLst/>
              <a:ahLst/>
              <a:cxnLst/>
              <a:rect l="l" t="t" r="r" b="b"/>
              <a:pathLst>
                <a:path w="2951" h="3966" extrusionOk="0">
                  <a:moveTo>
                    <a:pt x="2951" y="1"/>
                  </a:moveTo>
                  <a:lnTo>
                    <a:pt x="0" y="1199"/>
                  </a:lnTo>
                  <a:lnTo>
                    <a:pt x="1586" y="3965"/>
                  </a:lnTo>
                  <a:lnTo>
                    <a:pt x="2951" y="1"/>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a:off x="4724502" y="3464855"/>
              <a:ext cx="49485" cy="52249"/>
            </a:xfrm>
            <a:custGeom>
              <a:avLst/>
              <a:gdLst/>
              <a:ahLst/>
              <a:cxnLst/>
              <a:rect l="l" t="t" r="r" b="b"/>
              <a:pathLst>
                <a:path w="3616" h="3818" extrusionOk="0">
                  <a:moveTo>
                    <a:pt x="1" y="0"/>
                  </a:moveTo>
                  <a:lnTo>
                    <a:pt x="2048" y="3817"/>
                  </a:lnTo>
                  <a:lnTo>
                    <a:pt x="3615" y="1107"/>
                  </a:lnTo>
                  <a:lnTo>
                    <a:pt x="1" y="0"/>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a:off x="4411103" y="3514749"/>
              <a:ext cx="97164" cy="57573"/>
            </a:xfrm>
            <a:custGeom>
              <a:avLst/>
              <a:gdLst/>
              <a:ahLst/>
              <a:cxnLst/>
              <a:rect l="l" t="t" r="r" b="b"/>
              <a:pathLst>
                <a:path w="7100" h="4207" extrusionOk="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a:off x="4423720" y="3510219"/>
              <a:ext cx="71928" cy="66235"/>
            </a:xfrm>
            <a:custGeom>
              <a:avLst/>
              <a:gdLst/>
              <a:ahLst/>
              <a:cxnLst/>
              <a:rect l="l" t="t" r="r" b="b"/>
              <a:pathLst>
                <a:path w="5256" h="4840" extrusionOk="0">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a:off x="4582691" y="3514749"/>
              <a:ext cx="97164" cy="57573"/>
            </a:xfrm>
            <a:custGeom>
              <a:avLst/>
              <a:gdLst/>
              <a:ahLst/>
              <a:cxnLst/>
              <a:rect l="l" t="t" r="r" b="b"/>
              <a:pathLst>
                <a:path w="7100" h="4207" extrusionOk="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8"/>
            <p:cNvSpPr/>
            <p:nvPr/>
          </p:nvSpPr>
          <p:spPr>
            <a:xfrm>
              <a:off x="4595062" y="3510219"/>
              <a:ext cx="71928" cy="66235"/>
            </a:xfrm>
            <a:custGeom>
              <a:avLst/>
              <a:gdLst/>
              <a:ahLst/>
              <a:cxnLst/>
              <a:rect l="l" t="t" r="r" b="b"/>
              <a:pathLst>
                <a:path w="5256" h="4840" extrusionOk="0">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8"/>
            <p:cNvSpPr/>
            <p:nvPr/>
          </p:nvSpPr>
          <p:spPr>
            <a:xfrm>
              <a:off x="4543581" y="3596828"/>
              <a:ext cx="11865" cy="13890"/>
            </a:xfrm>
            <a:custGeom>
              <a:avLst/>
              <a:gdLst/>
              <a:ahLst/>
              <a:cxnLst/>
              <a:rect l="l" t="t" r="r" b="b"/>
              <a:pathLst>
                <a:path w="867" h="1015" fill="none" extrusionOk="0">
                  <a:moveTo>
                    <a:pt x="0" y="1"/>
                  </a:moveTo>
                  <a:lnTo>
                    <a:pt x="0" y="996"/>
                  </a:lnTo>
                  <a:lnTo>
                    <a:pt x="867" y="1015"/>
                  </a:ln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4348265" y="3440633"/>
              <a:ext cx="191809" cy="191795"/>
            </a:xfrm>
            <a:custGeom>
              <a:avLst/>
              <a:gdLst/>
              <a:ahLst/>
              <a:cxnLst/>
              <a:rect l="l" t="t" r="r" b="b"/>
              <a:pathLst>
                <a:path w="14016" h="14015" fill="none" extrusionOk="0">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4561740" y="3440633"/>
              <a:ext cx="191563" cy="191795"/>
            </a:xfrm>
            <a:custGeom>
              <a:avLst/>
              <a:gdLst/>
              <a:ahLst/>
              <a:cxnLst/>
              <a:rect l="l" t="t" r="r" b="b"/>
              <a:pathLst>
                <a:path w="13998" h="14015" fill="none" extrusionOk="0">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8"/>
            <p:cNvSpPr/>
            <p:nvPr/>
          </p:nvSpPr>
          <p:spPr>
            <a:xfrm>
              <a:off x="4540051" y="3526682"/>
              <a:ext cx="21704" cy="9853"/>
            </a:xfrm>
            <a:custGeom>
              <a:avLst/>
              <a:gdLst/>
              <a:ahLst/>
              <a:cxnLst/>
              <a:rect l="l" t="t" r="r" b="b"/>
              <a:pathLst>
                <a:path w="1586" h="720" fill="none" extrusionOk="0">
                  <a:moveTo>
                    <a:pt x="0" y="719"/>
                  </a:moveTo>
                  <a:cubicBezTo>
                    <a:pt x="0" y="719"/>
                    <a:pt x="609" y="0"/>
                    <a:pt x="1586" y="719"/>
                  </a:cubicBezTo>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8"/>
            <p:cNvSpPr/>
            <p:nvPr/>
          </p:nvSpPr>
          <p:spPr>
            <a:xfrm>
              <a:off x="4414374" y="3463596"/>
              <a:ext cx="84053" cy="24482"/>
            </a:xfrm>
            <a:custGeom>
              <a:avLst/>
              <a:gdLst/>
              <a:ahLst/>
              <a:cxnLst/>
              <a:rect l="l" t="t" r="r" b="b"/>
              <a:pathLst>
                <a:path w="6142" h="1789" fill="none" extrusionOk="0">
                  <a:moveTo>
                    <a:pt x="1" y="1346"/>
                  </a:moveTo>
                  <a:cubicBezTo>
                    <a:pt x="1" y="1346"/>
                    <a:pt x="2896" y="0"/>
                    <a:pt x="6141" y="1789"/>
                  </a:cubicBezTo>
                </a:path>
              </a:pathLst>
            </a:custGeom>
            <a:solidFill>
              <a:srgbClr val="1C1C3D"/>
            </a:solidFill>
            <a:ln w="11975" cap="flat" cmpd="sng">
              <a:solidFill>
                <a:srgbClr val="1C1C3D"/>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4600098" y="3463596"/>
              <a:ext cx="83793" cy="24482"/>
            </a:xfrm>
            <a:custGeom>
              <a:avLst/>
              <a:gdLst/>
              <a:ahLst/>
              <a:cxnLst/>
              <a:rect l="l" t="t" r="r" b="b"/>
              <a:pathLst>
                <a:path w="6123" h="1789" fill="none" extrusionOk="0">
                  <a:moveTo>
                    <a:pt x="6123" y="1346"/>
                  </a:moveTo>
                  <a:cubicBezTo>
                    <a:pt x="6123" y="1346"/>
                    <a:pt x="3228" y="0"/>
                    <a:pt x="1" y="1789"/>
                  </a:cubicBezTo>
                </a:path>
              </a:pathLst>
            </a:custGeom>
            <a:solidFill>
              <a:srgbClr val="1C1C3D"/>
            </a:solidFill>
            <a:ln w="11975" cap="flat" cmpd="sng">
              <a:solidFill>
                <a:srgbClr val="1C1C3D"/>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4511779" y="3630643"/>
              <a:ext cx="73707" cy="18187"/>
            </a:xfrm>
            <a:custGeom>
              <a:avLst/>
              <a:gdLst/>
              <a:ahLst/>
              <a:cxnLst/>
              <a:rect l="l" t="t" r="r" b="b"/>
              <a:pathLst>
                <a:path w="5386" h="1329" fill="none" extrusionOk="0">
                  <a:moveTo>
                    <a:pt x="1" y="1"/>
                  </a:moveTo>
                  <a:cubicBezTo>
                    <a:pt x="1" y="1"/>
                    <a:pt x="2343" y="1328"/>
                    <a:pt x="5385" y="1"/>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58">
            <a:hlinkClick r:id="" action="ppaction://noaction"/>
          </p:cNvPr>
          <p:cNvSpPr/>
          <p:nvPr/>
        </p:nvSpPr>
        <p:spPr>
          <a:xfrm>
            <a:off x="4131212" y="2654050"/>
            <a:ext cx="857337" cy="632928"/>
          </a:xfrm>
          <a:custGeom>
            <a:avLst/>
            <a:gdLst/>
            <a:ahLst/>
            <a:cxnLst/>
            <a:rect l="l" t="t" r="r" b="b"/>
            <a:pathLst>
              <a:path w="60164" h="44416" extrusionOk="0">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w="9525" cap="flat" cmpd="sng">
            <a:solidFill>
              <a:srgbClr val="753575"/>
            </a:solidFill>
            <a:prstDash val="solid"/>
            <a:round/>
            <a:headEnd type="none" w="sm" len="sm"/>
            <a:tailEnd type="none" w="sm" len="sm"/>
          </a:ln>
        </p:spPr>
        <p:txBody>
          <a:bodyPr spcFirstLastPara="1" wrap="square" lIns="91425" tIns="91425" rIns="91425" bIns="182875" anchor="ctr" anchorCtr="0">
            <a:noAutofit/>
          </a:bodyPr>
          <a:lstStyle/>
          <a:p>
            <a:pPr marL="0" lvl="0" indent="0" algn="ctr" rtl="0">
              <a:spcBef>
                <a:spcPts val="0"/>
              </a:spcBef>
              <a:spcAft>
                <a:spcPts val="0"/>
              </a:spcAft>
              <a:buNone/>
            </a:pPr>
            <a:r>
              <a:rPr lang="en" sz="1800" b="1">
                <a:solidFill>
                  <a:srgbClr val="753575"/>
                </a:solidFill>
                <a:latin typeface="Ubuntu"/>
                <a:ea typeface="Ubuntu"/>
                <a:cs typeface="Ubuntu"/>
                <a:sym typeface="Ubuntu"/>
              </a:rPr>
              <a:t>Start!</a:t>
            </a:r>
            <a:endParaRPr sz="1800" b="1">
              <a:solidFill>
                <a:srgbClr val="753575"/>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715"/>
        <p:cNvGrpSpPr/>
        <p:nvPr/>
      </p:nvGrpSpPr>
      <p:grpSpPr>
        <a:xfrm>
          <a:off x="0" y="0"/>
          <a:ext cx="0" cy="0"/>
          <a:chOff x="0" y="0"/>
          <a:chExt cx="0" cy="0"/>
        </a:xfrm>
      </p:grpSpPr>
      <p:grpSp>
        <p:nvGrpSpPr>
          <p:cNvPr id="1716" name="Google Shape;1716;p67"/>
          <p:cNvGrpSpPr/>
          <p:nvPr/>
        </p:nvGrpSpPr>
        <p:grpSpPr>
          <a:xfrm>
            <a:off x="326011" y="326378"/>
            <a:ext cx="2449272" cy="4547269"/>
            <a:chOff x="326011" y="326378"/>
            <a:chExt cx="2449272" cy="4547269"/>
          </a:xfrm>
        </p:grpSpPr>
        <p:sp>
          <p:nvSpPr>
            <p:cNvPr id="1717" name="Google Shape;1717;p67"/>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7"/>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7"/>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7"/>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7"/>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7"/>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7"/>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7"/>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7"/>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67"/>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7"/>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4.</a:t>
            </a:r>
            <a:endParaRPr>
              <a:solidFill>
                <a:schemeClr val="accent4"/>
              </a:solidFill>
            </a:endParaRPr>
          </a:p>
        </p:txBody>
      </p:sp>
      <p:sp>
        <p:nvSpPr>
          <p:cNvPr id="1732" name="Google Shape;1732;p67"/>
          <p:cNvSpPr/>
          <p:nvPr/>
        </p:nvSpPr>
        <p:spPr>
          <a:xfrm>
            <a:off x="3952800" y="13704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7"/>
          <p:cNvSpPr txBox="1">
            <a:spLocks noGrp="1"/>
          </p:cNvSpPr>
          <p:nvPr>
            <p:ph type="subTitle" idx="1"/>
          </p:nvPr>
        </p:nvSpPr>
        <p:spPr>
          <a:xfrm>
            <a:off x="1619925" y="278857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Financial statement</a:t>
            </a:r>
            <a:endParaRPr sz="4600"/>
          </a:p>
        </p:txBody>
      </p:sp>
      <p:sp>
        <p:nvSpPr>
          <p:cNvPr id="1734" name="Google Shape;1734;p67">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7">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7">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7">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7">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7">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740" name="Google Shape;1740;p67">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741" name="Google Shape;1741;p67">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742" name="Google Shape;1742;p67">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743" name="Google Shape;1743;p67">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744" name="Google Shape;1744;p67"/>
          <p:cNvGrpSpPr/>
          <p:nvPr/>
        </p:nvGrpSpPr>
        <p:grpSpPr>
          <a:xfrm>
            <a:off x="6935171" y="696541"/>
            <a:ext cx="195284" cy="195284"/>
            <a:chOff x="5660400" y="238125"/>
            <a:chExt cx="481825" cy="481825"/>
          </a:xfrm>
        </p:grpSpPr>
        <p:sp>
          <p:nvSpPr>
            <p:cNvPr id="1745" name="Google Shape;1745;p6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46" name="Google Shape;1746;p6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47" name="Google Shape;1747;p67">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48" name="Google Shape;1748;p67">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67"/>
          <p:cNvGrpSpPr/>
          <p:nvPr/>
        </p:nvGrpSpPr>
        <p:grpSpPr>
          <a:xfrm>
            <a:off x="4355817" y="1696807"/>
            <a:ext cx="440414" cy="543762"/>
            <a:chOff x="6868004" y="2963961"/>
            <a:chExt cx="351151" cy="433553"/>
          </a:xfrm>
        </p:grpSpPr>
        <p:sp>
          <p:nvSpPr>
            <p:cNvPr id="1752" name="Google Shape;1752;p67"/>
            <p:cNvSpPr/>
            <p:nvPr/>
          </p:nvSpPr>
          <p:spPr>
            <a:xfrm>
              <a:off x="6942553" y="2990013"/>
              <a:ext cx="276602" cy="398799"/>
            </a:xfrm>
            <a:custGeom>
              <a:avLst/>
              <a:gdLst/>
              <a:ahLst/>
              <a:cxnLst/>
              <a:rect l="l" t="t" r="r" b="b"/>
              <a:pathLst>
                <a:path w="5213" h="7516" extrusionOk="0">
                  <a:moveTo>
                    <a:pt x="82" y="1"/>
                  </a:moveTo>
                  <a:lnTo>
                    <a:pt x="0" y="7516"/>
                  </a:lnTo>
                  <a:lnTo>
                    <a:pt x="5143" y="7434"/>
                  </a:lnTo>
                  <a:cubicBezTo>
                    <a:pt x="5189" y="7358"/>
                    <a:pt x="5213" y="7270"/>
                    <a:pt x="5213" y="7183"/>
                  </a:cubicBezTo>
                  <a:lnTo>
                    <a:pt x="5207" y="491"/>
                  </a:lnTo>
                  <a:cubicBezTo>
                    <a:pt x="5207" y="223"/>
                    <a:pt x="4985" y="1"/>
                    <a:pt x="471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7"/>
            <p:cNvSpPr/>
            <p:nvPr/>
          </p:nvSpPr>
          <p:spPr>
            <a:xfrm>
              <a:off x="6933851" y="2990013"/>
              <a:ext cx="281589" cy="407501"/>
            </a:xfrm>
            <a:custGeom>
              <a:avLst/>
              <a:gdLst/>
              <a:ahLst/>
              <a:cxnLst/>
              <a:rect l="l" t="t" r="r" b="b"/>
              <a:pathLst>
                <a:path w="5307" h="7680" extrusionOk="0">
                  <a:moveTo>
                    <a:pt x="246" y="1"/>
                  </a:moveTo>
                  <a:cubicBezTo>
                    <a:pt x="111" y="1"/>
                    <a:pt x="0" y="112"/>
                    <a:pt x="0" y="246"/>
                  </a:cubicBezTo>
                  <a:lnTo>
                    <a:pt x="0" y="7434"/>
                  </a:lnTo>
                  <a:cubicBezTo>
                    <a:pt x="0" y="7568"/>
                    <a:pt x="111" y="7679"/>
                    <a:pt x="246" y="7679"/>
                  </a:cubicBezTo>
                  <a:lnTo>
                    <a:pt x="4880" y="7679"/>
                  </a:lnTo>
                  <a:cubicBezTo>
                    <a:pt x="5061" y="7679"/>
                    <a:pt x="5219" y="7586"/>
                    <a:pt x="5307" y="7434"/>
                  </a:cubicBezTo>
                  <a:lnTo>
                    <a:pt x="491" y="7434"/>
                  </a:lnTo>
                  <a:cubicBezTo>
                    <a:pt x="357" y="7434"/>
                    <a:pt x="246" y="7323"/>
                    <a:pt x="246" y="7183"/>
                  </a:cubicBezTo>
                  <a:lnTo>
                    <a:pt x="24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7"/>
            <p:cNvSpPr/>
            <p:nvPr/>
          </p:nvSpPr>
          <p:spPr>
            <a:xfrm>
              <a:off x="6916182" y="2963961"/>
              <a:ext cx="276602" cy="398481"/>
            </a:xfrm>
            <a:custGeom>
              <a:avLst/>
              <a:gdLst/>
              <a:ahLst/>
              <a:cxnLst/>
              <a:rect l="l" t="t" r="r" b="b"/>
              <a:pathLst>
                <a:path w="5213" h="7510" extrusionOk="0">
                  <a:moveTo>
                    <a:pt x="82" y="1"/>
                  </a:moveTo>
                  <a:lnTo>
                    <a:pt x="0" y="7510"/>
                  </a:lnTo>
                  <a:lnTo>
                    <a:pt x="0" y="7510"/>
                  </a:lnTo>
                  <a:lnTo>
                    <a:pt x="5149" y="7428"/>
                  </a:lnTo>
                  <a:cubicBezTo>
                    <a:pt x="5190" y="7352"/>
                    <a:pt x="5213" y="7270"/>
                    <a:pt x="5213" y="7183"/>
                  </a:cubicBezTo>
                  <a:lnTo>
                    <a:pt x="5213" y="492"/>
                  </a:lnTo>
                  <a:cubicBezTo>
                    <a:pt x="5213" y="217"/>
                    <a:pt x="4991" y="1"/>
                    <a:pt x="47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7"/>
            <p:cNvSpPr/>
            <p:nvPr/>
          </p:nvSpPr>
          <p:spPr>
            <a:xfrm>
              <a:off x="6907480" y="2963961"/>
              <a:ext cx="281908" cy="407182"/>
            </a:xfrm>
            <a:custGeom>
              <a:avLst/>
              <a:gdLst/>
              <a:ahLst/>
              <a:cxnLst/>
              <a:rect l="l" t="t" r="r" b="b"/>
              <a:pathLst>
                <a:path w="5313" h="7674" extrusionOk="0">
                  <a:moveTo>
                    <a:pt x="246" y="1"/>
                  </a:moveTo>
                  <a:cubicBezTo>
                    <a:pt x="112" y="1"/>
                    <a:pt x="1" y="106"/>
                    <a:pt x="1" y="246"/>
                  </a:cubicBezTo>
                  <a:lnTo>
                    <a:pt x="1" y="7428"/>
                  </a:lnTo>
                  <a:cubicBezTo>
                    <a:pt x="1" y="7562"/>
                    <a:pt x="112" y="7674"/>
                    <a:pt x="246" y="7674"/>
                  </a:cubicBezTo>
                  <a:lnTo>
                    <a:pt x="4886" y="7674"/>
                  </a:lnTo>
                  <a:cubicBezTo>
                    <a:pt x="5061" y="7674"/>
                    <a:pt x="5219" y="7580"/>
                    <a:pt x="5313" y="7428"/>
                  </a:cubicBezTo>
                  <a:lnTo>
                    <a:pt x="492" y="7428"/>
                  </a:lnTo>
                  <a:cubicBezTo>
                    <a:pt x="357" y="7428"/>
                    <a:pt x="246" y="7317"/>
                    <a:pt x="246" y="7183"/>
                  </a:cubicBezTo>
                  <a:lnTo>
                    <a:pt x="246" y="1"/>
                  </a:lnTo>
                  <a:close/>
                </a:path>
              </a:pathLst>
            </a:custGeom>
            <a:solidFill>
              <a:srgbClr val="DF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7"/>
            <p:cNvSpPr/>
            <p:nvPr/>
          </p:nvSpPr>
          <p:spPr>
            <a:xfrm>
              <a:off x="6868428" y="3000890"/>
              <a:ext cx="74178" cy="13053"/>
            </a:xfrm>
            <a:custGeom>
              <a:avLst/>
              <a:gdLst/>
              <a:ahLst/>
              <a:cxnLst/>
              <a:rect l="l" t="t" r="r" b="b"/>
              <a:pathLst>
                <a:path w="1398" h="246" extrusionOk="0">
                  <a:moveTo>
                    <a:pt x="164" y="0"/>
                  </a:moveTo>
                  <a:cubicBezTo>
                    <a:pt x="0" y="0"/>
                    <a:pt x="0" y="246"/>
                    <a:pt x="164" y="246"/>
                  </a:cubicBezTo>
                  <a:lnTo>
                    <a:pt x="1233" y="246"/>
                  </a:lnTo>
                  <a:cubicBezTo>
                    <a:pt x="1397" y="246"/>
                    <a:pt x="1397" y="0"/>
                    <a:pt x="1233"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7"/>
            <p:cNvSpPr/>
            <p:nvPr/>
          </p:nvSpPr>
          <p:spPr>
            <a:xfrm>
              <a:off x="6868004" y="3321107"/>
              <a:ext cx="73966" cy="13159"/>
            </a:xfrm>
            <a:custGeom>
              <a:avLst/>
              <a:gdLst/>
              <a:ahLst/>
              <a:cxnLst/>
              <a:rect l="l" t="t" r="r" b="b"/>
              <a:pathLst>
                <a:path w="1394" h="248" extrusionOk="0">
                  <a:moveTo>
                    <a:pt x="156" y="1"/>
                  </a:moveTo>
                  <a:cubicBezTo>
                    <a:pt x="0" y="1"/>
                    <a:pt x="2" y="247"/>
                    <a:pt x="161" y="247"/>
                  </a:cubicBezTo>
                  <a:cubicBezTo>
                    <a:pt x="165" y="247"/>
                    <a:pt x="168" y="247"/>
                    <a:pt x="172" y="247"/>
                  </a:cubicBezTo>
                  <a:lnTo>
                    <a:pt x="1241" y="247"/>
                  </a:lnTo>
                  <a:cubicBezTo>
                    <a:pt x="1393" y="235"/>
                    <a:pt x="1393" y="13"/>
                    <a:pt x="1241" y="2"/>
                  </a:cubicBezTo>
                  <a:lnTo>
                    <a:pt x="172" y="2"/>
                  </a:lnTo>
                  <a:cubicBezTo>
                    <a:pt x="167" y="1"/>
                    <a:pt x="161" y="1"/>
                    <a:pt x="15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7"/>
            <p:cNvSpPr/>
            <p:nvPr/>
          </p:nvSpPr>
          <p:spPr>
            <a:xfrm>
              <a:off x="6868004" y="3275264"/>
              <a:ext cx="73966" cy="13159"/>
            </a:xfrm>
            <a:custGeom>
              <a:avLst/>
              <a:gdLst/>
              <a:ahLst/>
              <a:cxnLst/>
              <a:rect l="l" t="t" r="r" b="b"/>
              <a:pathLst>
                <a:path w="1394" h="248" extrusionOk="0">
                  <a:moveTo>
                    <a:pt x="161" y="0"/>
                  </a:moveTo>
                  <a:cubicBezTo>
                    <a:pt x="2" y="0"/>
                    <a:pt x="0" y="247"/>
                    <a:pt x="156" y="247"/>
                  </a:cubicBezTo>
                  <a:cubicBezTo>
                    <a:pt x="161" y="247"/>
                    <a:pt x="167" y="247"/>
                    <a:pt x="172" y="246"/>
                  </a:cubicBezTo>
                  <a:lnTo>
                    <a:pt x="1241" y="246"/>
                  </a:lnTo>
                  <a:cubicBezTo>
                    <a:pt x="1393" y="235"/>
                    <a:pt x="1393" y="12"/>
                    <a:pt x="1241" y="1"/>
                  </a:cubicBezTo>
                  <a:lnTo>
                    <a:pt x="172" y="1"/>
                  </a:lnTo>
                  <a:cubicBezTo>
                    <a:pt x="168" y="1"/>
                    <a:pt x="165" y="0"/>
                    <a:pt x="16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7"/>
            <p:cNvSpPr/>
            <p:nvPr/>
          </p:nvSpPr>
          <p:spPr>
            <a:xfrm>
              <a:off x="6868004" y="3229632"/>
              <a:ext cx="73966" cy="13159"/>
            </a:xfrm>
            <a:custGeom>
              <a:avLst/>
              <a:gdLst/>
              <a:ahLst/>
              <a:cxnLst/>
              <a:rect l="l" t="t" r="r" b="b"/>
              <a:pathLst>
                <a:path w="1394" h="248" extrusionOk="0">
                  <a:moveTo>
                    <a:pt x="156" y="1"/>
                  </a:moveTo>
                  <a:cubicBezTo>
                    <a:pt x="0" y="1"/>
                    <a:pt x="2" y="248"/>
                    <a:pt x="161" y="248"/>
                  </a:cubicBezTo>
                  <a:cubicBezTo>
                    <a:pt x="165" y="248"/>
                    <a:pt x="168" y="247"/>
                    <a:pt x="172" y="247"/>
                  </a:cubicBezTo>
                  <a:lnTo>
                    <a:pt x="1241" y="247"/>
                  </a:lnTo>
                  <a:cubicBezTo>
                    <a:pt x="1393" y="236"/>
                    <a:pt x="1393" y="13"/>
                    <a:pt x="1241" y="2"/>
                  </a:cubicBezTo>
                  <a:lnTo>
                    <a:pt x="172" y="2"/>
                  </a:lnTo>
                  <a:cubicBezTo>
                    <a:pt x="167" y="1"/>
                    <a:pt x="161" y="1"/>
                    <a:pt x="15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7"/>
            <p:cNvSpPr/>
            <p:nvPr/>
          </p:nvSpPr>
          <p:spPr>
            <a:xfrm>
              <a:off x="6868004" y="3183788"/>
              <a:ext cx="73966" cy="13159"/>
            </a:xfrm>
            <a:custGeom>
              <a:avLst/>
              <a:gdLst/>
              <a:ahLst/>
              <a:cxnLst/>
              <a:rect l="l" t="t" r="r" b="b"/>
              <a:pathLst>
                <a:path w="1394" h="248" extrusionOk="0">
                  <a:moveTo>
                    <a:pt x="161" y="1"/>
                  </a:moveTo>
                  <a:cubicBezTo>
                    <a:pt x="2" y="1"/>
                    <a:pt x="0" y="247"/>
                    <a:pt x="156" y="247"/>
                  </a:cubicBezTo>
                  <a:cubicBezTo>
                    <a:pt x="161" y="247"/>
                    <a:pt x="167" y="247"/>
                    <a:pt x="172" y="246"/>
                  </a:cubicBezTo>
                  <a:lnTo>
                    <a:pt x="1241" y="246"/>
                  </a:lnTo>
                  <a:cubicBezTo>
                    <a:pt x="1393" y="235"/>
                    <a:pt x="1393" y="13"/>
                    <a:pt x="1241" y="1"/>
                  </a:cubicBezTo>
                  <a:lnTo>
                    <a:pt x="172" y="1"/>
                  </a:lnTo>
                  <a:cubicBezTo>
                    <a:pt x="168" y="1"/>
                    <a:pt x="165" y="1"/>
                    <a:pt x="161"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7"/>
            <p:cNvSpPr/>
            <p:nvPr/>
          </p:nvSpPr>
          <p:spPr>
            <a:xfrm>
              <a:off x="6868004" y="3138210"/>
              <a:ext cx="73966" cy="13106"/>
            </a:xfrm>
            <a:custGeom>
              <a:avLst/>
              <a:gdLst/>
              <a:ahLst/>
              <a:cxnLst/>
              <a:rect l="l" t="t" r="r" b="b"/>
              <a:pathLst>
                <a:path w="1394" h="247" extrusionOk="0">
                  <a:moveTo>
                    <a:pt x="156" y="0"/>
                  </a:moveTo>
                  <a:cubicBezTo>
                    <a:pt x="0" y="0"/>
                    <a:pt x="2" y="247"/>
                    <a:pt x="161" y="247"/>
                  </a:cubicBezTo>
                  <a:cubicBezTo>
                    <a:pt x="165" y="247"/>
                    <a:pt x="168" y="247"/>
                    <a:pt x="172" y="246"/>
                  </a:cubicBezTo>
                  <a:lnTo>
                    <a:pt x="1241" y="246"/>
                  </a:lnTo>
                  <a:cubicBezTo>
                    <a:pt x="1393" y="235"/>
                    <a:pt x="1393" y="13"/>
                    <a:pt x="1241" y="1"/>
                  </a:cubicBezTo>
                  <a:lnTo>
                    <a:pt x="172" y="1"/>
                  </a:lnTo>
                  <a:cubicBezTo>
                    <a:pt x="167" y="0"/>
                    <a:pt x="161" y="0"/>
                    <a:pt x="156"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7"/>
            <p:cNvSpPr/>
            <p:nvPr/>
          </p:nvSpPr>
          <p:spPr>
            <a:xfrm>
              <a:off x="6868004" y="3092313"/>
              <a:ext cx="73966" cy="13159"/>
            </a:xfrm>
            <a:custGeom>
              <a:avLst/>
              <a:gdLst/>
              <a:ahLst/>
              <a:cxnLst/>
              <a:rect l="l" t="t" r="r" b="b"/>
              <a:pathLst>
                <a:path w="1394" h="248" extrusionOk="0">
                  <a:moveTo>
                    <a:pt x="161" y="1"/>
                  </a:moveTo>
                  <a:cubicBezTo>
                    <a:pt x="2" y="1"/>
                    <a:pt x="0" y="247"/>
                    <a:pt x="156" y="247"/>
                  </a:cubicBezTo>
                  <a:cubicBezTo>
                    <a:pt x="161" y="247"/>
                    <a:pt x="167" y="247"/>
                    <a:pt x="172" y="246"/>
                  </a:cubicBezTo>
                  <a:lnTo>
                    <a:pt x="1241" y="246"/>
                  </a:lnTo>
                  <a:cubicBezTo>
                    <a:pt x="1393" y="235"/>
                    <a:pt x="1393" y="13"/>
                    <a:pt x="1241" y="1"/>
                  </a:cubicBezTo>
                  <a:lnTo>
                    <a:pt x="172" y="1"/>
                  </a:lnTo>
                  <a:cubicBezTo>
                    <a:pt x="168" y="1"/>
                    <a:pt x="165" y="1"/>
                    <a:pt x="161"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7"/>
            <p:cNvSpPr/>
            <p:nvPr/>
          </p:nvSpPr>
          <p:spPr>
            <a:xfrm>
              <a:off x="6868428" y="3046734"/>
              <a:ext cx="74178" cy="13106"/>
            </a:xfrm>
            <a:custGeom>
              <a:avLst/>
              <a:gdLst/>
              <a:ahLst/>
              <a:cxnLst/>
              <a:rect l="l" t="t" r="r" b="b"/>
              <a:pathLst>
                <a:path w="1398" h="247" extrusionOk="0">
                  <a:moveTo>
                    <a:pt x="164" y="1"/>
                  </a:moveTo>
                  <a:cubicBezTo>
                    <a:pt x="0" y="1"/>
                    <a:pt x="0" y="246"/>
                    <a:pt x="164" y="246"/>
                  </a:cubicBezTo>
                  <a:lnTo>
                    <a:pt x="1233" y="246"/>
                  </a:lnTo>
                  <a:cubicBezTo>
                    <a:pt x="1397" y="246"/>
                    <a:pt x="1397" y="1"/>
                    <a:pt x="1233"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767"/>
        <p:cNvGrpSpPr/>
        <p:nvPr/>
      </p:nvGrpSpPr>
      <p:grpSpPr>
        <a:xfrm>
          <a:off x="0" y="0"/>
          <a:ext cx="0" cy="0"/>
          <a:chOff x="0" y="0"/>
          <a:chExt cx="0" cy="0"/>
        </a:xfrm>
      </p:grpSpPr>
      <p:sp>
        <p:nvSpPr>
          <p:cNvPr id="1768" name="Google Shape;1768;p68">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8">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8"/>
          <p:cNvSpPr txBox="1"/>
          <p:nvPr/>
        </p:nvSpPr>
        <p:spPr>
          <a:xfrm>
            <a:off x="2292125" y="652150"/>
            <a:ext cx="47892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753575"/>
                </a:solidFill>
                <a:latin typeface="Ubuntu"/>
                <a:ea typeface="Ubuntu"/>
                <a:cs typeface="Ubuntu"/>
                <a:sym typeface="Ubuntu"/>
              </a:rPr>
              <a:t>Actual customers (VND)</a:t>
            </a:r>
            <a:endParaRPr sz="2800" b="1">
              <a:solidFill>
                <a:srgbClr val="753575"/>
              </a:solidFill>
              <a:latin typeface="Ubuntu"/>
              <a:ea typeface="Ubuntu"/>
              <a:cs typeface="Ubuntu"/>
              <a:sym typeface="Ubuntu"/>
            </a:endParaRPr>
          </a:p>
        </p:txBody>
      </p:sp>
      <p:pic>
        <p:nvPicPr>
          <p:cNvPr id="1771" name="Google Shape;1771;p68"/>
          <p:cNvPicPr preferRelativeResize="0"/>
          <p:nvPr/>
        </p:nvPicPr>
        <p:blipFill>
          <a:blip r:embed="rId3">
            <a:alphaModFix/>
          </a:blip>
          <a:stretch>
            <a:fillRect/>
          </a:stretch>
        </p:blipFill>
        <p:spPr>
          <a:xfrm>
            <a:off x="1190388" y="1214000"/>
            <a:ext cx="6763225" cy="3643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775"/>
        <p:cNvGrpSpPr/>
        <p:nvPr/>
      </p:nvGrpSpPr>
      <p:grpSpPr>
        <a:xfrm>
          <a:off x="0" y="0"/>
          <a:ext cx="0" cy="0"/>
          <a:chOff x="0" y="0"/>
          <a:chExt cx="0" cy="0"/>
        </a:xfrm>
      </p:grpSpPr>
      <p:sp>
        <p:nvSpPr>
          <p:cNvPr id="1776" name="Google Shape;1776;p6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9"/>
          <p:cNvSpPr txBox="1"/>
          <p:nvPr/>
        </p:nvSpPr>
        <p:spPr>
          <a:xfrm>
            <a:off x="2292125" y="652150"/>
            <a:ext cx="47892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753575"/>
                </a:solidFill>
                <a:latin typeface="Ubuntu"/>
                <a:ea typeface="Ubuntu"/>
                <a:cs typeface="Ubuntu"/>
                <a:sym typeface="Ubuntu"/>
              </a:rPr>
              <a:t>Actual customers (VND)</a:t>
            </a:r>
            <a:endParaRPr sz="2800" b="1">
              <a:solidFill>
                <a:srgbClr val="753575"/>
              </a:solidFill>
              <a:latin typeface="Ubuntu"/>
              <a:ea typeface="Ubuntu"/>
              <a:cs typeface="Ubuntu"/>
              <a:sym typeface="Ubuntu"/>
            </a:endParaRPr>
          </a:p>
        </p:txBody>
      </p:sp>
      <p:pic>
        <p:nvPicPr>
          <p:cNvPr id="1779" name="Google Shape;1779;p69"/>
          <p:cNvPicPr preferRelativeResize="0"/>
          <p:nvPr/>
        </p:nvPicPr>
        <p:blipFill>
          <a:blip r:embed="rId3">
            <a:alphaModFix/>
          </a:blip>
          <a:stretch>
            <a:fillRect/>
          </a:stretch>
        </p:blipFill>
        <p:spPr>
          <a:xfrm>
            <a:off x="1072237" y="1131025"/>
            <a:ext cx="6999524" cy="36920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783"/>
        <p:cNvGrpSpPr/>
        <p:nvPr/>
      </p:nvGrpSpPr>
      <p:grpSpPr>
        <a:xfrm>
          <a:off x="0" y="0"/>
          <a:ext cx="0" cy="0"/>
          <a:chOff x="0" y="0"/>
          <a:chExt cx="0" cy="0"/>
        </a:xfrm>
      </p:grpSpPr>
      <p:grpSp>
        <p:nvGrpSpPr>
          <p:cNvPr id="1784" name="Google Shape;1784;p70"/>
          <p:cNvGrpSpPr/>
          <p:nvPr/>
        </p:nvGrpSpPr>
        <p:grpSpPr>
          <a:xfrm>
            <a:off x="326011" y="326378"/>
            <a:ext cx="2449272" cy="4547269"/>
            <a:chOff x="326011" y="326378"/>
            <a:chExt cx="2449272" cy="4547269"/>
          </a:xfrm>
        </p:grpSpPr>
        <p:sp>
          <p:nvSpPr>
            <p:cNvPr id="1785" name="Google Shape;1785;p70"/>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0"/>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0"/>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0"/>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0"/>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6" name="Google Shape;1796;p70"/>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0"/>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5.</a:t>
            </a:r>
            <a:endParaRPr>
              <a:solidFill>
                <a:schemeClr val="accent4"/>
              </a:solidFill>
            </a:endParaRPr>
          </a:p>
        </p:txBody>
      </p:sp>
      <p:sp>
        <p:nvSpPr>
          <p:cNvPr id="1800" name="Google Shape;1800;p70"/>
          <p:cNvSpPr/>
          <p:nvPr/>
        </p:nvSpPr>
        <p:spPr>
          <a:xfrm>
            <a:off x="3952800" y="13704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0"/>
          <p:cNvSpPr txBox="1">
            <a:spLocks noGrp="1"/>
          </p:cNvSpPr>
          <p:nvPr>
            <p:ph type="subTitle" idx="1"/>
          </p:nvPr>
        </p:nvSpPr>
        <p:spPr>
          <a:xfrm>
            <a:off x="1619925" y="278857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Results</a:t>
            </a:r>
            <a:endParaRPr sz="4600"/>
          </a:p>
        </p:txBody>
      </p:sp>
      <p:sp>
        <p:nvSpPr>
          <p:cNvPr id="1802" name="Google Shape;1802;p70">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0">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0">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0">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0">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0">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808" name="Google Shape;1808;p70">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809" name="Google Shape;1809;p70">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810" name="Google Shape;1810;p70">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811" name="Google Shape;1811;p70">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812" name="Google Shape;1812;p70"/>
          <p:cNvGrpSpPr/>
          <p:nvPr/>
        </p:nvGrpSpPr>
        <p:grpSpPr>
          <a:xfrm>
            <a:off x="6935171" y="696541"/>
            <a:ext cx="195284" cy="195284"/>
            <a:chOff x="5660400" y="238125"/>
            <a:chExt cx="481825" cy="481825"/>
          </a:xfrm>
        </p:grpSpPr>
        <p:sp>
          <p:nvSpPr>
            <p:cNvPr id="1813" name="Google Shape;1813;p7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4" name="Google Shape;1814;p7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15" name="Google Shape;1815;p70">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816" name="Google Shape;1816;p70">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70"/>
          <p:cNvGrpSpPr/>
          <p:nvPr/>
        </p:nvGrpSpPr>
        <p:grpSpPr>
          <a:xfrm>
            <a:off x="4302764" y="1690984"/>
            <a:ext cx="538463" cy="597341"/>
            <a:chOff x="7296211" y="1550613"/>
            <a:chExt cx="308823" cy="342571"/>
          </a:xfrm>
        </p:grpSpPr>
        <p:sp>
          <p:nvSpPr>
            <p:cNvPr id="1820" name="Google Shape;1820;p70"/>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0"/>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36"/>
        <p:cNvGrpSpPr/>
        <p:nvPr/>
      </p:nvGrpSpPr>
      <p:grpSpPr>
        <a:xfrm>
          <a:off x="0" y="0"/>
          <a:ext cx="0" cy="0"/>
          <a:chOff x="0" y="0"/>
          <a:chExt cx="0" cy="0"/>
        </a:xfrm>
      </p:grpSpPr>
      <p:sp>
        <p:nvSpPr>
          <p:cNvPr id="1837" name="Google Shape;1837;p71">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1">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1"/>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Facebook</a:t>
            </a:r>
            <a:endParaRPr sz="2800" b="1">
              <a:solidFill>
                <a:srgbClr val="FC4A86"/>
              </a:solidFill>
              <a:latin typeface="Ubuntu"/>
              <a:ea typeface="Ubuntu"/>
              <a:cs typeface="Ubuntu"/>
              <a:sym typeface="Ubuntu"/>
            </a:endParaRPr>
          </a:p>
        </p:txBody>
      </p:sp>
      <p:pic>
        <p:nvPicPr>
          <p:cNvPr id="1840" name="Google Shape;1840;p71"/>
          <p:cNvPicPr preferRelativeResize="0"/>
          <p:nvPr/>
        </p:nvPicPr>
        <p:blipFill rotWithShape="1">
          <a:blip r:embed="rId3">
            <a:alphaModFix/>
          </a:blip>
          <a:srcRect l="13982" r="13867"/>
          <a:stretch/>
        </p:blipFill>
        <p:spPr>
          <a:xfrm>
            <a:off x="1383413" y="1376325"/>
            <a:ext cx="6377176" cy="327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44"/>
        <p:cNvGrpSpPr/>
        <p:nvPr/>
      </p:nvGrpSpPr>
      <p:grpSpPr>
        <a:xfrm>
          <a:off x="0" y="0"/>
          <a:ext cx="0" cy="0"/>
          <a:chOff x="0" y="0"/>
          <a:chExt cx="0" cy="0"/>
        </a:xfrm>
      </p:grpSpPr>
      <p:sp>
        <p:nvSpPr>
          <p:cNvPr id="1845" name="Google Shape;1845;p7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2"/>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Facebook</a:t>
            </a:r>
            <a:endParaRPr sz="2800" b="1">
              <a:solidFill>
                <a:srgbClr val="FC4A86"/>
              </a:solidFill>
              <a:latin typeface="Ubuntu"/>
              <a:ea typeface="Ubuntu"/>
              <a:cs typeface="Ubuntu"/>
              <a:sym typeface="Ubuntu"/>
            </a:endParaRPr>
          </a:p>
        </p:txBody>
      </p:sp>
      <p:pic>
        <p:nvPicPr>
          <p:cNvPr id="1848" name="Google Shape;1848;p72"/>
          <p:cNvPicPr preferRelativeResize="0"/>
          <p:nvPr/>
        </p:nvPicPr>
        <p:blipFill>
          <a:blip r:embed="rId3">
            <a:alphaModFix/>
          </a:blip>
          <a:stretch>
            <a:fillRect/>
          </a:stretch>
        </p:blipFill>
        <p:spPr>
          <a:xfrm>
            <a:off x="1095788" y="1238650"/>
            <a:ext cx="6952424" cy="357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52"/>
        <p:cNvGrpSpPr/>
        <p:nvPr/>
      </p:nvGrpSpPr>
      <p:grpSpPr>
        <a:xfrm>
          <a:off x="0" y="0"/>
          <a:ext cx="0" cy="0"/>
          <a:chOff x="0" y="0"/>
          <a:chExt cx="0" cy="0"/>
        </a:xfrm>
      </p:grpSpPr>
      <p:sp>
        <p:nvSpPr>
          <p:cNvPr id="1853" name="Google Shape;1853;p7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3"/>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Facebook</a:t>
            </a:r>
            <a:endParaRPr sz="2800" b="1">
              <a:solidFill>
                <a:srgbClr val="FC4A86"/>
              </a:solidFill>
              <a:latin typeface="Ubuntu"/>
              <a:ea typeface="Ubuntu"/>
              <a:cs typeface="Ubuntu"/>
              <a:sym typeface="Ubuntu"/>
            </a:endParaRPr>
          </a:p>
        </p:txBody>
      </p:sp>
      <p:pic>
        <p:nvPicPr>
          <p:cNvPr id="1856" name="Google Shape;1856;p73"/>
          <p:cNvPicPr preferRelativeResize="0"/>
          <p:nvPr/>
        </p:nvPicPr>
        <p:blipFill>
          <a:blip r:embed="rId3">
            <a:alphaModFix/>
          </a:blip>
          <a:stretch>
            <a:fillRect/>
          </a:stretch>
        </p:blipFill>
        <p:spPr>
          <a:xfrm>
            <a:off x="1276963" y="1261900"/>
            <a:ext cx="6590076" cy="3579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60"/>
        <p:cNvGrpSpPr/>
        <p:nvPr/>
      </p:nvGrpSpPr>
      <p:grpSpPr>
        <a:xfrm>
          <a:off x="0" y="0"/>
          <a:ext cx="0" cy="0"/>
          <a:chOff x="0" y="0"/>
          <a:chExt cx="0" cy="0"/>
        </a:xfrm>
      </p:grpSpPr>
      <p:sp>
        <p:nvSpPr>
          <p:cNvPr id="1861" name="Google Shape;1861;p74">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4">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4"/>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Twitter</a:t>
            </a:r>
            <a:endParaRPr sz="2800" b="1">
              <a:solidFill>
                <a:srgbClr val="FC4A86"/>
              </a:solidFill>
              <a:latin typeface="Ubuntu"/>
              <a:ea typeface="Ubuntu"/>
              <a:cs typeface="Ubuntu"/>
              <a:sym typeface="Ubuntu"/>
            </a:endParaRPr>
          </a:p>
        </p:txBody>
      </p:sp>
      <p:pic>
        <p:nvPicPr>
          <p:cNvPr id="1864" name="Google Shape;1864;p74"/>
          <p:cNvPicPr preferRelativeResize="0"/>
          <p:nvPr/>
        </p:nvPicPr>
        <p:blipFill>
          <a:blip r:embed="rId3">
            <a:alphaModFix/>
          </a:blip>
          <a:stretch>
            <a:fillRect/>
          </a:stretch>
        </p:blipFill>
        <p:spPr>
          <a:xfrm>
            <a:off x="1353637" y="1225400"/>
            <a:ext cx="6436726" cy="3635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68"/>
        <p:cNvGrpSpPr/>
        <p:nvPr/>
      </p:nvGrpSpPr>
      <p:grpSpPr>
        <a:xfrm>
          <a:off x="0" y="0"/>
          <a:ext cx="0" cy="0"/>
          <a:chOff x="0" y="0"/>
          <a:chExt cx="0" cy="0"/>
        </a:xfrm>
      </p:grpSpPr>
      <p:sp>
        <p:nvSpPr>
          <p:cNvPr id="1869" name="Google Shape;1869;p7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5"/>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Twitter</a:t>
            </a:r>
            <a:endParaRPr sz="2800" b="1">
              <a:solidFill>
                <a:srgbClr val="FC4A86"/>
              </a:solidFill>
              <a:latin typeface="Ubuntu"/>
              <a:ea typeface="Ubuntu"/>
              <a:cs typeface="Ubuntu"/>
              <a:sym typeface="Ubuntu"/>
            </a:endParaRPr>
          </a:p>
        </p:txBody>
      </p:sp>
      <p:pic>
        <p:nvPicPr>
          <p:cNvPr id="1872" name="Google Shape;1872;p75"/>
          <p:cNvPicPr preferRelativeResize="0"/>
          <p:nvPr/>
        </p:nvPicPr>
        <p:blipFill>
          <a:blip r:embed="rId3">
            <a:alphaModFix/>
          </a:blip>
          <a:stretch>
            <a:fillRect/>
          </a:stretch>
        </p:blipFill>
        <p:spPr>
          <a:xfrm>
            <a:off x="1167788" y="1388144"/>
            <a:ext cx="6808427" cy="195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76"/>
        <p:cNvGrpSpPr/>
        <p:nvPr/>
      </p:nvGrpSpPr>
      <p:grpSpPr>
        <a:xfrm>
          <a:off x="0" y="0"/>
          <a:ext cx="0" cy="0"/>
          <a:chOff x="0" y="0"/>
          <a:chExt cx="0" cy="0"/>
        </a:xfrm>
      </p:grpSpPr>
      <p:sp>
        <p:nvSpPr>
          <p:cNvPr id="1877" name="Google Shape;1877;p76">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6">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6"/>
          <p:cNvSpPr txBox="1"/>
          <p:nvPr/>
        </p:nvSpPr>
        <p:spPr>
          <a:xfrm>
            <a:off x="3630600" y="652150"/>
            <a:ext cx="1882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FC4A86"/>
                </a:solidFill>
                <a:latin typeface="Ubuntu"/>
                <a:ea typeface="Ubuntu"/>
                <a:cs typeface="Ubuntu"/>
                <a:sym typeface="Ubuntu"/>
              </a:rPr>
              <a:t>Twitter</a:t>
            </a:r>
            <a:endParaRPr sz="2800" b="1">
              <a:solidFill>
                <a:srgbClr val="FC4A86"/>
              </a:solidFill>
              <a:latin typeface="Ubuntu"/>
              <a:ea typeface="Ubuntu"/>
              <a:cs typeface="Ubuntu"/>
              <a:sym typeface="Ubuntu"/>
            </a:endParaRPr>
          </a:p>
        </p:txBody>
      </p:sp>
      <p:pic>
        <p:nvPicPr>
          <p:cNvPr id="1880" name="Google Shape;1880;p76"/>
          <p:cNvPicPr preferRelativeResize="0"/>
          <p:nvPr/>
        </p:nvPicPr>
        <p:blipFill>
          <a:blip r:embed="rId3">
            <a:alphaModFix/>
          </a:blip>
          <a:stretch>
            <a:fillRect/>
          </a:stretch>
        </p:blipFill>
        <p:spPr>
          <a:xfrm>
            <a:off x="1142125" y="1283825"/>
            <a:ext cx="6728100" cy="354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91"/>
        <p:cNvGrpSpPr/>
        <p:nvPr/>
      </p:nvGrpSpPr>
      <p:grpSpPr>
        <a:xfrm>
          <a:off x="0" y="0"/>
          <a:ext cx="0" cy="0"/>
          <a:chOff x="0" y="0"/>
          <a:chExt cx="0" cy="0"/>
        </a:xfrm>
      </p:grpSpPr>
      <p:sp>
        <p:nvSpPr>
          <p:cNvPr id="1292" name="Google Shape;1292;p59">
            <a:hlinkClick r:id="" action="ppaction://noaction"/>
          </p:cNvPr>
          <p:cNvSpPr/>
          <p:nvPr/>
        </p:nvSpPr>
        <p:spPr>
          <a:xfrm rot="5400000">
            <a:off x="8034175" y="3124075"/>
            <a:ext cx="11589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9">
            <a:hlinkClick r:id="rId3" action="ppaction://hlinksldjump"/>
          </p:cNvPr>
          <p:cNvSpPr/>
          <p:nvPr/>
        </p:nvSpPr>
        <p:spPr>
          <a:xfrm rot="5400000">
            <a:off x="7968625" y="1902850"/>
            <a:ext cx="1290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9">
            <a:hlinkClick r:id="" action="ppaction://noaction"/>
          </p:cNvPr>
          <p:cNvSpPr/>
          <p:nvPr/>
        </p:nvSpPr>
        <p:spPr>
          <a:xfrm rot="5400000">
            <a:off x="7955725" y="4354575"/>
            <a:ext cx="13158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9">
            <a:hlinkClick r:id="rId3"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1296" name="Google Shape;1296;p59">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1297" name="Google Shape;1297;p59">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1298" name="Google Shape;1298;p59">
            <a:hlinkClick r:id="" action="ppaction://noaction"/>
          </p:cNvPr>
          <p:cNvSpPr/>
          <p:nvPr/>
        </p:nvSpPr>
        <p:spPr>
          <a:xfrm rot="5400000">
            <a:off x="8023975" y="671275"/>
            <a:ext cx="1179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9">
            <a:hlinkClick r:id="" action="ppaction://noaction"/>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1300" name="Google Shape;1300;p5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2" name="Google Shape;1302;p59"/>
          <p:cNvGrpSpPr/>
          <p:nvPr/>
        </p:nvGrpSpPr>
        <p:grpSpPr>
          <a:xfrm>
            <a:off x="6935171" y="696541"/>
            <a:ext cx="195284" cy="195284"/>
            <a:chOff x="5660400" y="238125"/>
            <a:chExt cx="481825" cy="481825"/>
          </a:xfrm>
        </p:grpSpPr>
        <p:sp>
          <p:nvSpPr>
            <p:cNvPr id="1303" name="Google Shape;1303;p5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04" name="Google Shape;1304;p5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05" name="Google Shape;1305;p59">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9">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9"/>
          <p:cNvSpPr txBox="1"/>
          <p:nvPr/>
        </p:nvSpPr>
        <p:spPr>
          <a:xfrm>
            <a:off x="1541075" y="544291"/>
            <a:ext cx="64869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accent4"/>
                </a:solidFill>
                <a:latin typeface="Ubuntu"/>
                <a:ea typeface="Ubuntu"/>
                <a:cs typeface="Ubuntu"/>
                <a:sym typeface="Ubuntu"/>
              </a:rPr>
              <a:t>Contents</a:t>
            </a:r>
            <a:endParaRPr sz="2800" b="1">
              <a:solidFill>
                <a:schemeClr val="accent4"/>
              </a:solidFill>
              <a:latin typeface="Ubuntu"/>
              <a:ea typeface="Ubuntu"/>
              <a:cs typeface="Ubuntu"/>
              <a:sym typeface="Ubuntu"/>
            </a:endParaRPr>
          </a:p>
        </p:txBody>
      </p:sp>
      <p:sp>
        <p:nvSpPr>
          <p:cNvPr id="1308" name="Google Shape;1308;p59">
            <a:hlinkClick r:id="" action="ppaction://noaction"/>
          </p:cNvPr>
          <p:cNvSpPr txBox="1"/>
          <p:nvPr/>
        </p:nvSpPr>
        <p:spPr>
          <a:xfrm>
            <a:off x="1574275" y="1475175"/>
            <a:ext cx="62463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4ECAA4"/>
                </a:solidFill>
                <a:latin typeface="Ubuntu"/>
                <a:ea typeface="Ubuntu"/>
                <a:cs typeface="Ubuntu"/>
                <a:sym typeface="Ubuntu"/>
              </a:rPr>
              <a:t>1. Overview</a:t>
            </a:r>
            <a:endParaRPr sz="1800" b="1">
              <a:solidFill>
                <a:srgbClr val="4ECAA4"/>
              </a:solidFill>
              <a:latin typeface="Ubuntu"/>
              <a:ea typeface="Ubuntu"/>
              <a:cs typeface="Ubuntu"/>
              <a:sym typeface="Ubuntu"/>
            </a:endParaRPr>
          </a:p>
        </p:txBody>
      </p:sp>
      <p:sp>
        <p:nvSpPr>
          <p:cNvPr id="1309" name="Google Shape;1309;p59">
            <a:hlinkClick r:id="" action="ppaction://noaction"/>
          </p:cNvPr>
          <p:cNvSpPr txBox="1"/>
          <p:nvPr/>
        </p:nvSpPr>
        <p:spPr>
          <a:xfrm>
            <a:off x="1574275" y="2020023"/>
            <a:ext cx="62463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753575"/>
                </a:solidFill>
                <a:latin typeface="Ubuntu"/>
                <a:ea typeface="Ubuntu"/>
                <a:cs typeface="Ubuntu"/>
                <a:sym typeface="Ubuntu"/>
              </a:rPr>
              <a:t>2. Production</a:t>
            </a:r>
            <a:endParaRPr sz="1800" b="1">
              <a:solidFill>
                <a:srgbClr val="753575"/>
              </a:solidFill>
              <a:latin typeface="Ubuntu"/>
              <a:ea typeface="Ubuntu"/>
              <a:cs typeface="Ubuntu"/>
              <a:sym typeface="Ubuntu"/>
            </a:endParaRPr>
          </a:p>
        </p:txBody>
      </p:sp>
      <p:sp>
        <p:nvSpPr>
          <p:cNvPr id="1310" name="Google Shape;1310;p59">
            <a:hlinkClick r:id="" action="ppaction://noaction"/>
          </p:cNvPr>
          <p:cNvSpPr txBox="1"/>
          <p:nvPr/>
        </p:nvSpPr>
        <p:spPr>
          <a:xfrm>
            <a:off x="1574275" y="2631630"/>
            <a:ext cx="62463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Ubuntu"/>
                <a:ea typeface="Ubuntu"/>
                <a:cs typeface="Ubuntu"/>
                <a:sym typeface="Ubuntu"/>
              </a:rPr>
              <a:t>3. Marketing</a:t>
            </a:r>
            <a:endParaRPr sz="1800" b="1">
              <a:solidFill>
                <a:schemeClr val="accent4"/>
              </a:solidFill>
              <a:latin typeface="Ubuntu"/>
              <a:ea typeface="Ubuntu"/>
              <a:cs typeface="Ubuntu"/>
              <a:sym typeface="Ubuntu"/>
            </a:endParaRPr>
          </a:p>
        </p:txBody>
      </p:sp>
      <p:sp>
        <p:nvSpPr>
          <p:cNvPr id="1311" name="Google Shape;1311;p59">
            <a:hlinkClick r:id="" action="ppaction://noaction"/>
          </p:cNvPr>
          <p:cNvSpPr txBox="1"/>
          <p:nvPr/>
        </p:nvSpPr>
        <p:spPr>
          <a:xfrm>
            <a:off x="1574275" y="3243735"/>
            <a:ext cx="62463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C4A86"/>
                </a:solidFill>
                <a:latin typeface="Ubuntu"/>
                <a:ea typeface="Ubuntu"/>
                <a:cs typeface="Ubuntu"/>
                <a:sym typeface="Ubuntu"/>
              </a:rPr>
              <a:t>4. Financial Statement</a:t>
            </a:r>
            <a:endParaRPr sz="1800" b="1" dirty="0">
              <a:solidFill>
                <a:srgbClr val="FC4A86"/>
              </a:solidFill>
              <a:latin typeface="Ubuntu"/>
              <a:ea typeface="Ubuntu"/>
              <a:cs typeface="Ubuntu"/>
              <a:sym typeface="Ubuntu"/>
            </a:endParaRPr>
          </a:p>
        </p:txBody>
      </p:sp>
      <p:sp>
        <p:nvSpPr>
          <p:cNvPr id="1312" name="Google Shape;1312;p59"/>
          <p:cNvSpPr/>
          <p:nvPr/>
        </p:nvSpPr>
        <p:spPr>
          <a:xfrm>
            <a:off x="1432725" y="1557817"/>
            <a:ext cx="104100" cy="104100"/>
          </a:xfrm>
          <a:prstGeom prst="ellipse">
            <a:avLst/>
          </a:pr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9"/>
          <p:cNvSpPr/>
          <p:nvPr/>
        </p:nvSpPr>
        <p:spPr>
          <a:xfrm>
            <a:off x="1432725" y="2135965"/>
            <a:ext cx="104100" cy="104100"/>
          </a:xfrm>
          <a:prstGeom prst="ellipse">
            <a:avLst/>
          </a:prstGeom>
          <a:solidFill>
            <a:srgbClr val="753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9"/>
          <p:cNvSpPr/>
          <p:nvPr/>
        </p:nvSpPr>
        <p:spPr>
          <a:xfrm>
            <a:off x="1432725" y="3364016"/>
            <a:ext cx="104100" cy="104100"/>
          </a:xfrm>
          <a:prstGeom prst="ellipse">
            <a:avLst/>
          </a:pr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9">
            <a:hlinkClick r:id="" action="ppaction://noaction"/>
          </p:cNvPr>
          <p:cNvSpPr txBox="1"/>
          <p:nvPr/>
        </p:nvSpPr>
        <p:spPr>
          <a:xfrm>
            <a:off x="1595825" y="3875950"/>
            <a:ext cx="6246300" cy="30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4ECAA4"/>
                </a:solidFill>
                <a:latin typeface="Ubuntu"/>
                <a:ea typeface="Ubuntu"/>
                <a:cs typeface="Ubuntu"/>
                <a:sym typeface="Ubuntu"/>
              </a:rPr>
              <a:t>5. Results</a:t>
            </a:r>
            <a:endParaRPr sz="1800" b="1">
              <a:solidFill>
                <a:srgbClr val="4ECAA4"/>
              </a:solidFill>
              <a:latin typeface="Ubuntu"/>
              <a:ea typeface="Ubuntu"/>
              <a:cs typeface="Ubuntu"/>
              <a:sym typeface="Ubuntu"/>
            </a:endParaRPr>
          </a:p>
        </p:txBody>
      </p:sp>
      <p:sp>
        <p:nvSpPr>
          <p:cNvPr id="1316" name="Google Shape;1316;p59"/>
          <p:cNvSpPr/>
          <p:nvPr/>
        </p:nvSpPr>
        <p:spPr>
          <a:xfrm>
            <a:off x="1454275" y="3958592"/>
            <a:ext cx="104100" cy="104100"/>
          </a:xfrm>
          <a:prstGeom prst="ellipse">
            <a:avLst/>
          </a:pr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9"/>
          <p:cNvSpPr/>
          <p:nvPr/>
        </p:nvSpPr>
        <p:spPr>
          <a:xfrm>
            <a:off x="1432725" y="2745565"/>
            <a:ext cx="104100" cy="10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59"/>
          <p:cNvGrpSpPr/>
          <p:nvPr/>
        </p:nvGrpSpPr>
        <p:grpSpPr>
          <a:xfrm flipH="1">
            <a:off x="4815488" y="2403076"/>
            <a:ext cx="3449327" cy="2639109"/>
            <a:chOff x="721002" y="1745676"/>
            <a:chExt cx="3449327" cy="2639109"/>
          </a:xfrm>
        </p:grpSpPr>
        <p:sp>
          <p:nvSpPr>
            <p:cNvPr id="1319" name="Google Shape;1319;p59"/>
            <p:cNvSpPr/>
            <p:nvPr/>
          </p:nvSpPr>
          <p:spPr>
            <a:xfrm>
              <a:off x="2000276" y="3071311"/>
              <a:ext cx="932483" cy="1274767"/>
            </a:xfrm>
            <a:custGeom>
              <a:avLst/>
              <a:gdLst/>
              <a:ahLst/>
              <a:cxnLst/>
              <a:rect l="l" t="t" r="r" b="b"/>
              <a:pathLst>
                <a:path w="48209" h="65905" extrusionOk="0">
                  <a:moveTo>
                    <a:pt x="11728" y="1"/>
                  </a:moveTo>
                  <a:cubicBezTo>
                    <a:pt x="10407" y="1"/>
                    <a:pt x="9068" y="257"/>
                    <a:pt x="7782" y="795"/>
                  </a:cubicBezTo>
                  <a:cubicBezTo>
                    <a:pt x="2372" y="3105"/>
                    <a:pt x="1" y="9488"/>
                    <a:pt x="2615" y="14747"/>
                  </a:cubicBezTo>
                  <a:lnTo>
                    <a:pt x="27053" y="60158"/>
                  </a:lnTo>
                  <a:cubicBezTo>
                    <a:pt x="28861" y="63773"/>
                    <a:pt x="32524" y="65904"/>
                    <a:pt x="36372" y="65904"/>
                  </a:cubicBezTo>
                  <a:cubicBezTo>
                    <a:pt x="37570" y="65904"/>
                    <a:pt x="38787" y="65698"/>
                    <a:pt x="39971" y="65264"/>
                  </a:cubicBezTo>
                  <a:cubicBezTo>
                    <a:pt x="45473" y="63228"/>
                    <a:pt x="48208" y="57027"/>
                    <a:pt x="45989" y="51586"/>
                  </a:cubicBezTo>
                  <a:cubicBezTo>
                    <a:pt x="40761" y="38911"/>
                    <a:pt x="24652" y="11707"/>
                    <a:pt x="20427" y="4838"/>
                  </a:cubicBezTo>
                  <a:cubicBezTo>
                    <a:pt x="18513" y="1759"/>
                    <a:pt x="15184" y="1"/>
                    <a:pt x="11728" y="1"/>
                  </a:cubicBez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9"/>
            <p:cNvSpPr/>
            <p:nvPr/>
          </p:nvSpPr>
          <p:spPr>
            <a:xfrm>
              <a:off x="1897397" y="2990676"/>
              <a:ext cx="744338" cy="749812"/>
            </a:xfrm>
            <a:custGeom>
              <a:avLst/>
              <a:gdLst/>
              <a:ahLst/>
              <a:cxnLst/>
              <a:rect l="l" t="t" r="r" b="b"/>
              <a:pathLst>
                <a:path w="38482" h="38765" extrusionOk="0">
                  <a:moveTo>
                    <a:pt x="15810" y="1"/>
                  </a:moveTo>
                  <a:cubicBezTo>
                    <a:pt x="12180" y="1"/>
                    <a:pt x="8530" y="1350"/>
                    <a:pt x="5684" y="4113"/>
                  </a:cubicBezTo>
                  <a:cubicBezTo>
                    <a:pt x="1186" y="8460"/>
                    <a:pt x="0" y="15177"/>
                    <a:pt x="2706" y="20800"/>
                  </a:cubicBezTo>
                  <a:lnTo>
                    <a:pt x="11308" y="38764"/>
                  </a:lnTo>
                  <a:lnTo>
                    <a:pt x="38481" y="22199"/>
                  </a:lnTo>
                  <a:cubicBezTo>
                    <a:pt x="38481" y="22199"/>
                    <a:pt x="30639" y="10192"/>
                    <a:pt x="27600" y="6028"/>
                  </a:cubicBezTo>
                  <a:cubicBezTo>
                    <a:pt x="24730" y="2051"/>
                    <a:pt x="20285" y="1"/>
                    <a:pt x="15810"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9"/>
            <p:cNvSpPr/>
            <p:nvPr/>
          </p:nvSpPr>
          <p:spPr>
            <a:xfrm>
              <a:off x="1168393" y="2950871"/>
              <a:ext cx="1189989" cy="1236431"/>
            </a:xfrm>
            <a:custGeom>
              <a:avLst/>
              <a:gdLst/>
              <a:ahLst/>
              <a:cxnLst/>
              <a:rect l="l" t="t" r="r" b="b"/>
              <a:pathLst>
                <a:path w="61522" h="63923" extrusionOk="0">
                  <a:moveTo>
                    <a:pt x="29059" y="1"/>
                  </a:moveTo>
                  <a:cubicBezTo>
                    <a:pt x="29059" y="1"/>
                    <a:pt x="11886" y="2189"/>
                    <a:pt x="8420" y="3314"/>
                  </a:cubicBezTo>
                  <a:cubicBezTo>
                    <a:pt x="3040" y="5016"/>
                    <a:pt x="2402" y="11916"/>
                    <a:pt x="2554" y="17569"/>
                  </a:cubicBezTo>
                  <a:lnTo>
                    <a:pt x="1" y="63923"/>
                  </a:lnTo>
                  <a:lnTo>
                    <a:pt x="59029" y="63923"/>
                  </a:lnTo>
                  <a:lnTo>
                    <a:pt x="61370" y="11916"/>
                  </a:lnTo>
                  <a:cubicBezTo>
                    <a:pt x="61522" y="7083"/>
                    <a:pt x="60823" y="3314"/>
                    <a:pt x="56142" y="2068"/>
                  </a:cubicBezTo>
                  <a:cubicBezTo>
                    <a:pt x="52433" y="1065"/>
                    <a:pt x="46202" y="1"/>
                    <a:pt x="46202"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9"/>
            <p:cNvSpPr/>
            <p:nvPr/>
          </p:nvSpPr>
          <p:spPr>
            <a:xfrm>
              <a:off x="2335969" y="3308323"/>
              <a:ext cx="14720" cy="298087"/>
            </a:xfrm>
            <a:custGeom>
              <a:avLst/>
              <a:gdLst/>
              <a:ahLst/>
              <a:cxnLst/>
              <a:rect l="l" t="t" r="r" b="b"/>
              <a:pathLst>
                <a:path w="761" h="15411" fill="none" extrusionOk="0">
                  <a:moveTo>
                    <a:pt x="1" y="15411"/>
                  </a:moveTo>
                  <a:lnTo>
                    <a:pt x="761" y="0"/>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9"/>
            <p:cNvSpPr/>
            <p:nvPr/>
          </p:nvSpPr>
          <p:spPr>
            <a:xfrm>
              <a:off x="1650482" y="2950871"/>
              <a:ext cx="580701" cy="185340"/>
            </a:xfrm>
            <a:custGeom>
              <a:avLst/>
              <a:gdLst/>
              <a:ahLst/>
              <a:cxnLst/>
              <a:rect l="l" t="t" r="r" b="b"/>
              <a:pathLst>
                <a:path w="30022" h="9582" extrusionOk="0">
                  <a:moveTo>
                    <a:pt x="4134" y="1"/>
                  </a:moveTo>
                  <a:lnTo>
                    <a:pt x="0" y="426"/>
                  </a:lnTo>
                  <a:cubicBezTo>
                    <a:pt x="0" y="426"/>
                    <a:pt x="2432" y="9302"/>
                    <a:pt x="16292" y="9575"/>
                  </a:cubicBezTo>
                  <a:cubicBezTo>
                    <a:pt x="16500" y="9579"/>
                    <a:pt x="16703" y="9582"/>
                    <a:pt x="16903" y="9582"/>
                  </a:cubicBezTo>
                  <a:cubicBezTo>
                    <a:pt x="30022" y="9582"/>
                    <a:pt x="25745" y="852"/>
                    <a:pt x="25745" y="852"/>
                  </a:cubicBezTo>
                  <a:lnTo>
                    <a:pt x="21672" y="1"/>
                  </a:ln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9"/>
            <p:cNvSpPr/>
            <p:nvPr/>
          </p:nvSpPr>
          <p:spPr>
            <a:xfrm>
              <a:off x="721002" y="3095604"/>
              <a:ext cx="903082" cy="1255193"/>
            </a:xfrm>
            <a:custGeom>
              <a:avLst/>
              <a:gdLst/>
              <a:ahLst/>
              <a:cxnLst/>
              <a:rect l="l" t="t" r="r" b="b"/>
              <a:pathLst>
                <a:path w="46689" h="64893" extrusionOk="0">
                  <a:moveTo>
                    <a:pt x="34995" y="0"/>
                  </a:moveTo>
                  <a:cubicBezTo>
                    <a:pt x="31341" y="0"/>
                    <a:pt x="27845" y="1963"/>
                    <a:pt x="26019" y="5314"/>
                  </a:cubicBezTo>
                  <a:cubicBezTo>
                    <a:pt x="22190" y="12397"/>
                    <a:pt x="6445" y="38172"/>
                    <a:pt x="1916" y="51090"/>
                  </a:cubicBezTo>
                  <a:cubicBezTo>
                    <a:pt x="1" y="56653"/>
                    <a:pt x="3040" y="62701"/>
                    <a:pt x="8663" y="64434"/>
                  </a:cubicBezTo>
                  <a:cubicBezTo>
                    <a:pt x="9679" y="64744"/>
                    <a:pt x="10694" y="64892"/>
                    <a:pt x="11685" y="64892"/>
                  </a:cubicBezTo>
                  <a:cubicBezTo>
                    <a:pt x="15651" y="64892"/>
                    <a:pt x="19235" y="62519"/>
                    <a:pt x="20913" y="58628"/>
                  </a:cubicBezTo>
                  <a:lnTo>
                    <a:pt x="44348" y="14251"/>
                  </a:lnTo>
                  <a:cubicBezTo>
                    <a:pt x="46688" y="8840"/>
                    <a:pt x="43983" y="2579"/>
                    <a:pt x="38451" y="603"/>
                  </a:cubicBezTo>
                  <a:cubicBezTo>
                    <a:pt x="37315" y="195"/>
                    <a:pt x="36147" y="0"/>
                    <a:pt x="34995" y="0"/>
                  </a:cubicBez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9"/>
            <p:cNvSpPr/>
            <p:nvPr/>
          </p:nvSpPr>
          <p:spPr>
            <a:xfrm>
              <a:off x="935597" y="3004989"/>
              <a:ext cx="774319" cy="735499"/>
            </a:xfrm>
            <a:custGeom>
              <a:avLst/>
              <a:gdLst/>
              <a:ahLst/>
              <a:cxnLst/>
              <a:rect l="l" t="t" r="r" b="b"/>
              <a:pathLst>
                <a:path w="40032" h="38025" extrusionOk="0">
                  <a:moveTo>
                    <a:pt x="24226" y="0"/>
                  </a:moveTo>
                  <a:cubicBezTo>
                    <a:pt x="19748" y="0"/>
                    <a:pt x="15305" y="2052"/>
                    <a:pt x="12432" y="6018"/>
                  </a:cubicBezTo>
                  <a:cubicBezTo>
                    <a:pt x="9362" y="10212"/>
                    <a:pt x="0" y="23890"/>
                    <a:pt x="0" y="23890"/>
                  </a:cubicBezTo>
                  <a:lnTo>
                    <a:pt x="27235" y="38024"/>
                  </a:lnTo>
                  <a:lnTo>
                    <a:pt x="37326" y="20820"/>
                  </a:lnTo>
                  <a:cubicBezTo>
                    <a:pt x="40031" y="15167"/>
                    <a:pt x="38815" y="8449"/>
                    <a:pt x="34347" y="4103"/>
                  </a:cubicBezTo>
                  <a:cubicBezTo>
                    <a:pt x="31493" y="1343"/>
                    <a:pt x="27848" y="0"/>
                    <a:pt x="24226"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9"/>
            <p:cNvSpPr/>
            <p:nvPr/>
          </p:nvSpPr>
          <p:spPr>
            <a:xfrm>
              <a:off x="1399448" y="3444121"/>
              <a:ext cx="238126" cy="296346"/>
            </a:xfrm>
            <a:custGeom>
              <a:avLst/>
              <a:gdLst/>
              <a:ahLst/>
              <a:cxnLst/>
              <a:rect l="l" t="t" r="r" b="b"/>
              <a:pathLst>
                <a:path w="12311" h="15321" fill="none" extrusionOk="0">
                  <a:moveTo>
                    <a:pt x="0" y="13740"/>
                  </a:moveTo>
                  <a:lnTo>
                    <a:pt x="3253" y="15320"/>
                  </a:lnTo>
                  <a:lnTo>
                    <a:pt x="12311" y="1"/>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9"/>
            <p:cNvSpPr/>
            <p:nvPr/>
          </p:nvSpPr>
          <p:spPr>
            <a:xfrm>
              <a:off x="1975312" y="4098563"/>
              <a:ext cx="486812" cy="199228"/>
            </a:xfrm>
            <a:custGeom>
              <a:avLst/>
              <a:gdLst/>
              <a:ahLst/>
              <a:cxnLst/>
              <a:rect l="l" t="t" r="r" b="b"/>
              <a:pathLst>
                <a:path w="25168" h="10300" extrusionOk="0">
                  <a:moveTo>
                    <a:pt x="11716" y="1"/>
                  </a:moveTo>
                  <a:cubicBezTo>
                    <a:pt x="6974" y="1"/>
                    <a:pt x="3101" y="2244"/>
                    <a:pt x="3101" y="2244"/>
                  </a:cubicBezTo>
                  <a:lnTo>
                    <a:pt x="0" y="10299"/>
                  </a:lnTo>
                  <a:lnTo>
                    <a:pt x="25168" y="10299"/>
                  </a:lnTo>
                  <a:cubicBezTo>
                    <a:pt x="21675" y="2090"/>
                    <a:pt x="16291" y="1"/>
                    <a:pt x="11716" y="1"/>
                  </a:cubicBez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9"/>
            <p:cNvSpPr/>
            <p:nvPr/>
          </p:nvSpPr>
          <p:spPr>
            <a:xfrm>
              <a:off x="929118" y="4016149"/>
              <a:ext cx="1111207" cy="338765"/>
            </a:xfrm>
            <a:custGeom>
              <a:avLst/>
              <a:gdLst/>
              <a:ahLst/>
              <a:cxnLst/>
              <a:rect l="l" t="t" r="r" b="b"/>
              <a:pathLst>
                <a:path w="57449" h="17514" extrusionOk="0">
                  <a:moveTo>
                    <a:pt x="6171" y="1"/>
                  </a:moveTo>
                  <a:lnTo>
                    <a:pt x="1" y="17266"/>
                  </a:lnTo>
                  <a:cubicBezTo>
                    <a:pt x="1" y="17266"/>
                    <a:pt x="4289" y="17513"/>
                    <a:pt x="11366" y="17513"/>
                  </a:cubicBezTo>
                  <a:cubicBezTo>
                    <a:pt x="21465" y="17513"/>
                    <a:pt x="37245" y="17009"/>
                    <a:pt x="54348" y="14560"/>
                  </a:cubicBezTo>
                  <a:lnTo>
                    <a:pt x="57449" y="6505"/>
                  </a:lnTo>
                  <a:lnTo>
                    <a:pt x="6171" y="1"/>
                  </a:ln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9"/>
            <p:cNvSpPr/>
            <p:nvPr/>
          </p:nvSpPr>
          <p:spPr>
            <a:xfrm>
              <a:off x="1022596" y="4012629"/>
              <a:ext cx="199924" cy="25300"/>
            </a:xfrm>
            <a:custGeom>
              <a:avLst/>
              <a:gdLst/>
              <a:ahLst/>
              <a:cxnLst/>
              <a:rect l="l" t="t" r="r" b="b"/>
              <a:pathLst>
                <a:path w="10336" h="1308" fill="none" extrusionOk="0">
                  <a:moveTo>
                    <a:pt x="1" y="0"/>
                  </a:moveTo>
                  <a:lnTo>
                    <a:pt x="10335" y="1307"/>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9"/>
            <p:cNvSpPr/>
            <p:nvPr/>
          </p:nvSpPr>
          <p:spPr>
            <a:xfrm>
              <a:off x="1727501" y="2405882"/>
              <a:ext cx="75262" cy="188164"/>
            </a:xfrm>
            <a:custGeom>
              <a:avLst/>
              <a:gdLst/>
              <a:ahLst/>
              <a:cxnLst/>
              <a:rect l="l" t="t" r="r" b="b"/>
              <a:pathLst>
                <a:path w="3891" h="9728" extrusionOk="0">
                  <a:moveTo>
                    <a:pt x="0" y="1"/>
                  </a:moveTo>
                  <a:lnTo>
                    <a:pt x="1520" y="9728"/>
                  </a:lnTo>
                  <a:lnTo>
                    <a:pt x="38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9"/>
            <p:cNvSpPr/>
            <p:nvPr/>
          </p:nvSpPr>
          <p:spPr>
            <a:xfrm>
              <a:off x="2133887" y="2235289"/>
              <a:ext cx="212110" cy="208648"/>
            </a:xfrm>
            <a:custGeom>
              <a:avLst/>
              <a:gdLst/>
              <a:ahLst/>
              <a:cxnLst/>
              <a:rect l="l" t="t" r="r" b="b"/>
              <a:pathLst>
                <a:path w="10966" h="10787" extrusionOk="0">
                  <a:moveTo>
                    <a:pt x="4538" y="1"/>
                  </a:moveTo>
                  <a:cubicBezTo>
                    <a:pt x="2762" y="1"/>
                    <a:pt x="1991" y="1783"/>
                    <a:pt x="1178" y="3714"/>
                  </a:cubicBezTo>
                  <a:cubicBezTo>
                    <a:pt x="479" y="5386"/>
                    <a:pt x="114" y="7180"/>
                    <a:pt x="23" y="9003"/>
                  </a:cubicBezTo>
                  <a:lnTo>
                    <a:pt x="53" y="9003"/>
                  </a:lnTo>
                  <a:cubicBezTo>
                    <a:pt x="0" y="9988"/>
                    <a:pt x="925" y="10786"/>
                    <a:pt x="2013" y="10786"/>
                  </a:cubicBezTo>
                  <a:cubicBezTo>
                    <a:pt x="2168" y="10786"/>
                    <a:pt x="2326" y="10770"/>
                    <a:pt x="2485" y="10736"/>
                  </a:cubicBezTo>
                  <a:cubicBezTo>
                    <a:pt x="6771" y="9854"/>
                    <a:pt x="10965" y="2043"/>
                    <a:pt x="5707" y="219"/>
                  </a:cubicBezTo>
                  <a:cubicBezTo>
                    <a:pt x="5273" y="69"/>
                    <a:pt x="4886" y="1"/>
                    <a:pt x="4538" y="1"/>
                  </a:cubicBezTo>
                  <a:close/>
                </a:path>
              </a:pathLst>
            </a:custGeom>
            <a:solidFill>
              <a:srgbClr val="804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9"/>
            <p:cNvSpPr/>
            <p:nvPr/>
          </p:nvSpPr>
          <p:spPr>
            <a:xfrm>
              <a:off x="1727501" y="2381783"/>
              <a:ext cx="345128" cy="623235"/>
            </a:xfrm>
            <a:custGeom>
              <a:avLst/>
              <a:gdLst/>
              <a:ahLst/>
              <a:cxnLst/>
              <a:rect l="l" t="t" r="r" b="b"/>
              <a:pathLst>
                <a:path w="17843" h="32221" extrusionOk="0">
                  <a:moveTo>
                    <a:pt x="2310" y="1"/>
                  </a:moveTo>
                  <a:lnTo>
                    <a:pt x="0" y="31491"/>
                  </a:lnTo>
                  <a:lnTo>
                    <a:pt x="17842" y="32220"/>
                  </a:lnTo>
                  <a:lnTo>
                    <a:pt x="16505" y="5442"/>
                  </a:lnTo>
                  <a:lnTo>
                    <a:pt x="2310" y="1"/>
                  </a:ln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9"/>
            <p:cNvSpPr/>
            <p:nvPr/>
          </p:nvSpPr>
          <p:spPr>
            <a:xfrm>
              <a:off x="1724561" y="1825943"/>
              <a:ext cx="529733" cy="841263"/>
            </a:xfrm>
            <a:custGeom>
              <a:avLst/>
              <a:gdLst/>
              <a:ahLst/>
              <a:cxnLst/>
              <a:rect l="l" t="t" r="r" b="b"/>
              <a:pathLst>
                <a:path w="27387" h="43493" extrusionOk="0">
                  <a:moveTo>
                    <a:pt x="10503" y="1"/>
                  </a:moveTo>
                  <a:cubicBezTo>
                    <a:pt x="3259" y="1"/>
                    <a:pt x="118" y="4481"/>
                    <a:pt x="0" y="8191"/>
                  </a:cubicBezTo>
                  <a:lnTo>
                    <a:pt x="243" y="22112"/>
                  </a:lnTo>
                  <a:lnTo>
                    <a:pt x="2371" y="31292"/>
                  </a:lnTo>
                  <a:cubicBezTo>
                    <a:pt x="1629" y="36783"/>
                    <a:pt x="6221" y="43492"/>
                    <a:pt x="16599" y="43492"/>
                  </a:cubicBezTo>
                  <a:cubicBezTo>
                    <a:pt x="16848" y="43492"/>
                    <a:pt x="17100" y="43488"/>
                    <a:pt x="17356" y="43481"/>
                  </a:cubicBezTo>
                  <a:cubicBezTo>
                    <a:pt x="26809" y="43177"/>
                    <a:pt x="26475" y="29803"/>
                    <a:pt x="26475" y="29803"/>
                  </a:cubicBezTo>
                  <a:lnTo>
                    <a:pt x="27235" y="10957"/>
                  </a:lnTo>
                  <a:cubicBezTo>
                    <a:pt x="27387" y="7158"/>
                    <a:pt x="24225" y="562"/>
                    <a:pt x="20061" y="380"/>
                  </a:cubicBezTo>
                  <a:lnTo>
                    <a:pt x="11216" y="15"/>
                  </a:lnTo>
                  <a:cubicBezTo>
                    <a:pt x="10974" y="5"/>
                    <a:pt x="10736" y="1"/>
                    <a:pt x="10503" y="1"/>
                  </a:cubicBez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9"/>
            <p:cNvSpPr/>
            <p:nvPr/>
          </p:nvSpPr>
          <p:spPr>
            <a:xfrm>
              <a:off x="1831559" y="2020810"/>
              <a:ext cx="194025" cy="67873"/>
            </a:xfrm>
            <a:custGeom>
              <a:avLst/>
              <a:gdLst/>
              <a:ahLst/>
              <a:cxnLst/>
              <a:rect l="l" t="t" r="r" b="b"/>
              <a:pathLst>
                <a:path w="10031" h="3509" extrusionOk="0">
                  <a:moveTo>
                    <a:pt x="8389" y="1"/>
                  </a:moveTo>
                  <a:lnTo>
                    <a:pt x="1642" y="457"/>
                  </a:lnTo>
                  <a:cubicBezTo>
                    <a:pt x="1603" y="454"/>
                    <a:pt x="1565" y="452"/>
                    <a:pt x="1527" y="452"/>
                  </a:cubicBezTo>
                  <a:cubicBezTo>
                    <a:pt x="785" y="452"/>
                    <a:pt x="149" y="1012"/>
                    <a:pt x="91" y="1764"/>
                  </a:cubicBezTo>
                  <a:cubicBezTo>
                    <a:pt x="0" y="2554"/>
                    <a:pt x="578" y="3253"/>
                    <a:pt x="1368" y="3344"/>
                  </a:cubicBezTo>
                  <a:lnTo>
                    <a:pt x="8055" y="3496"/>
                  </a:lnTo>
                  <a:cubicBezTo>
                    <a:pt x="8124" y="3505"/>
                    <a:pt x="8192" y="3509"/>
                    <a:pt x="8259" y="3509"/>
                  </a:cubicBezTo>
                  <a:cubicBezTo>
                    <a:pt x="9179" y="3509"/>
                    <a:pt x="9972" y="2757"/>
                    <a:pt x="10000" y="1794"/>
                  </a:cubicBezTo>
                  <a:cubicBezTo>
                    <a:pt x="10031" y="852"/>
                    <a:pt x="9301" y="62"/>
                    <a:pt x="8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9"/>
            <p:cNvSpPr/>
            <p:nvPr/>
          </p:nvSpPr>
          <p:spPr>
            <a:xfrm>
              <a:off x="2139032" y="2027290"/>
              <a:ext cx="146984" cy="73501"/>
            </a:xfrm>
            <a:custGeom>
              <a:avLst/>
              <a:gdLst/>
              <a:ahLst/>
              <a:cxnLst/>
              <a:rect l="l" t="t" r="r" b="b"/>
              <a:pathLst>
                <a:path w="7599" h="3800" extrusionOk="0">
                  <a:moveTo>
                    <a:pt x="1702" y="0"/>
                  </a:moveTo>
                  <a:cubicBezTo>
                    <a:pt x="760" y="31"/>
                    <a:pt x="0" y="790"/>
                    <a:pt x="0" y="1733"/>
                  </a:cubicBezTo>
                  <a:cubicBezTo>
                    <a:pt x="0" y="2713"/>
                    <a:pt x="794" y="3503"/>
                    <a:pt x="1732" y="3503"/>
                  </a:cubicBezTo>
                  <a:cubicBezTo>
                    <a:pt x="1783" y="3503"/>
                    <a:pt x="1833" y="3500"/>
                    <a:pt x="1885" y="3496"/>
                  </a:cubicBezTo>
                  <a:lnTo>
                    <a:pt x="6201" y="3800"/>
                  </a:lnTo>
                  <a:cubicBezTo>
                    <a:pt x="6991" y="3739"/>
                    <a:pt x="7599" y="3070"/>
                    <a:pt x="7538" y="2280"/>
                  </a:cubicBezTo>
                  <a:cubicBezTo>
                    <a:pt x="7480" y="1497"/>
                    <a:pt x="6869" y="908"/>
                    <a:pt x="6127" y="908"/>
                  </a:cubicBezTo>
                  <a:cubicBezTo>
                    <a:pt x="6091" y="908"/>
                    <a:pt x="6055" y="909"/>
                    <a:pt x="6018" y="912"/>
                  </a:cubicBezTo>
                  <a:lnTo>
                    <a:pt x="17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9"/>
            <p:cNvSpPr/>
            <p:nvPr/>
          </p:nvSpPr>
          <p:spPr>
            <a:xfrm>
              <a:off x="2083174" y="2278905"/>
              <a:ext cx="40000" cy="114082"/>
            </a:xfrm>
            <a:custGeom>
              <a:avLst/>
              <a:gdLst/>
              <a:ahLst/>
              <a:cxnLst/>
              <a:rect l="l" t="t" r="r" b="b"/>
              <a:pathLst>
                <a:path w="2068" h="5898" fill="none" extrusionOk="0">
                  <a:moveTo>
                    <a:pt x="0" y="5897"/>
                  </a:moveTo>
                  <a:lnTo>
                    <a:pt x="639" y="5745"/>
                  </a:lnTo>
                  <a:cubicBezTo>
                    <a:pt x="1520" y="5563"/>
                    <a:pt x="2067" y="4621"/>
                    <a:pt x="1763" y="3739"/>
                  </a:cubicBezTo>
                  <a:lnTo>
                    <a:pt x="548" y="0"/>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9"/>
            <p:cNvSpPr/>
            <p:nvPr/>
          </p:nvSpPr>
          <p:spPr>
            <a:xfrm>
              <a:off x="1965596" y="2419421"/>
              <a:ext cx="162864" cy="45010"/>
            </a:xfrm>
            <a:custGeom>
              <a:avLst/>
              <a:gdLst/>
              <a:ahLst/>
              <a:cxnLst/>
              <a:rect l="l" t="t" r="r" b="b"/>
              <a:pathLst>
                <a:path w="8420" h="2327" extrusionOk="0">
                  <a:moveTo>
                    <a:pt x="0" y="0"/>
                  </a:moveTo>
                  <a:cubicBezTo>
                    <a:pt x="1680" y="1790"/>
                    <a:pt x="3365" y="2326"/>
                    <a:pt x="4782" y="2326"/>
                  </a:cubicBezTo>
                  <a:cubicBezTo>
                    <a:pt x="6902" y="2326"/>
                    <a:pt x="8420" y="1125"/>
                    <a:pt x="8420" y="1125"/>
                  </a:cubicBezTo>
                  <a:lnTo>
                    <a:pt x="8420" y="1125"/>
                  </a:lnTo>
                  <a:cubicBezTo>
                    <a:pt x="7757" y="1182"/>
                    <a:pt x="7128" y="1207"/>
                    <a:pt x="6534" y="1207"/>
                  </a:cubicBezTo>
                  <a:cubicBezTo>
                    <a:pt x="2415" y="1207"/>
                    <a:pt x="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9"/>
            <p:cNvSpPr/>
            <p:nvPr/>
          </p:nvSpPr>
          <p:spPr>
            <a:xfrm>
              <a:off x="1686342" y="1959091"/>
              <a:ext cx="116423" cy="327488"/>
            </a:xfrm>
            <a:custGeom>
              <a:avLst/>
              <a:gdLst/>
              <a:ahLst/>
              <a:cxnLst/>
              <a:rect l="l" t="t" r="r" b="b"/>
              <a:pathLst>
                <a:path w="6019" h="16931" extrusionOk="0">
                  <a:moveTo>
                    <a:pt x="4742" y="0"/>
                  </a:moveTo>
                  <a:lnTo>
                    <a:pt x="0" y="1307"/>
                  </a:lnTo>
                  <a:lnTo>
                    <a:pt x="699" y="14864"/>
                  </a:lnTo>
                  <a:lnTo>
                    <a:pt x="3921" y="16931"/>
                  </a:lnTo>
                  <a:lnTo>
                    <a:pt x="6019" y="7295"/>
                  </a:lnTo>
                  <a:lnTo>
                    <a:pt x="47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9"/>
            <p:cNvSpPr/>
            <p:nvPr/>
          </p:nvSpPr>
          <p:spPr>
            <a:xfrm>
              <a:off x="1548765" y="2223723"/>
              <a:ext cx="234025" cy="213367"/>
            </a:xfrm>
            <a:custGeom>
              <a:avLst/>
              <a:gdLst/>
              <a:ahLst/>
              <a:cxnLst/>
              <a:rect l="l" t="t" r="r" b="b"/>
              <a:pathLst>
                <a:path w="12099" h="11031" extrusionOk="0">
                  <a:moveTo>
                    <a:pt x="7626" y="0"/>
                  </a:moveTo>
                  <a:cubicBezTo>
                    <a:pt x="7298" y="0"/>
                    <a:pt x="6946" y="56"/>
                    <a:pt x="6566" y="179"/>
                  </a:cubicBezTo>
                  <a:cubicBezTo>
                    <a:pt x="1" y="2246"/>
                    <a:pt x="5229" y="9692"/>
                    <a:pt x="9454" y="10939"/>
                  </a:cubicBezTo>
                  <a:cubicBezTo>
                    <a:pt x="9663" y="11001"/>
                    <a:pt x="9874" y="11031"/>
                    <a:pt x="10081" y="11031"/>
                  </a:cubicBezTo>
                  <a:cubicBezTo>
                    <a:pt x="11081" y="11031"/>
                    <a:pt x="11982" y="10345"/>
                    <a:pt x="12007" y="9389"/>
                  </a:cubicBezTo>
                  <a:cubicBezTo>
                    <a:pt x="12098" y="7595"/>
                    <a:pt x="11855" y="5771"/>
                    <a:pt x="11308" y="4039"/>
                  </a:cubicBezTo>
                  <a:cubicBezTo>
                    <a:pt x="10657" y="2008"/>
                    <a:pt x="9583" y="0"/>
                    <a:pt x="7626" y="0"/>
                  </a:cubicBezTo>
                  <a:close/>
                </a:path>
              </a:pathLst>
            </a:custGeom>
            <a:solidFill>
              <a:srgbClr val="9C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9"/>
            <p:cNvSpPr/>
            <p:nvPr/>
          </p:nvSpPr>
          <p:spPr>
            <a:xfrm>
              <a:off x="1685162" y="1745676"/>
              <a:ext cx="566194" cy="238725"/>
            </a:xfrm>
            <a:custGeom>
              <a:avLst/>
              <a:gdLst/>
              <a:ahLst/>
              <a:cxnLst/>
              <a:rect l="l" t="t" r="r" b="b"/>
              <a:pathLst>
                <a:path w="29272" h="12342" extrusionOk="0">
                  <a:moveTo>
                    <a:pt x="10335" y="1"/>
                  </a:moveTo>
                  <a:cubicBezTo>
                    <a:pt x="3618" y="1"/>
                    <a:pt x="1" y="6536"/>
                    <a:pt x="31" y="12341"/>
                  </a:cubicBezTo>
                  <a:lnTo>
                    <a:pt x="29272" y="12341"/>
                  </a:lnTo>
                  <a:lnTo>
                    <a:pt x="29272" y="12311"/>
                  </a:lnTo>
                  <a:cubicBezTo>
                    <a:pt x="29272" y="6505"/>
                    <a:pt x="26262" y="1"/>
                    <a:pt x="18968" y="1"/>
                  </a:cubicBez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9"/>
            <p:cNvSpPr/>
            <p:nvPr/>
          </p:nvSpPr>
          <p:spPr>
            <a:xfrm>
              <a:off x="1685742" y="1950271"/>
              <a:ext cx="797259" cy="34120"/>
            </a:xfrm>
            <a:custGeom>
              <a:avLst/>
              <a:gdLst/>
              <a:ahLst/>
              <a:cxnLst/>
              <a:rect l="l" t="t" r="r" b="b"/>
              <a:pathLst>
                <a:path w="41218" h="1764" extrusionOk="0">
                  <a:moveTo>
                    <a:pt x="1" y="0"/>
                  </a:moveTo>
                  <a:lnTo>
                    <a:pt x="1" y="1763"/>
                  </a:lnTo>
                  <a:lnTo>
                    <a:pt x="40336" y="1763"/>
                  </a:lnTo>
                  <a:cubicBezTo>
                    <a:pt x="40822" y="1763"/>
                    <a:pt x="41218" y="1368"/>
                    <a:pt x="41218" y="882"/>
                  </a:cubicBezTo>
                  <a:cubicBezTo>
                    <a:pt x="41218" y="395"/>
                    <a:pt x="40822" y="0"/>
                    <a:pt x="40336" y="0"/>
                  </a:cubicBez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9"/>
            <p:cNvSpPr/>
            <p:nvPr/>
          </p:nvSpPr>
          <p:spPr>
            <a:xfrm>
              <a:off x="2437086" y="3176595"/>
              <a:ext cx="1733243" cy="1130028"/>
            </a:xfrm>
            <a:custGeom>
              <a:avLst/>
              <a:gdLst/>
              <a:ahLst/>
              <a:cxnLst/>
              <a:rect l="l" t="t" r="r" b="b"/>
              <a:pathLst>
                <a:path w="89608" h="58422" extrusionOk="0">
                  <a:moveTo>
                    <a:pt x="23314" y="1"/>
                  </a:moveTo>
                  <a:cubicBezTo>
                    <a:pt x="21035" y="1"/>
                    <a:pt x="19059" y="1582"/>
                    <a:pt x="18542" y="3800"/>
                  </a:cubicBezTo>
                  <a:lnTo>
                    <a:pt x="1" y="58422"/>
                  </a:lnTo>
                  <a:lnTo>
                    <a:pt x="71431" y="58422"/>
                  </a:lnTo>
                  <a:lnTo>
                    <a:pt x="89121" y="4348"/>
                  </a:lnTo>
                  <a:cubicBezTo>
                    <a:pt x="89607" y="2098"/>
                    <a:pt x="87905" y="1"/>
                    <a:pt x="85625"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9"/>
            <p:cNvSpPr/>
            <p:nvPr/>
          </p:nvSpPr>
          <p:spPr>
            <a:xfrm>
              <a:off x="2437086" y="4296583"/>
              <a:ext cx="1388714" cy="88202"/>
            </a:xfrm>
            <a:custGeom>
              <a:avLst/>
              <a:gdLst/>
              <a:ahLst/>
              <a:cxnLst/>
              <a:rect l="l" t="t" r="r" b="b"/>
              <a:pathLst>
                <a:path w="71796" h="4560" extrusionOk="0">
                  <a:moveTo>
                    <a:pt x="1" y="1"/>
                  </a:moveTo>
                  <a:lnTo>
                    <a:pt x="1" y="4560"/>
                  </a:lnTo>
                  <a:lnTo>
                    <a:pt x="71795" y="4560"/>
                  </a:lnTo>
                  <a:lnTo>
                    <a:pt x="71795" y="1"/>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9"/>
            <p:cNvSpPr/>
            <p:nvPr/>
          </p:nvSpPr>
          <p:spPr>
            <a:xfrm>
              <a:off x="1726605" y="4296583"/>
              <a:ext cx="714937" cy="88202"/>
            </a:xfrm>
            <a:custGeom>
              <a:avLst/>
              <a:gdLst/>
              <a:ahLst/>
              <a:cxnLst/>
              <a:rect l="l" t="t" r="r" b="b"/>
              <a:pathLst>
                <a:path w="36962" h="4560" extrusionOk="0">
                  <a:moveTo>
                    <a:pt x="4559" y="1"/>
                  </a:moveTo>
                  <a:cubicBezTo>
                    <a:pt x="2037" y="1"/>
                    <a:pt x="0" y="2037"/>
                    <a:pt x="0" y="4560"/>
                  </a:cubicBezTo>
                  <a:lnTo>
                    <a:pt x="36961" y="4560"/>
                  </a:lnTo>
                  <a:lnTo>
                    <a:pt x="36961" y="1"/>
                  </a:ln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59"/>
            <p:cNvGrpSpPr/>
            <p:nvPr/>
          </p:nvGrpSpPr>
          <p:grpSpPr>
            <a:xfrm rot="1319536">
              <a:off x="1897565" y="2137765"/>
              <a:ext cx="159830" cy="123774"/>
              <a:chOff x="2648150" y="2870364"/>
              <a:chExt cx="222256" cy="161261"/>
            </a:xfrm>
          </p:grpSpPr>
          <p:sp>
            <p:nvSpPr>
              <p:cNvPr id="1346" name="Google Shape;1346;p59"/>
              <p:cNvSpPr/>
              <p:nvPr/>
            </p:nvSpPr>
            <p:spPr>
              <a:xfrm rot="722064">
                <a:off x="2660010" y="2892830"/>
                <a:ext cx="198536" cy="119006"/>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9"/>
              <p:cNvSpPr/>
              <p:nvPr/>
            </p:nvSpPr>
            <p:spPr>
              <a:xfrm rot="722064">
                <a:off x="2686820" y="2882543"/>
                <a:ext cx="135364" cy="136905"/>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59"/>
            <p:cNvGrpSpPr/>
            <p:nvPr/>
          </p:nvGrpSpPr>
          <p:grpSpPr>
            <a:xfrm rot="1319536">
              <a:off x="2091662" y="2118134"/>
              <a:ext cx="168279" cy="143124"/>
              <a:chOff x="2642510" y="2858977"/>
              <a:chExt cx="234004" cy="186471"/>
            </a:xfrm>
          </p:grpSpPr>
          <p:sp>
            <p:nvSpPr>
              <p:cNvPr id="1349" name="Google Shape;1349;p59"/>
              <p:cNvSpPr/>
              <p:nvPr/>
            </p:nvSpPr>
            <p:spPr>
              <a:xfrm rot="-1419670">
                <a:off x="2661041" y="2892178"/>
                <a:ext cx="196941" cy="120071"/>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9"/>
              <p:cNvSpPr/>
              <p:nvPr/>
            </p:nvSpPr>
            <p:spPr>
              <a:xfrm rot="-1419670">
                <a:off x="2687729" y="2884841"/>
                <a:ext cx="134277" cy="138129"/>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1" name="Google Shape;1351;p59"/>
          <p:cNvSpPr/>
          <p:nvPr/>
        </p:nvSpPr>
        <p:spPr>
          <a:xfrm flipH="1">
            <a:off x="4564827" y="4170037"/>
            <a:ext cx="117622" cy="117602"/>
          </a:xfrm>
          <a:custGeom>
            <a:avLst/>
            <a:gdLst/>
            <a:ahLst/>
            <a:cxnLst/>
            <a:rect l="l" t="t" r="r" b="b"/>
            <a:pathLst>
              <a:path w="6081" h="6080" extrusionOk="0">
                <a:moveTo>
                  <a:pt x="487" y="1"/>
                </a:moveTo>
                <a:cubicBezTo>
                  <a:pt x="214" y="1"/>
                  <a:pt x="1" y="213"/>
                  <a:pt x="1" y="487"/>
                </a:cubicBezTo>
                <a:lnTo>
                  <a:pt x="1" y="5624"/>
                </a:lnTo>
                <a:cubicBezTo>
                  <a:pt x="1" y="5867"/>
                  <a:pt x="214" y="6080"/>
                  <a:pt x="487" y="6080"/>
                </a:cubicBezTo>
                <a:lnTo>
                  <a:pt x="5624" y="6080"/>
                </a:lnTo>
                <a:cubicBezTo>
                  <a:pt x="5867" y="6080"/>
                  <a:pt x="6080" y="5867"/>
                  <a:pt x="6080" y="5624"/>
                </a:cubicBezTo>
                <a:lnTo>
                  <a:pt x="6080" y="487"/>
                </a:lnTo>
                <a:cubicBezTo>
                  <a:pt x="6080" y="213"/>
                  <a:pt x="5867" y="1"/>
                  <a:pt x="5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2" name="Google Shape;1352;p59"/>
          <p:cNvGrpSpPr/>
          <p:nvPr/>
        </p:nvGrpSpPr>
        <p:grpSpPr>
          <a:xfrm flipH="1">
            <a:off x="5401252" y="2937690"/>
            <a:ext cx="903068" cy="342917"/>
            <a:chOff x="2677097" y="2304890"/>
            <a:chExt cx="903068" cy="342917"/>
          </a:xfrm>
        </p:grpSpPr>
        <p:sp>
          <p:nvSpPr>
            <p:cNvPr id="1353" name="Google Shape;1353;p59"/>
            <p:cNvSpPr/>
            <p:nvPr/>
          </p:nvSpPr>
          <p:spPr>
            <a:xfrm>
              <a:off x="2677097" y="2304890"/>
              <a:ext cx="903068" cy="342917"/>
            </a:xfrm>
            <a:custGeom>
              <a:avLst/>
              <a:gdLst/>
              <a:ahLst/>
              <a:cxnLst/>
              <a:rect l="l" t="t" r="r" b="b"/>
              <a:pathLst>
                <a:path w="28026" h="10643" extrusionOk="0">
                  <a:moveTo>
                    <a:pt x="1095" y="0"/>
                  </a:moveTo>
                  <a:cubicBezTo>
                    <a:pt x="487" y="0"/>
                    <a:pt x="1" y="487"/>
                    <a:pt x="1" y="1095"/>
                  </a:cubicBezTo>
                  <a:lnTo>
                    <a:pt x="1" y="7356"/>
                  </a:lnTo>
                  <a:lnTo>
                    <a:pt x="1" y="10487"/>
                  </a:lnTo>
                  <a:cubicBezTo>
                    <a:pt x="1" y="10583"/>
                    <a:pt x="74" y="10643"/>
                    <a:pt x="151" y="10643"/>
                  </a:cubicBezTo>
                  <a:cubicBezTo>
                    <a:pt x="195" y="10643"/>
                    <a:pt x="241" y="10623"/>
                    <a:pt x="274" y="10578"/>
                  </a:cubicBezTo>
                  <a:lnTo>
                    <a:pt x="1733" y="8906"/>
                  </a:lnTo>
                  <a:lnTo>
                    <a:pt x="26901" y="8906"/>
                  </a:lnTo>
                  <a:cubicBezTo>
                    <a:pt x="27509" y="8906"/>
                    <a:pt x="28026" y="8420"/>
                    <a:pt x="28026" y="7782"/>
                  </a:cubicBezTo>
                  <a:lnTo>
                    <a:pt x="28026" y="1095"/>
                  </a:lnTo>
                  <a:cubicBezTo>
                    <a:pt x="28026" y="487"/>
                    <a:pt x="27509" y="0"/>
                    <a:pt x="26901"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9"/>
            <p:cNvSpPr/>
            <p:nvPr/>
          </p:nvSpPr>
          <p:spPr>
            <a:xfrm>
              <a:off x="2831858" y="2408706"/>
              <a:ext cx="601401" cy="32"/>
            </a:xfrm>
            <a:custGeom>
              <a:avLst/>
              <a:gdLst/>
              <a:ahLst/>
              <a:cxnLst/>
              <a:rect l="l" t="t" r="r" b="b"/>
              <a:pathLst>
                <a:path w="18664" h="1" fill="none" extrusionOk="0">
                  <a:moveTo>
                    <a:pt x="0" y="0"/>
                  </a:moveTo>
                  <a:lnTo>
                    <a:pt x="18663" y="0"/>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9"/>
            <p:cNvSpPr/>
            <p:nvPr/>
          </p:nvSpPr>
          <p:spPr>
            <a:xfrm>
              <a:off x="2831858" y="2493899"/>
              <a:ext cx="253688" cy="32"/>
            </a:xfrm>
            <a:custGeom>
              <a:avLst/>
              <a:gdLst/>
              <a:ahLst/>
              <a:cxnLst/>
              <a:rect l="l" t="t" r="r" b="b"/>
              <a:pathLst>
                <a:path w="7873" h="1" fill="none" extrusionOk="0">
                  <a:moveTo>
                    <a:pt x="0" y="1"/>
                  </a:moveTo>
                  <a:lnTo>
                    <a:pt x="7873" y="1"/>
                  </a:lnTo>
                </a:path>
              </a:pathLst>
            </a:custGeom>
            <a:noFill/>
            <a:ln w="6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59"/>
          <p:cNvGrpSpPr/>
          <p:nvPr/>
        </p:nvGrpSpPr>
        <p:grpSpPr>
          <a:xfrm flipH="1">
            <a:off x="5268559" y="2360313"/>
            <a:ext cx="423910" cy="275070"/>
            <a:chOff x="3288948" y="1727513"/>
            <a:chExt cx="423910" cy="275070"/>
          </a:xfrm>
        </p:grpSpPr>
        <p:sp>
          <p:nvSpPr>
            <p:cNvPr id="1357" name="Google Shape;1357;p59"/>
            <p:cNvSpPr/>
            <p:nvPr/>
          </p:nvSpPr>
          <p:spPr>
            <a:xfrm>
              <a:off x="3288948" y="1727513"/>
              <a:ext cx="423910" cy="275070"/>
            </a:xfrm>
            <a:custGeom>
              <a:avLst/>
              <a:gdLst/>
              <a:ahLst/>
              <a:cxnLst/>
              <a:rect l="l" t="t" r="r" b="b"/>
              <a:pathLst>
                <a:path w="21916" h="14221" extrusionOk="0">
                  <a:moveTo>
                    <a:pt x="1550" y="1"/>
                  </a:moveTo>
                  <a:cubicBezTo>
                    <a:pt x="699" y="1"/>
                    <a:pt x="0" y="669"/>
                    <a:pt x="0" y="1551"/>
                  </a:cubicBezTo>
                  <a:lnTo>
                    <a:pt x="0" y="9697"/>
                  </a:lnTo>
                  <a:lnTo>
                    <a:pt x="0" y="14013"/>
                  </a:lnTo>
                  <a:cubicBezTo>
                    <a:pt x="0" y="14138"/>
                    <a:pt x="115" y="14220"/>
                    <a:pt x="236" y="14220"/>
                  </a:cubicBezTo>
                  <a:cubicBezTo>
                    <a:pt x="291" y="14220"/>
                    <a:pt x="348" y="14203"/>
                    <a:pt x="395" y="14165"/>
                  </a:cubicBezTo>
                  <a:lnTo>
                    <a:pt x="2371" y="11855"/>
                  </a:lnTo>
                  <a:lnTo>
                    <a:pt x="20365" y="11855"/>
                  </a:lnTo>
                  <a:cubicBezTo>
                    <a:pt x="21216" y="11855"/>
                    <a:pt x="21915" y="11156"/>
                    <a:pt x="21915" y="10305"/>
                  </a:cubicBezTo>
                  <a:lnTo>
                    <a:pt x="21915" y="1551"/>
                  </a:lnTo>
                  <a:cubicBezTo>
                    <a:pt x="21915" y="669"/>
                    <a:pt x="21216" y="1"/>
                    <a:pt x="20365"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9"/>
            <p:cNvSpPr/>
            <p:nvPr/>
          </p:nvSpPr>
          <p:spPr>
            <a:xfrm>
              <a:off x="3572302" y="1820411"/>
              <a:ext cx="44701" cy="38124"/>
            </a:xfrm>
            <a:custGeom>
              <a:avLst/>
              <a:gdLst/>
              <a:ahLst/>
              <a:cxnLst/>
              <a:rect l="l" t="t" r="r" b="b"/>
              <a:pathLst>
                <a:path w="2311" h="1971" extrusionOk="0">
                  <a:moveTo>
                    <a:pt x="1004" y="0"/>
                  </a:moveTo>
                  <a:cubicBezTo>
                    <a:pt x="457" y="0"/>
                    <a:pt x="1" y="426"/>
                    <a:pt x="1" y="973"/>
                  </a:cubicBezTo>
                  <a:cubicBezTo>
                    <a:pt x="1" y="1569"/>
                    <a:pt x="488" y="1971"/>
                    <a:pt x="1000" y="1971"/>
                  </a:cubicBezTo>
                  <a:cubicBezTo>
                    <a:pt x="1245" y="1971"/>
                    <a:pt x="1496" y="1879"/>
                    <a:pt x="1703" y="1672"/>
                  </a:cubicBezTo>
                  <a:cubicBezTo>
                    <a:pt x="2311" y="1064"/>
                    <a:pt x="1885"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9"/>
            <p:cNvSpPr/>
            <p:nvPr/>
          </p:nvSpPr>
          <p:spPr>
            <a:xfrm>
              <a:off x="3490584" y="1819811"/>
              <a:ext cx="44701" cy="38472"/>
            </a:xfrm>
            <a:custGeom>
              <a:avLst/>
              <a:gdLst/>
              <a:ahLst/>
              <a:cxnLst/>
              <a:rect l="l" t="t" r="r" b="b"/>
              <a:pathLst>
                <a:path w="2311" h="1989" extrusionOk="0">
                  <a:moveTo>
                    <a:pt x="1004" y="1"/>
                  </a:moveTo>
                  <a:cubicBezTo>
                    <a:pt x="457" y="1"/>
                    <a:pt x="1" y="457"/>
                    <a:pt x="1" y="1004"/>
                  </a:cubicBezTo>
                  <a:cubicBezTo>
                    <a:pt x="1" y="1600"/>
                    <a:pt x="488" y="1988"/>
                    <a:pt x="991" y="1988"/>
                  </a:cubicBezTo>
                  <a:cubicBezTo>
                    <a:pt x="1232" y="1988"/>
                    <a:pt x="1476" y="1900"/>
                    <a:pt x="1673" y="1703"/>
                  </a:cubicBezTo>
                  <a:cubicBezTo>
                    <a:pt x="2311" y="1095"/>
                    <a:pt x="1855" y="1"/>
                    <a:pt x="1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9"/>
            <p:cNvSpPr/>
            <p:nvPr/>
          </p:nvSpPr>
          <p:spPr>
            <a:xfrm>
              <a:off x="3408866" y="1819811"/>
              <a:ext cx="44701" cy="38143"/>
            </a:xfrm>
            <a:custGeom>
              <a:avLst/>
              <a:gdLst/>
              <a:ahLst/>
              <a:cxnLst/>
              <a:rect l="l" t="t" r="r" b="b"/>
              <a:pathLst>
                <a:path w="2311" h="1972" extrusionOk="0">
                  <a:moveTo>
                    <a:pt x="974" y="1"/>
                  </a:moveTo>
                  <a:cubicBezTo>
                    <a:pt x="426" y="1"/>
                    <a:pt x="1" y="426"/>
                    <a:pt x="1" y="974"/>
                  </a:cubicBezTo>
                  <a:cubicBezTo>
                    <a:pt x="1" y="1570"/>
                    <a:pt x="474" y="1971"/>
                    <a:pt x="977" y="1971"/>
                  </a:cubicBezTo>
                  <a:cubicBezTo>
                    <a:pt x="1218" y="1971"/>
                    <a:pt x="1466" y="1879"/>
                    <a:pt x="1673" y="1673"/>
                  </a:cubicBezTo>
                  <a:cubicBezTo>
                    <a:pt x="2311" y="1065"/>
                    <a:pt x="1855" y="1"/>
                    <a:pt x="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84"/>
        <p:cNvGrpSpPr/>
        <p:nvPr/>
      </p:nvGrpSpPr>
      <p:grpSpPr>
        <a:xfrm>
          <a:off x="0" y="0"/>
          <a:ext cx="0" cy="0"/>
          <a:chOff x="0" y="0"/>
          <a:chExt cx="0" cy="0"/>
        </a:xfrm>
      </p:grpSpPr>
      <p:grpSp>
        <p:nvGrpSpPr>
          <p:cNvPr id="1885" name="Google Shape;1885;p77"/>
          <p:cNvGrpSpPr/>
          <p:nvPr/>
        </p:nvGrpSpPr>
        <p:grpSpPr>
          <a:xfrm>
            <a:off x="326011" y="326378"/>
            <a:ext cx="2449272" cy="4547269"/>
            <a:chOff x="326011" y="326378"/>
            <a:chExt cx="2449272" cy="4547269"/>
          </a:xfrm>
        </p:grpSpPr>
        <p:sp>
          <p:nvSpPr>
            <p:cNvPr id="1886" name="Google Shape;1886;p77"/>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7"/>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7"/>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7"/>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7"/>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7"/>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7"/>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7"/>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7"/>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77"/>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7"/>
          <p:cNvSpPr txBox="1">
            <a:spLocks noGrp="1"/>
          </p:cNvSpPr>
          <p:nvPr>
            <p:ph type="subTitle" idx="1"/>
          </p:nvPr>
        </p:nvSpPr>
        <p:spPr>
          <a:xfrm>
            <a:off x="1484150" y="204742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THANK YOU</a:t>
            </a:r>
            <a:endParaRPr sz="4600"/>
          </a:p>
        </p:txBody>
      </p:sp>
      <p:sp>
        <p:nvSpPr>
          <p:cNvPr id="1901" name="Google Shape;1901;p77">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7">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7">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7">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7">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7">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907" name="Google Shape;1907;p77">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908" name="Google Shape;1908;p77">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909" name="Google Shape;1909;p77">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910" name="Google Shape;1910;p77">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911" name="Google Shape;1911;p77"/>
          <p:cNvGrpSpPr/>
          <p:nvPr/>
        </p:nvGrpSpPr>
        <p:grpSpPr>
          <a:xfrm>
            <a:off x="6935171" y="696541"/>
            <a:ext cx="195284" cy="195284"/>
            <a:chOff x="5660400" y="238125"/>
            <a:chExt cx="481825" cy="481825"/>
          </a:xfrm>
        </p:grpSpPr>
        <p:sp>
          <p:nvSpPr>
            <p:cNvPr id="1912" name="Google Shape;1912;p7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3" name="Google Shape;1913;p7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14" name="Google Shape;1914;p77">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15" name="Google Shape;1915;p77">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64"/>
        <p:cNvGrpSpPr/>
        <p:nvPr/>
      </p:nvGrpSpPr>
      <p:grpSpPr>
        <a:xfrm>
          <a:off x="0" y="0"/>
          <a:ext cx="0" cy="0"/>
          <a:chOff x="0" y="0"/>
          <a:chExt cx="0" cy="0"/>
        </a:xfrm>
      </p:grpSpPr>
      <p:grpSp>
        <p:nvGrpSpPr>
          <p:cNvPr id="1365" name="Google Shape;1365;p60"/>
          <p:cNvGrpSpPr/>
          <p:nvPr/>
        </p:nvGrpSpPr>
        <p:grpSpPr>
          <a:xfrm>
            <a:off x="326011" y="326378"/>
            <a:ext cx="2449272" cy="4547269"/>
            <a:chOff x="326011" y="326378"/>
            <a:chExt cx="2449272" cy="4547269"/>
          </a:xfrm>
        </p:grpSpPr>
        <p:sp>
          <p:nvSpPr>
            <p:cNvPr id="1366" name="Google Shape;1366;p60"/>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0"/>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0"/>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0"/>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60"/>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0"/>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1.</a:t>
            </a:r>
            <a:endParaRPr>
              <a:solidFill>
                <a:schemeClr val="accent4"/>
              </a:solidFill>
            </a:endParaRPr>
          </a:p>
        </p:txBody>
      </p:sp>
      <p:sp>
        <p:nvSpPr>
          <p:cNvPr id="1381" name="Google Shape;1381;p60"/>
          <p:cNvSpPr/>
          <p:nvPr/>
        </p:nvSpPr>
        <p:spPr>
          <a:xfrm>
            <a:off x="3952800" y="13704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0"/>
          <p:cNvSpPr txBox="1">
            <a:spLocks noGrp="1"/>
          </p:cNvSpPr>
          <p:nvPr>
            <p:ph type="subTitle" idx="1"/>
          </p:nvPr>
        </p:nvSpPr>
        <p:spPr>
          <a:xfrm>
            <a:off x="1619925" y="271237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900"/>
              <a:t>Overview</a:t>
            </a:r>
            <a:endParaRPr sz="5900"/>
          </a:p>
        </p:txBody>
      </p:sp>
      <p:sp>
        <p:nvSpPr>
          <p:cNvPr id="1383" name="Google Shape;1383;p60">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4" name="Google Shape;1384;p60"/>
          <p:cNvGrpSpPr/>
          <p:nvPr/>
        </p:nvGrpSpPr>
        <p:grpSpPr>
          <a:xfrm>
            <a:off x="4230294" y="1698369"/>
            <a:ext cx="562739" cy="582602"/>
            <a:chOff x="3470520" y="3292123"/>
            <a:chExt cx="322912" cy="334291"/>
          </a:xfrm>
        </p:grpSpPr>
        <p:sp>
          <p:nvSpPr>
            <p:cNvPr id="1385" name="Google Shape;1385;p60"/>
            <p:cNvSpPr/>
            <p:nvPr/>
          </p:nvSpPr>
          <p:spPr>
            <a:xfrm>
              <a:off x="3470520" y="3292123"/>
              <a:ext cx="322912" cy="334291"/>
            </a:xfrm>
            <a:custGeom>
              <a:avLst/>
              <a:gdLst/>
              <a:ahLst/>
              <a:cxnLst/>
              <a:rect l="l" t="t" r="r" b="b"/>
              <a:pathLst>
                <a:path w="21567" h="22327" extrusionOk="0">
                  <a:moveTo>
                    <a:pt x="20464" y="0"/>
                  </a:moveTo>
                  <a:cubicBezTo>
                    <a:pt x="20398" y="0"/>
                    <a:pt x="20331" y="6"/>
                    <a:pt x="20263" y="19"/>
                  </a:cubicBezTo>
                  <a:lnTo>
                    <a:pt x="6912" y="2395"/>
                  </a:lnTo>
                  <a:cubicBezTo>
                    <a:pt x="6387" y="2479"/>
                    <a:pt x="5987" y="2920"/>
                    <a:pt x="5987" y="3467"/>
                  </a:cubicBezTo>
                  <a:lnTo>
                    <a:pt x="5987" y="15030"/>
                  </a:lnTo>
                  <a:cubicBezTo>
                    <a:pt x="5434" y="14754"/>
                    <a:pt x="4853" y="14625"/>
                    <a:pt x="4284" y="14625"/>
                  </a:cubicBezTo>
                  <a:cubicBezTo>
                    <a:pt x="2563" y="14625"/>
                    <a:pt x="953" y="15805"/>
                    <a:pt x="542" y="17638"/>
                  </a:cubicBezTo>
                  <a:cubicBezTo>
                    <a:pt x="0" y="20034"/>
                    <a:pt x="1833" y="22327"/>
                    <a:pt x="4281" y="22327"/>
                  </a:cubicBezTo>
                  <a:cubicBezTo>
                    <a:pt x="4303" y="22327"/>
                    <a:pt x="4325" y="22326"/>
                    <a:pt x="4347" y="22326"/>
                  </a:cubicBezTo>
                  <a:cubicBezTo>
                    <a:pt x="6471" y="22284"/>
                    <a:pt x="8153" y="20539"/>
                    <a:pt x="8132" y="18415"/>
                  </a:cubicBezTo>
                  <a:lnTo>
                    <a:pt x="8132" y="5570"/>
                  </a:lnTo>
                  <a:lnTo>
                    <a:pt x="19401" y="3572"/>
                  </a:lnTo>
                  <a:lnTo>
                    <a:pt x="19401" y="12276"/>
                  </a:lnTo>
                  <a:cubicBezTo>
                    <a:pt x="18853" y="12007"/>
                    <a:pt x="18278" y="11882"/>
                    <a:pt x="17715" y="11882"/>
                  </a:cubicBezTo>
                  <a:cubicBezTo>
                    <a:pt x="15988" y="11882"/>
                    <a:pt x="14368" y="13060"/>
                    <a:pt x="13956" y="14883"/>
                  </a:cubicBezTo>
                  <a:cubicBezTo>
                    <a:pt x="13414" y="17300"/>
                    <a:pt x="15226" y="19572"/>
                    <a:pt x="17693" y="19572"/>
                  </a:cubicBezTo>
                  <a:cubicBezTo>
                    <a:pt x="17716" y="19572"/>
                    <a:pt x="17738" y="19572"/>
                    <a:pt x="17761" y="19572"/>
                  </a:cubicBezTo>
                  <a:cubicBezTo>
                    <a:pt x="19884" y="19530"/>
                    <a:pt x="21566" y="17806"/>
                    <a:pt x="21566" y="15682"/>
                  </a:cubicBezTo>
                  <a:lnTo>
                    <a:pt x="21566" y="1112"/>
                  </a:lnTo>
                  <a:cubicBezTo>
                    <a:pt x="21566" y="488"/>
                    <a:pt x="21056" y="0"/>
                    <a:pt x="20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86" name="Google Shape;1386;p60"/>
            <p:cNvSpPr/>
            <p:nvPr/>
          </p:nvSpPr>
          <p:spPr>
            <a:xfrm>
              <a:off x="3726056" y="3292198"/>
              <a:ext cx="67346" cy="293087"/>
            </a:xfrm>
            <a:custGeom>
              <a:avLst/>
              <a:gdLst/>
              <a:ahLst/>
              <a:cxnLst/>
              <a:rect l="l" t="t" r="r" b="b"/>
              <a:pathLst>
                <a:path w="4498" h="19575" extrusionOk="0">
                  <a:moveTo>
                    <a:pt x="3374" y="0"/>
                  </a:moveTo>
                  <a:cubicBezTo>
                    <a:pt x="3315" y="0"/>
                    <a:pt x="3256" y="5"/>
                    <a:pt x="3196" y="14"/>
                  </a:cubicBezTo>
                  <a:lnTo>
                    <a:pt x="2607" y="119"/>
                  </a:lnTo>
                  <a:cubicBezTo>
                    <a:pt x="2986" y="308"/>
                    <a:pt x="3217" y="687"/>
                    <a:pt x="3217" y="1107"/>
                  </a:cubicBezTo>
                  <a:lnTo>
                    <a:pt x="3217" y="15677"/>
                  </a:lnTo>
                  <a:cubicBezTo>
                    <a:pt x="3217" y="17569"/>
                    <a:pt x="1871" y="19188"/>
                    <a:pt x="0" y="19525"/>
                  </a:cubicBezTo>
                  <a:cubicBezTo>
                    <a:pt x="209" y="19558"/>
                    <a:pt x="416" y="19574"/>
                    <a:pt x="620" y="19574"/>
                  </a:cubicBezTo>
                  <a:cubicBezTo>
                    <a:pt x="2718" y="19574"/>
                    <a:pt x="4498" y="17862"/>
                    <a:pt x="4478" y="15677"/>
                  </a:cubicBezTo>
                  <a:lnTo>
                    <a:pt x="4478" y="1107"/>
                  </a:lnTo>
                  <a:cubicBezTo>
                    <a:pt x="4478" y="475"/>
                    <a:pt x="3972" y="0"/>
                    <a:pt x="3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387" name="Google Shape;1387;p60">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0">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0">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0">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0">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392" name="Google Shape;1392;p60">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393" name="Google Shape;1393;p60">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394" name="Google Shape;1394;p60">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395" name="Google Shape;1395;p60">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396" name="Google Shape;1396;p60"/>
          <p:cNvGrpSpPr/>
          <p:nvPr/>
        </p:nvGrpSpPr>
        <p:grpSpPr>
          <a:xfrm>
            <a:off x="6935171" y="696541"/>
            <a:ext cx="195284" cy="195284"/>
            <a:chOff x="5660400" y="238125"/>
            <a:chExt cx="481825" cy="481825"/>
          </a:xfrm>
        </p:grpSpPr>
        <p:sp>
          <p:nvSpPr>
            <p:cNvPr id="1397" name="Google Shape;1397;p6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98" name="Google Shape;1398;p6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99" name="Google Shape;1399;p60">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400" name="Google Shape;1400;p60">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0"/>
          <p:cNvSpPr txBox="1"/>
          <p:nvPr/>
        </p:nvSpPr>
        <p:spPr>
          <a:xfrm>
            <a:off x="3182750" y="3650475"/>
            <a:ext cx="273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Ubuntu"/>
                <a:ea typeface="Ubuntu"/>
                <a:cs typeface="Ubuntu"/>
                <a:sym typeface="Ubuntu"/>
              </a:rPr>
              <a:t>Problems, Solutions, About us</a:t>
            </a:r>
            <a:endParaRPr>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7"/>
        <p:cNvGrpSpPr/>
        <p:nvPr/>
      </p:nvGrpSpPr>
      <p:grpSpPr>
        <a:xfrm>
          <a:off x="0" y="0"/>
          <a:ext cx="0" cy="0"/>
          <a:chOff x="0" y="0"/>
          <a:chExt cx="0" cy="0"/>
        </a:xfrm>
      </p:grpSpPr>
      <p:sp>
        <p:nvSpPr>
          <p:cNvPr id="1408" name="Google Shape;1408;p61">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1">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0" name="Google Shape;1410;p61"/>
          <p:cNvGrpSpPr/>
          <p:nvPr/>
        </p:nvGrpSpPr>
        <p:grpSpPr>
          <a:xfrm>
            <a:off x="6935171" y="696541"/>
            <a:ext cx="195284" cy="195284"/>
            <a:chOff x="5660400" y="238125"/>
            <a:chExt cx="481825" cy="481825"/>
          </a:xfrm>
        </p:grpSpPr>
        <p:sp>
          <p:nvSpPr>
            <p:cNvPr id="1411" name="Google Shape;1411;p6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2" name="Google Shape;1412;p6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3" name="Google Shape;1413;p61">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1">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1"/>
          <p:cNvSpPr txBox="1"/>
          <p:nvPr/>
        </p:nvSpPr>
        <p:spPr>
          <a:xfrm>
            <a:off x="1115250" y="1629500"/>
            <a:ext cx="5212200" cy="104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Montserrat"/>
                <a:ea typeface="Montserrat"/>
                <a:cs typeface="Montserrat"/>
                <a:sym typeface="Montserrat"/>
              </a:rPr>
              <a:t>-Khó khăn khi phải ghi nhớ.</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-Không có kỹ năng và phản xạ.</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-Quên hoặc làm hư hỏng, thất lạc khi sử dụng tài liệu giấy</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-Khó khăn trong quá trình ôn tập.</a:t>
            </a:r>
            <a:endParaRPr sz="1800">
              <a:solidFill>
                <a:srgbClr val="7C7C7C"/>
              </a:solidFill>
              <a:latin typeface="Montserrat"/>
              <a:ea typeface="Montserrat"/>
              <a:cs typeface="Montserrat"/>
              <a:sym typeface="Montserrat"/>
            </a:endParaRPr>
          </a:p>
        </p:txBody>
      </p:sp>
      <p:sp>
        <p:nvSpPr>
          <p:cNvPr id="1416" name="Google Shape;1416;p61"/>
          <p:cNvSpPr txBox="1"/>
          <p:nvPr/>
        </p:nvSpPr>
        <p:spPr>
          <a:xfrm>
            <a:off x="1115250" y="1283550"/>
            <a:ext cx="16881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753575"/>
                </a:solidFill>
                <a:latin typeface="Ubuntu"/>
                <a:ea typeface="Ubuntu"/>
                <a:cs typeface="Ubuntu"/>
                <a:sym typeface="Ubuntu"/>
              </a:rPr>
              <a:t>Problems</a:t>
            </a:r>
            <a:endParaRPr sz="1800" b="1">
              <a:solidFill>
                <a:srgbClr val="753575"/>
              </a:solidFill>
              <a:latin typeface="Ubuntu"/>
              <a:ea typeface="Ubuntu"/>
              <a:cs typeface="Ubuntu"/>
              <a:sym typeface="Ubuntu"/>
            </a:endParaRPr>
          </a:p>
        </p:txBody>
      </p:sp>
      <p:sp>
        <p:nvSpPr>
          <p:cNvPr id="1417" name="Google Shape;1417;p61"/>
          <p:cNvSpPr txBox="1"/>
          <p:nvPr/>
        </p:nvSpPr>
        <p:spPr>
          <a:xfrm>
            <a:off x="1115250" y="2836425"/>
            <a:ext cx="14307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C4A86"/>
                </a:solidFill>
                <a:latin typeface="Ubuntu"/>
                <a:ea typeface="Ubuntu"/>
                <a:cs typeface="Ubuntu"/>
                <a:sym typeface="Ubuntu"/>
              </a:rPr>
              <a:t>Solutions</a:t>
            </a:r>
            <a:endParaRPr sz="1800" b="1">
              <a:solidFill>
                <a:srgbClr val="FC4A86"/>
              </a:solidFill>
              <a:latin typeface="Ubuntu"/>
              <a:ea typeface="Ubuntu"/>
              <a:cs typeface="Ubuntu"/>
              <a:sym typeface="Ubuntu"/>
            </a:endParaRPr>
          </a:p>
        </p:txBody>
      </p:sp>
      <p:sp>
        <p:nvSpPr>
          <p:cNvPr id="1418" name="Google Shape;1418;p61"/>
          <p:cNvSpPr txBox="1"/>
          <p:nvPr/>
        </p:nvSpPr>
        <p:spPr>
          <a:xfrm>
            <a:off x="1115250" y="3153500"/>
            <a:ext cx="5212200" cy="15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Montserrat"/>
                <a:ea typeface="Montserrat"/>
                <a:cs typeface="Montserrat"/>
                <a:sym typeface="Montserrat"/>
              </a:rPr>
              <a:t>- Tạo bộ câu hỏi trắc nghiệm theo cá nhân hoặc theo nhóm với </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   đa dạng hình thức nhập liệu.</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 Chia sẻ bộ câu hỏi với nhiều người.</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 Hỗ trợ học theo phương pháp lặp lại ngắt quãng. </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 Giúp ôn tập và làm bài kiểm tra mẫu.</a:t>
            </a:r>
            <a:endParaRPr sz="1200">
              <a:latin typeface="Montserrat"/>
              <a:ea typeface="Montserrat"/>
              <a:cs typeface="Montserrat"/>
              <a:sym typeface="Montserrat"/>
            </a:endParaRPr>
          </a:p>
          <a:p>
            <a:pPr marL="0" lvl="0" indent="0" algn="l" rtl="0">
              <a:lnSpc>
                <a:spcPct val="115000"/>
              </a:lnSpc>
              <a:spcBef>
                <a:spcPts val="0"/>
              </a:spcBef>
              <a:spcAft>
                <a:spcPts val="0"/>
              </a:spcAft>
              <a:buNone/>
            </a:pPr>
            <a:r>
              <a:rPr lang="en" sz="1200">
                <a:latin typeface="Montserrat"/>
                <a:ea typeface="Montserrat"/>
                <a:cs typeface="Montserrat"/>
                <a:sym typeface="Montserrat"/>
              </a:rPr>
              <a:t>- Giúp ghi lại dữ liệu học tập.</a:t>
            </a:r>
            <a:endParaRPr sz="1200">
              <a:latin typeface="Montserrat"/>
              <a:ea typeface="Montserrat"/>
              <a:cs typeface="Montserrat"/>
              <a:sym typeface="Montserrat"/>
            </a:endParaRPr>
          </a:p>
          <a:p>
            <a:pPr marL="0" lvl="0" indent="0" algn="l" rtl="0">
              <a:lnSpc>
                <a:spcPct val="150000"/>
              </a:lnSpc>
              <a:spcBef>
                <a:spcPts val="0"/>
              </a:spcBef>
              <a:spcAft>
                <a:spcPts val="0"/>
              </a:spcAft>
              <a:buNone/>
            </a:pPr>
            <a:endParaRPr sz="1100">
              <a:latin typeface="Montserrat"/>
              <a:ea typeface="Montserrat"/>
              <a:cs typeface="Montserrat"/>
              <a:sym typeface="Montserrat"/>
            </a:endParaRPr>
          </a:p>
        </p:txBody>
      </p:sp>
      <p:grpSp>
        <p:nvGrpSpPr>
          <p:cNvPr id="1419" name="Google Shape;1419;p61"/>
          <p:cNvGrpSpPr/>
          <p:nvPr/>
        </p:nvGrpSpPr>
        <p:grpSpPr>
          <a:xfrm>
            <a:off x="5988374" y="2390453"/>
            <a:ext cx="2698484" cy="2661924"/>
            <a:chOff x="4723301" y="2014550"/>
            <a:chExt cx="2851917" cy="2813279"/>
          </a:xfrm>
        </p:grpSpPr>
        <p:sp>
          <p:nvSpPr>
            <p:cNvPr id="1420" name="Google Shape;1420;p61"/>
            <p:cNvSpPr/>
            <p:nvPr/>
          </p:nvSpPr>
          <p:spPr>
            <a:xfrm>
              <a:off x="4723301" y="3732087"/>
              <a:ext cx="1771010" cy="1095742"/>
            </a:xfrm>
            <a:custGeom>
              <a:avLst/>
              <a:gdLst/>
              <a:ahLst/>
              <a:cxnLst/>
              <a:rect l="l" t="t" r="r" b="b"/>
              <a:pathLst>
                <a:path w="59640" h="36903" extrusionOk="0">
                  <a:moveTo>
                    <a:pt x="1675" y="1"/>
                  </a:moveTo>
                  <a:cubicBezTo>
                    <a:pt x="762" y="1"/>
                    <a:pt x="0" y="762"/>
                    <a:pt x="0" y="1676"/>
                  </a:cubicBezTo>
                  <a:lnTo>
                    <a:pt x="0" y="35227"/>
                  </a:lnTo>
                  <a:cubicBezTo>
                    <a:pt x="0" y="36141"/>
                    <a:pt x="762" y="36902"/>
                    <a:pt x="1675" y="36902"/>
                  </a:cubicBezTo>
                  <a:lnTo>
                    <a:pt x="57964" y="36902"/>
                  </a:lnTo>
                  <a:cubicBezTo>
                    <a:pt x="58899" y="36902"/>
                    <a:pt x="59639" y="36141"/>
                    <a:pt x="59639" y="35227"/>
                  </a:cubicBezTo>
                  <a:lnTo>
                    <a:pt x="59639" y="1676"/>
                  </a:lnTo>
                  <a:cubicBezTo>
                    <a:pt x="59639" y="762"/>
                    <a:pt x="58899" y="1"/>
                    <a:pt x="57964"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1"/>
            <p:cNvSpPr/>
            <p:nvPr/>
          </p:nvSpPr>
          <p:spPr>
            <a:xfrm>
              <a:off x="4939746" y="3984729"/>
              <a:ext cx="253922" cy="253930"/>
            </a:xfrm>
            <a:custGeom>
              <a:avLst/>
              <a:gdLst/>
              <a:ahLst/>
              <a:cxnLst/>
              <a:rect l="l" t="t" r="r" b="b"/>
              <a:pathLst>
                <a:path w="8551" h="8552" extrusionOk="0">
                  <a:moveTo>
                    <a:pt x="4286" y="2807"/>
                  </a:moveTo>
                  <a:cubicBezTo>
                    <a:pt x="5091" y="2807"/>
                    <a:pt x="5744" y="3460"/>
                    <a:pt x="5744" y="4265"/>
                  </a:cubicBezTo>
                  <a:lnTo>
                    <a:pt x="5744" y="4286"/>
                  </a:lnTo>
                  <a:cubicBezTo>
                    <a:pt x="5744" y="5091"/>
                    <a:pt x="5091" y="5744"/>
                    <a:pt x="4286" y="5744"/>
                  </a:cubicBezTo>
                  <a:cubicBezTo>
                    <a:pt x="3481" y="5744"/>
                    <a:pt x="2829" y="5070"/>
                    <a:pt x="2829" y="4265"/>
                  </a:cubicBezTo>
                  <a:cubicBezTo>
                    <a:pt x="2829" y="3460"/>
                    <a:pt x="3481" y="2807"/>
                    <a:pt x="4286" y="2807"/>
                  </a:cubicBezTo>
                  <a:close/>
                  <a:moveTo>
                    <a:pt x="4004" y="0"/>
                  </a:moveTo>
                  <a:cubicBezTo>
                    <a:pt x="3764" y="0"/>
                    <a:pt x="3568" y="152"/>
                    <a:pt x="3525" y="392"/>
                  </a:cubicBezTo>
                  <a:lnTo>
                    <a:pt x="3416" y="1044"/>
                  </a:lnTo>
                  <a:cubicBezTo>
                    <a:pt x="3133" y="1110"/>
                    <a:pt x="2872" y="1219"/>
                    <a:pt x="2611" y="1371"/>
                  </a:cubicBezTo>
                  <a:lnTo>
                    <a:pt x="2089" y="1023"/>
                  </a:lnTo>
                  <a:cubicBezTo>
                    <a:pt x="2001" y="954"/>
                    <a:pt x="1895" y="921"/>
                    <a:pt x="1791" y="921"/>
                  </a:cubicBezTo>
                  <a:cubicBezTo>
                    <a:pt x="1665" y="921"/>
                    <a:pt x="1542" y="971"/>
                    <a:pt x="1458" y="1066"/>
                  </a:cubicBezTo>
                  <a:lnTo>
                    <a:pt x="1066" y="1458"/>
                  </a:lnTo>
                  <a:cubicBezTo>
                    <a:pt x="892" y="1632"/>
                    <a:pt x="870" y="1893"/>
                    <a:pt x="1023" y="2089"/>
                  </a:cubicBezTo>
                  <a:lnTo>
                    <a:pt x="1393" y="2611"/>
                  </a:lnTo>
                  <a:cubicBezTo>
                    <a:pt x="1240" y="2872"/>
                    <a:pt x="1131" y="3133"/>
                    <a:pt x="1066" y="3416"/>
                  </a:cubicBezTo>
                  <a:lnTo>
                    <a:pt x="413" y="3525"/>
                  </a:lnTo>
                  <a:cubicBezTo>
                    <a:pt x="174" y="3568"/>
                    <a:pt x="0" y="3764"/>
                    <a:pt x="0" y="4004"/>
                  </a:cubicBezTo>
                  <a:lnTo>
                    <a:pt x="0" y="4548"/>
                  </a:lnTo>
                  <a:cubicBezTo>
                    <a:pt x="0" y="4787"/>
                    <a:pt x="174" y="5004"/>
                    <a:pt x="413" y="5048"/>
                  </a:cubicBezTo>
                  <a:lnTo>
                    <a:pt x="1066" y="5157"/>
                  </a:lnTo>
                  <a:cubicBezTo>
                    <a:pt x="1131" y="5440"/>
                    <a:pt x="1240" y="5701"/>
                    <a:pt x="1393" y="5962"/>
                  </a:cubicBezTo>
                  <a:lnTo>
                    <a:pt x="1023" y="6484"/>
                  </a:lnTo>
                  <a:cubicBezTo>
                    <a:pt x="870" y="6680"/>
                    <a:pt x="892" y="6941"/>
                    <a:pt x="1066" y="7115"/>
                  </a:cubicBezTo>
                  <a:lnTo>
                    <a:pt x="1458" y="7507"/>
                  </a:lnTo>
                  <a:cubicBezTo>
                    <a:pt x="1557" y="7593"/>
                    <a:pt x="1685" y="7645"/>
                    <a:pt x="1812" y="7645"/>
                  </a:cubicBezTo>
                  <a:cubicBezTo>
                    <a:pt x="1908" y="7645"/>
                    <a:pt x="2005" y="7616"/>
                    <a:pt x="2089" y="7550"/>
                  </a:cubicBezTo>
                  <a:lnTo>
                    <a:pt x="2611" y="7180"/>
                  </a:lnTo>
                  <a:cubicBezTo>
                    <a:pt x="2872" y="7333"/>
                    <a:pt x="3133" y="7441"/>
                    <a:pt x="3416" y="7507"/>
                  </a:cubicBezTo>
                  <a:lnTo>
                    <a:pt x="3525" y="8159"/>
                  </a:lnTo>
                  <a:cubicBezTo>
                    <a:pt x="3568" y="8399"/>
                    <a:pt x="3764" y="8551"/>
                    <a:pt x="4004" y="8551"/>
                  </a:cubicBezTo>
                  <a:lnTo>
                    <a:pt x="4569" y="8551"/>
                  </a:lnTo>
                  <a:cubicBezTo>
                    <a:pt x="4809" y="8551"/>
                    <a:pt x="5004" y="8399"/>
                    <a:pt x="5048" y="8159"/>
                  </a:cubicBezTo>
                  <a:lnTo>
                    <a:pt x="5157" y="7507"/>
                  </a:lnTo>
                  <a:cubicBezTo>
                    <a:pt x="5440" y="7441"/>
                    <a:pt x="5701" y="7333"/>
                    <a:pt x="5962" y="7180"/>
                  </a:cubicBezTo>
                  <a:lnTo>
                    <a:pt x="6484" y="7550"/>
                  </a:lnTo>
                  <a:cubicBezTo>
                    <a:pt x="6568" y="7606"/>
                    <a:pt x="6664" y="7634"/>
                    <a:pt x="6760" y="7634"/>
                  </a:cubicBezTo>
                  <a:cubicBezTo>
                    <a:pt x="6888" y="7634"/>
                    <a:pt x="7015" y="7584"/>
                    <a:pt x="7115" y="7485"/>
                  </a:cubicBezTo>
                  <a:lnTo>
                    <a:pt x="7485" y="7115"/>
                  </a:lnTo>
                  <a:cubicBezTo>
                    <a:pt x="7659" y="6941"/>
                    <a:pt x="7681" y="6680"/>
                    <a:pt x="7550" y="6484"/>
                  </a:cubicBezTo>
                  <a:lnTo>
                    <a:pt x="7180" y="5940"/>
                  </a:lnTo>
                  <a:cubicBezTo>
                    <a:pt x="7311" y="5701"/>
                    <a:pt x="7420" y="5418"/>
                    <a:pt x="7507" y="5135"/>
                  </a:cubicBezTo>
                  <a:lnTo>
                    <a:pt x="8138" y="5026"/>
                  </a:lnTo>
                  <a:cubicBezTo>
                    <a:pt x="8377" y="4983"/>
                    <a:pt x="8551" y="4787"/>
                    <a:pt x="8551" y="4548"/>
                  </a:cubicBezTo>
                  <a:lnTo>
                    <a:pt x="8551" y="4004"/>
                  </a:lnTo>
                  <a:cubicBezTo>
                    <a:pt x="8551" y="3764"/>
                    <a:pt x="8377" y="3568"/>
                    <a:pt x="8159" y="3525"/>
                  </a:cubicBezTo>
                  <a:lnTo>
                    <a:pt x="7507" y="3416"/>
                  </a:lnTo>
                  <a:cubicBezTo>
                    <a:pt x="7420" y="3133"/>
                    <a:pt x="7311" y="2850"/>
                    <a:pt x="7180" y="2611"/>
                  </a:cubicBezTo>
                  <a:lnTo>
                    <a:pt x="7550" y="2067"/>
                  </a:lnTo>
                  <a:cubicBezTo>
                    <a:pt x="7681" y="1871"/>
                    <a:pt x="7659" y="1610"/>
                    <a:pt x="7485" y="1436"/>
                  </a:cubicBezTo>
                  <a:lnTo>
                    <a:pt x="7115" y="1066"/>
                  </a:lnTo>
                  <a:cubicBezTo>
                    <a:pt x="7019" y="971"/>
                    <a:pt x="6897" y="921"/>
                    <a:pt x="6774" y="921"/>
                  </a:cubicBezTo>
                  <a:cubicBezTo>
                    <a:pt x="6674" y="921"/>
                    <a:pt x="6572" y="954"/>
                    <a:pt x="6484" y="1023"/>
                  </a:cubicBezTo>
                  <a:lnTo>
                    <a:pt x="5940" y="1393"/>
                  </a:lnTo>
                  <a:cubicBezTo>
                    <a:pt x="5701" y="1240"/>
                    <a:pt x="5418" y="1131"/>
                    <a:pt x="5157" y="1044"/>
                  </a:cubicBezTo>
                  <a:lnTo>
                    <a:pt x="5048" y="392"/>
                  </a:lnTo>
                  <a:cubicBezTo>
                    <a:pt x="5004" y="174"/>
                    <a:pt x="4809" y="0"/>
                    <a:pt x="45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1"/>
            <p:cNvSpPr/>
            <p:nvPr/>
          </p:nvSpPr>
          <p:spPr>
            <a:xfrm>
              <a:off x="5352592" y="4067428"/>
              <a:ext cx="452938" cy="10363"/>
            </a:xfrm>
            <a:custGeom>
              <a:avLst/>
              <a:gdLst/>
              <a:ahLst/>
              <a:cxnLst/>
              <a:rect l="l" t="t" r="r" b="b"/>
              <a:pathLst>
                <a:path w="15253" h="349" extrusionOk="0">
                  <a:moveTo>
                    <a:pt x="1" y="0"/>
                  </a:moveTo>
                  <a:lnTo>
                    <a:pt x="1" y="348"/>
                  </a:lnTo>
                  <a:lnTo>
                    <a:pt x="15253" y="348"/>
                  </a:lnTo>
                  <a:lnTo>
                    <a:pt x="15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1"/>
            <p:cNvSpPr/>
            <p:nvPr/>
          </p:nvSpPr>
          <p:spPr>
            <a:xfrm>
              <a:off x="4975261" y="4360752"/>
              <a:ext cx="1194689" cy="10363"/>
            </a:xfrm>
            <a:custGeom>
              <a:avLst/>
              <a:gdLst/>
              <a:ahLst/>
              <a:cxnLst/>
              <a:rect l="l" t="t" r="r" b="b"/>
              <a:pathLst>
                <a:path w="40232" h="349" extrusionOk="0">
                  <a:moveTo>
                    <a:pt x="1" y="0"/>
                  </a:moveTo>
                  <a:lnTo>
                    <a:pt x="1" y="348"/>
                  </a:lnTo>
                  <a:lnTo>
                    <a:pt x="40232" y="348"/>
                  </a:lnTo>
                  <a:lnTo>
                    <a:pt x="40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1"/>
            <p:cNvSpPr/>
            <p:nvPr/>
          </p:nvSpPr>
          <p:spPr>
            <a:xfrm>
              <a:off x="4975261" y="4524844"/>
              <a:ext cx="1194689" cy="10363"/>
            </a:xfrm>
            <a:custGeom>
              <a:avLst/>
              <a:gdLst/>
              <a:ahLst/>
              <a:cxnLst/>
              <a:rect l="l" t="t" r="r" b="b"/>
              <a:pathLst>
                <a:path w="40232" h="349" extrusionOk="0">
                  <a:moveTo>
                    <a:pt x="1" y="1"/>
                  </a:moveTo>
                  <a:lnTo>
                    <a:pt x="1" y="349"/>
                  </a:lnTo>
                  <a:lnTo>
                    <a:pt x="40232" y="349"/>
                  </a:lnTo>
                  <a:lnTo>
                    <a:pt x="40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1"/>
            <p:cNvSpPr/>
            <p:nvPr/>
          </p:nvSpPr>
          <p:spPr>
            <a:xfrm>
              <a:off x="5352592" y="4199213"/>
              <a:ext cx="239104" cy="10363"/>
            </a:xfrm>
            <a:custGeom>
              <a:avLst/>
              <a:gdLst/>
              <a:ahLst/>
              <a:cxnLst/>
              <a:rect l="l" t="t" r="r" b="b"/>
              <a:pathLst>
                <a:path w="8052" h="349" extrusionOk="0">
                  <a:moveTo>
                    <a:pt x="1" y="1"/>
                  </a:moveTo>
                  <a:lnTo>
                    <a:pt x="1" y="349"/>
                  </a:lnTo>
                  <a:lnTo>
                    <a:pt x="8051" y="349"/>
                  </a:lnTo>
                  <a:lnTo>
                    <a:pt x="80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1"/>
            <p:cNvSpPr/>
            <p:nvPr/>
          </p:nvSpPr>
          <p:spPr>
            <a:xfrm>
              <a:off x="5728616" y="4199213"/>
              <a:ext cx="432923" cy="10363"/>
            </a:xfrm>
            <a:custGeom>
              <a:avLst/>
              <a:gdLst/>
              <a:ahLst/>
              <a:cxnLst/>
              <a:rect l="l" t="t" r="r" b="b"/>
              <a:pathLst>
                <a:path w="14579" h="349" extrusionOk="0">
                  <a:moveTo>
                    <a:pt x="1" y="1"/>
                  </a:moveTo>
                  <a:lnTo>
                    <a:pt x="1" y="349"/>
                  </a:lnTo>
                  <a:lnTo>
                    <a:pt x="14579" y="349"/>
                  </a:lnTo>
                  <a:lnTo>
                    <a:pt x="145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1"/>
            <p:cNvSpPr/>
            <p:nvPr/>
          </p:nvSpPr>
          <p:spPr>
            <a:xfrm>
              <a:off x="6891611" y="4028647"/>
              <a:ext cx="367654" cy="382499"/>
            </a:xfrm>
            <a:custGeom>
              <a:avLst/>
              <a:gdLst/>
              <a:ahLst/>
              <a:cxnLst/>
              <a:rect l="l" t="t" r="r" b="b"/>
              <a:pathLst>
                <a:path w="12381" h="12882" extrusionOk="0">
                  <a:moveTo>
                    <a:pt x="5527" y="1"/>
                  </a:moveTo>
                  <a:lnTo>
                    <a:pt x="0" y="4135"/>
                  </a:lnTo>
                  <a:lnTo>
                    <a:pt x="6854" y="12881"/>
                  </a:lnTo>
                  <a:lnTo>
                    <a:pt x="12381" y="8747"/>
                  </a:lnTo>
                  <a:lnTo>
                    <a:pt x="5527" y="1"/>
                  </a:ln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1"/>
            <p:cNvSpPr/>
            <p:nvPr/>
          </p:nvSpPr>
          <p:spPr>
            <a:xfrm>
              <a:off x="7033107" y="4183029"/>
              <a:ext cx="518861" cy="365723"/>
            </a:xfrm>
            <a:custGeom>
              <a:avLst/>
              <a:gdLst/>
              <a:ahLst/>
              <a:cxnLst/>
              <a:rect l="l" t="t" r="r" b="b"/>
              <a:pathLst>
                <a:path w="17473" h="12317" extrusionOk="0">
                  <a:moveTo>
                    <a:pt x="14503" y="1"/>
                  </a:moveTo>
                  <a:cubicBezTo>
                    <a:pt x="13522" y="1"/>
                    <a:pt x="12430" y="319"/>
                    <a:pt x="11271" y="1003"/>
                  </a:cubicBezTo>
                  <a:cubicBezTo>
                    <a:pt x="10430" y="1510"/>
                    <a:pt x="9722" y="1680"/>
                    <a:pt x="9151" y="1680"/>
                  </a:cubicBezTo>
                  <a:cubicBezTo>
                    <a:pt x="8010" y="1680"/>
                    <a:pt x="7420" y="1003"/>
                    <a:pt x="7420" y="1003"/>
                  </a:cubicBezTo>
                  <a:lnTo>
                    <a:pt x="1" y="6573"/>
                  </a:lnTo>
                  <a:cubicBezTo>
                    <a:pt x="1393" y="10250"/>
                    <a:pt x="2764" y="12317"/>
                    <a:pt x="2764" y="12317"/>
                  </a:cubicBezTo>
                  <a:lnTo>
                    <a:pt x="17472" y="1286"/>
                  </a:lnTo>
                  <a:cubicBezTo>
                    <a:pt x="16690" y="456"/>
                    <a:pt x="15676" y="1"/>
                    <a:pt x="14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1"/>
            <p:cNvSpPr/>
            <p:nvPr/>
          </p:nvSpPr>
          <p:spPr>
            <a:xfrm>
              <a:off x="7115153" y="4221187"/>
              <a:ext cx="460065" cy="359250"/>
            </a:xfrm>
            <a:custGeom>
              <a:avLst/>
              <a:gdLst/>
              <a:ahLst/>
              <a:cxnLst/>
              <a:rect l="l" t="t" r="r" b="b"/>
              <a:pathLst>
                <a:path w="15493" h="12099" extrusionOk="0">
                  <a:moveTo>
                    <a:pt x="14709" y="1"/>
                  </a:moveTo>
                  <a:lnTo>
                    <a:pt x="1" y="11032"/>
                  </a:lnTo>
                  <a:lnTo>
                    <a:pt x="784" y="12098"/>
                  </a:lnTo>
                  <a:lnTo>
                    <a:pt x="15493" y="1067"/>
                  </a:lnTo>
                  <a:lnTo>
                    <a:pt x="14709" y="1"/>
                  </a:ln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1"/>
            <p:cNvSpPr/>
            <p:nvPr/>
          </p:nvSpPr>
          <p:spPr>
            <a:xfrm>
              <a:off x="7067345" y="4439650"/>
              <a:ext cx="145416" cy="40649"/>
            </a:xfrm>
            <a:custGeom>
              <a:avLst/>
              <a:gdLst/>
              <a:ahLst/>
              <a:cxnLst/>
              <a:rect l="l" t="t" r="r" b="b"/>
              <a:pathLst>
                <a:path w="4897" h="1369" extrusionOk="0">
                  <a:moveTo>
                    <a:pt x="2450" y="0"/>
                  </a:moveTo>
                  <a:cubicBezTo>
                    <a:pt x="1156" y="0"/>
                    <a:pt x="14" y="672"/>
                    <a:pt x="1" y="672"/>
                  </a:cubicBezTo>
                  <a:lnTo>
                    <a:pt x="131" y="912"/>
                  </a:lnTo>
                  <a:cubicBezTo>
                    <a:pt x="145" y="898"/>
                    <a:pt x="1228" y="261"/>
                    <a:pt x="2441" y="261"/>
                  </a:cubicBezTo>
                  <a:cubicBezTo>
                    <a:pt x="3215" y="261"/>
                    <a:pt x="4043" y="521"/>
                    <a:pt x="4679" y="1369"/>
                  </a:cubicBezTo>
                  <a:lnTo>
                    <a:pt x="4896" y="1216"/>
                  </a:lnTo>
                  <a:cubicBezTo>
                    <a:pt x="4194" y="283"/>
                    <a:pt x="3290" y="0"/>
                    <a:pt x="2450" y="0"/>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1"/>
            <p:cNvSpPr/>
            <p:nvPr/>
          </p:nvSpPr>
          <p:spPr>
            <a:xfrm>
              <a:off x="7142947" y="4204380"/>
              <a:ext cx="163501" cy="65294"/>
            </a:xfrm>
            <a:custGeom>
              <a:avLst/>
              <a:gdLst/>
              <a:ahLst/>
              <a:cxnLst/>
              <a:rect l="l" t="t" r="r" b="b"/>
              <a:pathLst>
                <a:path w="5506" h="2199" extrusionOk="0">
                  <a:moveTo>
                    <a:pt x="1959" y="262"/>
                  </a:moveTo>
                  <a:cubicBezTo>
                    <a:pt x="3068" y="262"/>
                    <a:pt x="4417" y="762"/>
                    <a:pt x="5027" y="980"/>
                  </a:cubicBezTo>
                  <a:cubicBezTo>
                    <a:pt x="4035" y="1360"/>
                    <a:pt x="2253" y="1941"/>
                    <a:pt x="1195" y="1941"/>
                  </a:cubicBezTo>
                  <a:cubicBezTo>
                    <a:pt x="861" y="1941"/>
                    <a:pt x="599" y="1883"/>
                    <a:pt x="457" y="1741"/>
                  </a:cubicBezTo>
                  <a:cubicBezTo>
                    <a:pt x="305" y="1611"/>
                    <a:pt x="305" y="1393"/>
                    <a:pt x="414" y="1067"/>
                  </a:cubicBezTo>
                  <a:cubicBezTo>
                    <a:pt x="523" y="762"/>
                    <a:pt x="740" y="545"/>
                    <a:pt x="1067" y="414"/>
                  </a:cubicBezTo>
                  <a:cubicBezTo>
                    <a:pt x="1328" y="305"/>
                    <a:pt x="1632" y="262"/>
                    <a:pt x="1959" y="262"/>
                  </a:cubicBezTo>
                  <a:close/>
                  <a:moveTo>
                    <a:pt x="1969" y="1"/>
                  </a:moveTo>
                  <a:cubicBezTo>
                    <a:pt x="1600" y="1"/>
                    <a:pt x="1253" y="51"/>
                    <a:pt x="958" y="175"/>
                  </a:cubicBezTo>
                  <a:cubicBezTo>
                    <a:pt x="566" y="327"/>
                    <a:pt x="305" y="610"/>
                    <a:pt x="174" y="980"/>
                  </a:cubicBezTo>
                  <a:cubicBezTo>
                    <a:pt x="0" y="1393"/>
                    <a:pt x="44" y="1720"/>
                    <a:pt x="261" y="1937"/>
                  </a:cubicBezTo>
                  <a:cubicBezTo>
                    <a:pt x="457" y="2133"/>
                    <a:pt x="805" y="2198"/>
                    <a:pt x="1219" y="2198"/>
                  </a:cubicBezTo>
                  <a:cubicBezTo>
                    <a:pt x="2677" y="2198"/>
                    <a:pt x="5092" y="1263"/>
                    <a:pt x="5418" y="1111"/>
                  </a:cubicBezTo>
                  <a:cubicBezTo>
                    <a:pt x="5483" y="1089"/>
                    <a:pt x="5505" y="1045"/>
                    <a:pt x="5505" y="1002"/>
                  </a:cubicBezTo>
                  <a:cubicBezTo>
                    <a:pt x="5505" y="936"/>
                    <a:pt x="5483" y="893"/>
                    <a:pt x="5440" y="871"/>
                  </a:cubicBezTo>
                  <a:cubicBezTo>
                    <a:pt x="5335" y="836"/>
                    <a:pt x="3475" y="1"/>
                    <a:pt x="1969"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1"/>
            <p:cNvSpPr/>
            <p:nvPr/>
          </p:nvSpPr>
          <p:spPr>
            <a:xfrm>
              <a:off x="7288303" y="4107249"/>
              <a:ext cx="100191" cy="130766"/>
            </a:xfrm>
            <a:custGeom>
              <a:avLst/>
              <a:gdLst/>
              <a:ahLst/>
              <a:cxnLst/>
              <a:rect l="l" t="t" r="r" b="b"/>
              <a:pathLst>
                <a:path w="3374" h="4404" extrusionOk="0">
                  <a:moveTo>
                    <a:pt x="2177" y="269"/>
                  </a:moveTo>
                  <a:cubicBezTo>
                    <a:pt x="2481" y="313"/>
                    <a:pt x="2677" y="400"/>
                    <a:pt x="2743" y="574"/>
                  </a:cubicBezTo>
                  <a:cubicBezTo>
                    <a:pt x="2982" y="1292"/>
                    <a:pt x="1415" y="3120"/>
                    <a:pt x="588" y="3968"/>
                  </a:cubicBezTo>
                  <a:cubicBezTo>
                    <a:pt x="523" y="3272"/>
                    <a:pt x="458" y="1401"/>
                    <a:pt x="1198" y="617"/>
                  </a:cubicBezTo>
                  <a:cubicBezTo>
                    <a:pt x="1437" y="378"/>
                    <a:pt x="1698" y="269"/>
                    <a:pt x="2024" y="269"/>
                  </a:cubicBezTo>
                  <a:close/>
                  <a:moveTo>
                    <a:pt x="2024" y="0"/>
                  </a:moveTo>
                  <a:cubicBezTo>
                    <a:pt x="1624" y="0"/>
                    <a:pt x="1290" y="136"/>
                    <a:pt x="1024" y="422"/>
                  </a:cubicBezTo>
                  <a:cubicBezTo>
                    <a:pt x="1" y="1488"/>
                    <a:pt x="327" y="4164"/>
                    <a:pt x="349" y="4294"/>
                  </a:cubicBezTo>
                  <a:cubicBezTo>
                    <a:pt x="349" y="4338"/>
                    <a:pt x="393" y="4382"/>
                    <a:pt x="436" y="4403"/>
                  </a:cubicBezTo>
                  <a:lnTo>
                    <a:pt x="480" y="4403"/>
                  </a:lnTo>
                  <a:cubicBezTo>
                    <a:pt x="523" y="4403"/>
                    <a:pt x="545" y="4382"/>
                    <a:pt x="567" y="4360"/>
                  </a:cubicBezTo>
                  <a:cubicBezTo>
                    <a:pt x="871" y="4077"/>
                    <a:pt x="3373" y="1575"/>
                    <a:pt x="2982" y="487"/>
                  </a:cubicBezTo>
                  <a:cubicBezTo>
                    <a:pt x="2895" y="204"/>
                    <a:pt x="2612" y="52"/>
                    <a:pt x="2199" y="8"/>
                  </a:cubicBezTo>
                  <a:cubicBezTo>
                    <a:pt x="2139" y="3"/>
                    <a:pt x="2081" y="0"/>
                    <a:pt x="2024" y="0"/>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1"/>
            <p:cNvSpPr/>
            <p:nvPr/>
          </p:nvSpPr>
          <p:spPr>
            <a:xfrm>
              <a:off x="7271526" y="4230867"/>
              <a:ext cx="34268" cy="59474"/>
            </a:xfrm>
            <a:custGeom>
              <a:avLst/>
              <a:gdLst/>
              <a:ahLst/>
              <a:cxnLst/>
              <a:rect l="l" t="t" r="r" b="b"/>
              <a:pathLst>
                <a:path w="1154" h="2003" extrusionOk="0">
                  <a:moveTo>
                    <a:pt x="995" y="0"/>
                  </a:moveTo>
                  <a:cubicBezTo>
                    <a:pt x="972" y="0"/>
                    <a:pt x="951" y="7"/>
                    <a:pt x="936" y="23"/>
                  </a:cubicBezTo>
                  <a:cubicBezTo>
                    <a:pt x="914" y="44"/>
                    <a:pt x="414" y="414"/>
                    <a:pt x="0" y="1829"/>
                  </a:cubicBezTo>
                  <a:cubicBezTo>
                    <a:pt x="0" y="1894"/>
                    <a:pt x="22" y="1959"/>
                    <a:pt x="109" y="1981"/>
                  </a:cubicBezTo>
                  <a:cubicBezTo>
                    <a:pt x="109" y="2003"/>
                    <a:pt x="131" y="2003"/>
                    <a:pt x="131" y="2003"/>
                  </a:cubicBezTo>
                  <a:cubicBezTo>
                    <a:pt x="196" y="2003"/>
                    <a:pt x="261" y="1959"/>
                    <a:pt x="261" y="1894"/>
                  </a:cubicBezTo>
                  <a:cubicBezTo>
                    <a:pt x="653" y="610"/>
                    <a:pt x="1088" y="262"/>
                    <a:pt x="1088" y="240"/>
                  </a:cubicBezTo>
                  <a:cubicBezTo>
                    <a:pt x="1153" y="197"/>
                    <a:pt x="1153" y="110"/>
                    <a:pt x="1110" y="66"/>
                  </a:cubicBezTo>
                  <a:cubicBezTo>
                    <a:pt x="1082" y="24"/>
                    <a:pt x="1036" y="0"/>
                    <a:pt x="995" y="0"/>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1"/>
            <p:cNvSpPr/>
            <p:nvPr/>
          </p:nvSpPr>
          <p:spPr>
            <a:xfrm>
              <a:off x="6419316" y="3317520"/>
              <a:ext cx="756629" cy="969520"/>
            </a:xfrm>
            <a:custGeom>
              <a:avLst/>
              <a:gdLst/>
              <a:ahLst/>
              <a:cxnLst/>
              <a:rect l="l" t="t" r="r" b="b"/>
              <a:pathLst>
                <a:path w="25480" h="32652" extrusionOk="0">
                  <a:moveTo>
                    <a:pt x="4181" y="1"/>
                  </a:moveTo>
                  <a:cubicBezTo>
                    <a:pt x="2046" y="1"/>
                    <a:pt x="871" y="1777"/>
                    <a:pt x="871" y="1777"/>
                  </a:cubicBezTo>
                  <a:lnTo>
                    <a:pt x="0" y="9284"/>
                  </a:lnTo>
                  <a:lnTo>
                    <a:pt x="17015" y="32652"/>
                  </a:lnTo>
                  <a:lnTo>
                    <a:pt x="25479" y="26777"/>
                  </a:lnTo>
                  <a:cubicBezTo>
                    <a:pt x="25479" y="26777"/>
                    <a:pt x="16819" y="13135"/>
                    <a:pt x="10662" y="4693"/>
                  </a:cubicBezTo>
                  <a:cubicBezTo>
                    <a:pt x="8005" y="1037"/>
                    <a:pt x="5813" y="1"/>
                    <a:pt x="4181"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1"/>
            <p:cNvSpPr/>
            <p:nvPr/>
          </p:nvSpPr>
          <p:spPr>
            <a:xfrm>
              <a:off x="5985773" y="3317283"/>
              <a:ext cx="550516" cy="294639"/>
            </a:xfrm>
            <a:custGeom>
              <a:avLst/>
              <a:gdLst/>
              <a:ahLst/>
              <a:cxnLst/>
              <a:rect l="l" t="t" r="r" b="b"/>
              <a:pathLst>
                <a:path w="18539" h="9923" extrusionOk="0">
                  <a:moveTo>
                    <a:pt x="18538" y="1"/>
                  </a:moveTo>
                  <a:lnTo>
                    <a:pt x="1" y="1328"/>
                  </a:lnTo>
                  <a:lnTo>
                    <a:pt x="6049" y="9923"/>
                  </a:lnTo>
                  <a:lnTo>
                    <a:pt x="16493" y="9923"/>
                  </a:lnTo>
                  <a:lnTo>
                    <a:pt x="18538" y="1"/>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1"/>
            <p:cNvSpPr/>
            <p:nvPr/>
          </p:nvSpPr>
          <p:spPr>
            <a:xfrm>
              <a:off x="5676294" y="3317283"/>
              <a:ext cx="736584" cy="438707"/>
            </a:xfrm>
            <a:custGeom>
              <a:avLst/>
              <a:gdLst/>
              <a:ahLst/>
              <a:cxnLst/>
              <a:rect l="l" t="t" r="r" b="b"/>
              <a:pathLst>
                <a:path w="24805" h="14775" extrusionOk="0">
                  <a:moveTo>
                    <a:pt x="892" y="1"/>
                  </a:moveTo>
                  <a:cubicBezTo>
                    <a:pt x="892" y="1"/>
                    <a:pt x="0" y="2547"/>
                    <a:pt x="109" y="5615"/>
                  </a:cubicBezTo>
                  <a:cubicBezTo>
                    <a:pt x="283" y="10728"/>
                    <a:pt x="4504" y="14775"/>
                    <a:pt x="9617" y="14775"/>
                  </a:cubicBezTo>
                  <a:lnTo>
                    <a:pt x="24718" y="14775"/>
                  </a:lnTo>
                  <a:lnTo>
                    <a:pt x="24805" y="2568"/>
                  </a:lnTo>
                  <a:lnTo>
                    <a:pt x="14731" y="349"/>
                  </a:lnTo>
                  <a:lnTo>
                    <a:pt x="892" y="1"/>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1"/>
            <p:cNvSpPr/>
            <p:nvPr/>
          </p:nvSpPr>
          <p:spPr>
            <a:xfrm>
              <a:off x="6377951" y="4253495"/>
              <a:ext cx="259772" cy="356013"/>
            </a:xfrm>
            <a:custGeom>
              <a:avLst/>
              <a:gdLst/>
              <a:ahLst/>
              <a:cxnLst/>
              <a:rect l="l" t="t" r="r" b="b"/>
              <a:pathLst>
                <a:path w="8748" h="11990" extrusionOk="0">
                  <a:moveTo>
                    <a:pt x="6833" y="0"/>
                  </a:moveTo>
                  <a:lnTo>
                    <a:pt x="1" y="1045"/>
                  </a:lnTo>
                  <a:lnTo>
                    <a:pt x="1915" y="11989"/>
                  </a:lnTo>
                  <a:lnTo>
                    <a:pt x="8748" y="10967"/>
                  </a:lnTo>
                  <a:lnTo>
                    <a:pt x="6833" y="0"/>
                  </a:ln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1"/>
            <p:cNvSpPr/>
            <p:nvPr/>
          </p:nvSpPr>
          <p:spPr>
            <a:xfrm>
              <a:off x="6380535" y="4509343"/>
              <a:ext cx="546655" cy="230681"/>
            </a:xfrm>
            <a:custGeom>
              <a:avLst/>
              <a:gdLst/>
              <a:ahLst/>
              <a:cxnLst/>
              <a:rect l="l" t="t" r="r" b="b"/>
              <a:pathLst>
                <a:path w="18409" h="7769" extrusionOk="0">
                  <a:moveTo>
                    <a:pt x="9683" y="1"/>
                  </a:moveTo>
                  <a:lnTo>
                    <a:pt x="523" y="1393"/>
                  </a:lnTo>
                  <a:cubicBezTo>
                    <a:pt x="1" y="5310"/>
                    <a:pt x="240" y="7768"/>
                    <a:pt x="240" y="7768"/>
                  </a:cubicBezTo>
                  <a:lnTo>
                    <a:pt x="18408" y="5005"/>
                  </a:lnTo>
                  <a:cubicBezTo>
                    <a:pt x="17890" y="3076"/>
                    <a:pt x="16204" y="1819"/>
                    <a:pt x="13484" y="1819"/>
                  </a:cubicBezTo>
                  <a:cubicBezTo>
                    <a:pt x="13351" y="1819"/>
                    <a:pt x="13216" y="1822"/>
                    <a:pt x="13077" y="1828"/>
                  </a:cubicBezTo>
                  <a:cubicBezTo>
                    <a:pt x="12969" y="1834"/>
                    <a:pt x="12863" y="1837"/>
                    <a:pt x="12761" y="1837"/>
                  </a:cubicBezTo>
                  <a:cubicBezTo>
                    <a:pt x="10107" y="1837"/>
                    <a:pt x="9683" y="1"/>
                    <a:pt x="9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1"/>
            <p:cNvSpPr/>
            <p:nvPr/>
          </p:nvSpPr>
          <p:spPr>
            <a:xfrm>
              <a:off x="6387662" y="4658589"/>
              <a:ext cx="545319" cy="120195"/>
            </a:xfrm>
            <a:custGeom>
              <a:avLst/>
              <a:gdLst/>
              <a:ahLst/>
              <a:cxnLst/>
              <a:rect l="l" t="t" r="r" b="b"/>
              <a:pathLst>
                <a:path w="18364" h="4048" extrusionOk="0">
                  <a:moveTo>
                    <a:pt x="18168" y="1"/>
                  </a:moveTo>
                  <a:lnTo>
                    <a:pt x="0" y="2742"/>
                  </a:lnTo>
                  <a:lnTo>
                    <a:pt x="196" y="4048"/>
                  </a:lnTo>
                  <a:lnTo>
                    <a:pt x="18364" y="1285"/>
                  </a:lnTo>
                  <a:lnTo>
                    <a:pt x="18168" y="1"/>
                  </a:ln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1"/>
            <p:cNvSpPr/>
            <p:nvPr/>
          </p:nvSpPr>
          <p:spPr>
            <a:xfrm>
              <a:off x="6387008" y="4639168"/>
              <a:ext cx="120859" cy="84059"/>
            </a:xfrm>
            <a:custGeom>
              <a:avLst/>
              <a:gdLst/>
              <a:ahLst/>
              <a:cxnLst/>
              <a:rect l="l" t="t" r="r" b="b"/>
              <a:pathLst>
                <a:path w="4070" h="2831" extrusionOk="0">
                  <a:moveTo>
                    <a:pt x="101" y="1"/>
                  </a:moveTo>
                  <a:cubicBezTo>
                    <a:pt x="40" y="1"/>
                    <a:pt x="4" y="2"/>
                    <a:pt x="0" y="2"/>
                  </a:cubicBezTo>
                  <a:lnTo>
                    <a:pt x="22" y="263"/>
                  </a:lnTo>
                  <a:cubicBezTo>
                    <a:pt x="22" y="263"/>
                    <a:pt x="38" y="263"/>
                    <a:pt x="67" y="263"/>
                  </a:cubicBezTo>
                  <a:cubicBezTo>
                    <a:pt x="255" y="263"/>
                    <a:pt x="1011" y="279"/>
                    <a:pt x="1785" y="524"/>
                  </a:cubicBezTo>
                  <a:cubicBezTo>
                    <a:pt x="2959" y="938"/>
                    <a:pt x="3634" y="1699"/>
                    <a:pt x="3808" y="2831"/>
                  </a:cubicBezTo>
                  <a:lnTo>
                    <a:pt x="4069" y="2787"/>
                  </a:lnTo>
                  <a:cubicBezTo>
                    <a:pt x="3675" y="126"/>
                    <a:pt x="691" y="1"/>
                    <a:pt x="101"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1"/>
            <p:cNvSpPr/>
            <p:nvPr/>
          </p:nvSpPr>
          <p:spPr>
            <a:xfrm>
              <a:off x="6551755" y="4467712"/>
              <a:ext cx="153820" cy="87533"/>
            </a:xfrm>
            <a:custGeom>
              <a:avLst/>
              <a:gdLst/>
              <a:ahLst/>
              <a:cxnLst/>
              <a:rect l="l" t="t" r="r" b="b"/>
              <a:pathLst>
                <a:path w="5180" h="2948" extrusionOk="0">
                  <a:moveTo>
                    <a:pt x="1524" y="271"/>
                  </a:moveTo>
                  <a:cubicBezTo>
                    <a:pt x="2720" y="380"/>
                    <a:pt x="4200" y="2012"/>
                    <a:pt x="4722" y="2643"/>
                  </a:cubicBezTo>
                  <a:cubicBezTo>
                    <a:pt x="3351" y="2469"/>
                    <a:pt x="588" y="1947"/>
                    <a:pt x="349" y="1163"/>
                  </a:cubicBezTo>
                  <a:cubicBezTo>
                    <a:pt x="284" y="968"/>
                    <a:pt x="371" y="772"/>
                    <a:pt x="632" y="554"/>
                  </a:cubicBezTo>
                  <a:cubicBezTo>
                    <a:pt x="849" y="358"/>
                    <a:pt x="1089" y="271"/>
                    <a:pt x="1371" y="271"/>
                  </a:cubicBezTo>
                  <a:close/>
                  <a:moveTo>
                    <a:pt x="1373" y="1"/>
                  </a:moveTo>
                  <a:cubicBezTo>
                    <a:pt x="1029" y="1"/>
                    <a:pt x="719" y="115"/>
                    <a:pt x="458" y="358"/>
                  </a:cubicBezTo>
                  <a:cubicBezTo>
                    <a:pt x="131" y="641"/>
                    <a:pt x="1" y="946"/>
                    <a:pt x="88" y="1229"/>
                  </a:cubicBezTo>
                  <a:cubicBezTo>
                    <a:pt x="479" y="2425"/>
                    <a:pt x="4570" y="2904"/>
                    <a:pt x="5027" y="2948"/>
                  </a:cubicBezTo>
                  <a:lnTo>
                    <a:pt x="5049" y="2948"/>
                  </a:lnTo>
                  <a:cubicBezTo>
                    <a:pt x="5092" y="2948"/>
                    <a:pt x="5136" y="2926"/>
                    <a:pt x="5157" y="2882"/>
                  </a:cubicBezTo>
                  <a:cubicBezTo>
                    <a:pt x="5179" y="2839"/>
                    <a:pt x="5179" y="2795"/>
                    <a:pt x="5157" y="2752"/>
                  </a:cubicBezTo>
                  <a:cubicBezTo>
                    <a:pt x="5070" y="2643"/>
                    <a:pt x="3156" y="162"/>
                    <a:pt x="1546" y="10"/>
                  </a:cubicBezTo>
                  <a:cubicBezTo>
                    <a:pt x="1487" y="4"/>
                    <a:pt x="1429" y="1"/>
                    <a:pt x="1373"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1"/>
            <p:cNvSpPr/>
            <p:nvPr/>
          </p:nvSpPr>
          <p:spPr>
            <a:xfrm>
              <a:off x="6697140" y="4456368"/>
              <a:ext cx="124719" cy="98876"/>
            </a:xfrm>
            <a:custGeom>
              <a:avLst/>
              <a:gdLst/>
              <a:ahLst/>
              <a:cxnLst/>
              <a:rect l="l" t="t" r="r" b="b"/>
              <a:pathLst>
                <a:path w="4200" h="3330" extrusionOk="0">
                  <a:moveTo>
                    <a:pt x="2872" y="262"/>
                  </a:moveTo>
                  <a:cubicBezTo>
                    <a:pt x="3090" y="262"/>
                    <a:pt x="3307" y="349"/>
                    <a:pt x="3525" y="501"/>
                  </a:cubicBezTo>
                  <a:cubicBezTo>
                    <a:pt x="3786" y="653"/>
                    <a:pt x="3917" y="827"/>
                    <a:pt x="3873" y="1023"/>
                  </a:cubicBezTo>
                  <a:cubicBezTo>
                    <a:pt x="3764" y="1785"/>
                    <a:pt x="1523" y="2633"/>
                    <a:pt x="392" y="3003"/>
                  </a:cubicBezTo>
                  <a:cubicBezTo>
                    <a:pt x="675" y="2350"/>
                    <a:pt x="1480" y="653"/>
                    <a:pt x="2524" y="327"/>
                  </a:cubicBezTo>
                  <a:cubicBezTo>
                    <a:pt x="2633" y="283"/>
                    <a:pt x="2742" y="262"/>
                    <a:pt x="2872" y="262"/>
                  </a:cubicBezTo>
                  <a:close/>
                  <a:moveTo>
                    <a:pt x="2855" y="1"/>
                  </a:moveTo>
                  <a:cubicBezTo>
                    <a:pt x="2715" y="1"/>
                    <a:pt x="2575" y="22"/>
                    <a:pt x="2437" y="66"/>
                  </a:cubicBezTo>
                  <a:cubicBezTo>
                    <a:pt x="1045" y="523"/>
                    <a:pt x="66" y="3047"/>
                    <a:pt x="22" y="3155"/>
                  </a:cubicBezTo>
                  <a:cubicBezTo>
                    <a:pt x="0" y="3199"/>
                    <a:pt x="22" y="3264"/>
                    <a:pt x="44" y="3286"/>
                  </a:cubicBezTo>
                  <a:cubicBezTo>
                    <a:pt x="66" y="3330"/>
                    <a:pt x="109" y="3330"/>
                    <a:pt x="153" y="3330"/>
                  </a:cubicBezTo>
                  <a:lnTo>
                    <a:pt x="174" y="3330"/>
                  </a:lnTo>
                  <a:cubicBezTo>
                    <a:pt x="566" y="3221"/>
                    <a:pt x="3960" y="2198"/>
                    <a:pt x="4134" y="1067"/>
                  </a:cubicBezTo>
                  <a:cubicBezTo>
                    <a:pt x="4200" y="762"/>
                    <a:pt x="4026" y="501"/>
                    <a:pt x="3677" y="262"/>
                  </a:cubicBezTo>
                  <a:cubicBezTo>
                    <a:pt x="3416" y="88"/>
                    <a:pt x="3136" y="1"/>
                    <a:pt x="2855"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1"/>
            <p:cNvSpPr/>
            <p:nvPr/>
          </p:nvSpPr>
          <p:spPr>
            <a:xfrm>
              <a:off x="6648678" y="4547946"/>
              <a:ext cx="55589" cy="40887"/>
            </a:xfrm>
            <a:custGeom>
              <a:avLst/>
              <a:gdLst/>
              <a:ahLst/>
              <a:cxnLst/>
              <a:rect l="l" t="t" r="r" b="b"/>
              <a:pathLst>
                <a:path w="1872" h="1377" extrusionOk="0">
                  <a:moveTo>
                    <a:pt x="1753" y="1"/>
                  </a:moveTo>
                  <a:cubicBezTo>
                    <a:pt x="1742" y="1"/>
                    <a:pt x="1730" y="2"/>
                    <a:pt x="1719" y="6"/>
                  </a:cubicBezTo>
                  <a:cubicBezTo>
                    <a:pt x="1698" y="6"/>
                    <a:pt x="1088" y="93"/>
                    <a:pt x="66" y="1138"/>
                  </a:cubicBezTo>
                  <a:cubicBezTo>
                    <a:pt x="0" y="1203"/>
                    <a:pt x="0" y="1290"/>
                    <a:pt x="66" y="1333"/>
                  </a:cubicBezTo>
                  <a:cubicBezTo>
                    <a:pt x="87" y="1355"/>
                    <a:pt x="109" y="1377"/>
                    <a:pt x="153" y="1377"/>
                  </a:cubicBezTo>
                  <a:cubicBezTo>
                    <a:pt x="174" y="1377"/>
                    <a:pt x="218" y="1355"/>
                    <a:pt x="240" y="1333"/>
                  </a:cubicBezTo>
                  <a:cubicBezTo>
                    <a:pt x="1197" y="376"/>
                    <a:pt x="1741" y="267"/>
                    <a:pt x="1763" y="267"/>
                  </a:cubicBezTo>
                  <a:cubicBezTo>
                    <a:pt x="1828" y="246"/>
                    <a:pt x="1872" y="180"/>
                    <a:pt x="1872" y="115"/>
                  </a:cubicBezTo>
                  <a:cubicBezTo>
                    <a:pt x="1854" y="43"/>
                    <a:pt x="1806" y="1"/>
                    <a:pt x="1753"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1"/>
            <p:cNvSpPr/>
            <p:nvPr/>
          </p:nvSpPr>
          <p:spPr>
            <a:xfrm>
              <a:off x="6686153" y="4559735"/>
              <a:ext cx="54936" cy="41391"/>
            </a:xfrm>
            <a:custGeom>
              <a:avLst/>
              <a:gdLst/>
              <a:ahLst/>
              <a:cxnLst/>
              <a:rect l="l" t="t" r="r" b="b"/>
              <a:pathLst>
                <a:path w="1850" h="1394" extrusionOk="0">
                  <a:moveTo>
                    <a:pt x="1698" y="1"/>
                  </a:moveTo>
                  <a:cubicBezTo>
                    <a:pt x="1632" y="23"/>
                    <a:pt x="566" y="240"/>
                    <a:pt x="44" y="1198"/>
                  </a:cubicBezTo>
                  <a:cubicBezTo>
                    <a:pt x="0" y="1263"/>
                    <a:pt x="22" y="1350"/>
                    <a:pt x="87" y="1372"/>
                  </a:cubicBezTo>
                  <a:cubicBezTo>
                    <a:pt x="109" y="1393"/>
                    <a:pt x="131" y="1393"/>
                    <a:pt x="153" y="1393"/>
                  </a:cubicBezTo>
                  <a:cubicBezTo>
                    <a:pt x="218" y="1393"/>
                    <a:pt x="261" y="1372"/>
                    <a:pt x="283" y="1328"/>
                  </a:cubicBezTo>
                  <a:cubicBezTo>
                    <a:pt x="740" y="479"/>
                    <a:pt x="1741" y="262"/>
                    <a:pt x="1741" y="262"/>
                  </a:cubicBezTo>
                  <a:cubicBezTo>
                    <a:pt x="1806" y="240"/>
                    <a:pt x="1850" y="175"/>
                    <a:pt x="1850" y="110"/>
                  </a:cubicBezTo>
                  <a:cubicBezTo>
                    <a:pt x="1828" y="44"/>
                    <a:pt x="1763" y="1"/>
                    <a:pt x="1698" y="1"/>
                  </a:cubicBezTo>
                  <a:close/>
                </a:path>
              </a:pathLst>
            </a:custGeom>
            <a:solidFill>
              <a:srgbClr val="000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1"/>
            <p:cNvSpPr/>
            <p:nvPr/>
          </p:nvSpPr>
          <p:spPr>
            <a:xfrm>
              <a:off x="6195121" y="3377800"/>
              <a:ext cx="453591" cy="1050105"/>
            </a:xfrm>
            <a:custGeom>
              <a:avLst/>
              <a:gdLst/>
              <a:ahLst/>
              <a:cxnLst/>
              <a:rect l="l" t="t" r="r" b="b"/>
              <a:pathLst>
                <a:path w="15275" h="35366" extrusionOk="0">
                  <a:moveTo>
                    <a:pt x="6140" y="0"/>
                  </a:moveTo>
                  <a:cubicBezTo>
                    <a:pt x="4943" y="0"/>
                    <a:pt x="4047" y="530"/>
                    <a:pt x="4047" y="530"/>
                  </a:cubicBezTo>
                  <a:lnTo>
                    <a:pt x="0" y="6906"/>
                  </a:lnTo>
                  <a:lnTo>
                    <a:pt x="5092" y="35365"/>
                  </a:lnTo>
                  <a:lnTo>
                    <a:pt x="15274" y="33777"/>
                  </a:lnTo>
                  <a:cubicBezTo>
                    <a:pt x="15274" y="33777"/>
                    <a:pt x="13425" y="17698"/>
                    <a:pt x="11597" y="7428"/>
                  </a:cubicBezTo>
                  <a:cubicBezTo>
                    <a:pt x="10481" y="1229"/>
                    <a:pt x="7962" y="0"/>
                    <a:pt x="6140"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1"/>
            <p:cNvSpPr/>
            <p:nvPr/>
          </p:nvSpPr>
          <p:spPr>
            <a:xfrm>
              <a:off x="6206732" y="3669431"/>
              <a:ext cx="23311" cy="87237"/>
            </a:xfrm>
            <a:custGeom>
              <a:avLst/>
              <a:gdLst/>
              <a:ahLst/>
              <a:cxnLst/>
              <a:rect l="l" t="t" r="r" b="b"/>
              <a:pathLst>
                <a:path w="785" h="2938" extrusionOk="0">
                  <a:moveTo>
                    <a:pt x="262" y="0"/>
                  </a:moveTo>
                  <a:lnTo>
                    <a:pt x="1" y="44"/>
                  </a:lnTo>
                  <a:lnTo>
                    <a:pt x="501" y="2937"/>
                  </a:lnTo>
                  <a:lnTo>
                    <a:pt x="784" y="2894"/>
                  </a:lnTo>
                  <a:lnTo>
                    <a:pt x="262" y="0"/>
                  </a:lnTo>
                  <a:close/>
                </a:path>
              </a:pathLst>
            </a:custGeom>
            <a:solidFill>
              <a:srgbClr val="473D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1"/>
            <p:cNvSpPr/>
            <p:nvPr/>
          </p:nvSpPr>
          <p:spPr>
            <a:xfrm>
              <a:off x="6083320" y="2677008"/>
              <a:ext cx="498193" cy="684204"/>
            </a:xfrm>
            <a:custGeom>
              <a:avLst/>
              <a:gdLst/>
              <a:ahLst/>
              <a:cxnLst/>
              <a:rect l="l" t="t" r="r" b="b"/>
              <a:pathLst>
                <a:path w="16777" h="23043" extrusionOk="0">
                  <a:moveTo>
                    <a:pt x="6441" y="1"/>
                  </a:moveTo>
                  <a:lnTo>
                    <a:pt x="1" y="9726"/>
                  </a:lnTo>
                  <a:lnTo>
                    <a:pt x="5092" y="18713"/>
                  </a:lnTo>
                  <a:cubicBezTo>
                    <a:pt x="5571" y="19561"/>
                    <a:pt x="6311" y="20236"/>
                    <a:pt x="7203" y="20649"/>
                  </a:cubicBezTo>
                  <a:lnTo>
                    <a:pt x="12468" y="23042"/>
                  </a:lnTo>
                  <a:lnTo>
                    <a:pt x="16777" y="17168"/>
                  </a:lnTo>
                  <a:lnTo>
                    <a:pt x="10815" y="13512"/>
                  </a:lnTo>
                  <a:cubicBezTo>
                    <a:pt x="9270" y="6593"/>
                    <a:pt x="6441" y="1"/>
                    <a:pt x="6441"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1"/>
            <p:cNvSpPr/>
            <p:nvPr/>
          </p:nvSpPr>
          <p:spPr>
            <a:xfrm>
              <a:off x="5670474" y="2523872"/>
              <a:ext cx="617062" cy="804370"/>
            </a:xfrm>
            <a:custGeom>
              <a:avLst/>
              <a:gdLst/>
              <a:ahLst/>
              <a:cxnLst/>
              <a:rect l="l" t="t" r="r" b="b"/>
              <a:pathLst>
                <a:path w="20780" h="27090" extrusionOk="0">
                  <a:moveTo>
                    <a:pt x="12989" y="1"/>
                  </a:moveTo>
                  <a:cubicBezTo>
                    <a:pt x="12885" y="1"/>
                    <a:pt x="7622" y="22"/>
                    <a:pt x="3852" y="4331"/>
                  </a:cubicBezTo>
                  <a:cubicBezTo>
                    <a:pt x="1" y="8661"/>
                    <a:pt x="1088" y="20693"/>
                    <a:pt x="1088" y="26720"/>
                  </a:cubicBezTo>
                  <a:lnTo>
                    <a:pt x="16145" y="27090"/>
                  </a:lnTo>
                  <a:lnTo>
                    <a:pt x="20518" y="7355"/>
                  </a:lnTo>
                  <a:cubicBezTo>
                    <a:pt x="20780" y="6420"/>
                    <a:pt x="20606" y="5419"/>
                    <a:pt x="20040" y="4635"/>
                  </a:cubicBezTo>
                  <a:lnTo>
                    <a:pt x="19583" y="4004"/>
                  </a:lnTo>
                  <a:cubicBezTo>
                    <a:pt x="18495" y="2438"/>
                    <a:pt x="16928" y="1285"/>
                    <a:pt x="15101" y="697"/>
                  </a:cubicBezTo>
                  <a:lnTo>
                    <a:pt x="12990" y="1"/>
                  </a:lnTo>
                  <a:cubicBezTo>
                    <a:pt x="12990" y="1"/>
                    <a:pt x="12990" y="1"/>
                    <a:pt x="12989"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1"/>
            <p:cNvSpPr/>
            <p:nvPr/>
          </p:nvSpPr>
          <p:spPr>
            <a:xfrm>
              <a:off x="5563870" y="2598198"/>
              <a:ext cx="469745" cy="737384"/>
            </a:xfrm>
            <a:custGeom>
              <a:avLst/>
              <a:gdLst/>
              <a:ahLst/>
              <a:cxnLst/>
              <a:rect l="l" t="t" r="r" b="b"/>
              <a:pathLst>
                <a:path w="15819" h="24834" extrusionOk="0">
                  <a:moveTo>
                    <a:pt x="10913" y="1"/>
                  </a:moveTo>
                  <a:cubicBezTo>
                    <a:pt x="9380" y="1"/>
                    <a:pt x="8046" y="1049"/>
                    <a:pt x="7007" y="2394"/>
                  </a:cubicBezTo>
                  <a:cubicBezTo>
                    <a:pt x="4548" y="5548"/>
                    <a:pt x="1241" y="13011"/>
                    <a:pt x="283" y="20213"/>
                  </a:cubicBezTo>
                  <a:cubicBezTo>
                    <a:pt x="0" y="22411"/>
                    <a:pt x="1154" y="24434"/>
                    <a:pt x="3329" y="24783"/>
                  </a:cubicBezTo>
                  <a:cubicBezTo>
                    <a:pt x="3545" y="24817"/>
                    <a:pt x="3766" y="24833"/>
                    <a:pt x="3988" y="24833"/>
                  </a:cubicBezTo>
                  <a:cubicBezTo>
                    <a:pt x="5897" y="24833"/>
                    <a:pt x="7953" y="23616"/>
                    <a:pt x="8421" y="21824"/>
                  </a:cubicBezTo>
                  <a:lnTo>
                    <a:pt x="15231" y="5157"/>
                  </a:lnTo>
                  <a:cubicBezTo>
                    <a:pt x="15819" y="3024"/>
                    <a:pt x="14056" y="805"/>
                    <a:pt x="11924" y="152"/>
                  </a:cubicBezTo>
                  <a:cubicBezTo>
                    <a:pt x="11578" y="49"/>
                    <a:pt x="11241" y="1"/>
                    <a:pt x="10913"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1"/>
            <p:cNvSpPr/>
            <p:nvPr/>
          </p:nvSpPr>
          <p:spPr>
            <a:xfrm>
              <a:off x="6173147" y="3169225"/>
              <a:ext cx="249438" cy="159716"/>
            </a:xfrm>
            <a:custGeom>
              <a:avLst/>
              <a:gdLst/>
              <a:ahLst/>
              <a:cxnLst/>
              <a:rect l="l" t="t" r="r" b="b"/>
              <a:pathLst>
                <a:path w="8400" h="5379" extrusionOk="0">
                  <a:moveTo>
                    <a:pt x="3824" y="1"/>
                  </a:moveTo>
                  <a:cubicBezTo>
                    <a:pt x="2187" y="1"/>
                    <a:pt x="740" y="570"/>
                    <a:pt x="740" y="570"/>
                  </a:cubicBezTo>
                  <a:lnTo>
                    <a:pt x="0" y="5379"/>
                  </a:lnTo>
                  <a:lnTo>
                    <a:pt x="8399" y="5357"/>
                  </a:lnTo>
                  <a:cubicBezTo>
                    <a:pt x="8387" y="958"/>
                    <a:pt x="5946" y="1"/>
                    <a:pt x="3824" y="1"/>
                  </a:cubicBez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1"/>
            <p:cNvSpPr/>
            <p:nvPr/>
          </p:nvSpPr>
          <p:spPr>
            <a:xfrm>
              <a:off x="5560633" y="3103868"/>
              <a:ext cx="686845" cy="232819"/>
            </a:xfrm>
            <a:custGeom>
              <a:avLst/>
              <a:gdLst/>
              <a:ahLst/>
              <a:cxnLst/>
              <a:rect l="l" t="t" r="r" b="b"/>
              <a:pathLst>
                <a:path w="23130" h="7841" extrusionOk="0">
                  <a:moveTo>
                    <a:pt x="5121" y="0"/>
                  </a:moveTo>
                  <a:cubicBezTo>
                    <a:pt x="3984" y="0"/>
                    <a:pt x="2570" y="1381"/>
                    <a:pt x="1807" y="2205"/>
                  </a:cubicBezTo>
                  <a:cubicBezTo>
                    <a:pt x="1" y="4120"/>
                    <a:pt x="632" y="7275"/>
                    <a:pt x="3221" y="7841"/>
                  </a:cubicBezTo>
                  <a:lnTo>
                    <a:pt x="21607" y="7558"/>
                  </a:lnTo>
                  <a:lnTo>
                    <a:pt x="23130" y="530"/>
                  </a:lnTo>
                  <a:lnTo>
                    <a:pt x="5397" y="29"/>
                  </a:lnTo>
                  <a:cubicBezTo>
                    <a:pt x="5307" y="10"/>
                    <a:pt x="5215" y="0"/>
                    <a:pt x="5121" y="0"/>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1"/>
            <p:cNvSpPr/>
            <p:nvPr/>
          </p:nvSpPr>
          <p:spPr>
            <a:xfrm>
              <a:off x="5921157" y="3328270"/>
              <a:ext cx="501430" cy="65947"/>
            </a:xfrm>
            <a:custGeom>
              <a:avLst/>
              <a:gdLst/>
              <a:ahLst/>
              <a:cxnLst/>
              <a:rect l="l" t="t" r="r" b="b"/>
              <a:pathLst>
                <a:path w="16886" h="2221" extrusionOk="0">
                  <a:moveTo>
                    <a:pt x="1110" y="1"/>
                  </a:moveTo>
                  <a:cubicBezTo>
                    <a:pt x="479" y="1"/>
                    <a:pt x="1" y="501"/>
                    <a:pt x="1" y="1110"/>
                  </a:cubicBezTo>
                  <a:cubicBezTo>
                    <a:pt x="1" y="1720"/>
                    <a:pt x="479" y="2220"/>
                    <a:pt x="1110" y="2220"/>
                  </a:cubicBezTo>
                  <a:lnTo>
                    <a:pt x="16885" y="2220"/>
                  </a:lnTo>
                  <a:lnTo>
                    <a:pt x="16885" y="1"/>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1"/>
            <p:cNvSpPr/>
            <p:nvPr/>
          </p:nvSpPr>
          <p:spPr>
            <a:xfrm>
              <a:off x="6324323" y="2832726"/>
              <a:ext cx="907836" cy="561455"/>
            </a:xfrm>
            <a:custGeom>
              <a:avLst/>
              <a:gdLst/>
              <a:ahLst/>
              <a:cxnLst/>
              <a:rect l="l" t="t" r="r" b="b"/>
              <a:pathLst>
                <a:path w="30572" h="18909" extrusionOk="0">
                  <a:moveTo>
                    <a:pt x="4962" y="0"/>
                  </a:moveTo>
                  <a:cubicBezTo>
                    <a:pt x="4614" y="0"/>
                    <a:pt x="4287" y="196"/>
                    <a:pt x="4113" y="501"/>
                  </a:cubicBezTo>
                  <a:lnTo>
                    <a:pt x="1" y="18908"/>
                  </a:lnTo>
                  <a:lnTo>
                    <a:pt x="24239" y="18908"/>
                  </a:lnTo>
                  <a:cubicBezTo>
                    <a:pt x="25610" y="18908"/>
                    <a:pt x="26807" y="17951"/>
                    <a:pt x="27090" y="16602"/>
                  </a:cubicBezTo>
                  <a:lnTo>
                    <a:pt x="30353" y="1045"/>
                  </a:lnTo>
                  <a:cubicBezTo>
                    <a:pt x="30571" y="566"/>
                    <a:pt x="30245" y="22"/>
                    <a:pt x="29722" y="22"/>
                  </a:cubicBezTo>
                  <a:lnTo>
                    <a:pt x="4962" y="0"/>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1"/>
            <p:cNvSpPr/>
            <p:nvPr/>
          </p:nvSpPr>
          <p:spPr>
            <a:xfrm>
              <a:off x="6742365" y="3081478"/>
              <a:ext cx="104705" cy="104696"/>
            </a:xfrm>
            <a:custGeom>
              <a:avLst/>
              <a:gdLst/>
              <a:ahLst/>
              <a:cxnLst/>
              <a:rect l="l" t="t" r="r" b="b"/>
              <a:pathLst>
                <a:path w="3526" h="3526" extrusionOk="0">
                  <a:moveTo>
                    <a:pt x="1763" y="0"/>
                  </a:moveTo>
                  <a:cubicBezTo>
                    <a:pt x="784" y="0"/>
                    <a:pt x="0" y="783"/>
                    <a:pt x="0" y="1763"/>
                  </a:cubicBezTo>
                  <a:cubicBezTo>
                    <a:pt x="0" y="2742"/>
                    <a:pt x="784" y="3525"/>
                    <a:pt x="1763" y="3525"/>
                  </a:cubicBezTo>
                  <a:cubicBezTo>
                    <a:pt x="2742" y="3525"/>
                    <a:pt x="3525" y="2742"/>
                    <a:pt x="3525" y="1763"/>
                  </a:cubicBezTo>
                  <a:cubicBezTo>
                    <a:pt x="3525" y="783"/>
                    <a:pt x="2742" y="0"/>
                    <a:pt x="1763" y="0"/>
                  </a:cubicBezTo>
                  <a:close/>
                </a:path>
              </a:pathLst>
            </a:custGeom>
            <a:solidFill>
              <a:srgbClr val="4B9AC1"/>
            </a:solidFill>
            <a:ln w="9525" cap="flat" cmpd="sng">
              <a:solidFill>
                <a:srgbClr val="1C1C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1"/>
            <p:cNvSpPr/>
            <p:nvPr/>
          </p:nvSpPr>
          <p:spPr>
            <a:xfrm>
              <a:off x="6288155" y="2274052"/>
              <a:ext cx="138290" cy="121086"/>
            </a:xfrm>
            <a:custGeom>
              <a:avLst/>
              <a:gdLst/>
              <a:ahLst/>
              <a:cxnLst/>
              <a:rect l="l" t="t" r="r" b="b"/>
              <a:pathLst>
                <a:path w="4657" h="4078" extrusionOk="0">
                  <a:moveTo>
                    <a:pt x="2419" y="1"/>
                  </a:moveTo>
                  <a:cubicBezTo>
                    <a:pt x="1498" y="1"/>
                    <a:pt x="556" y="560"/>
                    <a:pt x="305" y="1473"/>
                  </a:cubicBezTo>
                  <a:cubicBezTo>
                    <a:pt x="0" y="2561"/>
                    <a:pt x="610" y="3692"/>
                    <a:pt x="1654" y="3997"/>
                  </a:cubicBezTo>
                  <a:cubicBezTo>
                    <a:pt x="1843" y="4051"/>
                    <a:pt x="2041" y="4077"/>
                    <a:pt x="2240" y="4077"/>
                  </a:cubicBezTo>
                  <a:cubicBezTo>
                    <a:pt x="3159" y="4077"/>
                    <a:pt x="4101" y="3521"/>
                    <a:pt x="4352" y="2626"/>
                  </a:cubicBezTo>
                  <a:cubicBezTo>
                    <a:pt x="4657" y="1517"/>
                    <a:pt x="4047" y="385"/>
                    <a:pt x="3003" y="81"/>
                  </a:cubicBezTo>
                  <a:cubicBezTo>
                    <a:pt x="2814" y="27"/>
                    <a:pt x="2617" y="1"/>
                    <a:pt x="2419" y="1"/>
                  </a:cubicBezTo>
                  <a:close/>
                </a:path>
              </a:pathLst>
            </a:custGeom>
            <a:solidFill>
              <a:srgbClr val="FA9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1"/>
            <p:cNvSpPr/>
            <p:nvPr/>
          </p:nvSpPr>
          <p:spPr>
            <a:xfrm>
              <a:off x="5996760" y="2341043"/>
              <a:ext cx="205489" cy="278872"/>
            </a:xfrm>
            <a:custGeom>
              <a:avLst/>
              <a:gdLst/>
              <a:ahLst/>
              <a:cxnLst/>
              <a:rect l="l" t="t" r="r" b="b"/>
              <a:pathLst>
                <a:path w="6920" h="9392" extrusionOk="0">
                  <a:moveTo>
                    <a:pt x="2524" y="0"/>
                  </a:moveTo>
                  <a:lnTo>
                    <a:pt x="457" y="6354"/>
                  </a:lnTo>
                  <a:cubicBezTo>
                    <a:pt x="0" y="7812"/>
                    <a:pt x="1306" y="8878"/>
                    <a:pt x="2655" y="9248"/>
                  </a:cubicBezTo>
                  <a:cubicBezTo>
                    <a:pt x="2990" y="9344"/>
                    <a:pt x="3309" y="9392"/>
                    <a:pt x="3609" y="9392"/>
                  </a:cubicBezTo>
                  <a:cubicBezTo>
                    <a:pt x="4732" y="9392"/>
                    <a:pt x="5580" y="8720"/>
                    <a:pt x="5940" y="7398"/>
                  </a:cubicBezTo>
                  <a:lnTo>
                    <a:pt x="6920" y="3699"/>
                  </a:lnTo>
                  <a:lnTo>
                    <a:pt x="2524" y="0"/>
                  </a:ln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1"/>
            <p:cNvSpPr/>
            <p:nvPr/>
          </p:nvSpPr>
          <p:spPr>
            <a:xfrm>
              <a:off x="6033581" y="2056271"/>
              <a:ext cx="391588" cy="452900"/>
            </a:xfrm>
            <a:custGeom>
              <a:avLst/>
              <a:gdLst/>
              <a:ahLst/>
              <a:cxnLst/>
              <a:rect l="l" t="t" r="r" b="b"/>
              <a:pathLst>
                <a:path w="13187" h="15253" extrusionOk="0">
                  <a:moveTo>
                    <a:pt x="7066" y="1"/>
                  </a:moveTo>
                  <a:cubicBezTo>
                    <a:pt x="4464" y="1"/>
                    <a:pt x="1540" y="1381"/>
                    <a:pt x="871" y="3759"/>
                  </a:cubicBezTo>
                  <a:lnTo>
                    <a:pt x="806" y="7676"/>
                  </a:lnTo>
                  <a:cubicBezTo>
                    <a:pt x="1" y="11070"/>
                    <a:pt x="1981" y="14181"/>
                    <a:pt x="5223" y="15139"/>
                  </a:cubicBezTo>
                  <a:cubicBezTo>
                    <a:pt x="5584" y="15216"/>
                    <a:pt x="5945" y="15253"/>
                    <a:pt x="6302" y="15253"/>
                  </a:cubicBezTo>
                  <a:cubicBezTo>
                    <a:pt x="8654" y="15253"/>
                    <a:pt x="10802" y="13660"/>
                    <a:pt x="11293" y="11657"/>
                  </a:cubicBezTo>
                  <a:lnTo>
                    <a:pt x="12468" y="6849"/>
                  </a:lnTo>
                  <a:cubicBezTo>
                    <a:pt x="13186" y="3955"/>
                    <a:pt x="11576" y="1039"/>
                    <a:pt x="8813" y="234"/>
                  </a:cubicBezTo>
                  <a:cubicBezTo>
                    <a:pt x="8270" y="77"/>
                    <a:pt x="7677" y="1"/>
                    <a:pt x="7066" y="1"/>
                  </a:cubicBez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1"/>
            <p:cNvSpPr/>
            <p:nvPr/>
          </p:nvSpPr>
          <p:spPr>
            <a:xfrm>
              <a:off x="6011845" y="2014550"/>
              <a:ext cx="418492" cy="267708"/>
            </a:xfrm>
            <a:custGeom>
              <a:avLst/>
              <a:gdLst/>
              <a:ahLst/>
              <a:cxnLst/>
              <a:rect l="l" t="t" r="r" b="b"/>
              <a:pathLst>
                <a:path w="14093" h="9016" extrusionOk="0">
                  <a:moveTo>
                    <a:pt x="4037" y="3638"/>
                  </a:moveTo>
                  <a:cubicBezTo>
                    <a:pt x="3999" y="3695"/>
                    <a:pt x="4011" y="3726"/>
                    <a:pt x="4026" y="3726"/>
                  </a:cubicBezTo>
                  <a:cubicBezTo>
                    <a:pt x="4040" y="3726"/>
                    <a:pt x="4058" y="3698"/>
                    <a:pt x="4037" y="3638"/>
                  </a:cubicBezTo>
                  <a:close/>
                  <a:moveTo>
                    <a:pt x="13361" y="7263"/>
                  </a:moveTo>
                  <a:lnTo>
                    <a:pt x="13352" y="7318"/>
                  </a:lnTo>
                  <a:cubicBezTo>
                    <a:pt x="13356" y="7301"/>
                    <a:pt x="13359" y="7282"/>
                    <a:pt x="13361" y="7263"/>
                  </a:cubicBezTo>
                  <a:close/>
                  <a:moveTo>
                    <a:pt x="5878" y="1"/>
                  </a:moveTo>
                  <a:cubicBezTo>
                    <a:pt x="2793" y="1"/>
                    <a:pt x="0" y="2303"/>
                    <a:pt x="232" y="5404"/>
                  </a:cubicBezTo>
                  <a:lnTo>
                    <a:pt x="754" y="7623"/>
                  </a:lnTo>
                  <a:lnTo>
                    <a:pt x="2125" y="8863"/>
                  </a:lnTo>
                  <a:lnTo>
                    <a:pt x="2626" y="9015"/>
                  </a:lnTo>
                  <a:lnTo>
                    <a:pt x="3104" y="5055"/>
                  </a:lnTo>
                  <a:cubicBezTo>
                    <a:pt x="3085" y="4940"/>
                    <a:pt x="3390" y="3359"/>
                    <a:pt x="3762" y="3359"/>
                  </a:cubicBezTo>
                  <a:cubicBezTo>
                    <a:pt x="3810" y="3359"/>
                    <a:pt x="3859" y="3385"/>
                    <a:pt x="3909" y="3445"/>
                  </a:cubicBezTo>
                  <a:cubicBezTo>
                    <a:pt x="3985" y="3529"/>
                    <a:pt x="4022" y="3592"/>
                    <a:pt x="4037" y="3638"/>
                  </a:cubicBezTo>
                  <a:lnTo>
                    <a:pt x="4037" y="3638"/>
                  </a:lnTo>
                  <a:cubicBezTo>
                    <a:pt x="4093" y="3553"/>
                    <a:pt x="4255" y="3412"/>
                    <a:pt x="4671" y="3228"/>
                  </a:cubicBezTo>
                  <a:cubicBezTo>
                    <a:pt x="5403" y="2903"/>
                    <a:pt x="6404" y="2697"/>
                    <a:pt x="7498" y="2697"/>
                  </a:cubicBezTo>
                  <a:cubicBezTo>
                    <a:pt x="8973" y="2697"/>
                    <a:pt x="10617" y="3071"/>
                    <a:pt x="12003" y="4033"/>
                  </a:cubicBezTo>
                  <a:cubicBezTo>
                    <a:pt x="12700" y="4490"/>
                    <a:pt x="13157" y="5208"/>
                    <a:pt x="13309" y="6035"/>
                  </a:cubicBezTo>
                  <a:cubicBezTo>
                    <a:pt x="13371" y="6386"/>
                    <a:pt x="13413" y="6913"/>
                    <a:pt x="13361" y="7263"/>
                  </a:cubicBezTo>
                  <a:lnTo>
                    <a:pt x="13361" y="7263"/>
                  </a:lnTo>
                  <a:lnTo>
                    <a:pt x="13505" y="6404"/>
                  </a:lnTo>
                  <a:cubicBezTo>
                    <a:pt x="14092" y="3641"/>
                    <a:pt x="11633" y="856"/>
                    <a:pt x="9110" y="356"/>
                  </a:cubicBezTo>
                  <a:cubicBezTo>
                    <a:pt x="8130" y="182"/>
                    <a:pt x="7456" y="73"/>
                    <a:pt x="6172" y="8"/>
                  </a:cubicBezTo>
                  <a:cubicBezTo>
                    <a:pt x="6074" y="3"/>
                    <a:pt x="5976" y="1"/>
                    <a:pt x="5878" y="1"/>
                  </a:cubicBez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1"/>
            <p:cNvSpPr/>
            <p:nvPr/>
          </p:nvSpPr>
          <p:spPr>
            <a:xfrm>
              <a:off x="5961215" y="2217394"/>
              <a:ext cx="137666" cy="123966"/>
            </a:xfrm>
            <a:custGeom>
              <a:avLst/>
              <a:gdLst/>
              <a:ahLst/>
              <a:cxnLst/>
              <a:rect l="l" t="t" r="r" b="b"/>
              <a:pathLst>
                <a:path w="4636" h="4175" extrusionOk="0">
                  <a:moveTo>
                    <a:pt x="2071" y="0"/>
                  </a:moveTo>
                  <a:cubicBezTo>
                    <a:pt x="1248" y="0"/>
                    <a:pt x="582" y="621"/>
                    <a:pt x="327" y="1532"/>
                  </a:cubicBezTo>
                  <a:cubicBezTo>
                    <a:pt x="1" y="2620"/>
                    <a:pt x="828" y="3794"/>
                    <a:pt x="1872" y="4099"/>
                  </a:cubicBezTo>
                  <a:cubicBezTo>
                    <a:pt x="2046" y="4150"/>
                    <a:pt x="2223" y="4174"/>
                    <a:pt x="2397" y="4174"/>
                  </a:cubicBezTo>
                  <a:cubicBezTo>
                    <a:pt x="3265" y="4174"/>
                    <a:pt x="4077" y="3573"/>
                    <a:pt x="4331" y="2685"/>
                  </a:cubicBezTo>
                  <a:cubicBezTo>
                    <a:pt x="4635" y="1597"/>
                    <a:pt x="3613" y="378"/>
                    <a:pt x="2568" y="74"/>
                  </a:cubicBezTo>
                  <a:cubicBezTo>
                    <a:pt x="2398" y="24"/>
                    <a:pt x="2231" y="0"/>
                    <a:pt x="2071" y="0"/>
                  </a:cubicBez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a:off x="6001927" y="2252523"/>
              <a:ext cx="51075" cy="57514"/>
            </a:xfrm>
            <a:custGeom>
              <a:avLst/>
              <a:gdLst/>
              <a:ahLst/>
              <a:cxnLst/>
              <a:rect l="l" t="t" r="r" b="b"/>
              <a:pathLst>
                <a:path w="1720" h="1937" extrusionOk="0">
                  <a:moveTo>
                    <a:pt x="131" y="1"/>
                  </a:moveTo>
                  <a:cubicBezTo>
                    <a:pt x="66" y="1"/>
                    <a:pt x="0" y="66"/>
                    <a:pt x="0" y="131"/>
                  </a:cubicBezTo>
                  <a:cubicBezTo>
                    <a:pt x="0" y="196"/>
                    <a:pt x="44" y="262"/>
                    <a:pt x="131" y="283"/>
                  </a:cubicBezTo>
                  <a:cubicBezTo>
                    <a:pt x="523" y="283"/>
                    <a:pt x="827" y="436"/>
                    <a:pt x="1045" y="675"/>
                  </a:cubicBezTo>
                  <a:cubicBezTo>
                    <a:pt x="1437" y="1110"/>
                    <a:pt x="1393" y="1785"/>
                    <a:pt x="1393" y="1785"/>
                  </a:cubicBezTo>
                  <a:cubicBezTo>
                    <a:pt x="1393" y="1872"/>
                    <a:pt x="1458" y="1937"/>
                    <a:pt x="1524" y="1937"/>
                  </a:cubicBezTo>
                  <a:cubicBezTo>
                    <a:pt x="1611" y="1937"/>
                    <a:pt x="1654" y="1872"/>
                    <a:pt x="1676" y="1806"/>
                  </a:cubicBezTo>
                  <a:cubicBezTo>
                    <a:pt x="1676" y="1785"/>
                    <a:pt x="1719" y="1023"/>
                    <a:pt x="1241" y="501"/>
                  </a:cubicBezTo>
                  <a:cubicBezTo>
                    <a:pt x="980" y="196"/>
                    <a:pt x="610" y="22"/>
                    <a:pt x="131" y="1"/>
                  </a:cubicBezTo>
                  <a:close/>
                </a:path>
              </a:pathLst>
            </a:custGeom>
            <a:solidFill>
              <a:srgbClr val="10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a:off x="6264250" y="2348793"/>
              <a:ext cx="31685" cy="42015"/>
            </a:xfrm>
            <a:custGeom>
              <a:avLst/>
              <a:gdLst/>
              <a:ahLst/>
              <a:cxnLst/>
              <a:rect l="l" t="t" r="r" b="b"/>
              <a:pathLst>
                <a:path w="1067" h="1415" extrusionOk="0">
                  <a:moveTo>
                    <a:pt x="827" y="0"/>
                  </a:moveTo>
                  <a:cubicBezTo>
                    <a:pt x="740" y="0"/>
                    <a:pt x="697" y="66"/>
                    <a:pt x="697" y="153"/>
                  </a:cubicBezTo>
                  <a:lnTo>
                    <a:pt x="784" y="1132"/>
                  </a:lnTo>
                  <a:lnTo>
                    <a:pt x="784" y="1132"/>
                  </a:lnTo>
                  <a:lnTo>
                    <a:pt x="174" y="1023"/>
                  </a:lnTo>
                  <a:cubicBezTo>
                    <a:pt x="163" y="1019"/>
                    <a:pt x="152" y="1018"/>
                    <a:pt x="141" y="1018"/>
                  </a:cubicBezTo>
                  <a:cubicBezTo>
                    <a:pt x="88" y="1018"/>
                    <a:pt x="40" y="1060"/>
                    <a:pt x="22" y="1132"/>
                  </a:cubicBezTo>
                  <a:cubicBezTo>
                    <a:pt x="0" y="1197"/>
                    <a:pt x="66" y="1262"/>
                    <a:pt x="131" y="1284"/>
                  </a:cubicBezTo>
                  <a:lnTo>
                    <a:pt x="914" y="1415"/>
                  </a:lnTo>
                  <a:lnTo>
                    <a:pt x="936" y="1415"/>
                  </a:lnTo>
                  <a:cubicBezTo>
                    <a:pt x="958" y="1415"/>
                    <a:pt x="1001" y="1415"/>
                    <a:pt x="1023" y="1371"/>
                  </a:cubicBezTo>
                  <a:cubicBezTo>
                    <a:pt x="1066" y="1349"/>
                    <a:pt x="1066" y="1306"/>
                    <a:pt x="1066" y="1262"/>
                  </a:cubicBezTo>
                  <a:lnTo>
                    <a:pt x="958" y="109"/>
                  </a:lnTo>
                  <a:cubicBezTo>
                    <a:pt x="958" y="44"/>
                    <a:pt x="892" y="0"/>
                    <a:pt x="827" y="0"/>
                  </a:cubicBezTo>
                  <a:close/>
                </a:path>
              </a:pathLst>
            </a:custGeom>
            <a:solidFill>
              <a:srgbClr val="10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a:off x="6324323" y="2243466"/>
              <a:ext cx="63369" cy="38333"/>
            </a:xfrm>
            <a:custGeom>
              <a:avLst/>
              <a:gdLst/>
              <a:ahLst/>
              <a:cxnLst/>
              <a:rect l="l" t="t" r="r" b="b"/>
              <a:pathLst>
                <a:path w="2134" h="1291" extrusionOk="0">
                  <a:moveTo>
                    <a:pt x="675" y="1"/>
                  </a:moveTo>
                  <a:cubicBezTo>
                    <a:pt x="479" y="23"/>
                    <a:pt x="284" y="66"/>
                    <a:pt x="88" y="175"/>
                  </a:cubicBezTo>
                  <a:cubicBezTo>
                    <a:pt x="23" y="218"/>
                    <a:pt x="1" y="327"/>
                    <a:pt x="23" y="414"/>
                  </a:cubicBezTo>
                  <a:cubicBezTo>
                    <a:pt x="23" y="436"/>
                    <a:pt x="44" y="480"/>
                    <a:pt x="88" y="480"/>
                  </a:cubicBezTo>
                  <a:lnTo>
                    <a:pt x="88" y="501"/>
                  </a:lnTo>
                  <a:cubicBezTo>
                    <a:pt x="262" y="588"/>
                    <a:pt x="414" y="632"/>
                    <a:pt x="588" y="675"/>
                  </a:cubicBezTo>
                  <a:cubicBezTo>
                    <a:pt x="741" y="719"/>
                    <a:pt x="915" y="741"/>
                    <a:pt x="1045" y="784"/>
                  </a:cubicBezTo>
                  <a:cubicBezTo>
                    <a:pt x="1328" y="871"/>
                    <a:pt x="1633" y="1089"/>
                    <a:pt x="1937" y="1285"/>
                  </a:cubicBezTo>
                  <a:cubicBezTo>
                    <a:pt x="1949" y="1288"/>
                    <a:pt x="1961" y="1290"/>
                    <a:pt x="1974" y="1290"/>
                  </a:cubicBezTo>
                  <a:cubicBezTo>
                    <a:pt x="2031" y="1290"/>
                    <a:pt x="2093" y="1251"/>
                    <a:pt x="2111" y="1198"/>
                  </a:cubicBezTo>
                  <a:cubicBezTo>
                    <a:pt x="2133" y="1132"/>
                    <a:pt x="2133" y="1089"/>
                    <a:pt x="2111" y="1045"/>
                  </a:cubicBezTo>
                  <a:cubicBezTo>
                    <a:pt x="2024" y="828"/>
                    <a:pt x="1894" y="654"/>
                    <a:pt x="1763" y="501"/>
                  </a:cubicBezTo>
                  <a:cubicBezTo>
                    <a:pt x="1611" y="349"/>
                    <a:pt x="1459" y="197"/>
                    <a:pt x="1263" y="110"/>
                  </a:cubicBezTo>
                  <a:cubicBezTo>
                    <a:pt x="1067" y="23"/>
                    <a:pt x="871" y="1"/>
                    <a:pt x="675" y="1"/>
                  </a:cubicBez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a:off x="6159576" y="2213623"/>
              <a:ext cx="102774" cy="30524"/>
            </a:xfrm>
            <a:custGeom>
              <a:avLst/>
              <a:gdLst/>
              <a:ahLst/>
              <a:cxnLst/>
              <a:rect l="l" t="t" r="r" b="b"/>
              <a:pathLst>
                <a:path w="3461" h="1028" extrusionOk="0">
                  <a:moveTo>
                    <a:pt x="1711" y="1"/>
                  </a:moveTo>
                  <a:cubicBezTo>
                    <a:pt x="1450" y="1"/>
                    <a:pt x="1204" y="63"/>
                    <a:pt x="958" y="157"/>
                  </a:cubicBezTo>
                  <a:cubicBezTo>
                    <a:pt x="653" y="266"/>
                    <a:pt x="392" y="397"/>
                    <a:pt x="109" y="571"/>
                  </a:cubicBezTo>
                  <a:cubicBezTo>
                    <a:pt x="44" y="636"/>
                    <a:pt x="0" y="723"/>
                    <a:pt x="44" y="810"/>
                  </a:cubicBezTo>
                  <a:cubicBezTo>
                    <a:pt x="44" y="864"/>
                    <a:pt x="73" y="903"/>
                    <a:pt x="120" y="903"/>
                  </a:cubicBezTo>
                  <a:cubicBezTo>
                    <a:pt x="130" y="903"/>
                    <a:pt x="141" y="901"/>
                    <a:pt x="153" y="897"/>
                  </a:cubicBezTo>
                  <a:cubicBezTo>
                    <a:pt x="595" y="844"/>
                    <a:pt x="1037" y="777"/>
                    <a:pt x="1456" y="777"/>
                  </a:cubicBezTo>
                  <a:cubicBezTo>
                    <a:pt x="1552" y="777"/>
                    <a:pt x="1647" y="780"/>
                    <a:pt x="1741" y="788"/>
                  </a:cubicBezTo>
                  <a:cubicBezTo>
                    <a:pt x="1980" y="810"/>
                    <a:pt x="2242" y="875"/>
                    <a:pt x="2503" y="919"/>
                  </a:cubicBezTo>
                  <a:cubicBezTo>
                    <a:pt x="2742" y="962"/>
                    <a:pt x="3025" y="1006"/>
                    <a:pt x="3286" y="1028"/>
                  </a:cubicBezTo>
                  <a:lnTo>
                    <a:pt x="3308" y="1028"/>
                  </a:lnTo>
                  <a:cubicBezTo>
                    <a:pt x="3373" y="1028"/>
                    <a:pt x="3438" y="941"/>
                    <a:pt x="3438" y="854"/>
                  </a:cubicBezTo>
                  <a:cubicBezTo>
                    <a:pt x="3460" y="788"/>
                    <a:pt x="3438" y="723"/>
                    <a:pt x="3395" y="701"/>
                  </a:cubicBezTo>
                  <a:cubicBezTo>
                    <a:pt x="3177" y="462"/>
                    <a:pt x="2938" y="310"/>
                    <a:pt x="2677" y="201"/>
                  </a:cubicBezTo>
                  <a:cubicBezTo>
                    <a:pt x="2416" y="92"/>
                    <a:pt x="2133" y="27"/>
                    <a:pt x="1828" y="5"/>
                  </a:cubicBezTo>
                  <a:cubicBezTo>
                    <a:pt x="1789" y="2"/>
                    <a:pt x="1750" y="1"/>
                    <a:pt x="1711" y="1"/>
                  </a:cubicBez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1"/>
            <p:cNvSpPr/>
            <p:nvPr/>
          </p:nvSpPr>
          <p:spPr>
            <a:xfrm>
              <a:off x="6193814" y="2395948"/>
              <a:ext cx="103398" cy="47924"/>
            </a:xfrm>
            <a:custGeom>
              <a:avLst/>
              <a:gdLst/>
              <a:ahLst/>
              <a:cxnLst/>
              <a:rect l="l" t="t" r="r" b="b"/>
              <a:pathLst>
                <a:path w="3482" h="1614" extrusionOk="0">
                  <a:moveTo>
                    <a:pt x="1" y="1"/>
                  </a:moveTo>
                  <a:cubicBezTo>
                    <a:pt x="1" y="1"/>
                    <a:pt x="196" y="1263"/>
                    <a:pt x="1480" y="1546"/>
                  </a:cubicBezTo>
                  <a:cubicBezTo>
                    <a:pt x="1690" y="1593"/>
                    <a:pt x="1879" y="1613"/>
                    <a:pt x="2050" y="1613"/>
                  </a:cubicBezTo>
                  <a:cubicBezTo>
                    <a:pt x="3141" y="1613"/>
                    <a:pt x="3482" y="784"/>
                    <a:pt x="3482" y="78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p:nvPr/>
          </p:nvSpPr>
          <p:spPr>
            <a:xfrm>
              <a:off x="6016151" y="2567820"/>
              <a:ext cx="155097" cy="141514"/>
            </a:xfrm>
            <a:custGeom>
              <a:avLst/>
              <a:gdLst/>
              <a:ahLst/>
              <a:cxnLst/>
              <a:rect l="l" t="t" r="r" b="b"/>
              <a:pathLst>
                <a:path w="5223" h="4766" extrusionOk="0">
                  <a:moveTo>
                    <a:pt x="5222" y="0"/>
                  </a:moveTo>
                  <a:lnTo>
                    <a:pt x="0" y="283"/>
                  </a:lnTo>
                  <a:lnTo>
                    <a:pt x="3743" y="4766"/>
                  </a:lnTo>
                  <a:lnTo>
                    <a:pt x="5222" y="0"/>
                  </a:lnTo>
                  <a:close/>
                </a:path>
              </a:pathLst>
            </a:custGeom>
            <a:solidFill>
              <a:srgbClr val="FFBA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1"/>
            <p:cNvSpPr/>
            <p:nvPr/>
          </p:nvSpPr>
          <p:spPr>
            <a:xfrm>
              <a:off x="6203524" y="2065595"/>
              <a:ext cx="204836" cy="128153"/>
            </a:xfrm>
            <a:custGeom>
              <a:avLst/>
              <a:gdLst/>
              <a:ahLst/>
              <a:cxnLst/>
              <a:rect l="l" t="t" r="r" b="b"/>
              <a:pathLst>
                <a:path w="6898" h="4316" extrusionOk="0">
                  <a:moveTo>
                    <a:pt x="1583" y="1"/>
                  </a:moveTo>
                  <a:cubicBezTo>
                    <a:pt x="436" y="1"/>
                    <a:pt x="0" y="617"/>
                    <a:pt x="0" y="617"/>
                  </a:cubicBezTo>
                  <a:cubicBezTo>
                    <a:pt x="3938" y="4185"/>
                    <a:pt x="6854" y="4316"/>
                    <a:pt x="6854" y="4316"/>
                  </a:cubicBezTo>
                  <a:cubicBezTo>
                    <a:pt x="6854" y="4316"/>
                    <a:pt x="6897" y="2096"/>
                    <a:pt x="3960" y="660"/>
                  </a:cubicBezTo>
                  <a:cubicBezTo>
                    <a:pt x="2954" y="164"/>
                    <a:pt x="2174" y="1"/>
                    <a:pt x="1583" y="1"/>
                  </a:cubicBez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1"/>
            <p:cNvSpPr/>
            <p:nvPr/>
          </p:nvSpPr>
          <p:spPr>
            <a:xfrm>
              <a:off x="6059000" y="2050362"/>
              <a:ext cx="234353" cy="121145"/>
            </a:xfrm>
            <a:custGeom>
              <a:avLst/>
              <a:gdLst/>
              <a:ahLst/>
              <a:cxnLst/>
              <a:rect l="l" t="t" r="r" b="b"/>
              <a:pathLst>
                <a:path w="7892" h="4080" extrusionOk="0">
                  <a:moveTo>
                    <a:pt x="1248" y="0"/>
                  </a:moveTo>
                  <a:cubicBezTo>
                    <a:pt x="464" y="0"/>
                    <a:pt x="0" y="331"/>
                    <a:pt x="1582" y="1739"/>
                  </a:cubicBezTo>
                  <a:cubicBezTo>
                    <a:pt x="3974" y="3869"/>
                    <a:pt x="6591" y="4080"/>
                    <a:pt x="7531" y="4080"/>
                  </a:cubicBezTo>
                  <a:cubicBezTo>
                    <a:pt x="7762" y="4080"/>
                    <a:pt x="7891" y="4067"/>
                    <a:pt x="7891" y="4067"/>
                  </a:cubicBezTo>
                  <a:cubicBezTo>
                    <a:pt x="6673" y="2827"/>
                    <a:pt x="6390" y="1869"/>
                    <a:pt x="6390" y="1869"/>
                  </a:cubicBezTo>
                  <a:lnTo>
                    <a:pt x="6760" y="520"/>
                  </a:lnTo>
                  <a:lnTo>
                    <a:pt x="2887" y="259"/>
                  </a:lnTo>
                  <a:cubicBezTo>
                    <a:pt x="2887" y="259"/>
                    <a:pt x="1942" y="0"/>
                    <a:pt x="1248" y="0"/>
                  </a:cubicBez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1"/>
            <p:cNvSpPr/>
            <p:nvPr/>
          </p:nvSpPr>
          <p:spPr>
            <a:xfrm>
              <a:off x="6076223" y="2085194"/>
              <a:ext cx="76286" cy="135041"/>
            </a:xfrm>
            <a:custGeom>
              <a:avLst/>
              <a:gdLst/>
              <a:ahLst/>
              <a:cxnLst/>
              <a:rect l="l" t="t" r="r" b="b"/>
              <a:pathLst>
                <a:path w="2569" h="4548" extrusionOk="0">
                  <a:moveTo>
                    <a:pt x="1154" y="0"/>
                  </a:moveTo>
                  <a:lnTo>
                    <a:pt x="218" y="1306"/>
                  </a:lnTo>
                  <a:lnTo>
                    <a:pt x="1" y="4548"/>
                  </a:lnTo>
                  <a:cubicBezTo>
                    <a:pt x="2285" y="4199"/>
                    <a:pt x="2568" y="305"/>
                    <a:pt x="2568" y="305"/>
                  </a:cubicBezTo>
                  <a:lnTo>
                    <a:pt x="1154" y="0"/>
                  </a:lnTo>
                  <a:close/>
                </a:path>
              </a:pathLst>
            </a:custGeom>
            <a:solidFill>
              <a:srgbClr val="1E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61"/>
            <p:cNvGrpSpPr/>
            <p:nvPr/>
          </p:nvGrpSpPr>
          <p:grpSpPr>
            <a:xfrm rot="2018760">
              <a:off x="6168523" y="2263259"/>
              <a:ext cx="86189" cy="63019"/>
              <a:chOff x="2659716" y="2883799"/>
              <a:chExt cx="199141" cy="136442"/>
            </a:xfrm>
          </p:grpSpPr>
          <p:sp>
            <p:nvSpPr>
              <p:cNvPr id="1470" name="Google Shape;1470;p61"/>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1"/>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61"/>
            <p:cNvGrpSpPr/>
            <p:nvPr/>
          </p:nvGrpSpPr>
          <p:grpSpPr>
            <a:xfrm rot="1131465">
              <a:off x="6296029" y="2294489"/>
              <a:ext cx="86195" cy="63022"/>
              <a:chOff x="2659716" y="2883799"/>
              <a:chExt cx="199141" cy="136442"/>
            </a:xfrm>
          </p:grpSpPr>
          <p:sp>
            <p:nvSpPr>
              <p:cNvPr id="1473" name="Google Shape;1473;p61"/>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78"/>
        <p:cNvGrpSpPr/>
        <p:nvPr/>
      </p:nvGrpSpPr>
      <p:grpSpPr>
        <a:xfrm>
          <a:off x="0" y="0"/>
          <a:ext cx="0" cy="0"/>
          <a:chOff x="0" y="0"/>
          <a:chExt cx="0" cy="0"/>
        </a:xfrm>
      </p:grpSpPr>
      <p:sp>
        <p:nvSpPr>
          <p:cNvPr id="1479" name="Google Shape;1479;p6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2"/>
          <p:cNvSpPr txBox="1"/>
          <p:nvPr/>
        </p:nvSpPr>
        <p:spPr>
          <a:xfrm>
            <a:off x="1528725" y="564391"/>
            <a:ext cx="64869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accent4"/>
                </a:solidFill>
                <a:latin typeface="Ubuntu"/>
                <a:ea typeface="Ubuntu"/>
                <a:cs typeface="Ubuntu"/>
                <a:sym typeface="Ubuntu"/>
              </a:rPr>
              <a:t>                 About SmartQuiz</a:t>
            </a:r>
            <a:endParaRPr sz="2800" b="1">
              <a:solidFill>
                <a:schemeClr val="accent4"/>
              </a:solidFill>
              <a:latin typeface="Ubuntu"/>
              <a:ea typeface="Ubuntu"/>
              <a:cs typeface="Ubuntu"/>
              <a:sym typeface="Ubuntu"/>
            </a:endParaRPr>
          </a:p>
        </p:txBody>
      </p:sp>
      <p:sp>
        <p:nvSpPr>
          <p:cNvPr id="1482" name="Google Shape;1482;p62"/>
          <p:cNvSpPr txBox="1"/>
          <p:nvPr/>
        </p:nvSpPr>
        <p:spPr>
          <a:xfrm>
            <a:off x="1528725" y="1394300"/>
            <a:ext cx="6486900" cy="182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accent6"/>
                </a:solidFill>
                <a:latin typeface="Montserrat"/>
                <a:ea typeface="Montserrat"/>
                <a:cs typeface="Montserrat"/>
                <a:sym typeface="Montserrat"/>
              </a:rPr>
              <a:t>Hiện nay có rất nhiều ứng dụng hỗ trợ học tập nhưng vẫn chưa có ứng dụng nào thực sự hoạt động với công năng hỗ trợ đắc lực trong việc học các câu hỏi trắc nghiệm và đặc biệt thân thiện với học sinh, sinh viên Việt Nam. </a:t>
            </a:r>
            <a:endParaRPr sz="1200">
              <a:solidFill>
                <a:schemeClr val="accent6"/>
              </a:solidFill>
              <a:latin typeface="Montserrat"/>
              <a:ea typeface="Montserrat"/>
              <a:cs typeface="Montserrat"/>
              <a:sym typeface="Montserrat"/>
            </a:endParaRPr>
          </a:p>
          <a:p>
            <a:pPr marL="0" lvl="0" indent="0" algn="ctr" rtl="0">
              <a:lnSpc>
                <a:spcPct val="115000"/>
              </a:lnSpc>
              <a:spcBef>
                <a:spcPts val="0"/>
              </a:spcBef>
              <a:spcAft>
                <a:spcPts val="0"/>
              </a:spcAft>
              <a:buNone/>
            </a:pPr>
            <a:endParaRPr sz="1200">
              <a:solidFill>
                <a:schemeClr val="accent6"/>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 sz="1200">
                <a:solidFill>
                  <a:schemeClr val="accent6"/>
                </a:solidFill>
                <a:latin typeface="Montserrat"/>
                <a:ea typeface="Montserrat"/>
                <a:cs typeface="Montserrat"/>
                <a:sym typeface="Montserrat"/>
              </a:rPr>
              <a:t>SmartQuiz - ra đời vào năm 2022, như là một giải pháp giải quyết các vấn đề cũng như cung cấp, xây dựng hệ sinh thái kiến thức</a:t>
            </a:r>
            <a:r>
              <a:rPr lang="en" sz="1200">
                <a:latin typeface="Montserrat"/>
                <a:ea typeface="Montserrat"/>
                <a:cs typeface="Montserrat"/>
                <a:sym typeface="Montserrat"/>
              </a:rPr>
              <a:t> có thể truy cập và chia sẻ nhanh chóng, lưu trữ lâu dài, giúp đỡ học sinh sinh viên Việt Nam học tập trắc nghiệm.</a:t>
            </a:r>
            <a:endParaRPr sz="1200">
              <a:latin typeface="Montserrat"/>
              <a:ea typeface="Montserrat"/>
              <a:cs typeface="Montserrat"/>
              <a:sym typeface="Montserrat"/>
            </a:endParaRPr>
          </a:p>
          <a:p>
            <a:pPr marL="0" lvl="0" indent="0" algn="l" rtl="0">
              <a:spcBef>
                <a:spcPts val="0"/>
              </a:spcBef>
              <a:spcAft>
                <a:spcPts val="0"/>
              </a:spcAft>
              <a:buClr>
                <a:srgbClr val="000000"/>
              </a:buClr>
              <a:buSzPts val="1200"/>
              <a:buFont typeface="Arial"/>
              <a:buNone/>
            </a:pPr>
            <a:endParaRPr sz="1200">
              <a:latin typeface="Montserrat"/>
              <a:ea typeface="Montserrat"/>
              <a:cs typeface="Montserrat"/>
              <a:sym typeface="Montserrat"/>
            </a:endParaRPr>
          </a:p>
          <a:p>
            <a:pPr marL="0" lvl="0" indent="0" algn="l" rtl="0">
              <a:lnSpc>
                <a:spcPct val="150000"/>
              </a:lnSpc>
              <a:spcBef>
                <a:spcPts val="0"/>
              </a:spcBef>
              <a:spcAft>
                <a:spcPts val="0"/>
              </a:spcAft>
              <a:buNone/>
            </a:pPr>
            <a:endParaRPr sz="1100">
              <a:latin typeface="Montserrat"/>
              <a:ea typeface="Montserrat"/>
              <a:cs typeface="Montserrat"/>
              <a:sym typeface="Montserrat"/>
            </a:endParaRPr>
          </a:p>
          <a:p>
            <a:pPr marL="0" lvl="0" indent="0" algn="l" rtl="0">
              <a:lnSpc>
                <a:spcPct val="115000"/>
              </a:lnSpc>
              <a:spcBef>
                <a:spcPts val="0"/>
              </a:spcBef>
              <a:spcAft>
                <a:spcPts val="0"/>
              </a:spcAft>
              <a:buNone/>
            </a:pPr>
            <a:endParaRPr sz="1200">
              <a:solidFill>
                <a:schemeClr val="accent6"/>
              </a:solidFill>
              <a:latin typeface="Montserrat"/>
              <a:ea typeface="Montserrat"/>
              <a:cs typeface="Montserrat"/>
              <a:sym typeface="Montserrat"/>
            </a:endParaRPr>
          </a:p>
        </p:txBody>
      </p:sp>
      <p:grpSp>
        <p:nvGrpSpPr>
          <p:cNvPr id="1483" name="Google Shape;1483;p62"/>
          <p:cNvGrpSpPr/>
          <p:nvPr/>
        </p:nvGrpSpPr>
        <p:grpSpPr>
          <a:xfrm>
            <a:off x="343070" y="2804993"/>
            <a:ext cx="3485954" cy="2251697"/>
            <a:chOff x="779350" y="1714118"/>
            <a:chExt cx="3774311" cy="2437957"/>
          </a:xfrm>
        </p:grpSpPr>
        <p:sp>
          <p:nvSpPr>
            <p:cNvPr id="1484" name="Google Shape;1484;p62"/>
            <p:cNvSpPr/>
            <p:nvPr/>
          </p:nvSpPr>
          <p:spPr>
            <a:xfrm>
              <a:off x="1351029" y="3296750"/>
              <a:ext cx="764750" cy="839271"/>
            </a:xfrm>
            <a:custGeom>
              <a:avLst/>
              <a:gdLst/>
              <a:ahLst/>
              <a:cxnLst/>
              <a:rect l="l" t="t" r="r" b="b"/>
              <a:pathLst>
                <a:path w="33891" h="36336" extrusionOk="0">
                  <a:moveTo>
                    <a:pt x="0" y="1"/>
                  </a:moveTo>
                  <a:lnTo>
                    <a:pt x="12098" y="36336"/>
                  </a:lnTo>
                  <a:cubicBezTo>
                    <a:pt x="19369" y="36125"/>
                    <a:pt x="26641" y="35788"/>
                    <a:pt x="33891" y="35767"/>
                  </a:cubicBezTo>
                  <a:lnTo>
                    <a:pt x="21076" y="3120"/>
                  </a:lnTo>
                  <a:lnTo>
                    <a:pt x="0" y="1"/>
                  </a:ln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2"/>
            <p:cNvSpPr/>
            <p:nvPr/>
          </p:nvSpPr>
          <p:spPr>
            <a:xfrm>
              <a:off x="1062825" y="3296750"/>
              <a:ext cx="590210" cy="842320"/>
            </a:xfrm>
            <a:custGeom>
              <a:avLst/>
              <a:gdLst/>
              <a:ahLst/>
              <a:cxnLst/>
              <a:rect l="l" t="t" r="r" b="b"/>
              <a:pathLst>
                <a:path w="26156" h="36468" extrusionOk="0">
                  <a:moveTo>
                    <a:pt x="26156" y="1"/>
                  </a:moveTo>
                  <a:lnTo>
                    <a:pt x="9337" y="3120"/>
                  </a:lnTo>
                  <a:lnTo>
                    <a:pt x="6260" y="7377"/>
                  </a:lnTo>
                  <a:cubicBezTo>
                    <a:pt x="2361" y="12773"/>
                    <a:pt x="211" y="16124"/>
                    <a:pt x="106" y="22784"/>
                  </a:cubicBezTo>
                  <a:lnTo>
                    <a:pt x="0" y="35682"/>
                  </a:lnTo>
                  <a:cubicBezTo>
                    <a:pt x="5333" y="36270"/>
                    <a:pt x="10696" y="36468"/>
                    <a:pt x="16075" y="36468"/>
                  </a:cubicBezTo>
                  <a:cubicBezTo>
                    <a:pt x="18603" y="36468"/>
                    <a:pt x="21135" y="36424"/>
                    <a:pt x="23669" y="36357"/>
                  </a:cubicBezTo>
                  <a:lnTo>
                    <a:pt x="26156" y="1"/>
                  </a:ln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2"/>
            <p:cNvSpPr/>
            <p:nvPr/>
          </p:nvSpPr>
          <p:spPr>
            <a:xfrm>
              <a:off x="1596424" y="3659443"/>
              <a:ext cx="158880" cy="422056"/>
            </a:xfrm>
            <a:custGeom>
              <a:avLst/>
              <a:gdLst/>
              <a:ahLst/>
              <a:cxnLst/>
              <a:rect l="l" t="t" r="r" b="b"/>
              <a:pathLst>
                <a:path w="7041" h="18704" extrusionOk="0">
                  <a:moveTo>
                    <a:pt x="6879" y="0"/>
                  </a:moveTo>
                  <a:cubicBezTo>
                    <a:pt x="6848" y="0"/>
                    <a:pt x="6816" y="11"/>
                    <a:pt x="6787" y="30"/>
                  </a:cubicBezTo>
                  <a:lnTo>
                    <a:pt x="780" y="5257"/>
                  </a:lnTo>
                  <a:cubicBezTo>
                    <a:pt x="738" y="5278"/>
                    <a:pt x="717" y="5320"/>
                    <a:pt x="717" y="5341"/>
                  </a:cubicBezTo>
                  <a:lnTo>
                    <a:pt x="1" y="18556"/>
                  </a:lnTo>
                  <a:cubicBezTo>
                    <a:pt x="1" y="18619"/>
                    <a:pt x="43" y="18703"/>
                    <a:pt x="127" y="18703"/>
                  </a:cubicBezTo>
                  <a:cubicBezTo>
                    <a:pt x="211" y="18703"/>
                    <a:pt x="275" y="18640"/>
                    <a:pt x="275" y="18577"/>
                  </a:cubicBezTo>
                  <a:lnTo>
                    <a:pt x="991" y="5425"/>
                  </a:lnTo>
                  <a:lnTo>
                    <a:pt x="6956" y="241"/>
                  </a:lnTo>
                  <a:cubicBezTo>
                    <a:pt x="7019" y="198"/>
                    <a:pt x="7040" y="114"/>
                    <a:pt x="6977" y="51"/>
                  </a:cubicBezTo>
                  <a:cubicBezTo>
                    <a:pt x="6954" y="16"/>
                    <a:pt x="6918" y="0"/>
                    <a:pt x="6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2"/>
            <p:cNvSpPr/>
            <p:nvPr/>
          </p:nvSpPr>
          <p:spPr>
            <a:xfrm>
              <a:off x="1694403" y="2480893"/>
              <a:ext cx="783299" cy="669549"/>
            </a:xfrm>
            <a:custGeom>
              <a:avLst/>
              <a:gdLst/>
              <a:ahLst/>
              <a:cxnLst/>
              <a:rect l="l" t="t" r="r" b="b"/>
              <a:pathLst>
                <a:path w="34713" h="29672" extrusionOk="0">
                  <a:moveTo>
                    <a:pt x="7239" y="0"/>
                  </a:moveTo>
                  <a:cubicBezTo>
                    <a:pt x="5617" y="0"/>
                    <a:pt x="4002" y="617"/>
                    <a:pt x="2761" y="1823"/>
                  </a:cubicBezTo>
                  <a:cubicBezTo>
                    <a:pt x="0" y="4521"/>
                    <a:pt x="232" y="9010"/>
                    <a:pt x="3267" y="11412"/>
                  </a:cubicBezTo>
                  <a:lnTo>
                    <a:pt x="23606" y="28294"/>
                  </a:lnTo>
                  <a:cubicBezTo>
                    <a:pt x="24785" y="29227"/>
                    <a:pt x="26181" y="29671"/>
                    <a:pt x="27562" y="29671"/>
                  </a:cubicBezTo>
                  <a:cubicBezTo>
                    <a:pt x="29710" y="29671"/>
                    <a:pt x="31821" y="28596"/>
                    <a:pt x="33027" y="26608"/>
                  </a:cubicBezTo>
                  <a:cubicBezTo>
                    <a:pt x="34713" y="23826"/>
                    <a:pt x="34080" y="20243"/>
                    <a:pt x="31530" y="18220"/>
                  </a:cubicBezTo>
                  <a:lnTo>
                    <a:pt x="11171" y="1359"/>
                  </a:lnTo>
                  <a:cubicBezTo>
                    <a:pt x="10007" y="448"/>
                    <a:pt x="8620" y="0"/>
                    <a:pt x="7239"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2"/>
            <p:cNvSpPr/>
            <p:nvPr/>
          </p:nvSpPr>
          <p:spPr>
            <a:xfrm>
              <a:off x="2514793" y="2237231"/>
              <a:ext cx="136518" cy="84574"/>
            </a:xfrm>
            <a:custGeom>
              <a:avLst/>
              <a:gdLst/>
              <a:ahLst/>
              <a:cxnLst/>
              <a:rect l="l" t="t" r="r" b="b"/>
              <a:pathLst>
                <a:path w="6050" h="3748" extrusionOk="0">
                  <a:moveTo>
                    <a:pt x="5018" y="1"/>
                  </a:moveTo>
                  <a:cubicBezTo>
                    <a:pt x="4876" y="1"/>
                    <a:pt x="4731" y="34"/>
                    <a:pt x="4595" y="102"/>
                  </a:cubicBezTo>
                  <a:lnTo>
                    <a:pt x="1" y="2357"/>
                  </a:lnTo>
                  <a:lnTo>
                    <a:pt x="3752" y="3748"/>
                  </a:lnTo>
                  <a:lnTo>
                    <a:pt x="5712" y="1598"/>
                  </a:lnTo>
                  <a:cubicBezTo>
                    <a:pt x="6028" y="1282"/>
                    <a:pt x="6049" y="776"/>
                    <a:pt x="5797" y="418"/>
                  </a:cubicBezTo>
                  <a:cubicBezTo>
                    <a:pt x="5611" y="146"/>
                    <a:pt x="5319" y="1"/>
                    <a:pt x="5018" y="1"/>
                  </a:cubicBezTo>
                  <a:close/>
                </a:path>
              </a:pathLst>
            </a:custGeom>
            <a:solidFill>
              <a:srgbClr val="FF8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2"/>
            <p:cNvSpPr/>
            <p:nvPr/>
          </p:nvSpPr>
          <p:spPr>
            <a:xfrm>
              <a:off x="2404945" y="2248446"/>
              <a:ext cx="446584" cy="248847"/>
            </a:xfrm>
            <a:custGeom>
              <a:avLst/>
              <a:gdLst/>
              <a:ahLst/>
              <a:cxnLst/>
              <a:rect l="l" t="t" r="r" b="b"/>
              <a:pathLst>
                <a:path w="19791" h="11028" extrusionOk="0">
                  <a:moveTo>
                    <a:pt x="19019" y="1"/>
                  </a:moveTo>
                  <a:cubicBezTo>
                    <a:pt x="18954" y="1"/>
                    <a:pt x="18887" y="9"/>
                    <a:pt x="18821" y="26"/>
                  </a:cubicBezTo>
                  <a:cubicBezTo>
                    <a:pt x="13386" y="1398"/>
                    <a:pt x="9662" y="1973"/>
                    <a:pt x="6503" y="1973"/>
                  </a:cubicBezTo>
                  <a:cubicBezTo>
                    <a:pt x="5681" y="1973"/>
                    <a:pt x="4897" y="1934"/>
                    <a:pt x="4131" y="1860"/>
                  </a:cubicBezTo>
                  <a:cubicBezTo>
                    <a:pt x="4041" y="1851"/>
                    <a:pt x="3952" y="1847"/>
                    <a:pt x="3863" y="1847"/>
                  </a:cubicBezTo>
                  <a:cubicBezTo>
                    <a:pt x="2415" y="1847"/>
                    <a:pt x="1163" y="2960"/>
                    <a:pt x="885" y="4410"/>
                  </a:cubicBezTo>
                  <a:lnTo>
                    <a:pt x="0" y="9068"/>
                  </a:lnTo>
                  <a:lnTo>
                    <a:pt x="5712" y="11028"/>
                  </a:lnTo>
                  <a:lnTo>
                    <a:pt x="6934" y="6686"/>
                  </a:lnTo>
                  <a:cubicBezTo>
                    <a:pt x="7161" y="6694"/>
                    <a:pt x="7384" y="6698"/>
                    <a:pt x="7604" y="6698"/>
                  </a:cubicBezTo>
                  <a:cubicBezTo>
                    <a:pt x="13300" y="6698"/>
                    <a:pt x="16832" y="4143"/>
                    <a:pt x="18800" y="2703"/>
                  </a:cubicBezTo>
                  <a:cubicBezTo>
                    <a:pt x="19411" y="2260"/>
                    <a:pt x="19790" y="1544"/>
                    <a:pt x="19790" y="764"/>
                  </a:cubicBezTo>
                  <a:cubicBezTo>
                    <a:pt x="19790" y="327"/>
                    <a:pt x="19429" y="1"/>
                    <a:pt x="19019" y="1"/>
                  </a:cubicBez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2"/>
            <p:cNvSpPr/>
            <p:nvPr/>
          </p:nvSpPr>
          <p:spPr>
            <a:xfrm>
              <a:off x="2157627" y="2439734"/>
              <a:ext cx="425192" cy="599733"/>
            </a:xfrm>
            <a:custGeom>
              <a:avLst/>
              <a:gdLst/>
              <a:ahLst/>
              <a:cxnLst/>
              <a:rect l="l" t="t" r="r" b="b"/>
              <a:pathLst>
                <a:path w="18843" h="26578" extrusionOk="0">
                  <a:moveTo>
                    <a:pt x="8789" y="1"/>
                  </a:moveTo>
                  <a:lnTo>
                    <a:pt x="0" y="22067"/>
                  </a:lnTo>
                  <a:lnTo>
                    <a:pt x="13447" y="26578"/>
                  </a:lnTo>
                  <a:lnTo>
                    <a:pt x="18842" y="1876"/>
                  </a:lnTo>
                  <a:lnTo>
                    <a:pt x="8789" y="1"/>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2"/>
            <p:cNvSpPr/>
            <p:nvPr/>
          </p:nvSpPr>
          <p:spPr>
            <a:xfrm>
              <a:off x="1086105" y="2473514"/>
              <a:ext cx="818026" cy="893619"/>
            </a:xfrm>
            <a:custGeom>
              <a:avLst/>
              <a:gdLst/>
              <a:ahLst/>
              <a:cxnLst/>
              <a:rect l="l" t="t" r="r" b="b"/>
              <a:pathLst>
                <a:path w="36252" h="39602" extrusionOk="0">
                  <a:moveTo>
                    <a:pt x="28306" y="0"/>
                  </a:moveTo>
                  <a:lnTo>
                    <a:pt x="10792" y="506"/>
                  </a:lnTo>
                  <a:lnTo>
                    <a:pt x="1813" y="1791"/>
                  </a:lnTo>
                  <a:lnTo>
                    <a:pt x="1" y="11339"/>
                  </a:lnTo>
                  <a:lnTo>
                    <a:pt x="8305" y="39602"/>
                  </a:lnTo>
                  <a:lnTo>
                    <a:pt x="32816" y="39602"/>
                  </a:lnTo>
                  <a:lnTo>
                    <a:pt x="36252" y="10306"/>
                  </a:lnTo>
                  <a:lnTo>
                    <a:pt x="34250" y="316"/>
                  </a:lnTo>
                  <a:lnTo>
                    <a:pt x="28306" y="0"/>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2"/>
            <p:cNvSpPr/>
            <p:nvPr/>
          </p:nvSpPr>
          <p:spPr>
            <a:xfrm>
              <a:off x="1859424" y="2735454"/>
              <a:ext cx="48063" cy="284996"/>
            </a:xfrm>
            <a:custGeom>
              <a:avLst/>
              <a:gdLst/>
              <a:ahLst/>
              <a:cxnLst/>
              <a:rect l="l" t="t" r="r" b="b"/>
              <a:pathLst>
                <a:path w="2130" h="12630" extrusionOk="0">
                  <a:moveTo>
                    <a:pt x="1970" y="1"/>
                  </a:moveTo>
                  <a:cubicBezTo>
                    <a:pt x="1902" y="1"/>
                    <a:pt x="1853" y="56"/>
                    <a:pt x="1834" y="110"/>
                  </a:cubicBezTo>
                  <a:lnTo>
                    <a:pt x="22" y="12461"/>
                  </a:lnTo>
                  <a:cubicBezTo>
                    <a:pt x="1" y="12545"/>
                    <a:pt x="43" y="12608"/>
                    <a:pt x="127" y="12608"/>
                  </a:cubicBezTo>
                  <a:cubicBezTo>
                    <a:pt x="127" y="12629"/>
                    <a:pt x="148" y="12629"/>
                    <a:pt x="148" y="12629"/>
                  </a:cubicBezTo>
                  <a:cubicBezTo>
                    <a:pt x="211" y="12629"/>
                    <a:pt x="275" y="12566"/>
                    <a:pt x="275" y="12503"/>
                  </a:cubicBezTo>
                  <a:lnTo>
                    <a:pt x="2108" y="152"/>
                  </a:lnTo>
                  <a:cubicBezTo>
                    <a:pt x="2129" y="89"/>
                    <a:pt x="2066" y="5"/>
                    <a:pt x="2003" y="5"/>
                  </a:cubicBezTo>
                  <a:cubicBezTo>
                    <a:pt x="1992" y="2"/>
                    <a:pt x="1981" y="1"/>
                    <a:pt x="19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2"/>
            <p:cNvSpPr/>
            <p:nvPr/>
          </p:nvSpPr>
          <p:spPr>
            <a:xfrm>
              <a:off x="1021432" y="2880618"/>
              <a:ext cx="684870" cy="769038"/>
            </a:xfrm>
            <a:custGeom>
              <a:avLst/>
              <a:gdLst/>
              <a:ahLst/>
              <a:cxnLst/>
              <a:rect l="l" t="t" r="r" b="b"/>
              <a:pathLst>
                <a:path w="30351" h="34081" extrusionOk="0">
                  <a:moveTo>
                    <a:pt x="8895" y="0"/>
                  </a:moveTo>
                  <a:lnTo>
                    <a:pt x="1" y="27020"/>
                  </a:lnTo>
                  <a:lnTo>
                    <a:pt x="21456" y="34080"/>
                  </a:lnTo>
                  <a:lnTo>
                    <a:pt x="30350" y="7082"/>
                  </a:lnTo>
                  <a:lnTo>
                    <a:pt x="8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2"/>
            <p:cNvSpPr/>
            <p:nvPr/>
          </p:nvSpPr>
          <p:spPr>
            <a:xfrm>
              <a:off x="1383834" y="3209578"/>
              <a:ext cx="302484" cy="272811"/>
            </a:xfrm>
            <a:custGeom>
              <a:avLst/>
              <a:gdLst/>
              <a:ahLst/>
              <a:cxnLst/>
              <a:rect l="l" t="t" r="r" b="b"/>
              <a:pathLst>
                <a:path w="13405" h="12090" extrusionOk="0">
                  <a:moveTo>
                    <a:pt x="6692" y="0"/>
                  </a:moveTo>
                  <a:cubicBezTo>
                    <a:pt x="5071" y="0"/>
                    <a:pt x="3457" y="645"/>
                    <a:pt x="2277" y="1925"/>
                  </a:cubicBezTo>
                  <a:cubicBezTo>
                    <a:pt x="1" y="4370"/>
                    <a:pt x="148" y="8205"/>
                    <a:pt x="2593" y="10482"/>
                  </a:cubicBezTo>
                  <a:cubicBezTo>
                    <a:pt x="3758" y="11556"/>
                    <a:pt x="5234" y="12090"/>
                    <a:pt x="6706" y="12090"/>
                  </a:cubicBezTo>
                  <a:cubicBezTo>
                    <a:pt x="8324" y="12090"/>
                    <a:pt x="9937" y="11445"/>
                    <a:pt x="11129" y="10165"/>
                  </a:cubicBezTo>
                  <a:cubicBezTo>
                    <a:pt x="13405" y="7721"/>
                    <a:pt x="13257" y="3885"/>
                    <a:pt x="10813" y="1609"/>
                  </a:cubicBezTo>
                  <a:cubicBezTo>
                    <a:pt x="9648" y="534"/>
                    <a:pt x="8167" y="0"/>
                    <a:pt x="6692" y="0"/>
                  </a:cubicBez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2"/>
            <p:cNvSpPr/>
            <p:nvPr/>
          </p:nvSpPr>
          <p:spPr>
            <a:xfrm>
              <a:off x="935345" y="3086054"/>
              <a:ext cx="516987" cy="378596"/>
            </a:xfrm>
            <a:custGeom>
              <a:avLst/>
              <a:gdLst/>
              <a:ahLst/>
              <a:cxnLst/>
              <a:rect l="l" t="t" r="r" b="b"/>
              <a:pathLst>
                <a:path w="22911" h="16778" extrusionOk="0">
                  <a:moveTo>
                    <a:pt x="591" y="1"/>
                  </a:moveTo>
                  <a:lnTo>
                    <a:pt x="1" y="13827"/>
                  </a:lnTo>
                  <a:lnTo>
                    <a:pt x="22510" y="16778"/>
                  </a:lnTo>
                  <a:lnTo>
                    <a:pt x="22911" y="6366"/>
                  </a:lnTo>
                  <a:lnTo>
                    <a:pt x="591" y="1"/>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2"/>
            <p:cNvSpPr/>
            <p:nvPr/>
          </p:nvSpPr>
          <p:spPr>
            <a:xfrm>
              <a:off x="779350" y="2513839"/>
              <a:ext cx="531722" cy="884255"/>
            </a:xfrm>
            <a:custGeom>
              <a:avLst/>
              <a:gdLst/>
              <a:ahLst/>
              <a:cxnLst/>
              <a:rect l="l" t="t" r="r" b="b"/>
              <a:pathLst>
                <a:path w="23564" h="39187" extrusionOk="0">
                  <a:moveTo>
                    <a:pt x="16491" y="1"/>
                  </a:moveTo>
                  <a:cubicBezTo>
                    <a:pt x="13861" y="1"/>
                    <a:pt x="11360" y="1632"/>
                    <a:pt x="10434" y="4304"/>
                  </a:cubicBezTo>
                  <a:lnTo>
                    <a:pt x="1244" y="30670"/>
                  </a:lnTo>
                  <a:cubicBezTo>
                    <a:pt x="1" y="34295"/>
                    <a:pt x="2193" y="38215"/>
                    <a:pt x="5944" y="39037"/>
                  </a:cubicBezTo>
                  <a:cubicBezTo>
                    <a:pt x="6402" y="39138"/>
                    <a:pt x="6861" y="39187"/>
                    <a:pt x="7315" y="39187"/>
                  </a:cubicBezTo>
                  <a:cubicBezTo>
                    <a:pt x="9989" y="39187"/>
                    <a:pt x="12462" y="37496"/>
                    <a:pt x="13363" y="34864"/>
                  </a:cubicBezTo>
                  <a:lnTo>
                    <a:pt x="22510" y="8477"/>
                  </a:lnTo>
                  <a:cubicBezTo>
                    <a:pt x="23564" y="5463"/>
                    <a:pt x="22194" y="2133"/>
                    <a:pt x="19349" y="679"/>
                  </a:cubicBezTo>
                  <a:cubicBezTo>
                    <a:pt x="18426" y="217"/>
                    <a:pt x="17450" y="1"/>
                    <a:pt x="16491"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2"/>
            <p:cNvSpPr/>
            <p:nvPr/>
          </p:nvSpPr>
          <p:spPr>
            <a:xfrm>
              <a:off x="1171245" y="2723969"/>
              <a:ext cx="112261" cy="310269"/>
            </a:xfrm>
            <a:custGeom>
              <a:avLst/>
              <a:gdLst/>
              <a:ahLst/>
              <a:cxnLst/>
              <a:rect l="l" t="t" r="r" b="b"/>
              <a:pathLst>
                <a:path w="4975" h="13750" extrusionOk="0">
                  <a:moveTo>
                    <a:pt x="4810" y="1"/>
                  </a:moveTo>
                  <a:cubicBezTo>
                    <a:pt x="4749" y="1"/>
                    <a:pt x="4696" y="28"/>
                    <a:pt x="4679" y="92"/>
                  </a:cubicBezTo>
                  <a:lnTo>
                    <a:pt x="22" y="13581"/>
                  </a:lnTo>
                  <a:cubicBezTo>
                    <a:pt x="1" y="13644"/>
                    <a:pt x="43" y="13729"/>
                    <a:pt x="106" y="13750"/>
                  </a:cubicBezTo>
                  <a:lnTo>
                    <a:pt x="148" y="13750"/>
                  </a:lnTo>
                  <a:cubicBezTo>
                    <a:pt x="211" y="13750"/>
                    <a:pt x="275" y="13708"/>
                    <a:pt x="275" y="13665"/>
                  </a:cubicBezTo>
                  <a:lnTo>
                    <a:pt x="4953" y="177"/>
                  </a:lnTo>
                  <a:cubicBezTo>
                    <a:pt x="4975" y="113"/>
                    <a:pt x="4932" y="29"/>
                    <a:pt x="4869" y="8"/>
                  </a:cubicBezTo>
                  <a:cubicBezTo>
                    <a:pt x="4849" y="3"/>
                    <a:pt x="4829" y="1"/>
                    <a:pt x="4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2"/>
            <p:cNvSpPr/>
            <p:nvPr/>
          </p:nvSpPr>
          <p:spPr>
            <a:xfrm>
              <a:off x="1020485" y="1960624"/>
              <a:ext cx="380491" cy="477047"/>
            </a:xfrm>
            <a:custGeom>
              <a:avLst/>
              <a:gdLst/>
              <a:ahLst/>
              <a:cxnLst/>
              <a:rect l="l" t="t" r="r" b="b"/>
              <a:pathLst>
                <a:path w="16862" h="21141" extrusionOk="0">
                  <a:moveTo>
                    <a:pt x="16387" y="0"/>
                  </a:moveTo>
                  <a:cubicBezTo>
                    <a:pt x="14329" y="0"/>
                    <a:pt x="6204" y="401"/>
                    <a:pt x="4679" y="6648"/>
                  </a:cubicBezTo>
                  <a:cubicBezTo>
                    <a:pt x="2930" y="13835"/>
                    <a:pt x="3520" y="16743"/>
                    <a:pt x="0" y="19673"/>
                  </a:cubicBezTo>
                  <a:cubicBezTo>
                    <a:pt x="0" y="19673"/>
                    <a:pt x="3517" y="21140"/>
                    <a:pt x="7101" y="21140"/>
                  </a:cubicBezTo>
                  <a:cubicBezTo>
                    <a:pt x="10509" y="21140"/>
                    <a:pt x="13978" y="19813"/>
                    <a:pt x="14543" y="14636"/>
                  </a:cubicBezTo>
                  <a:cubicBezTo>
                    <a:pt x="14648" y="13730"/>
                    <a:pt x="14585" y="12823"/>
                    <a:pt x="14438" y="11917"/>
                  </a:cubicBezTo>
                  <a:cubicBezTo>
                    <a:pt x="14016" y="9641"/>
                    <a:pt x="13321" y="4351"/>
                    <a:pt x="15323" y="3381"/>
                  </a:cubicBezTo>
                  <a:lnTo>
                    <a:pt x="16861" y="9"/>
                  </a:lnTo>
                  <a:cubicBezTo>
                    <a:pt x="16861" y="9"/>
                    <a:pt x="16690" y="0"/>
                    <a:pt x="16387"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2"/>
            <p:cNvSpPr/>
            <p:nvPr/>
          </p:nvSpPr>
          <p:spPr>
            <a:xfrm>
              <a:off x="1254466" y="1908249"/>
              <a:ext cx="194555" cy="171517"/>
            </a:xfrm>
            <a:custGeom>
              <a:avLst/>
              <a:gdLst/>
              <a:ahLst/>
              <a:cxnLst/>
              <a:rect l="l" t="t" r="r" b="b"/>
              <a:pathLst>
                <a:path w="8622" h="7601" extrusionOk="0">
                  <a:moveTo>
                    <a:pt x="4317" y="1"/>
                  </a:moveTo>
                  <a:cubicBezTo>
                    <a:pt x="3841" y="1"/>
                    <a:pt x="3357" y="92"/>
                    <a:pt x="2888" y="286"/>
                  </a:cubicBezTo>
                  <a:cubicBezTo>
                    <a:pt x="928" y="1065"/>
                    <a:pt x="1" y="3278"/>
                    <a:pt x="781" y="5217"/>
                  </a:cubicBezTo>
                  <a:cubicBezTo>
                    <a:pt x="1390" y="6708"/>
                    <a:pt x="2815" y="7601"/>
                    <a:pt x="4315" y="7601"/>
                  </a:cubicBezTo>
                  <a:cubicBezTo>
                    <a:pt x="4788" y="7601"/>
                    <a:pt x="5269" y="7512"/>
                    <a:pt x="5734" y="7325"/>
                  </a:cubicBezTo>
                  <a:cubicBezTo>
                    <a:pt x="7673" y="6524"/>
                    <a:pt x="8621" y="4311"/>
                    <a:pt x="7820" y="2372"/>
                  </a:cubicBezTo>
                  <a:cubicBezTo>
                    <a:pt x="7229" y="902"/>
                    <a:pt x="5813" y="1"/>
                    <a:pt x="4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2"/>
            <p:cNvSpPr/>
            <p:nvPr/>
          </p:nvSpPr>
          <p:spPr>
            <a:xfrm>
              <a:off x="1284907" y="1715404"/>
              <a:ext cx="518408" cy="462763"/>
            </a:xfrm>
            <a:custGeom>
              <a:avLst/>
              <a:gdLst/>
              <a:ahLst/>
              <a:cxnLst/>
              <a:rect l="l" t="t" r="r" b="b"/>
              <a:pathLst>
                <a:path w="22974" h="20508" extrusionOk="0">
                  <a:moveTo>
                    <a:pt x="11487" y="1"/>
                  </a:moveTo>
                  <a:cubicBezTo>
                    <a:pt x="5143" y="1"/>
                    <a:pt x="1" y="4595"/>
                    <a:pt x="1" y="10265"/>
                  </a:cubicBezTo>
                  <a:cubicBezTo>
                    <a:pt x="1" y="15913"/>
                    <a:pt x="5143" y="20508"/>
                    <a:pt x="11487" y="20508"/>
                  </a:cubicBezTo>
                  <a:cubicBezTo>
                    <a:pt x="17831" y="20508"/>
                    <a:pt x="22974" y="15913"/>
                    <a:pt x="22974" y="10265"/>
                  </a:cubicBezTo>
                  <a:cubicBezTo>
                    <a:pt x="22974" y="4595"/>
                    <a:pt x="17831" y="1"/>
                    <a:pt x="11487"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2"/>
            <p:cNvSpPr/>
            <p:nvPr/>
          </p:nvSpPr>
          <p:spPr>
            <a:xfrm>
              <a:off x="1690115" y="2011576"/>
              <a:ext cx="157910" cy="150554"/>
            </a:xfrm>
            <a:custGeom>
              <a:avLst/>
              <a:gdLst/>
              <a:ahLst/>
              <a:cxnLst/>
              <a:rect l="l" t="t" r="r" b="b"/>
              <a:pathLst>
                <a:path w="6998" h="6672" extrusionOk="0">
                  <a:moveTo>
                    <a:pt x="3670" y="1"/>
                  </a:moveTo>
                  <a:cubicBezTo>
                    <a:pt x="1957" y="1"/>
                    <a:pt x="208" y="1377"/>
                    <a:pt x="106" y="3146"/>
                  </a:cubicBezTo>
                  <a:cubicBezTo>
                    <a:pt x="1" y="4980"/>
                    <a:pt x="1349" y="6561"/>
                    <a:pt x="3141" y="6666"/>
                  </a:cubicBezTo>
                  <a:cubicBezTo>
                    <a:pt x="3203" y="6670"/>
                    <a:pt x="3266" y="6672"/>
                    <a:pt x="3328" y="6672"/>
                  </a:cubicBezTo>
                  <a:cubicBezTo>
                    <a:pt x="5041" y="6672"/>
                    <a:pt x="6791" y="5295"/>
                    <a:pt x="6892" y="3526"/>
                  </a:cubicBezTo>
                  <a:cubicBezTo>
                    <a:pt x="6998" y="1692"/>
                    <a:pt x="5628" y="112"/>
                    <a:pt x="3858" y="6"/>
                  </a:cubicBezTo>
                  <a:cubicBezTo>
                    <a:pt x="3795" y="2"/>
                    <a:pt x="3733" y="1"/>
                    <a:pt x="3670" y="1"/>
                  </a:cubicBezTo>
                  <a:close/>
                </a:path>
              </a:pathLst>
            </a:custGeom>
            <a:solidFill>
              <a:srgbClr val="FF8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2"/>
            <p:cNvSpPr/>
            <p:nvPr/>
          </p:nvSpPr>
          <p:spPr>
            <a:xfrm>
              <a:off x="1453268" y="2192913"/>
              <a:ext cx="205003" cy="362890"/>
            </a:xfrm>
            <a:custGeom>
              <a:avLst/>
              <a:gdLst/>
              <a:ahLst/>
              <a:cxnLst/>
              <a:rect l="l" t="t" r="r" b="b"/>
              <a:pathLst>
                <a:path w="9085" h="16082" extrusionOk="0">
                  <a:moveTo>
                    <a:pt x="528" y="0"/>
                  </a:moveTo>
                  <a:lnTo>
                    <a:pt x="64" y="12540"/>
                  </a:lnTo>
                  <a:cubicBezTo>
                    <a:pt x="1" y="15006"/>
                    <a:pt x="2509" y="16081"/>
                    <a:pt x="4785" y="16081"/>
                  </a:cubicBezTo>
                  <a:cubicBezTo>
                    <a:pt x="7441" y="16081"/>
                    <a:pt x="9085" y="14564"/>
                    <a:pt x="9063" y="11761"/>
                  </a:cubicBezTo>
                  <a:lnTo>
                    <a:pt x="8979" y="3815"/>
                  </a:lnTo>
                  <a:lnTo>
                    <a:pt x="528" y="0"/>
                  </a:ln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2"/>
            <p:cNvSpPr/>
            <p:nvPr/>
          </p:nvSpPr>
          <p:spPr>
            <a:xfrm>
              <a:off x="1462317" y="2240684"/>
              <a:ext cx="195481" cy="149132"/>
            </a:xfrm>
            <a:custGeom>
              <a:avLst/>
              <a:gdLst/>
              <a:ahLst/>
              <a:cxnLst/>
              <a:rect l="l" t="t" r="r" b="b"/>
              <a:pathLst>
                <a:path w="8663" h="6609" extrusionOk="0">
                  <a:moveTo>
                    <a:pt x="2613" y="1"/>
                  </a:moveTo>
                  <a:cubicBezTo>
                    <a:pt x="1201" y="1"/>
                    <a:pt x="76" y="274"/>
                    <a:pt x="0" y="1129"/>
                  </a:cubicBezTo>
                  <a:lnTo>
                    <a:pt x="8662" y="6609"/>
                  </a:lnTo>
                  <a:lnTo>
                    <a:pt x="8662" y="6609"/>
                  </a:lnTo>
                  <a:lnTo>
                    <a:pt x="8578" y="876"/>
                  </a:lnTo>
                  <a:cubicBezTo>
                    <a:pt x="8578" y="876"/>
                    <a:pt x="5137" y="1"/>
                    <a:pt x="2613" y="1"/>
                  </a:cubicBezTo>
                  <a:close/>
                </a:path>
              </a:pathLst>
            </a:custGeom>
            <a:solidFill>
              <a:srgbClr val="32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2"/>
            <p:cNvSpPr/>
            <p:nvPr/>
          </p:nvSpPr>
          <p:spPr>
            <a:xfrm>
              <a:off x="1356733" y="1772585"/>
              <a:ext cx="440401" cy="540657"/>
            </a:xfrm>
            <a:custGeom>
              <a:avLst/>
              <a:gdLst/>
              <a:ahLst/>
              <a:cxnLst/>
              <a:rect l="l" t="t" r="r" b="b"/>
              <a:pathLst>
                <a:path w="19517" h="23960" extrusionOk="0">
                  <a:moveTo>
                    <a:pt x="10742" y="1"/>
                  </a:moveTo>
                  <a:cubicBezTo>
                    <a:pt x="6061" y="1"/>
                    <a:pt x="284" y="3655"/>
                    <a:pt x="0" y="8384"/>
                  </a:cubicBezTo>
                  <a:lnTo>
                    <a:pt x="1265" y="14602"/>
                  </a:lnTo>
                  <a:cubicBezTo>
                    <a:pt x="1223" y="20229"/>
                    <a:pt x="5333" y="23622"/>
                    <a:pt x="10770" y="23959"/>
                  </a:cubicBezTo>
                  <a:cubicBezTo>
                    <a:pt x="15323" y="23917"/>
                    <a:pt x="19390" y="21072"/>
                    <a:pt x="19390" y="15719"/>
                  </a:cubicBezTo>
                  <a:lnTo>
                    <a:pt x="19390" y="9143"/>
                  </a:lnTo>
                  <a:cubicBezTo>
                    <a:pt x="19517" y="4338"/>
                    <a:pt x="15913" y="312"/>
                    <a:pt x="11276" y="17"/>
                  </a:cubicBezTo>
                  <a:cubicBezTo>
                    <a:pt x="11100" y="6"/>
                    <a:pt x="10922" y="1"/>
                    <a:pt x="10742" y="1"/>
                  </a:cubicBez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2"/>
            <p:cNvSpPr/>
            <p:nvPr/>
          </p:nvSpPr>
          <p:spPr>
            <a:xfrm>
              <a:off x="1659675" y="2086268"/>
              <a:ext cx="31410" cy="44363"/>
            </a:xfrm>
            <a:custGeom>
              <a:avLst/>
              <a:gdLst/>
              <a:ahLst/>
              <a:cxnLst/>
              <a:rect l="l" t="t" r="r" b="b"/>
              <a:pathLst>
                <a:path w="1392" h="1966" extrusionOk="0">
                  <a:moveTo>
                    <a:pt x="997" y="1"/>
                  </a:moveTo>
                  <a:cubicBezTo>
                    <a:pt x="988" y="1"/>
                    <a:pt x="979" y="2"/>
                    <a:pt x="970" y="5"/>
                  </a:cubicBezTo>
                  <a:cubicBezTo>
                    <a:pt x="907" y="26"/>
                    <a:pt x="844" y="89"/>
                    <a:pt x="865" y="153"/>
                  </a:cubicBezTo>
                  <a:lnTo>
                    <a:pt x="1097" y="1649"/>
                  </a:lnTo>
                  <a:lnTo>
                    <a:pt x="127" y="1691"/>
                  </a:lnTo>
                  <a:cubicBezTo>
                    <a:pt x="43" y="1691"/>
                    <a:pt x="1" y="1754"/>
                    <a:pt x="1" y="1818"/>
                  </a:cubicBezTo>
                  <a:cubicBezTo>
                    <a:pt x="1" y="1902"/>
                    <a:pt x="64" y="1965"/>
                    <a:pt x="127" y="1965"/>
                  </a:cubicBezTo>
                  <a:lnTo>
                    <a:pt x="1265" y="1902"/>
                  </a:lnTo>
                  <a:cubicBezTo>
                    <a:pt x="1307" y="1902"/>
                    <a:pt x="1329" y="1881"/>
                    <a:pt x="1350" y="1860"/>
                  </a:cubicBezTo>
                  <a:cubicBezTo>
                    <a:pt x="1371" y="1818"/>
                    <a:pt x="1392" y="1775"/>
                    <a:pt x="1392" y="1754"/>
                  </a:cubicBezTo>
                  <a:lnTo>
                    <a:pt x="1118" y="110"/>
                  </a:lnTo>
                  <a:cubicBezTo>
                    <a:pt x="1118" y="56"/>
                    <a:pt x="1055" y="1"/>
                    <a:pt x="997" y="1"/>
                  </a:cubicBezTo>
                  <a:close/>
                </a:path>
              </a:pathLst>
            </a:custGeom>
            <a:solidFill>
              <a:srgbClr val="32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2"/>
            <p:cNvSpPr/>
            <p:nvPr/>
          </p:nvSpPr>
          <p:spPr>
            <a:xfrm>
              <a:off x="1556009" y="2162946"/>
              <a:ext cx="144597" cy="52825"/>
            </a:xfrm>
            <a:custGeom>
              <a:avLst/>
              <a:gdLst/>
              <a:ahLst/>
              <a:cxnLst/>
              <a:rect l="l" t="t" r="r" b="b"/>
              <a:pathLst>
                <a:path w="6408" h="2341" extrusionOk="0">
                  <a:moveTo>
                    <a:pt x="0" y="0"/>
                  </a:moveTo>
                  <a:cubicBezTo>
                    <a:pt x="0" y="0"/>
                    <a:pt x="885" y="2298"/>
                    <a:pt x="3583" y="2340"/>
                  </a:cubicBezTo>
                  <a:cubicBezTo>
                    <a:pt x="3603" y="2340"/>
                    <a:pt x="3622" y="2340"/>
                    <a:pt x="3642" y="2340"/>
                  </a:cubicBezTo>
                  <a:cubicBezTo>
                    <a:pt x="5807" y="2340"/>
                    <a:pt x="6407" y="42"/>
                    <a:pt x="6407" y="4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2"/>
            <p:cNvSpPr/>
            <p:nvPr/>
          </p:nvSpPr>
          <p:spPr>
            <a:xfrm>
              <a:off x="1697720" y="1966017"/>
              <a:ext cx="82295" cy="27732"/>
            </a:xfrm>
            <a:custGeom>
              <a:avLst/>
              <a:gdLst/>
              <a:ahLst/>
              <a:cxnLst/>
              <a:rect l="l" t="t" r="r" b="b"/>
              <a:pathLst>
                <a:path w="3647" h="1229" extrusionOk="0">
                  <a:moveTo>
                    <a:pt x="1568" y="1"/>
                  </a:moveTo>
                  <a:cubicBezTo>
                    <a:pt x="1360" y="1"/>
                    <a:pt x="1161" y="24"/>
                    <a:pt x="970" y="65"/>
                  </a:cubicBezTo>
                  <a:cubicBezTo>
                    <a:pt x="654" y="149"/>
                    <a:pt x="359" y="255"/>
                    <a:pt x="106" y="444"/>
                  </a:cubicBezTo>
                  <a:cubicBezTo>
                    <a:pt x="1" y="508"/>
                    <a:pt x="1" y="634"/>
                    <a:pt x="64" y="718"/>
                  </a:cubicBezTo>
                  <a:cubicBezTo>
                    <a:pt x="85" y="761"/>
                    <a:pt x="127" y="803"/>
                    <a:pt x="191" y="803"/>
                  </a:cubicBezTo>
                  <a:cubicBezTo>
                    <a:pt x="486" y="866"/>
                    <a:pt x="781" y="866"/>
                    <a:pt x="1055" y="887"/>
                  </a:cubicBezTo>
                  <a:cubicBezTo>
                    <a:pt x="1223" y="887"/>
                    <a:pt x="1411" y="878"/>
                    <a:pt x="1579" y="878"/>
                  </a:cubicBezTo>
                  <a:cubicBezTo>
                    <a:pt x="1663" y="878"/>
                    <a:pt x="1743" y="880"/>
                    <a:pt x="1813" y="887"/>
                  </a:cubicBezTo>
                  <a:cubicBezTo>
                    <a:pt x="2298" y="929"/>
                    <a:pt x="2825" y="1098"/>
                    <a:pt x="3394" y="1224"/>
                  </a:cubicBezTo>
                  <a:cubicBezTo>
                    <a:pt x="3410" y="1227"/>
                    <a:pt x="3426" y="1228"/>
                    <a:pt x="3442" y="1228"/>
                  </a:cubicBezTo>
                  <a:cubicBezTo>
                    <a:pt x="3546" y="1228"/>
                    <a:pt x="3629" y="1168"/>
                    <a:pt x="3647" y="1077"/>
                  </a:cubicBezTo>
                  <a:cubicBezTo>
                    <a:pt x="3647" y="1013"/>
                    <a:pt x="3626" y="950"/>
                    <a:pt x="3584" y="908"/>
                  </a:cubicBezTo>
                  <a:cubicBezTo>
                    <a:pt x="3373" y="676"/>
                    <a:pt x="3120" y="487"/>
                    <a:pt x="2846" y="339"/>
                  </a:cubicBezTo>
                  <a:cubicBezTo>
                    <a:pt x="2572" y="192"/>
                    <a:pt x="2277" y="86"/>
                    <a:pt x="1919" y="23"/>
                  </a:cubicBezTo>
                  <a:cubicBezTo>
                    <a:pt x="1799" y="8"/>
                    <a:pt x="1682" y="1"/>
                    <a:pt x="1568" y="1"/>
                  </a:cubicBezTo>
                  <a:close/>
                </a:path>
              </a:pathLst>
            </a:custGeom>
            <a:solidFill>
              <a:srgbClr val="32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2"/>
            <p:cNvSpPr/>
            <p:nvPr/>
          </p:nvSpPr>
          <p:spPr>
            <a:xfrm>
              <a:off x="1490366" y="1963083"/>
              <a:ext cx="123679" cy="36397"/>
            </a:xfrm>
            <a:custGeom>
              <a:avLst/>
              <a:gdLst/>
              <a:ahLst/>
              <a:cxnLst/>
              <a:rect l="l" t="t" r="r" b="b"/>
              <a:pathLst>
                <a:path w="5481" h="1613" extrusionOk="0">
                  <a:moveTo>
                    <a:pt x="3331" y="0"/>
                  </a:moveTo>
                  <a:cubicBezTo>
                    <a:pt x="3099" y="0"/>
                    <a:pt x="2867" y="16"/>
                    <a:pt x="2635" y="48"/>
                  </a:cubicBezTo>
                  <a:cubicBezTo>
                    <a:pt x="2150" y="111"/>
                    <a:pt x="1708" y="279"/>
                    <a:pt x="1286" y="469"/>
                  </a:cubicBezTo>
                  <a:cubicBezTo>
                    <a:pt x="865" y="680"/>
                    <a:pt x="464" y="912"/>
                    <a:pt x="106" y="1228"/>
                  </a:cubicBezTo>
                  <a:cubicBezTo>
                    <a:pt x="1" y="1291"/>
                    <a:pt x="1" y="1417"/>
                    <a:pt x="64" y="1523"/>
                  </a:cubicBezTo>
                  <a:cubicBezTo>
                    <a:pt x="99" y="1575"/>
                    <a:pt x="162" y="1613"/>
                    <a:pt x="230" y="1613"/>
                  </a:cubicBezTo>
                  <a:cubicBezTo>
                    <a:pt x="245" y="1613"/>
                    <a:pt x="260" y="1611"/>
                    <a:pt x="275" y="1607"/>
                  </a:cubicBezTo>
                  <a:cubicBezTo>
                    <a:pt x="1118" y="1375"/>
                    <a:pt x="1940" y="1080"/>
                    <a:pt x="2741" y="996"/>
                  </a:cubicBezTo>
                  <a:cubicBezTo>
                    <a:pt x="3120" y="954"/>
                    <a:pt x="3562" y="954"/>
                    <a:pt x="3984" y="954"/>
                  </a:cubicBezTo>
                  <a:cubicBezTo>
                    <a:pt x="4406" y="933"/>
                    <a:pt x="4848" y="912"/>
                    <a:pt x="5270" y="848"/>
                  </a:cubicBezTo>
                  <a:lnTo>
                    <a:pt x="5291" y="848"/>
                  </a:lnTo>
                  <a:cubicBezTo>
                    <a:pt x="5396" y="827"/>
                    <a:pt x="5480" y="722"/>
                    <a:pt x="5459" y="596"/>
                  </a:cubicBezTo>
                  <a:cubicBezTo>
                    <a:pt x="5459" y="532"/>
                    <a:pt x="5396" y="469"/>
                    <a:pt x="5333" y="427"/>
                  </a:cubicBezTo>
                  <a:cubicBezTo>
                    <a:pt x="4911" y="216"/>
                    <a:pt x="4469" y="111"/>
                    <a:pt x="4026" y="48"/>
                  </a:cubicBezTo>
                  <a:cubicBezTo>
                    <a:pt x="3794" y="16"/>
                    <a:pt x="3562" y="0"/>
                    <a:pt x="3331" y="0"/>
                  </a:cubicBezTo>
                  <a:close/>
                </a:path>
              </a:pathLst>
            </a:custGeom>
            <a:solidFill>
              <a:srgbClr val="32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2"/>
            <p:cNvSpPr/>
            <p:nvPr/>
          </p:nvSpPr>
          <p:spPr>
            <a:xfrm>
              <a:off x="1332001" y="2467399"/>
              <a:ext cx="395700" cy="122302"/>
            </a:xfrm>
            <a:custGeom>
              <a:avLst/>
              <a:gdLst/>
              <a:ahLst/>
              <a:cxnLst/>
              <a:rect l="l" t="t" r="r" b="b"/>
              <a:pathLst>
                <a:path w="17536" h="5420" extrusionOk="0">
                  <a:moveTo>
                    <a:pt x="10923" y="0"/>
                  </a:moveTo>
                  <a:cubicBezTo>
                    <a:pt x="7888" y="0"/>
                    <a:pt x="4062" y="182"/>
                    <a:pt x="0" y="819"/>
                  </a:cubicBezTo>
                  <a:lnTo>
                    <a:pt x="1433" y="2084"/>
                  </a:lnTo>
                  <a:cubicBezTo>
                    <a:pt x="3842" y="4181"/>
                    <a:pt x="6912" y="5420"/>
                    <a:pt x="10068" y="5420"/>
                  </a:cubicBezTo>
                  <a:cubicBezTo>
                    <a:pt x="10337" y="5420"/>
                    <a:pt x="10606" y="5411"/>
                    <a:pt x="10876" y="5392"/>
                  </a:cubicBezTo>
                  <a:cubicBezTo>
                    <a:pt x="11086" y="5371"/>
                    <a:pt x="11297" y="5350"/>
                    <a:pt x="11508" y="5329"/>
                  </a:cubicBezTo>
                  <a:cubicBezTo>
                    <a:pt x="14332" y="5013"/>
                    <a:pt x="16693" y="3011"/>
                    <a:pt x="17536" y="313"/>
                  </a:cubicBezTo>
                  <a:cubicBezTo>
                    <a:pt x="17536" y="313"/>
                    <a:pt x="14912" y="0"/>
                    <a:pt x="10923" y="0"/>
                  </a:cubicBez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a:off x="1275881" y="1714118"/>
              <a:ext cx="555031" cy="375121"/>
            </a:xfrm>
            <a:custGeom>
              <a:avLst/>
              <a:gdLst/>
              <a:ahLst/>
              <a:cxnLst/>
              <a:rect l="l" t="t" r="r" b="b"/>
              <a:pathLst>
                <a:path w="24597" h="16624" extrusionOk="0">
                  <a:moveTo>
                    <a:pt x="13021" y="0"/>
                  </a:moveTo>
                  <a:cubicBezTo>
                    <a:pt x="11566" y="0"/>
                    <a:pt x="9978" y="254"/>
                    <a:pt x="8262" y="859"/>
                  </a:cubicBezTo>
                  <a:cubicBezTo>
                    <a:pt x="0" y="3746"/>
                    <a:pt x="1391" y="11017"/>
                    <a:pt x="1391" y="11017"/>
                  </a:cubicBezTo>
                  <a:lnTo>
                    <a:pt x="5712" y="16624"/>
                  </a:lnTo>
                  <a:cubicBezTo>
                    <a:pt x="5712" y="16624"/>
                    <a:pt x="8515" y="13104"/>
                    <a:pt x="7988" y="7477"/>
                  </a:cubicBezTo>
                  <a:lnTo>
                    <a:pt x="7988" y="7477"/>
                  </a:lnTo>
                  <a:cubicBezTo>
                    <a:pt x="7988" y="7477"/>
                    <a:pt x="11969" y="8578"/>
                    <a:pt x="16500" y="8578"/>
                  </a:cubicBezTo>
                  <a:cubicBezTo>
                    <a:pt x="19252" y="8578"/>
                    <a:pt x="22207" y="8171"/>
                    <a:pt x="24596" y="6865"/>
                  </a:cubicBezTo>
                  <a:cubicBezTo>
                    <a:pt x="24596" y="6865"/>
                    <a:pt x="20593" y="0"/>
                    <a:pt x="13021"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a:off x="1273489" y="2029651"/>
              <a:ext cx="156488" cy="148658"/>
            </a:xfrm>
            <a:custGeom>
              <a:avLst/>
              <a:gdLst/>
              <a:ahLst/>
              <a:cxnLst/>
              <a:rect l="l" t="t" r="r" b="b"/>
              <a:pathLst>
                <a:path w="6935" h="6588" extrusionOk="0">
                  <a:moveTo>
                    <a:pt x="2954" y="0"/>
                  </a:moveTo>
                  <a:cubicBezTo>
                    <a:pt x="1290" y="0"/>
                    <a:pt x="208" y="1356"/>
                    <a:pt x="106" y="3104"/>
                  </a:cubicBezTo>
                  <a:cubicBezTo>
                    <a:pt x="1" y="4917"/>
                    <a:pt x="1708" y="6476"/>
                    <a:pt x="3457" y="6582"/>
                  </a:cubicBezTo>
                  <a:cubicBezTo>
                    <a:pt x="3521" y="6586"/>
                    <a:pt x="3583" y="6587"/>
                    <a:pt x="3646" y="6587"/>
                  </a:cubicBezTo>
                  <a:cubicBezTo>
                    <a:pt x="5333" y="6587"/>
                    <a:pt x="6728" y="5231"/>
                    <a:pt x="6830" y="3484"/>
                  </a:cubicBezTo>
                  <a:cubicBezTo>
                    <a:pt x="6935" y="1671"/>
                    <a:pt x="4891" y="111"/>
                    <a:pt x="3141" y="6"/>
                  </a:cubicBezTo>
                  <a:cubicBezTo>
                    <a:pt x="3078" y="2"/>
                    <a:pt x="3016" y="0"/>
                    <a:pt x="2954" y="0"/>
                  </a:cubicBezTo>
                  <a:close/>
                </a:path>
              </a:pathLst>
            </a:custGeom>
            <a:solidFill>
              <a:srgbClr val="FFA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2"/>
            <p:cNvSpPr/>
            <p:nvPr/>
          </p:nvSpPr>
          <p:spPr>
            <a:xfrm>
              <a:off x="1313452" y="2078641"/>
              <a:ext cx="69455" cy="54833"/>
            </a:xfrm>
            <a:custGeom>
              <a:avLst/>
              <a:gdLst/>
              <a:ahLst/>
              <a:cxnLst/>
              <a:rect l="l" t="t" r="r" b="b"/>
              <a:pathLst>
                <a:path w="3078" h="2430" extrusionOk="0">
                  <a:moveTo>
                    <a:pt x="644" y="0"/>
                  </a:moveTo>
                  <a:cubicBezTo>
                    <a:pt x="472" y="0"/>
                    <a:pt x="292" y="16"/>
                    <a:pt x="106" y="48"/>
                  </a:cubicBezTo>
                  <a:cubicBezTo>
                    <a:pt x="42" y="69"/>
                    <a:pt x="0" y="132"/>
                    <a:pt x="0" y="196"/>
                  </a:cubicBezTo>
                  <a:cubicBezTo>
                    <a:pt x="18" y="265"/>
                    <a:pt x="64" y="306"/>
                    <a:pt x="116" y="306"/>
                  </a:cubicBezTo>
                  <a:cubicBezTo>
                    <a:pt x="126" y="306"/>
                    <a:pt x="137" y="305"/>
                    <a:pt x="148" y="301"/>
                  </a:cubicBezTo>
                  <a:cubicBezTo>
                    <a:pt x="316" y="275"/>
                    <a:pt x="477" y="261"/>
                    <a:pt x="630" y="261"/>
                  </a:cubicBezTo>
                  <a:cubicBezTo>
                    <a:pt x="1090" y="261"/>
                    <a:pt x="1481" y="380"/>
                    <a:pt x="1813" y="617"/>
                  </a:cubicBezTo>
                  <a:cubicBezTo>
                    <a:pt x="2614" y="1207"/>
                    <a:pt x="2803" y="2303"/>
                    <a:pt x="2803" y="2324"/>
                  </a:cubicBezTo>
                  <a:cubicBezTo>
                    <a:pt x="2803" y="2387"/>
                    <a:pt x="2867" y="2430"/>
                    <a:pt x="2930" y="2430"/>
                  </a:cubicBezTo>
                  <a:lnTo>
                    <a:pt x="2951" y="2430"/>
                  </a:lnTo>
                  <a:cubicBezTo>
                    <a:pt x="3014" y="2430"/>
                    <a:pt x="3077" y="2366"/>
                    <a:pt x="3056" y="2282"/>
                  </a:cubicBezTo>
                  <a:cubicBezTo>
                    <a:pt x="3056" y="2240"/>
                    <a:pt x="2867" y="1060"/>
                    <a:pt x="1960" y="406"/>
                  </a:cubicBezTo>
                  <a:cubicBezTo>
                    <a:pt x="1598" y="139"/>
                    <a:pt x="1153" y="0"/>
                    <a:pt x="644" y="0"/>
                  </a:cubicBezTo>
                  <a:close/>
                </a:path>
              </a:pathLst>
            </a:custGeom>
            <a:solidFill>
              <a:srgbClr val="321C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2"/>
            <p:cNvSpPr/>
            <p:nvPr/>
          </p:nvSpPr>
          <p:spPr>
            <a:xfrm>
              <a:off x="2750693" y="3352869"/>
              <a:ext cx="641094" cy="724562"/>
            </a:xfrm>
            <a:custGeom>
              <a:avLst/>
              <a:gdLst/>
              <a:ahLst/>
              <a:cxnLst/>
              <a:rect l="l" t="t" r="r" b="b"/>
              <a:pathLst>
                <a:path w="28411" h="32110" extrusionOk="0">
                  <a:moveTo>
                    <a:pt x="14648" y="1"/>
                  </a:moveTo>
                  <a:lnTo>
                    <a:pt x="2255" y="21667"/>
                  </a:lnTo>
                  <a:cubicBezTo>
                    <a:pt x="0" y="25461"/>
                    <a:pt x="1855" y="30392"/>
                    <a:pt x="6049" y="31762"/>
                  </a:cubicBezTo>
                  <a:cubicBezTo>
                    <a:pt x="6763" y="31997"/>
                    <a:pt x="7492" y="32110"/>
                    <a:pt x="8212" y="32110"/>
                  </a:cubicBezTo>
                  <a:cubicBezTo>
                    <a:pt x="10531" y="32110"/>
                    <a:pt x="12750" y="30939"/>
                    <a:pt x="14037" y="28896"/>
                  </a:cubicBezTo>
                  <a:lnTo>
                    <a:pt x="28411" y="5291"/>
                  </a:lnTo>
                  <a:lnTo>
                    <a:pt x="14648" y="1"/>
                  </a:ln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2929998" y="3056245"/>
              <a:ext cx="602576" cy="564870"/>
            </a:xfrm>
            <a:custGeom>
              <a:avLst/>
              <a:gdLst/>
              <a:ahLst/>
              <a:cxnLst/>
              <a:rect l="l" t="t" r="r" b="b"/>
              <a:pathLst>
                <a:path w="26704" h="25033" extrusionOk="0">
                  <a:moveTo>
                    <a:pt x="16737" y="0"/>
                  </a:moveTo>
                  <a:cubicBezTo>
                    <a:pt x="13850" y="0"/>
                    <a:pt x="10985" y="1372"/>
                    <a:pt x="9210" y="3999"/>
                  </a:cubicBezTo>
                  <a:lnTo>
                    <a:pt x="0" y="19384"/>
                  </a:lnTo>
                  <a:lnTo>
                    <a:pt x="16650" y="25033"/>
                  </a:lnTo>
                  <a:lnTo>
                    <a:pt x="24006" y="14452"/>
                  </a:lnTo>
                  <a:cubicBezTo>
                    <a:pt x="26703" y="10806"/>
                    <a:pt x="26303" y="5727"/>
                    <a:pt x="23036" y="2565"/>
                  </a:cubicBezTo>
                  <a:cubicBezTo>
                    <a:pt x="21262" y="837"/>
                    <a:pt x="18992" y="0"/>
                    <a:pt x="16737" y="0"/>
                  </a:cubicBezTo>
                  <a:close/>
                </a:path>
              </a:pathLst>
            </a:custGeom>
            <a:solidFill>
              <a:srgbClr val="753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3259093" y="3013303"/>
              <a:ext cx="915056" cy="1125723"/>
            </a:xfrm>
            <a:custGeom>
              <a:avLst/>
              <a:gdLst/>
              <a:ahLst/>
              <a:cxnLst/>
              <a:rect l="l" t="t" r="r" b="b"/>
              <a:pathLst>
                <a:path w="40552" h="49888" extrusionOk="0">
                  <a:moveTo>
                    <a:pt x="17810" y="0"/>
                  </a:moveTo>
                  <a:lnTo>
                    <a:pt x="9527" y="569"/>
                  </a:lnTo>
                  <a:lnTo>
                    <a:pt x="1265" y="2024"/>
                  </a:lnTo>
                  <a:lnTo>
                    <a:pt x="1" y="9021"/>
                  </a:lnTo>
                  <a:lnTo>
                    <a:pt x="781" y="49297"/>
                  </a:lnTo>
                  <a:lnTo>
                    <a:pt x="40551" y="49887"/>
                  </a:lnTo>
                  <a:cubicBezTo>
                    <a:pt x="40551" y="49887"/>
                    <a:pt x="40045" y="26324"/>
                    <a:pt x="38064" y="12709"/>
                  </a:cubicBezTo>
                  <a:cubicBezTo>
                    <a:pt x="36420" y="1412"/>
                    <a:pt x="32795" y="696"/>
                    <a:pt x="32795" y="696"/>
                  </a:cubicBezTo>
                  <a:lnTo>
                    <a:pt x="17810" y="0"/>
                  </a:lnTo>
                  <a:close/>
                </a:path>
              </a:pathLst>
            </a:custGeom>
            <a:solidFill>
              <a:srgbClr val="753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3264329" y="3369996"/>
              <a:ext cx="6205" cy="230682"/>
            </a:xfrm>
            <a:custGeom>
              <a:avLst/>
              <a:gdLst/>
              <a:ahLst/>
              <a:cxnLst/>
              <a:rect l="l" t="t" r="r" b="b"/>
              <a:pathLst>
                <a:path w="275" h="10223" extrusionOk="0">
                  <a:moveTo>
                    <a:pt x="127" y="0"/>
                  </a:moveTo>
                  <a:cubicBezTo>
                    <a:pt x="43" y="0"/>
                    <a:pt x="1" y="64"/>
                    <a:pt x="1" y="148"/>
                  </a:cubicBezTo>
                  <a:lnTo>
                    <a:pt x="1" y="10096"/>
                  </a:lnTo>
                  <a:cubicBezTo>
                    <a:pt x="1" y="10159"/>
                    <a:pt x="43" y="10222"/>
                    <a:pt x="127" y="10222"/>
                  </a:cubicBezTo>
                  <a:cubicBezTo>
                    <a:pt x="211" y="10222"/>
                    <a:pt x="275" y="10159"/>
                    <a:pt x="275" y="10096"/>
                  </a:cubicBezTo>
                  <a:lnTo>
                    <a:pt x="275" y="148"/>
                  </a:lnTo>
                  <a:cubicBezTo>
                    <a:pt x="275" y="64"/>
                    <a:pt x="211" y="0"/>
                    <a:pt x="1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3592024" y="3752187"/>
              <a:ext cx="918847" cy="299821"/>
            </a:xfrm>
            <a:custGeom>
              <a:avLst/>
              <a:gdLst/>
              <a:ahLst/>
              <a:cxnLst/>
              <a:rect l="l" t="t" r="r" b="b"/>
              <a:pathLst>
                <a:path w="40720" h="13287" extrusionOk="0">
                  <a:moveTo>
                    <a:pt x="33723" y="1"/>
                  </a:moveTo>
                  <a:cubicBezTo>
                    <a:pt x="33451" y="1"/>
                    <a:pt x="33176" y="24"/>
                    <a:pt x="32900" y="72"/>
                  </a:cubicBezTo>
                  <a:lnTo>
                    <a:pt x="0" y="7069"/>
                  </a:lnTo>
                  <a:lnTo>
                    <a:pt x="0" y="13286"/>
                  </a:lnTo>
                  <a:lnTo>
                    <a:pt x="33954" y="13286"/>
                  </a:lnTo>
                  <a:cubicBezTo>
                    <a:pt x="37789" y="13286"/>
                    <a:pt x="40719" y="9830"/>
                    <a:pt x="40066" y="6036"/>
                  </a:cubicBezTo>
                  <a:cubicBezTo>
                    <a:pt x="39543" y="2939"/>
                    <a:pt x="36797" y="1"/>
                    <a:pt x="33723" y="1"/>
                  </a:cubicBez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3222470" y="3858358"/>
              <a:ext cx="369547" cy="193653"/>
            </a:xfrm>
            <a:custGeom>
              <a:avLst/>
              <a:gdLst/>
              <a:ahLst/>
              <a:cxnLst/>
              <a:rect l="l" t="t" r="r" b="b"/>
              <a:pathLst>
                <a:path w="16377" h="8582" extrusionOk="0">
                  <a:moveTo>
                    <a:pt x="7152" y="0"/>
                  </a:moveTo>
                  <a:cubicBezTo>
                    <a:pt x="4978" y="0"/>
                    <a:pt x="2948" y="596"/>
                    <a:pt x="1750" y="2385"/>
                  </a:cubicBezTo>
                  <a:cubicBezTo>
                    <a:pt x="1750" y="2385"/>
                    <a:pt x="1" y="5209"/>
                    <a:pt x="1223" y="8581"/>
                  </a:cubicBezTo>
                  <a:lnTo>
                    <a:pt x="16377" y="8581"/>
                  </a:lnTo>
                  <a:lnTo>
                    <a:pt x="16377" y="2364"/>
                  </a:lnTo>
                  <a:cubicBezTo>
                    <a:pt x="16377" y="2364"/>
                    <a:pt x="11482" y="0"/>
                    <a:pt x="7152" y="0"/>
                  </a:cubicBez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3914463" y="3326715"/>
              <a:ext cx="639199" cy="725262"/>
            </a:xfrm>
            <a:custGeom>
              <a:avLst/>
              <a:gdLst/>
              <a:ahLst/>
              <a:cxnLst/>
              <a:rect l="l" t="t" r="r" b="b"/>
              <a:pathLst>
                <a:path w="28327" h="32141" extrusionOk="0">
                  <a:moveTo>
                    <a:pt x="13805" y="0"/>
                  </a:moveTo>
                  <a:lnTo>
                    <a:pt x="1" y="5227"/>
                  </a:lnTo>
                  <a:lnTo>
                    <a:pt x="14269" y="28917"/>
                  </a:lnTo>
                  <a:cubicBezTo>
                    <a:pt x="15561" y="30968"/>
                    <a:pt x="17781" y="32140"/>
                    <a:pt x="20104" y="32140"/>
                  </a:cubicBezTo>
                  <a:cubicBezTo>
                    <a:pt x="20813" y="32140"/>
                    <a:pt x="21531" y="32031"/>
                    <a:pt x="22236" y="31804"/>
                  </a:cubicBezTo>
                  <a:cubicBezTo>
                    <a:pt x="26451" y="30455"/>
                    <a:pt x="28327" y="25545"/>
                    <a:pt x="26093" y="21730"/>
                  </a:cubicBezTo>
                  <a:lnTo>
                    <a:pt x="13805" y="0"/>
                  </a:ln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3774173" y="3029009"/>
              <a:ext cx="602102" cy="565005"/>
            </a:xfrm>
            <a:custGeom>
              <a:avLst/>
              <a:gdLst/>
              <a:ahLst/>
              <a:cxnLst/>
              <a:rect l="l" t="t" r="r" b="b"/>
              <a:pathLst>
                <a:path w="26683" h="25039" extrusionOk="0">
                  <a:moveTo>
                    <a:pt x="9975" y="0"/>
                  </a:moveTo>
                  <a:cubicBezTo>
                    <a:pt x="7734" y="0"/>
                    <a:pt x="5479" y="824"/>
                    <a:pt x="3710" y="2529"/>
                  </a:cubicBezTo>
                  <a:cubicBezTo>
                    <a:pt x="443" y="5690"/>
                    <a:pt x="0" y="10770"/>
                    <a:pt x="2698" y="14437"/>
                  </a:cubicBezTo>
                  <a:lnTo>
                    <a:pt x="9990" y="25038"/>
                  </a:lnTo>
                  <a:lnTo>
                    <a:pt x="26683" y="19453"/>
                  </a:lnTo>
                  <a:lnTo>
                    <a:pt x="17535" y="4046"/>
                  </a:lnTo>
                  <a:cubicBezTo>
                    <a:pt x="15773" y="1391"/>
                    <a:pt x="12887" y="0"/>
                    <a:pt x="9975" y="0"/>
                  </a:cubicBezTo>
                  <a:close/>
                </a:path>
              </a:pathLst>
            </a:custGeom>
            <a:solidFill>
              <a:srgbClr val="753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3875469" y="3407522"/>
              <a:ext cx="127470" cy="189343"/>
            </a:xfrm>
            <a:custGeom>
              <a:avLst/>
              <a:gdLst/>
              <a:ahLst/>
              <a:cxnLst/>
              <a:rect l="l" t="t" r="r" b="b"/>
              <a:pathLst>
                <a:path w="5649" h="8391" extrusionOk="0">
                  <a:moveTo>
                    <a:pt x="142" y="1"/>
                  </a:moveTo>
                  <a:cubicBezTo>
                    <a:pt x="115" y="1"/>
                    <a:pt x="88" y="7"/>
                    <a:pt x="64" y="23"/>
                  </a:cubicBezTo>
                  <a:cubicBezTo>
                    <a:pt x="0" y="66"/>
                    <a:pt x="0" y="150"/>
                    <a:pt x="43" y="213"/>
                  </a:cubicBezTo>
                  <a:lnTo>
                    <a:pt x="5396" y="8327"/>
                  </a:lnTo>
                  <a:cubicBezTo>
                    <a:pt x="5417" y="8370"/>
                    <a:pt x="5459" y="8391"/>
                    <a:pt x="5501" y="8391"/>
                  </a:cubicBezTo>
                  <a:cubicBezTo>
                    <a:pt x="5522" y="8391"/>
                    <a:pt x="5564" y="8391"/>
                    <a:pt x="5586" y="8370"/>
                  </a:cubicBezTo>
                  <a:cubicBezTo>
                    <a:pt x="5649" y="8327"/>
                    <a:pt x="5649" y="8243"/>
                    <a:pt x="5607" y="8180"/>
                  </a:cubicBezTo>
                  <a:lnTo>
                    <a:pt x="253" y="45"/>
                  </a:lnTo>
                  <a:cubicBezTo>
                    <a:pt x="227" y="19"/>
                    <a:pt x="185" y="1"/>
                    <a:pt x="1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3458369" y="2697025"/>
              <a:ext cx="244943" cy="510804"/>
            </a:xfrm>
            <a:custGeom>
              <a:avLst/>
              <a:gdLst/>
              <a:ahLst/>
              <a:cxnLst/>
              <a:rect l="l" t="t" r="r" b="b"/>
              <a:pathLst>
                <a:path w="10855" h="22637" extrusionOk="0">
                  <a:moveTo>
                    <a:pt x="1" y="1"/>
                  </a:moveTo>
                  <a:lnTo>
                    <a:pt x="464" y="15471"/>
                  </a:lnTo>
                  <a:lnTo>
                    <a:pt x="1940" y="22636"/>
                  </a:lnTo>
                  <a:lnTo>
                    <a:pt x="9843" y="15365"/>
                  </a:lnTo>
                  <a:cubicBezTo>
                    <a:pt x="10497" y="14775"/>
                    <a:pt x="10855" y="13890"/>
                    <a:pt x="10771" y="13005"/>
                  </a:cubicBezTo>
                  <a:lnTo>
                    <a:pt x="9632" y="338"/>
                  </a:lnTo>
                  <a:lnTo>
                    <a:pt x="1" y="1"/>
                  </a:ln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3238649" y="2532455"/>
              <a:ext cx="146492" cy="149877"/>
            </a:xfrm>
            <a:custGeom>
              <a:avLst/>
              <a:gdLst/>
              <a:ahLst/>
              <a:cxnLst/>
              <a:rect l="l" t="t" r="r" b="b"/>
              <a:pathLst>
                <a:path w="6492" h="6642" extrusionOk="0">
                  <a:moveTo>
                    <a:pt x="3279" y="1"/>
                  </a:moveTo>
                  <a:cubicBezTo>
                    <a:pt x="3254" y="1"/>
                    <a:pt x="3229" y="1"/>
                    <a:pt x="3204" y="1"/>
                  </a:cubicBezTo>
                  <a:cubicBezTo>
                    <a:pt x="1413" y="44"/>
                    <a:pt x="0" y="1561"/>
                    <a:pt x="43" y="3395"/>
                  </a:cubicBezTo>
                  <a:cubicBezTo>
                    <a:pt x="63" y="5202"/>
                    <a:pt x="1498" y="6641"/>
                    <a:pt x="3234" y="6641"/>
                  </a:cubicBezTo>
                  <a:cubicBezTo>
                    <a:pt x="3259" y="6641"/>
                    <a:pt x="3284" y="6641"/>
                    <a:pt x="3309" y="6640"/>
                  </a:cubicBezTo>
                  <a:cubicBezTo>
                    <a:pt x="5080" y="6598"/>
                    <a:pt x="6492" y="5081"/>
                    <a:pt x="6471" y="3247"/>
                  </a:cubicBezTo>
                  <a:cubicBezTo>
                    <a:pt x="6450" y="1440"/>
                    <a:pt x="5016" y="1"/>
                    <a:pt x="3279" y="1"/>
                  </a:cubicBezTo>
                  <a:close/>
                </a:path>
              </a:pathLst>
            </a:custGeom>
            <a:solidFill>
              <a:srgbClr val="FFA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3278590" y="2307478"/>
              <a:ext cx="411879" cy="555550"/>
            </a:xfrm>
            <a:custGeom>
              <a:avLst/>
              <a:gdLst/>
              <a:ahLst/>
              <a:cxnLst/>
              <a:rect l="l" t="t" r="r" b="b"/>
              <a:pathLst>
                <a:path w="18253" h="24620" extrusionOk="0">
                  <a:moveTo>
                    <a:pt x="8873" y="0"/>
                  </a:moveTo>
                  <a:cubicBezTo>
                    <a:pt x="8810" y="0"/>
                    <a:pt x="8747" y="1"/>
                    <a:pt x="8684" y="2"/>
                  </a:cubicBezTo>
                  <a:cubicBezTo>
                    <a:pt x="4026" y="108"/>
                    <a:pt x="296" y="3986"/>
                    <a:pt x="233" y="8770"/>
                  </a:cubicBezTo>
                  <a:lnTo>
                    <a:pt x="64" y="16779"/>
                  </a:lnTo>
                  <a:cubicBezTo>
                    <a:pt x="1" y="20594"/>
                    <a:pt x="3162" y="24409"/>
                    <a:pt x="7673" y="24619"/>
                  </a:cubicBezTo>
                  <a:cubicBezTo>
                    <a:pt x="13110" y="24493"/>
                    <a:pt x="17873" y="20531"/>
                    <a:pt x="18063" y="14924"/>
                  </a:cubicBezTo>
                  <a:lnTo>
                    <a:pt x="18253" y="8686"/>
                  </a:lnTo>
                  <a:cubicBezTo>
                    <a:pt x="18170" y="3840"/>
                    <a:pt x="13552" y="0"/>
                    <a:pt x="8873" y="0"/>
                  </a:cubicBez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3377043" y="2615226"/>
              <a:ext cx="31410" cy="45198"/>
            </a:xfrm>
            <a:custGeom>
              <a:avLst/>
              <a:gdLst/>
              <a:ahLst/>
              <a:cxnLst/>
              <a:rect l="l" t="t" r="r" b="b"/>
              <a:pathLst>
                <a:path w="1392" h="2003" extrusionOk="0">
                  <a:moveTo>
                    <a:pt x="401" y="1"/>
                  </a:moveTo>
                  <a:cubicBezTo>
                    <a:pt x="338" y="1"/>
                    <a:pt x="254" y="43"/>
                    <a:pt x="254" y="127"/>
                  </a:cubicBezTo>
                  <a:lnTo>
                    <a:pt x="1" y="1750"/>
                  </a:lnTo>
                  <a:cubicBezTo>
                    <a:pt x="1" y="1792"/>
                    <a:pt x="1" y="1834"/>
                    <a:pt x="43" y="1855"/>
                  </a:cubicBezTo>
                  <a:cubicBezTo>
                    <a:pt x="64" y="1898"/>
                    <a:pt x="85" y="1919"/>
                    <a:pt x="127" y="1919"/>
                  </a:cubicBezTo>
                  <a:lnTo>
                    <a:pt x="1244" y="2003"/>
                  </a:lnTo>
                  <a:lnTo>
                    <a:pt x="1265" y="2003"/>
                  </a:lnTo>
                  <a:cubicBezTo>
                    <a:pt x="1328" y="2003"/>
                    <a:pt x="1392" y="1961"/>
                    <a:pt x="1392" y="1876"/>
                  </a:cubicBezTo>
                  <a:cubicBezTo>
                    <a:pt x="1392" y="1813"/>
                    <a:pt x="1349" y="1750"/>
                    <a:pt x="1265" y="1729"/>
                  </a:cubicBezTo>
                  <a:lnTo>
                    <a:pt x="296" y="1645"/>
                  </a:lnTo>
                  <a:lnTo>
                    <a:pt x="528" y="169"/>
                  </a:lnTo>
                  <a:cubicBezTo>
                    <a:pt x="528" y="85"/>
                    <a:pt x="485" y="22"/>
                    <a:pt x="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3361834" y="2693234"/>
              <a:ext cx="112261" cy="49485"/>
            </a:xfrm>
            <a:custGeom>
              <a:avLst/>
              <a:gdLst/>
              <a:ahLst/>
              <a:cxnLst/>
              <a:rect l="l" t="t" r="r" b="b"/>
              <a:pathLst>
                <a:path w="4975" h="2193" extrusionOk="0">
                  <a:moveTo>
                    <a:pt x="0" y="0"/>
                  </a:moveTo>
                  <a:cubicBezTo>
                    <a:pt x="0" y="0"/>
                    <a:pt x="106" y="2150"/>
                    <a:pt x="2487" y="2192"/>
                  </a:cubicBezTo>
                  <a:cubicBezTo>
                    <a:pt x="2512" y="2193"/>
                    <a:pt x="2536" y="2193"/>
                    <a:pt x="2561" y="2193"/>
                  </a:cubicBezTo>
                  <a:cubicBezTo>
                    <a:pt x="4892" y="2193"/>
                    <a:pt x="4974" y="211"/>
                    <a:pt x="4974" y="211"/>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3279538" y="2489649"/>
              <a:ext cx="82791" cy="27732"/>
            </a:xfrm>
            <a:custGeom>
              <a:avLst/>
              <a:gdLst/>
              <a:ahLst/>
              <a:cxnLst/>
              <a:rect l="l" t="t" r="r" b="b"/>
              <a:pathLst>
                <a:path w="3669" h="1229" extrusionOk="0">
                  <a:moveTo>
                    <a:pt x="2090" y="1"/>
                  </a:moveTo>
                  <a:cubicBezTo>
                    <a:pt x="1975" y="1"/>
                    <a:pt x="1856" y="8"/>
                    <a:pt x="1729" y="23"/>
                  </a:cubicBezTo>
                  <a:cubicBezTo>
                    <a:pt x="1392" y="65"/>
                    <a:pt x="1076" y="191"/>
                    <a:pt x="802" y="339"/>
                  </a:cubicBezTo>
                  <a:cubicBezTo>
                    <a:pt x="528" y="486"/>
                    <a:pt x="296" y="655"/>
                    <a:pt x="64" y="887"/>
                  </a:cubicBezTo>
                  <a:cubicBezTo>
                    <a:pt x="22" y="929"/>
                    <a:pt x="1" y="1013"/>
                    <a:pt x="22" y="1076"/>
                  </a:cubicBezTo>
                  <a:cubicBezTo>
                    <a:pt x="40" y="1168"/>
                    <a:pt x="123" y="1228"/>
                    <a:pt x="213" y="1228"/>
                  </a:cubicBezTo>
                  <a:cubicBezTo>
                    <a:pt x="227" y="1228"/>
                    <a:pt x="240" y="1227"/>
                    <a:pt x="254" y="1224"/>
                  </a:cubicBezTo>
                  <a:lnTo>
                    <a:pt x="275" y="1224"/>
                  </a:lnTo>
                  <a:cubicBezTo>
                    <a:pt x="823" y="1098"/>
                    <a:pt x="1371" y="908"/>
                    <a:pt x="1835" y="887"/>
                  </a:cubicBezTo>
                  <a:cubicBezTo>
                    <a:pt x="1951" y="876"/>
                    <a:pt x="2077" y="876"/>
                    <a:pt x="2209" y="876"/>
                  </a:cubicBezTo>
                  <a:cubicBezTo>
                    <a:pt x="2340" y="876"/>
                    <a:pt x="2477" y="876"/>
                    <a:pt x="2614" y="866"/>
                  </a:cubicBezTo>
                  <a:cubicBezTo>
                    <a:pt x="2888" y="866"/>
                    <a:pt x="3162" y="866"/>
                    <a:pt x="3457" y="802"/>
                  </a:cubicBezTo>
                  <a:lnTo>
                    <a:pt x="3479" y="802"/>
                  </a:lnTo>
                  <a:cubicBezTo>
                    <a:pt x="3521" y="781"/>
                    <a:pt x="3563" y="760"/>
                    <a:pt x="3605" y="718"/>
                  </a:cubicBezTo>
                  <a:cubicBezTo>
                    <a:pt x="3668" y="634"/>
                    <a:pt x="3647" y="507"/>
                    <a:pt x="3563" y="423"/>
                  </a:cubicBezTo>
                  <a:cubicBezTo>
                    <a:pt x="3289" y="233"/>
                    <a:pt x="2994" y="128"/>
                    <a:pt x="2699" y="65"/>
                  </a:cubicBezTo>
                  <a:cubicBezTo>
                    <a:pt x="2495" y="24"/>
                    <a:pt x="2299" y="1"/>
                    <a:pt x="2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3446003" y="2486219"/>
              <a:ext cx="123679" cy="36465"/>
            </a:xfrm>
            <a:custGeom>
              <a:avLst/>
              <a:gdLst/>
              <a:ahLst/>
              <a:cxnLst/>
              <a:rect l="l" t="t" r="r" b="b"/>
              <a:pathLst>
                <a:path w="5481" h="1616" extrusionOk="0">
                  <a:moveTo>
                    <a:pt x="2142" y="1"/>
                  </a:moveTo>
                  <a:cubicBezTo>
                    <a:pt x="1913" y="1"/>
                    <a:pt x="1687" y="17"/>
                    <a:pt x="1455" y="48"/>
                  </a:cubicBezTo>
                  <a:cubicBezTo>
                    <a:pt x="991" y="111"/>
                    <a:pt x="549" y="217"/>
                    <a:pt x="127" y="449"/>
                  </a:cubicBezTo>
                  <a:cubicBezTo>
                    <a:pt x="64" y="470"/>
                    <a:pt x="22" y="533"/>
                    <a:pt x="22" y="617"/>
                  </a:cubicBezTo>
                  <a:cubicBezTo>
                    <a:pt x="1" y="744"/>
                    <a:pt x="64" y="849"/>
                    <a:pt x="190" y="870"/>
                  </a:cubicBezTo>
                  <a:cubicBezTo>
                    <a:pt x="633" y="933"/>
                    <a:pt x="1054" y="933"/>
                    <a:pt x="1497" y="954"/>
                  </a:cubicBezTo>
                  <a:cubicBezTo>
                    <a:pt x="1919" y="976"/>
                    <a:pt x="2340" y="976"/>
                    <a:pt x="2741" y="1018"/>
                  </a:cubicBezTo>
                  <a:cubicBezTo>
                    <a:pt x="3520" y="1102"/>
                    <a:pt x="4363" y="1376"/>
                    <a:pt x="5185" y="1608"/>
                  </a:cubicBezTo>
                  <a:lnTo>
                    <a:pt x="5206" y="1608"/>
                  </a:lnTo>
                  <a:cubicBezTo>
                    <a:pt x="5221" y="1613"/>
                    <a:pt x="5237" y="1615"/>
                    <a:pt x="5254" y="1615"/>
                  </a:cubicBezTo>
                  <a:cubicBezTo>
                    <a:pt x="5308" y="1615"/>
                    <a:pt x="5369" y="1588"/>
                    <a:pt x="5417" y="1524"/>
                  </a:cubicBezTo>
                  <a:cubicBezTo>
                    <a:pt x="5480" y="1439"/>
                    <a:pt x="5459" y="1292"/>
                    <a:pt x="5375" y="1228"/>
                  </a:cubicBezTo>
                  <a:cubicBezTo>
                    <a:pt x="4996" y="912"/>
                    <a:pt x="4616" y="680"/>
                    <a:pt x="4195" y="491"/>
                  </a:cubicBezTo>
                  <a:cubicBezTo>
                    <a:pt x="3773" y="280"/>
                    <a:pt x="3331" y="111"/>
                    <a:pt x="2846" y="48"/>
                  </a:cubicBezTo>
                  <a:cubicBezTo>
                    <a:pt x="2604" y="17"/>
                    <a:pt x="2372" y="1"/>
                    <a:pt x="21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2"/>
            <p:cNvSpPr/>
            <p:nvPr/>
          </p:nvSpPr>
          <p:spPr>
            <a:xfrm>
              <a:off x="3532091" y="2372195"/>
              <a:ext cx="304402" cy="275383"/>
            </a:xfrm>
            <a:custGeom>
              <a:avLst/>
              <a:gdLst/>
              <a:ahLst/>
              <a:cxnLst/>
              <a:rect l="l" t="t" r="r" b="b"/>
              <a:pathLst>
                <a:path w="13490" h="12204" extrusionOk="0">
                  <a:moveTo>
                    <a:pt x="6660" y="1"/>
                  </a:moveTo>
                  <a:lnTo>
                    <a:pt x="3604" y="43"/>
                  </a:lnTo>
                  <a:cubicBezTo>
                    <a:pt x="0" y="2846"/>
                    <a:pt x="4511" y="6429"/>
                    <a:pt x="4511" y="6429"/>
                  </a:cubicBezTo>
                  <a:lnTo>
                    <a:pt x="3710" y="10518"/>
                  </a:lnTo>
                  <a:lnTo>
                    <a:pt x="5607" y="10813"/>
                  </a:lnTo>
                  <a:lnTo>
                    <a:pt x="9590" y="12204"/>
                  </a:lnTo>
                  <a:cubicBezTo>
                    <a:pt x="10433" y="10855"/>
                    <a:pt x="11487" y="9654"/>
                    <a:pt x="11929" y="8558"/>
                  </a:cubicBezTo>
                  <a:cubicBezTo>
                    <a:pt x="13489" y="4616"/>
                    <a:pt x="10623" y="591"/>
                    <a:pt x="6660"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2"/>
            <p:cNvSpPr/>
            <p:nvPr/>
          </p:nvSpPr>
          <p:spPr>
            <a:xfrm>
              <a:off x="3636253" y="2574314"/>
              <a:ext cx="145070" cy="148433"/>
            </a:xfrm>
            <a:custGeom>
              <a:avLst/>
              <a:gdLst/>
              <a:ahLst/>
              <a:cxnLst/>
              <a:rect l="l" t="t" r="r" b="b"/>
              <a:pathLst>
                <a:path w="6429" h="6578" extrusionOk="0">
                  <a:moveTo>
                    <a:pt x="3238" y="0"/>
                  </a:moveTo>
                  <a:cubicBezTo>
                    <a:pt x="3212" y="0"/>
                    <a:pt x="3187" y="1"/>
                    <a:pt x="3161" y="1"/>
                  </a:cubicBezTo>
                  <a:cubicBezTo>
                    <a:pt x="1412" y="43"/>
                    <a:pt x="0" y="1540"/>
                    <a:pt x="42" y="3352"/>
                  </a:cubicBezTo>
                  <a:cubicBezTo>
                    <a:pt x="63" y="5139"/>
                    <a:pt x="1477" y="6578"/>
                    <a:pt x="3193" y="6578"/>
                  </a:cubicBezTo>
                  <a:cubicBezTo>
                    <a:pt x="3217" y="6578"/>
                    <a:pt x="3242" y="6577"/>
                    <a:pt x="3267" y="6577"/>
                  </a:cubicBezTo>
                  <a:cubicBezTo>
                    <a:pt x="5037" y="6535"/>
                    <a:pt x="6428" y="5038"/>
                    <a:pt x="6407" y="3226"/>
                  </a:cubicBezTo>
                  <a:cubicBezTo>
                    <a:pt x="6366" y="1418"/>
                    <a:pt x="4973" y="0"/>
                    <a:pt x="3238" y="0"/>
                  </a:cubicBezTo>
                  <a:close/>
                </a:path>
              </a:pathLst>
            </a:custGeom>
            <a:solidFill>
              <a:srgbClr val="FF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3676668" y="2626869"/>
              <a:ext cx="60429" cy="56390"/>
            </a:xfrm>
            <a:custGeom>
              <a:avLst/>
              <a:gdLst/>
              <a:ahLst/>
              <a:cxnLst/>
              <a:rect l="l" t="t" r="r" b="b"/>
              <a:pathLst>
                <a:path w="2678" h="2499" extrusionOk="0">
                  <a:moveTo>
                    <a:pt x="2059" y="0"/>
                  </a:moveTo>
                  <a:cubicBezTo>
                    <a:pt x="1458" y="0"/>
                    <a:pt x="993" y="165"/>
                    <a:pt x="675" y="517"/>
                  </a:cubicBezTo>
                  <a:cubicBezTo>
                    <a:pt x="1" y="1213"/>
                    <a:pt x="169" y="2330"/>
                    <a:pt x="169" y="2372"/>
                  </a:cubicBezTo>
                  <a:cubicBezTo>
                    <a:pt x="190" y="2456"/>
                    <a:pt x="253" y="2499"/>
                    <a:pt x="317" y="2499"/>
                  </a:cubicBezTo>
                  <a:lnTo>
                    <a:pt x="338" y="2499"/>
                  </a:lnTo>
                  <a:cubicBezTo>
                    <a:pt x="422" y="2477"/>
                    <a:pt x="464" y="2414"/>
                    <a:pt x="443" y="2330"/>
                  </a:cubicBezTo>
                  <a:cubicBezTo>
                    <a:pt x="443" y="2330"/>
                    <a:pt x="296" y="1297"/>
                    <a:pt x="865" y="686"/>
                  </a:cubicBezTo>
                  <a:cubicBezTo>
                    <a:pt x="1142" y="409"/>
                    <a:pt x="1532" y="271"/>
                    <a:pt x="2035" y="271"/>
                  </a:cubicBezTo>
                  <a:cubicBezTo>
                    <a:pt x="2183" y="271"/>
                    <a:pt x="2341" y="283"/>
                    <a:pt x="2509" y="307"/>
                  </a:cubicBezTo>
                  <a:cubicBezTo>
                    <a:pt x="2593" y="307"/>
                    <a:pt x="2656" y="264"/>
                    <a:pt x="2656" y="180"/>
                  </a:cubicBezTo>
                  <a:cubicBezTo>
                    <a:pt x="2677" y="96"/>
                    <a:pt x="2614" y="33"/>
                    <a:pt x="2551" y="33"/>
                  </a:cubicBezTo>
                  <a:cubicBezTo>
                    <a:pt x="2378" y="11"/>
                    <a:pt x="2214" y="0"/>
                    <a:pt x="2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3196790" y="2210130"/>
              <a:ext cx="534587" cy="273375"/>
            </a:xfrm>
            <a:custGeom>
              <a:avLst/>
              <a:gdLst/>
              <a:ahLst/>
              <a:cxnLst/>
              <a:rect l="l" t="t" r="r" b="b"/>
              <a:pathLst>
                <a:path w="23691" h="12115" extrusionOk="0">
                  <a:moveTo>
                    <a:pt x="10659" y="1"/>
                  </a:moveTo>
                  <a:cubicBezTo>
                    <a:pt x="8286" y="1"/>
                    <a:pt x="6115" y="517"/>
                    <a:pt x="4637" y="1429"/>
                  </a:cubicBezTo>
                  <a:cubicBezTo>
                    <a:pt x="1" y="4316"/>
                    <a:pt x="3689" y="8216"/>
                    <a:pt x="3689" y="8216"/>
                  </a:cubicBezTo>
                  <a:cubicBezTo>
                    <a:pt x="1645" y="10260"/>
                    <a:pt x="3921" y="12115"/>
                    <a:pt x="3921" y="12115"/>
                  </a:cubicBezTo>
                  <a:cubicBezTo>
                    <a:pt x="4786" y="8627"/>
                    <a:pt x="7310" y="7592"/>
                    <a:pt x="10001" y="7592"/>
                  </a:cubicBezTo>
                  <a:cubicBezTo>
                    <a:pt x="13928" y="7592"/>
                    <a:pt x="18211" y="9796"/>
                    <a:pt x="18211" y="9796"/>
                  </a:cubicBezTo>
                  <a:lnTo>
                    <a:pt x="23690" y="7920"/>
                  </a:lnTo>
                  <a:cubicBezTo>
                    <a:pt x="21493" y="2270"/>
                    <a:pt x="15634" y="1"/>
                    <a:pt x="10659"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1750997" y="3363857"/>
              <a:ext cx="1339255" cy="787112"/>
            </a:xfrm>
            <a:custGeom>
              <a:avLst/>
              <a:gdLst/>
              <a:ahLst/>
              <a:cxnLst/>
              <a:rect l="l" t="t" r="r" b="b"/>
              <a:pathLst>
                <a:path w="59351" h="34882" extrusionOk="0">
                  <a:moveTo>
                    <a:pt x="50204" y="0"/>
                  </a:moveTo>
                  <a:lnTo>
                    <a:pt x="1602" y="21"/>
                  </a:lnTo>
                  <a:cubicBezTo>
                    <a:pt x="633" y="21"/>
                    <a:pt x="0" y="1033"/>
                    <a:pt x="443" y="1918"/>
                  </a:cubicBezTo>
                  <a:lnTo>
                    <a:pt x="7335" y="34881"/>
                  </a:lnTo>
                  <a:lnTo>
                    <a:pt x="59351" y="34881"/>
                  </a:lnTo>
                  <a:lnTo>
                    <a:pt x="51742" y="928"/>
                  </a:lnTo>
                  <a:cubicBezTo>
                    <a:pt x="51426" y="359"/>
                    <a:pt x="50836" y="0"/>
                    <a:pt x="50204"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2936175" y="4032722"/>
              <a:ext cx="769512" cy="119353"/>
            </a:xfrm>
            <a:custGeom>
              <a:avLst/>
              <a:gdLst/>
              <a:ahLst/>
              <a:cxnLst/>
              <a:rect l="l" t="t" r="r" b="b"/>
              <a:pathLst>
                <a:path w="34102" h="4111" extrusionOk="0">
                  <a:moveTo>
                    <a:pt x="32095" y="0"/>
                  </a:moveTo>
                  <a:cubicBezTo>
                    <a:pt x="32083" y="0"/>
                    <a:pt x="32070" y="0"/>
                    <a:pt x="32057" y="0"/>
                  </a:cubicBezTo>
                  <a:lnTo>
                    <a:pt x="1" y="0"/>
                  </a:lnTo>
                  <a:lnTo>
                    <a:pt x="1" y="4110"/>
                  </a:lnTo>
                  <a:lnTo>
                    <a:pt x="32057" y="4089"/>
                  </a:lnTo>
                  <a:cubicBezTo>
                    <a:pt x="33196" y="4089"/>
                    <a:pt x="34102" y="3183"/>
                    <a:pt x="34102" y="2045"/>
                  </a:cubicBezTo>
                  <a:cubicBezTo>
                    <a:pt x="34102" y="919"/>
                    <a:pt x="33216" y="0"/>
                    <a:pt x="32095"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2291260" y="3711974"/>
              <a:ext cx="146988" cy="146988"/>
            </a:xfrm>
            <a:custGeom>
              <a:avLst/>
              <a:gdLst/>
              <a:ahLst/>
              <a:cxnLst/>
              <a:rect l="l" t="t" r="r" b="b"/>
              <a:pathLst>
                <a:path w="6514" h="6514" extrusionOk="0">
                  <a:moveTo>
                    <a:pt x="3247" y="1"/>
                  </a:moveTo>
                  <a:cubicBezTo>
                    <a:pt x="1455" y="1"/>
                    <a:pt x="1" y="1455"/>
                    <a:pt x="1" y="3268"/>
                  </a:cubicBezTo>
                  <a:cubicBezTo>
                    <a:pt x="1" y="5059"/>
                    <a:pt x="1455" y="6513"/>
                    <a:pt x="3247" y="6513"/>
                  </a:cubicBezTo>
                  <a:cubicBezTo>
                    <a:pt x="5059" y="6513"/>
                    <a:pt x="6513" y="5059"/>
                    <a:pt x="6513" y="3268"/>
                  </a:cubicBezTo>
                  <a:cubicBezTo>
                    <a:pt x="6513" y="1455"/>
                    <a:pt x="5059" y="1"/>
                    <a:pt x="3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6" name="Google Shape;1536;p62"/>
            <p:cNvGrpSpPr/>
            <p:nvPr/>
          </p:nvGrpSpPr>
          <p:grpSpPr>
            <a:xfrm rot="1319691">
              <a:off x="1496227" y="2001103"/>
              <a:ext cx="146697" cy="113602"/>
              <a:chOff x="2648150" y="2870364"/>
              <a:chExt cx="222256" cy="161261"/>
            </a:xfrm>
          </p:grpSpPr>
          <p:sp>
            <p:nvSpPr>
              <p:cNvPr id="1537" name="Google Shape;1537;p62"/>
              <p:cNvSpPr/>
              <p:nvPr/>
            </p:nvSpPr>
            <p:spPr>
              <a:xfrm rot="722064">
                <a:off x="2660010" y="2892830"/>
                <a:ext cx="198536" cy="119006"/>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rot="722064">
                <a:off x="2686820" y="2882543"/>
                <a:ext cx="135364" cy="136905"/>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62"/>
            <p:cNvGrpSpPr/>
            <p:nvPr/>
          </p:nvGrpSpPr>
          <p:grpSpPr>
            <a:xfrm rot="1319691">
              <a:off x="1674373" y="1983085"/>
              <a:ext cx="154452" cy="131361"/>
              <a:chOff x="2642510" y="2858977"/>
              <a:chExt cx="234004" cy="186471"/>
            </a:xfrm>
          </p:grpSpPr>
          <p:sp>
            <p:nvSpPr>
              <p:cNvPr id="1540" name="Google Shape;1540;p62"/>
              <p:cNvSpPr/>
              <p:nvPr/>
            </p:nvSpPr>
            <p:spPr>
              <a:xfrm rot="-1419670">
                <a:off x="2661041" y="2892178"/>
                <a:ext cx="196941" cy="120071"/>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rot="-1419670">
                <a:off x="2687729" y="2884841"/>
                <a:ext cx="134277" cy="138129"/>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62"/>
            <p:cNvGrpSpPr/>
            <p:nvPr/>
          </p:nvGrpSpPr>
          <p:grpSpPr>
            <a:xfrm rot="444838">
              <a:off x="3250689" y="2526031"/>
              <a:ext cx="137246" cy="124101"/>
              <a:chOff x="2641051" y="2855710"/>
              <a:chExt cx="236446" cy="193251"/>
            </a:xfrm>
          </p:grpSpPr>
          <p:sp>
            <p:nvSpPr>
              <p:cNvPr id="1543" name="Google Shape;1543;p62"/>
              <p:cNvSpPr/>
              <p:nvPr/>
            </p:nvSpPr>
            <p:spPr>
              <a:xfrm rot="1641650">
                <a:off x="2661796" y="2891610"/>
                <a:ext cx="194956" cy="121451"/>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rot="1642061">
                <a:off x="2690996" y="2882439"/>
                <a:ext cx="128207" cy="134780"/>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62"/>
            <p:cNvGrpSpPr/>
            <p:nvPr/>
          </p:nvGrpSpPr>
          <p:grpSpPr>
            <a:xfrm rot="444838">
              <a:off x="3422106" y="2535450"/>
              <a:ext cx="124874" cy="103558"/>
              <a:chOff x="2651721" y="2870364"/>
              <a:chExt cx="215132" cy="161261"/>
            </a:xfrm>
          </p:grpSpPr>
          <p:sp>
            <p:nvSpPr>
              <p:cNvPr id="1546" name="Google Shape;1546;p62"/>
              <p:cNvSpPr/>
              <p:nvPr/>
            </p:nvSpPr>
            <p:spPr>
              <a:xfrm rot="-354271">
                <a:off x="2659649" y="2893020"/>
                <a:ext cx="199277" cy="118620"/>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2"/>
              <p:cNvSpPr/>
              <p:nvPr/>
            </p:nvSpPr>
            <p:spPr>
              <a:xfrm rot="722064">
                <a:off x="2686820" y="2882543"/>
                <a:ext cx="135364" cy="136905"/>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551"/>
        <p:cNvGrpSpPr/>
        <p:nvPr/>
      </p:nvGrpSpPr>
      <p:grpSpPr>
        <a:xfrm>
          <a:off x="0" y="0"/>
          <a:ext cx="0" cy="0"/>
          <a:chOff x="0" y="0"/>
          <a:chExt cx="0" cy="0"/>
        </a:xfrm>
      </p:grpSpPr>
      <p:grpSp>
        <p:nvGrpSpPr>
          <p:cNvPr id="1552" name="Google Shape;1552;p63"/>
          <p:cNvGrpSpPr/>
          <p:nvPr/>
        </p:nvGrpSpPr>
        <p:grpSpPr>
          <a:xfrm>
            <a:off x="326011" y="326378"/>
            <a:ext cx="2449272" cy="4547269"/>
            <a:chOff x="326011" y="326378"/>
            <a:chExt cx="2449272" cy="4547269"/>
          </a:xfrm>
        </p:grpSpPr>
        <p:sp>
          <p:nvSpPr>
            <p:cNvPr id="1553" name="Google Shape;1553;p6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63"/>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2.</a:t>
            </a:r>
            <a:endParaRPr>
              <a:solidFill>
                <a:schemeClr val="accent4"/>
              </a:solidFill>
            </a:endParaRPr>
          </a:p>
        </p:txBody>
      </p:sp>
      <p:sp>
        <p:nvSpPr>
          <p:cNvPr id="1568" name="Google Shape;1568;p63"/>
          <p:cNvSpPr/>
          <p:nvPr/>
        </p:nvSpPr>
        <p:spPr>
          <a:xfrm>
            <a:off x="3952800" y="13704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txBox="1">
            <a:spLocks noGrp="1"/>
          </p:cNvSpPr>
          <p:nvPr>
            <p:ph type="subTitle" idx="1"/>
          </p:nvPr>
        </p:nvSpPr>
        <p:spPr>
          <a:xfrm>
            <a:off x="1619925" y="271237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900"/>
              <a:t>Production</a:t>
            </a:r>
            <a:endParaRPr sz="5900"/>
          </a:p>
        </p:txBody>
      </p:sp>
      <p:sp>
        <p:nvSpPr>
          <p:cNvPr id="1570" name="Google Shape;1570;p63">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576" name="Google Shape;1576;p63">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577" name="Google Shape;1577;p63">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578" name="Google Shape;1578;p63">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579" name="Google Shape;1579;p63">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580" name="Google Shape;1580;p63"/>
          <p:cNvGrpSpPr/>
          <p:nvPr/>
        </p:nvGrpSpPr>
        <p:grpSpPr>
          <a:xfrm>
            <a:off x="6935171" y="696541"/>
            <a:ext cx="195284" cy="195284"/>
            <a:chOff x="5660400" y="238125"/>
            <a:chExt cx="481825" cy="481825"/>
          </a:xfrm>
        </p:grpSpPr>
        <p:sp>
          <p:nvSpPr>
            <p:cNvPr id="1581" name="Google Shape;1581;p6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82" name="Google Shape;1582;p6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83" name="Google Shape;1583;p63">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584" name="Google Shape;1584;p63">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3"/>
          <p:cNvSpPr txBox="1"/>
          <p:nvPr/>
        </p:nvSpPr>
        <p:spPr>
          <a:xfrm>
            <a:off x="2456025" y="3650475"/>
            <a:ext cx="417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Ubuntu"/>
                <a:ea typeface="Ubuntu"/>
                <a:cs typeface="Ubuntu"/>
                <a:sym typeface="Ubuntu"/>
              </a:rPr>
              <a:t>Features, Building product, Release time</a:t>
            </a:r>
            <a:endParaRPr>
              <a:solidFill>
                <a:schemeClr val="lt1"/>
              </a:solidFill>
              <a:latin typeface="Ubuntu"/>
              <a:ea typeface="Ubuntu"/>
              <a:cs typeface="Ubuntu"/>
              <a:sym typeface="Ubuntu"/>
            </a:endParaRPr>
          </a:p>
        </p:txBody>
      </p:sp>
      <p:grpSp>
        <p:nvGrpSpPr>
          <p:cNvPr id="1588" name="Google Shape;1588;p63"/>
          <p:cNvGrpSpPr/>
          <p:nvPr/>
        </p:nvGrpSpPr>
        <p:grpSpPr>
          <a:xfrm>
            <a:off x="4299256" y="1687225"/>
            <a:ext cx="545642" cy="604841"/>
            <a:chOff x="2682096" y="1245996"/>
            <a:chExt cx="329275" cy="365000"/>
          </a:xfrm>
        </p:grpSpPr>
        <p:sp>
          <p:nvSpPr>
            <p:cNvPr id="1589" name="Google Shape;1589;p63"/>
            <p:cNvSpPr/>
            <p:nvPr/>
          </p:nvSpPr>
          <p:spPr>
            <a:xfrm>
              <a:off x="2682096" y="1335846"/>
              <a:ext cx="313854" cy="275150"/>
            </a:xfrm>
            <a:custGeom>
              <a:avLst/>
              <a:gdLst/>
              <a:ahLst/>
              <a:cxnLst/>
              <a:rect l="l" t="t" r="r" b="b"/>
              <a:pathLst>
                <a:path w="20962" h="18377" extrusionOk="0">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3"/>
            <p:cNvSpPr/>
            <p:nvPr/>
          </p:nvSpPr>
          <p:spPr>
            <a:xfrm>
              <a:off x="2853966" y="1245996"/>
              <a:ext cx="157406" cy="87050"/>
            </a:xfrm>
            <a:custGeom>
              <a:avLst/>
              <a:gdLst/>
              <a:ahLst/>
              <a:cxnLst/>
              <a:rect l="l" t="t" r="r" b="b"/>
              <a:pathLst>
                <a:path w="10513" h="5814" extrusionOk="0">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3"/>
            <p:cNvSpPr/>
            <p:nvPr/>
          </p:nvSpPr>
          <p:spPr>
            <a:xfrm>
              <a:off x="2853966" y="1245996"/>
              <a:ext cx="157406" cy="58707"/>
            </a:xfrm>
            <a:custGeom>
              <a:avLst/>
              <a:gdLst/>
              <a:ahLst/>
              <a:cxnLst/>
              <a:rect l="l" t="t" r="r" b="b"/>
              <a:pathLst>
                <a:path w="10513" h="3921" extrusionOk="0">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3"/>
            <p:cNvSpPr/>
            <p:nvPr/>
          </p:nvSpPr>
          <p:spPr>
            <a:xfrm>
              <a:off x="2806128" y="1364504"/>
              <a:ext cx="65804" cy="14808"/>
            </a:xfrm>
            <a:custGeom>
              <a:avLst/>
              <a:gdLst/>
              <a:ahLst/>
              <a:cxnLst/>
              <a:rect l="l" t="t" r="r" b="b"/>
              <a:pathLst>
                <a:path w="4395" h="989" extrusionOk="0">
                  <a:moveTo>
                    <a:pt x="0" y="0"/>
                  </a:moveTo>
                  <a:cubicBezTo>
                    <a:pt x="0" y="484"/>
                    <a:pt x="736" y="883"/>
                    <a:pt x="1745" y="989"/>
                  </a:cubicBezTo>
                  <a:lnTo>
                    <a:pt x="2628" y="989"/>
                  </a:lnTo>
                  <a:cubicBezTo>
                    <a:pt x="3637" y="883"/>
                    <a:pt x="4394" y="484"/>
                    <a:pt x="4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3"/>
            <p:cNvSpPr/>
            <p:nvPr/>
          </p:nvSpPr>
          <p:spPr>
            <a:xfrm>
              <a:off x="2810605" y="1293654"/>
              <a:ext cx="56356" cy="85972"/>
            </a:xfrm>
            <a:custGeom>
              <a:avLst/>
              <a:gdLst/>
              <a:ahLst/>
              <a:cxnLst/>
              <a:rect l="l" t="t" r="r" b="b"/>
              <a:pathLst>
                <a:path w="3764" h="5742" extrusionOk="0">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597"/>
        <p:cNvGrpSpPr/>
        <p:nvPr/>
      </p:nvGrpSpPr>
      <p:grpSpPr>
        <a:xfrm>
          <a:off x="0" y="0"/>
          <a:ext cx="0" cy="0"/>
          <a:chOff x="0" y="0"/>
          <a:chExt cx="0" cy="0"/>
        </a:xfrm>
      </p:grpSpPr>
      <p:sp>
        <p:nvSpPr>
          <p:cNvPr id="1598" name="Google Shape;1598;p64">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4">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4"/>
          <p:cNvSpPr txBox="1"/>
          <p:nvPr/>
        </p:nvSpPr>
        <p:spPr>
          <a:xfrm>
            <a:off x="1528725" y="564391"/>
            <a:ext cx="64869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solidFill>
                <a:schemeClr val="accent4"/>
              </a:solidFill>
              <a:latin typeface="Ubuntu"/>
              <a:ea typeface="Ubuntu"/>
              <a:cs typeface="Ubuntu"/>
              <a:sym typeface="Ubuntu"/>
            </a:endParaRPr>
          </a:p>
        </p:txBody>
      </p:sp>
      <p:grpSp>
        <p:nvGrpSpPr>
          <p:cNvPr id="1601" name="Google Shape;1601;p64"/>
          <p:cNvGrpSpPr/>
          <p:nvPr/>
        </p:nvGrpSpPr>
        <p:grpSpPr>
          <a:xfrm>
            <a:off x="1272785" y="1412125"/>
            <a:ext cx="6069273" cy="1905350"/>
            <a:chOff x="1115250" y="1283550"/>
            <a:chExt cx="6998700" cy="1905350"/>
          </a:xfrm>
        </p:grpSpPr>
        <p:sp>
          <p:nvSpPr>
            <p:cNvPr id="1602" name="Google Shape;1602;p64"/>
            <p:cNvSpPr txBox="1"/>
            <p:nvPr/>
          </p:nvSpPr>
          <p:spPr>
            <a:xfrm>
              <a:off x="1115250" y="1629500"/>
              <a:ext cx="6998700" cy="15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02124"/>
                  </a:solidFill>
                  <a:latin typeface="Montserrat"/>
                  <a:ea typeface="Montserrat"/>
                  <a:cs typeface="Montserrat"/>
                  <a:sym typeface="Montserrat"/>
                </a:rPr>
                <a:t>- Tạo học phần theo cấp lớp và lĩnh vực (thêm hình ảnh cho mỗi câu hỏi </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200">
                  <a:solidFill>
                    <a:srgbClr val="202124"/>
                  </a:solidFill>
                  <a:latin typeface="Montserrat"/>
                  <a:ea typeface="Montserrat"/>
                  <a:cs typeface="Montserrat"/>
                  <a:sym typeface="Montserrat"/>
                </a:rPr>
                <a:t>với người dùng premium).</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200">
                  <a:solidFill>
                    <a:srgbClr val="202124"/>
                  </a:solidFill>
                  <a:latin typeface="Montserrat"/>
                  <a:ea typeface="Montserrat"/>
                  <a:cs typeface="Montserrat"/>
                  <a:sym typeface="Montserrat"/>
                </a:rPr>
                <a:t>- Tìm kiếm khóa học theo tên, cấp học, lớp và lĩnh vực.</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200">
                  <a:solidFill>
                    <a:srgbClr val="202124"/>
                  </a:solidFill>
                  <a:latin typeface="Manrope"/>
                  <a:ea typeface="Manrope"/>
                  <a:cs typeface="Manrope"/>
                  <a:sym typeface="Manrope"/>
                </a:rPr>
                <a:t>- Tìm hiểu và kiểm tra học phần..</a:t>
              </a:r>
              <a:endParaRPr sz="1200">
                <a:solidFill>
                  <a:srgbClr val="202124"/>
                </a:solidFill>
                <a:latin typeface="Manrope"/>
                <a:ea typeface="Manrope"/>
                <a:cs typeface="Manrope"/>
                <a:sym typeface="Manrope"/>
              </a:endParaRPr>
            </a:p>
            <a:p>
              <a:pPr marL="0" lvl="0" indent="0" algn="l" rtl="0">
                <a:lnSpc>
                  <a:spcPct val="115000"/>
                </a:lnSpc>
                <a:spcBef>
                  <a:spcPts val="0"/>
                </a:spcBef>
                <a:spcAft>
                  <a:spcPts val="0"/>
                </a:spcAft>
                <a:buNone/>
              </a:pPr>
              <a:r>
                <a:rPr lang="en" sz="1200">
                  <a:solidFill>
                    <a:srgbClr val="202124"/>
                  </a:solidFill>
                  <a:latin typeface="Montserrat"/>
                  <a:ea typeface="Montserrat"/>
                  <a:cs typeface="Montserrat"/>
                  <a:sym typeface="Montserrat"/>
                </a:rPr>
                <a:t>- Đăng ký premium (phương pháp học nâng cao với người dùng premium).</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 Tạo lớp chia sẻ tài nguyên với các thành viên.</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endParaRPr sz="1200">
                <a:latin typeface="Montserrat"/>
                <a:ea typeface="Montserrat"/>
                <a:cs typeface="Montserrat"/>
                <a:sym typeface="Montserrat"/>
              </a:endParaRPr>
            </a:p>
          </p:txBody>
        </p:sp>
        <p:sp>
          <p:nvSpPr>
            <p:cNvPr id="1603" name="Google Shape;1603;p64"/>
            <p:cNvSpPr txBox="1"/>
            <p:nvPr/>
          </p:nvSpPr>
          <p:spPr>
            <a:xfrm>
              <a:off x="1115250" y="1283550"/>
              <a:ext cx="16881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753575"/>
                  </a:solidFill>
                  <a:latin typeface="Ubuntu"/>
                  <a:ea typeface="Ubuntu"/>
                  <a:cs typeface="Ubuntu"/>
                  <a:sym typeface="Ubuntu"/>
                </a:rPr>
                <a:t>Features:</a:t>
              </a:r>
              <a:endParaRPr sz="1800" b="1">
                <a:solidFill>
                  <a:srgbClr val="753575"/>
                </a:solidFill>
                <a:latin typeface="Ubuntu"/>
                <a:ea typeface="Ubuntu"/>
                <a:cs typeface="Ubuntu"/>
                <a:sym typeface="Ubuntu"/>
              </a:endParaRPr>
            </a:p>
          </p:txBody>
        </p:sp>
      </p:grpSp>
      <p:grpSp>
        <p:nvGrpSpPr>
          <p:cNvPr id="1604" name="Google Shape;1604;p64"/>
          <p:cNvGrpSpPr/>
          <p:nvPr/>
        </p:nvGrpSpPr>
        <p:grpSpPr>
          <a:xfrm>
            <a:off x="1272825" y="3979425"/>
            <a:ext cx="2671350" cy="387900"/>
            <a:chOff x="1343850" y="3979425"/>
            <a:chExt cx="2671350" cy="387900"/>
          </a:xfrm>
        </p:grpSpPr>
        <p:sp>
          <p:nvSpPr>
            <p:cNvPr id="1605" name="Google Shape;1605;p64"/>
            <p:cNvSpPr txBox="1"/>
            <p:nvPr/>
          </p:nvSpPr>
          <p:spPr>
            <a:xfrm>
              <a:off x="1343850" y="3979425"/>
              <a:ext cx="16623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C4A86"/>
                  </a:solidFill>
                  <a:latin typeface="Ubuntu"/>
                  <a:ea typeface="Ubuntu"/>
                  <a:cs typeface="Ubuntu"/>
                  <a:sym typeface="Ubuntu"/>
                </a:rPr>
                <a:t>Release time:</a:t>
              </a:r>
              <a:endParaRPr sz="1800" b="1">
                <a:solidFill>
                  <a:srgbClr val="FC4A86"/>
                </a:solidFill>
                <a:latin typeface="Ubuntu"/>
                <a:ea typeface="Ubuntu"/>
                <a:cs typeface="Ubuntu"/>
                <a:sym typeface="Ubuntu"/>
              </a:endParaRPr>
            </a:p>
          </p:txBody>
        </p:sp>
        <p:sp>
          <p:nvSpPr>
            <p:cNvPr id="1606" name="Google Shape;1606;p64"/>
            <p:cNvSpPr txBox="1"/>
            <p:nvPr/>
          </p:nvSpPr>
          <p:spPr>
            <a:xfrm>
              <a:off x="2949000" y="3979425"/>
              <a:ext cx="1066200" cy="3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Montserrat"/>
                  <a:ea typeface="Montserrat"/>
                  <a:cs typeface="Montserrat"/>
                  <a:sym typeface="Montserrat"/>
                </a:rPr>
                <a:t>02/03/2023</a:t>
              </a:r>
              <a:endParaRPr sz="1800">
                <a:solidFill>
                  <a:srgbClr val="7C7C7C"/>
                </a:solidFill>
                <a:latin typeface="Montserrat"/>
                <a:ea typeface="Montserrat"/>
                <a:cs typeface="Montserrat"/>
                <a:sym typeface="Montserrat"/>
              </a:endParaRPr>
            </a:p>
          </p:txBody>
        </p:sp>
      </p:grpSp>
      <p:grpSp>
        <p:nvGrpSpPr>
          <p:cNvPr id="1607" name="Google Shape;1607;p64"/>
          <p:cNvGrpSpPr/>
          <p:nvPr/>
        </p:nvGrpSpPr>
        <p:grpSpPr>
          <a:xfrm>
            <a:off x="1272825" y="3394725"/>
            <a:ext cx="3977325" cy="387900"/>
            <a:chOff x="1272825" y="3394725"/>
            <a:chExt cx="3977325" cy="387900"/>
          </a:xfrm>
        </p:grpSpPr>
        <p:sp>
          <p:nvSpPr>
            <p:cNvPr id="1608" name="Google Shape;1608;p64"/>
            <p:cNvSpPr txBox="1"/>
            <p:nvPr/>
          </p:nvSpPr>
          <p:spPr>
            <a:xfrm>
              <a:off x="1272825" y="3394725"/>
              <a:ext cx="24870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4ECAA4"/>
                  </a:solidFill>
                  <a:latin typeface="Ubuntu"/>
                  <a:ea typeface="Ubuntu"/>
                  <a:cs typeface="Ubuntu"/>
                  <a:sym typeface="Ubuntu"/>
                </a:rPr>
                <a:t>Building product: </a:t>
              </a:r>
              <a:endParaRPr sz="1800" b="1">
                <a:solidFill>
                  <a:srgbClr val="4ECAA4"/>
                </a:solidFill>
                <a:latin typeface="Ubuntu"/>
                <a:ea typeface="Ubuntu"/>
                <a:cs typeface="Ubuntu"/>
                <a:sym typeface="Ubuntu"/>
              </a:endParaRPr>
            </a:p>
          </p:txBody>
        </p:sp>
        <p:sp>
          <p:nvSpPr>
            <p:cNvPr id="1609" name="Google Shape;1609;p64"/>
            <p:cNvSpPr txBox="1"/>
            <p:nvPr/>
          </p:nvSpPr>
          <p:spPr>
            <a:xfrm>
              <a:off x="3262350" y="3394725"/>
              <a:ext cx="1987800" cy="3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Montserrat"/>
                  <a:ea typeface="Montserrat"/>
                  <a:cs typeface="Montserrat"/>
                  <a:sym typeface="Montserrat"/>
                </a:rPr>
                <a:t>10/1/2023 - 01/03/2023</a:t>
              </a:r>
              <a:endParaRPr sz="1800">
                <a:solidFill>
                  <a:srgbClr val="7C7C7C"/>
                </a:solidFill>
                <a:latin typeface="Montserrat"/>
                <a:ea typeface="Montserrat"/>
                <a:cs typeface="Montserrat"/>
                <a:sym typeface="Montserrat"/>
              </a:endParaRPr>
            </a:p>
          </p:txBody>
        </p:sp>
      </p:grpSp>
      <p:grpSp>
        <p:nvGrpSpPr>
          <p:cNvPr id="1610" name="Google Shape;1610;p64"/>
          <p:cNvGrpSpPr/>
          <p:nvPr/>
        </p:nvGrpSpPr>
        <p:grpSpPr>
          <a:xfrm>
            <a:off x="6440476" y="2414544"/>
            <a:ext cx="2335877" cy="4163414"/>
            <a:chOff x="5237424" y="1513292"/>
            <a:chExt cx="2680295" cy="4777297"/>
          </a:xfrm>
        </p:grpSpPr>
        <p:grpSp>
          <p:nvGrpSpPr>
            <p:cNvPr id="1611" name="Google Shape;1611;p64"/>
            <p:cNvGrpSpPr/>
            <p:nvPr/>
          </p:nvGrpSpPr>
          <p:grpSpPr>
            <a:xfrm>
              <a:off x="5237424" y="1513292"/>
              <a:ext cx="2680295" cy="4777297"/>
              <a:chOff x="5189932" y="1729920"/>
              <a:chExt cx="2153193" cy="3837803"/>
            </a:xfrm>
          </p:grpSpPr>
          <p:sp>
            <p:nvSpPr>
              <p:cNvPr id="1612" name="Google Shape;1612;p64"/>
              <p:cNvSpPr/>
              <p:nvPr/>
            </p:nvSpPr>
            <p:spPr>
              <a:xfrm flipH="1">
                <a:off x="6303800" y="3807362"/>
                <a:ext cx="98966" cy="98966"/>
              </a:xfrm>
              <a:custGeom>
                <a:avLst/>
                <a:gdLst/>
                <a:ahLst/>
                <a:cxnLst/>
                <a:rect l="l" t="t" r="r" b="b"/>
                <a:pathLst>
                  <a:path w="4992" h="4992" fill="none" extrusionOk="0">
                    <a:moveTo>
                      <a:pt x="4991" y="2149"/>
                    </a:moveTo>
                    <a:cubicBezTo>
                      <a:pt x="4991" y="4033"/>
                      <a:pt x="2677" y="4992"/>
                      <a:pt x="1322" y="3636"/>
                    </a:cubicBezTo>
                    <a:cubicBezTo>
                      <a:pt x="0" y="2314"/>
                      <a:pt x="926" y="1"/>
                      <a:pt x="2843" y="1"/>
                    </a:cubicBezTo>
                    <a:cubicBezTo>
                      <a:pt x="4033" y="1"/>
                      <a:pt x="4991" y="959"/>
                      <a:pt x="4991" y="2149"/>
                    </a:cubicBezTo>
                    <a:close/>
                  </a:path>
                </a:pathLst>
              </a:custGeom>
              <a:noFill/>
              <a:ln w="20650" cap="rnd" cmpd="sng">
                <a:solidFill>
                  <a:srgbClr val="6CA7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4"/>
              <p:cNvSpPr/>
              <p:nvPr/>
            </p:nvSpPr>
            <p:spPr>
              <a:xfrm flipH="1">
                <a:off x="6843119" y="4022959"/>
                <a:ext cx="30154" cy="30154"/>
              </a:xfrm>
              <a:custGeom>
                <a:avLst/>
                <a:gdLst/>
                <a:ahLst/>
                <a:cxnLst/>
                <a:rect l="l" t="t" r="r" b="b"/>
                <a:pathLst>
                  <a:path w="1521" h="1521" extrusionOk="0">
                    <a:moveTo>
                      <a:pt x="761" y="0"/>
                    </a:moveTo>
                    <a:cubicBezTo>
                      <a:pt x="331" y="0"/>
                      <a:pt x="0" y="331"/>
                      <a:pt x="0" y="760"/>
                    </a:cubicBezTo>
                    <a:cubicBezTo>
                      <a:pt x="0" y="1190"/>
                      <a:pt x="331" y="1521"/>
                      <a:pt x="761" y="1521"/>
                    </a:cubicBezTo>
                    <a:cubicBezTo>
                      <a:pt x="1190" y="1521"/>
                      <a:pt x="1521" y="1190"/>
                      <a:pt x="1521" y="760"/>
                    </a:cubicBezTo>
                    <a:cubicBezTo>
                      <a:pt x="1521" y="331"/>
                      <a:pt x="1190" y="0"/>
                      <a:pt x="761"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4"/>
              <p:cNvSpPr/>
              <p:nvPr/>
            </p:nvSpPr>
            <p:spPr>
              <a:xfrm flipH="1">
                <a:off x="6735648" y="4022959"/>
                <a:ext cx="30154" cy="30154"/>
              </a:xfrm>
              <a:custGeom>
                <a:avLst/>
                <a:gdLst/>
                <a:ahLst/>
                <a:cxnLst/>
                <a:rect l="l" t="t" r="r" b="b"/>
                <a:pathLst>
                  <a:path w="1521" h="1521" extrusionOk="0">
                    <a:moveTo>
                      <a:pt x="760" y="0"/>
                    </a:moveTo>
                    <a:cubicBezTo>
                      <a:pt x="331" y="0"/>
                      <a:pt x="0" y="331"/>
                      <a:pt x="0" y="760"/>
                    </a:cubicBezTo>
                    <a:cubicBezTo>
                      <a:pt x="0" y="1190"/>
                      <a:pt x="331" y="1521"/>
                      <a:pt x="760" y="1521"/>
                    </a:cubicBezTo>
                    <a:cubicBezTo>
                      <a:pt x="1190" y="1521"/>
                      <a:pt x="1521" y="1190"/>
                      <a:pt x="1521" y="760"/>
                    </a:cubicBezTo>
                    <a:cubicBezTo>
                      <a:pt x="1521" y="331"/>
                      <a:pt x="1190" y="0"/>
                      <a:pt x="760"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4"/>
              <p:cNvSpPr/>
              <p:nvPr/>
            </p:nvSpPr>
            <p:spPr>
              <a:xfrm flipH="1">
                <a:off x="6628176" y="4022959"/>
                <a:ext cx="30154" cy="30154"/>
              </a:xfrm>
              <a:custGeom>
                <a:avLst/>
                <a:gdLst/>
                <a:ahLst/>
                <a:cxnLst/>
                <a:rect l="l" t="t" r="r" b="b"/>
                <a:pathLst>
                  <a:path w="1521" h="1521" extrusionOk="0">
                    <a:moveTo>
                      <a:pt x="760" y="0"/>
                    </a:moveTo>
                    <a:cubicBezTo>
                      <a:pt x="331" y="0"/>
                      <a:pt x="0" y="331"/>
                      <a:pt x="0" y="760"/>
                    </a:cubicBezTo>
                    <a:cubicBezTo>
                      <a:pt x="0" y="1190"/>
                      <a:pt x="331" y="1521"/>
                      <a:pt x="760" y="1521"/>
                    </a:cubicBezTo>
                    <a:cubicBezTo>
                      <a:pt x="1190" y="1521"/>
                      <a:pt x="1521" y="1190"/>
                      <a:pt x="1521" y="760"/>
                    </a:cubicBezTo>
                    <a:cubicBezTo>
                      <a:pt x="1521" y="331"/>
                      <a:pt x="1190" y="0"/>
                      <a:pt x="760"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flipH="1">
                <a:off x="6520051" y="4022959"/>
                <a:ext cx="30828" cy="30154"/>
              </a:xfrm>
              <a:custGeom>
                <a:avLst/>
                <a:gdLst/>
                <a:ahLst/>
                <a:cxnLst/>
                <a:rect l="l" t="t" r="r" b="b"/>
                <a:pathLst>
                  <a:path w="1555" h="1521" extrusionOk="0">
                    <a:moveTo>
                      <a:pt x="761" y="0"/>
                    </a:moveTo>
                    <a:cubicBezTo>
                      <a:pt x="331" y="0"/>
                      <a:pt x="1" y="331"/>
                      <a:pt x="1" y="760"/>
                    </a:cubicBezTo>
                    <a:cubicBezTo>
                      <a:pt x="1" y="1190"/>
                      <a:pt x="331" y="1521"/>
                      <a:pt x="761" y="1521"/>
                    </a:cubicBezTo>
                    <a:cubicBezTo>
                      <a:pt x="1191" y="1521"/>
                      <a:pt x="1554" y="1190"/>
                      <a:pt x="1554" y="760"/>
                    </a:cubicBezTo>
                    <a:cubicBezTo>
                      <a:pt x="1554" y="331"/>
                      <a:pt x="1191" y="0"/>
                      <a:pt x="761"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4"/>
              <p:cNvSpPr/>
              <p:nvPr/>
            </p:nvSpPr>
            <p:spPr>
              <a:xfrm flipH="1">
                <a:off x="6843119" y="4130430"/>
                <a:ext cx="30154" cy="30808"/>
              </a:xfrm>
              <a:custGeom>
                <a:avLst/>
                <a:gdLst/>
                <a:ahLst/>
                <a:cxnLst/>
                <a:rect l="l" t="t" r="r" b="b"/>
                <a:pathLst>
                  <a:path w="1521" h="1554" extrusionOk="0">
                    <a:moveTo>
                      <a:pt x="761" y="0"/>
                    </a:moveTo>
                    <a:cubicBezTo>
                      <a:pt x="331" y="0"/>
                      <a:pt x="0" y="331"/>
                      <a:pt x="0" y="760"/>
                    </a:cubicBezTo>
                    <a:cubicBezTo>
                      <a:pt x="0" y="1190"/>
                      <a:pt x="331" y="1554"/>
                      <a:pt x="761" y="1554"/>
                    </a:cubicBezTo>
                    <a:cubicBezTo>
                      <a:pt x="1190" y="1554"/>
                      <a:pt x="1521" y="1190"/>
                      <a:pt x="1521" y="760"/>
                    </a:cubicBezTo>
                    <a:cubicBezTo>
                      <a:pt x="1521" y="331"/>
                      <a:pt x="1190" y="0"/>
                      <a:pt x="761"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4"/>
              <p:cNvSpPr/>
              <p:nvPr/>
            </p:nvSpPr>
            <p:spPr>
              <a:xfrm flipH="1">
                <a:off x="6735648" y="4130430"/>
                <a:ext cx="30154" cy="30808"/>
              </a:xfrm>
              <a:custGeom>
                <a:avLst/>
                <a:gdLst/>
                <a:ahLst/>
                <a:cxnLst/>
                <a:rect l="l" t="t" r="r" b="b"/>
                <a:pathLst>
                  <a:path w="1521" h="1554" extrusionOk="0">
                    <a:moveTo>
                      <a:pt x="760" y="0"/>
                    </a:moveTo>
                    <a:cubicBezTo>
                      <a:pt x="331" y="0"/>
                      <a:pt x="0" y="331"/>
                      <a:pt x="0" y="760"/>
                    </a:cubicBezTo>
                    <a:cubicBezTo>
                      <a:pt x="0" y="1190"/>
                      <a:pt x="331" y="1554"/>
                      <a:pt x="760" y="1554"/>
                    </a:cubicBezTo>
                    <a:cubicBezTo>
                      <a:pt x="1190" y="1554"/>
                      <a:pt x="1521" y="1190"/>
                      <a:pt x="1521" y="760"/>
                    </a:cubicBezTo>
                    <a:cubicBezTo>
                      <a:pt x="1521" y="331"/>
                      <a:pt x="1190" y="0"/>
                      <a:pt x="760"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4"/>
              <p:cNvSpPr/>
              <p:nvPr/>
            </p:nvSpPr>
            <p:spPr>
              <a:xfrm flipH="1">
                <a:off x="6628176" y="4130430"/>
                <a:ext cx="30154" cy="30808"/>
              </a:xfrm>
              <a:custGeom>
                <a:avLst/>
                <a:gdLst/>
                <a:ahLst/>
                <a:cxnLst/>
                <a:rect l="l" t="t" r="r" b="b"/>
                <a:pathLst>
                  <a:path w="1521" h="1554" extrusionOk="0">
                    <a:moveTo>
                      <a:pt x="760" y="0"/>
                    </a:moveTo>
                    <a:cubicBezTo>
                      <a:pt x="331" y="0"/>
                      <a:pt x="0" y="331"/>
                      <a:pt x="0" y="760"/>
                    </a:cubicBezTo>
                    <a:cubicBezTo>
                      <a:pt x="0" y="1190"/>
                      <a:pt x="331" y="1554"/>
                      <a:pt x="760" y="1554"/>
                    </a:cubicBezTo>
                    <a:cubicBezTo>
                      <a:pt x="1190" y="1554"/>
                      <a:pt x="1521" y="1190"/>
                      <a:pt x="1521" y="760"/>
                    </a:cubicBezTo>
                    <a:cubicBezTo>
                      <a:pt x="1521" y="331"/>
                      <a:pt x="1190" y="0"/>
                      <a:pt x="760"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4"/>
              <p:cNvSpPr/>
              <p:nvPr/>
            </p:nvSpPr>
            <p:spPr>
              <a:xfrm flipH="1">
                <a:off x="6520051" y="4130430"/>
                <a:ext cx="30828" cy="30808"/>
              </a:xfrm>
              <a:custGeom>
                <a:avLst/>
                <a:gdLst/>
                <a:ahLst/>
                <a:cxnLst/>
                <a:rect l="l" t="t" r="r" b="b"/>
                <a:pathLst>
                  <a:path w="1555" h="1554" extrusionOk="0">
                    <a:moveTo>
                      <a:pt x="761" y="0"/>
                    </a:moveTo>
                    <a:cubicBezTo>
                      <a:pt x="331" y="0"/>
                      <a:pt x="1" y="331"/>
                      <a:pt x="1" y="760"/>
                    </a:cubicBezTo>
                    <a:cubicBezTo>
                      <a:pt x="1" y="1190"/>
                      <a:pt x="331" y="1554"/>
                      <a:pt x="761" y="1554"/>
                    </a:cubicBezTo>
                    <a:cubicBezTo>
                      <a:pt x="1191" y="1554"/>
                      <a:pt x="1554" y="1190"/>
                      <a:pt x="1554" y="760"/>
                    </a:cubicBezTo>
                    <a:cubicBezTo>
                      <a:pt x="1554" y="331"/>
                      <a:pt x="1191" y="0"/>
                      <a:pt x="761" y="0"/>
                    </a:cubicBezTo>
                    <a:close/>
                  </a:path>
                </a:pathLst>
              </a:custGeom>
              <a:solidFill>
                <a:srgbClr val="6C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4"/>
              <p:cNvSpPr/>
              <p:nvPr/>
            </p:nvSpPr>
            <p:spPr>
              <a:xfrm flipH="1">
                <a:off x="6021373" y="5162500"/>
                <a:ext cx="220850" cy="340772"/>
              </a:xfrm>
              <a:custGeom>
                <a:avLst/>
                <a:gdLst/>
                <a:ahLst/>
                <a:cxnLst/>
                <a:rect l="l" t="t" r="r" b="b"/>
                <a:pathLst>
                  <a:path w="11140" h="17189" extrusionOk="0">
                    <a:moveTo>
                      <a:pt x="0" y="1"/>
                    </a:moveTo>
                    <a:lnTo>
                      <a:pt x="3834" y="17188"/>
                    </a:lnTo>
                    <a:lnTo>
                      <a:pt x="11139" y="17188"/>
                    </a:lnTo>
                    <a:lnTo>
                      <a:pt x="9751" y="1"/>
                    </a:lnTo>
                    <a:close/>
                  </a:path>
                </a:pathLst>
              </a:custGeom>
              <a:solidFill>
                <a:srgbClr val="FEC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4"/>
              <p:cNvSpPr/>
              <p:nvPr/>
            </p:nvSpPr>
            <p:spPr>
              <a:xfrm flipH="1">
                <a:off x="5685220" y="5424467"/>
                <a:ext cx="560294" cy="143255"/>
              </a:xfrm>
              <a:custGeom>
                <a:avLst/>
                <a:gdLst/>
                <a:ahLst/>
                <a:cxnLst/>
                <a:rect l="l" t="t" r="r" b="b"/>
                <a:pathLst>
                  <a:path w="28262" h="7226" extrusionOk="0">
                    <a:moveTo>
                      <a:pt x="12136" y="1"/>
                    </a:moveTo>
                    <a:cubicBezTo>
                      <a:pt x="10517" y="1"/>
                      <a:pt x="9410" y="1618"/>
                      <a:pt x="7099" y="1618"/>
                    </a:cubicBezTo>
                    <a:cubicBezTo>
                      <a:pt x="6083" y="1618"/>
                      <a:pt x="4834" y="1306"/>
                      <a:pt x="3207" y="405"/>
                    </a:cubicBezTo>
                    <a:cubicBezTo>
                      <a:pt x="3207" y="405"/>
                      <a:pt x="1" y="5528"/>
                      <a:pt x="2414" y="6453"/>
                    </a:cubicBezTo>
                    <a:cubicBezTo>
                      <a:pt x="3803" y="6974"/>
                      <a:pt x="9733" y="7225"/>
                      <a:pt x="15204" y="7225"/>
                    </a:cubicBezTo>
                    <a:cubicBezTo>
                      <a:pt x="19104" y="7225"/>
                      <a:pt x="22771" y="7098"/>
                      <a:pt x="24395" y="6850"/>
                    </a:cubicBezTo>
                    <a:cubicBezTo>
                      <a:pt x="28262" y="6255"/>
                      <a:pt x="15701" y="967"/>
                      <a:pt x="12859" y="107"/>
                    </a:cubicBezTo>
                    <a:cubicBezTo>
                      <a:pt x="12604" y="33"/>
                      <a:pt x="12365" y="1"/>
                      <a:pt x="12136"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4"/>
              <p:cNvSpPr/>
              <p:nvPr/>
            </p:nvSpPr>
            <p:spPr>
              <a:xfrm flipH="1">
                <a:off x="6786756" y="5162500"/>
                <a:ext cx="220851" cy="340772"/>
              </a:xfrm>
              <a:custGeom>
                <a:avLst/>
                <a:gdLst/>
                <a:ahLst/>
                <a:cxnLst/>
                <a:rect l="l" t="t" r="r" b="b"/>
                <a:pathLst>
                  <a:path w="11140" h="17189" extrusionOk="0">
                    <a:moveTo>
                      <a:pt x="1422" y="1"/>
                    </a:moveTo>
                    <a:lnTo>
                      <a:pt x="0" y="17188"/>
                    </a:lnTo>
                    <a:lnTo>
                      <a:pt x="7338" y="17188"/>
                    </a:lnTo>
                    <a:lnTo>
                      <a:pt x="11139" y="1"/>
                    </a:lnTo>
                    <a:close/>
                  </a:path>
                </a:pathLst>
              </a:custGeom>
              <a:solidFill>
                <a:srgbClr val="FEC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4"/>
              <p:cNvSpPr/>
              <p:nvPr/>
            </p:nvSpPr>
            <p:spPr>
              <a:xfrm flipH="1">
                <a:off x="5189932" y="2472128"/>
                <a:ext cx="374078" cy="324139"/>
              </a:xfrm>
              <a:custGeom>
                <a:avLst/>
                <a:gdLst/>
                <a:ahLst/>
                <a:cxnLst/>
                <a:rect l="l" t="t" r="r" b="b"/>
                <a:pathLst>
                  <a:path w="18869" h="16350" extrusionOk="0">
                    <a:moveTo>
                      <a:pt x="17751" y="0"/>
                    </a:moveTo>
                    <a:cubicBezTo>
                      <a:pt x="17259" y="0"/>
                      <a:pt x="16462" y="715"/>
                      <a:pt x="16462" y="715"/>
                    </a:cubicBezTo>
                    <a:cubicBezTo>
                      <a:pt x="16384" y="686"/>
                      <a:pt x="16306" y="672"/>
                      <a:pt x="16227" y="672"/>
                    </a:cubicBezTo>
                    <a:cubicBezTo>
                      <a:pt x="15496" y="672"/>
                      <a:pt x="14657" y="1853"/>
                      <a:pt x="12958" y="3194"/>
                    </a:cubicBezTo>
                    <a:cubicBezTo>
                      <a:pt x="11798" y="4115"/>
                      <a:pt x="10867" y="4296"/>
                      <a:pt x="10314" y="4296"/>
                    </a:cubicBezTo>
                    <a:cubicBezTo>
                      <a:pt x="9953" y="4296"/>
                      <a:pt x="9752" y="4219"/>
                      <a:pt x="9752" y="4219"/>
                    </a:cubicBezTo>
                    <a:cubicBezTo>
                      <a:pt x="10248" y="3922"/>
                      <a:pt x="10710" y="3525"/>
                      <a:pt x="11074" y="3062"/>
                    </a:cubicBezTo>
                    <a:cubicBezTo>
                      <a:pt x="11471" y="2666"/>
                      <a:pt x="11570" y="2071"/>
                      <a:pt x="11371" y="1575"/>
                    </a:cubicBezTo>
                    <a:lnTo>
                      <a:pt x="11371" y="1575"/>
                    </a:lnTo>
                    <a:cubicBezTo>
                      <a:pt x="6512" y="3062"/>
                      <a:pt x="5719" y="4847"/>
                      <a:pt x="5455" y="7095"/>
                    </a:cubicBezTo>
                    <a:cubicBezTo>
                      <a:pt x="5289" y="8285"/>
                      <a:pt x="1" y="12449"/>
                      <a:pt x="1" y="12449"/>
                    </a:cubicBezTo>
                    <a:lnTo>
                      <a:pt x="3604" y="16350"/>
                    </a:lnTo>
                    <a:cubicBezTo>
                      <a:pt x="3604" y="16350"/>
                      <a:pt x="9686" y="10202"/>
                      <a:pt x="11140" y="9673"/>
                    </a:cubicBezTo>
                    <a:cubicBezTo>
                      <a:pt x="13090" y="8946"/>
                      <a:pt x="15503" y="6764"/>
                      <a:pt x="17387" y="4252"/>
                    </a:cubicBezTo>
                    <a:cubicBezTo>
                      <a:pt x="18712" y="2539"/>
                      <a:pt x="18868" y="448"/>
                      <a:pt x="18164" y="448"/>
                    </a:cubicBezTo>
                    <a:cubicBezTo>
                      <a:pt x="18148" y="448"/>
                      <a:pt x="18131" y="449"/>
                      <a:pt x="18114" y="451"/>
                    </a:cubicBezTo>
                    <a:cubicBezTo>
                      <a:pt x="18180" y="253"/>
                      <a:pt x="18048" y="54"/>
                      <a:pt x="17883" y="21"/>
                    </a:cubicBezTo>
                    <a:cubicBezTo>
                      <a:pt x="17842" y="7"/>
                      <a:pt x="17798" y="0"/>
                      <a:pt x="17751" y="0"/>
                    </a:cubicBezTo>
                    <a:close/>
                  </a:path>
                </a:pathLst>
              </a:custGeom>
              <a:solidFill>
                <a:srgbClr val="FF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4"/>
              <p:cNvSpPr/>
              <p:nvPr/>
            </p:nvSpPr>
            <p:spPr>
              <a:xfrm flipH="1">
                <a:off x="5719279" y="2383630"/>
                <a:ext cx="553851" cy="759099"/>
              </a:xfrm>
              <a:custGeom>
                <a:avLst/>
                <a:gdLst/>
                <a:ahLst/>
                <a:cxnLst/>
                <a:rect l="l" t="t" r="r" b="b"/>
                <a:pathLst>
                  <a:path w="27937" h="38290" extrusionOk="0">
                    <a:moveTo>
                      <a:pt x="6303" y="1"/>
                    </a:moveTo>
                    <a:cubicBezTo>
                      <a:pt x="2641" y="1"/>
                      <a:pt x="1" y="14436"/>
                      <a:pt x="4237" y="19293"/>
                    </a:cubicBezTo>
                    <a:cubicBezTo>
                      <a:pt x="4237" y="19293"/>
                      <a:pt x="16594" y="38289"/>
                      <a:pt x="19260" y="38289"/>
                    </a:cubicBezTo>
                    <a:cubicBezTo>
                      <a:pt x="19313" y="38289"/>
                      <a:pt x="19363" y="38282"/>
                      <a:pt x="19408" y="38266"/>
                    </a:cubicBezTo>
                    <a:cubicBezTo>
                      <a:pt x="27936" y="35390"/>
                      <a:pt x="22747" y="26334"/>
                      <a:pt x="21160" y="24218"/>
                    </a:cubicBezTo>
                    <a:cubicBezTo>
                      <a:pt x="19904" y="22500"/>
                      <a:pt x="8236" y="1378"/>
                      <a:pt x="8236" y="1378"/>
                    </a:cubicBezTo>
                    <a:cubicBezTo>
                      <a:pt x="7581" y="420"/>
                      <a:pt x="6927" y="1"/>
                      <a:pt x="6303"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4"/>
              <p:cNvSpPr/>
              <p:nvPr/>
            </p:nvSpPr>
            <p:spPr>
              <a:xfrm flipH="1">
                <a:off x="5994510" y="3523580"/>
                <a:ext cx="1079947" cy="1802073"/>
              </a:xfrm>
              <a:custGeom>
                <a:avLst/>
                <a:gdLst/>
                <a:ahLst/>
                <a:cxnLst/>
                <a:rect l="l" t="t" r="r" b="b"/>
                <a:pathLst>
                  <a:path w="54474" h="90899" extrusionOk="0">
                    <a:moveTo>
                      <a:pt x="11504" y="1"/>
                    </a:moveTo>
                    <a:lnTo>
                      <a:pt x="1" y="87362"/>
                    </a:lnTo>
                    <a:lnTo>
                      <a:pt x="14875" y="90039"/>
                    </a:lnTo>
                    <a:lnTo>
                      <a:pt x="27237" y="33617"/>
                    </a:lnTo>
                    <a:lnTo>
                      <a:pt x="42475" y="90898"/>
                    </a:lnTo>
                    <a:lnTo>
                      <a:pt x="54474" y="88221"/>
                    </a:lnTo>
                    <a:lnTo>
                      <a:pt x="45351"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4"/>
              <p:cNvSpPr/>
              <p:nvPr/>
            </p:nvSpPr>
            <p:spPr>
              <a:xfrm flipH="1">
                <a:off x="6080352" y="2285119"/>
                <a:ext cx="848629" cy="1245724"/>
              </a:xfrm>
              <a:custGeom>
                <a:avLst/>
                <a:gdLst/>
                <a:ahLst/>
                <a:cxnLst/>
                <a:rect l="l" t="t" r="r" b="b"/>
                <a:pathLst>
                  <a:path w="42806" h="62836" extrusionOk="0">
                    <a:moveTo>
                      <a:pt x="23304" y="1"/>
                    </a:moveTo>
                    <a:cubicBezTo>
                      <a:pt x="23304" y="1"/>
                      <a:pt x="21486" y="530"/>
                      <a:pt x="18908" y="1290"/>
                    </a:cubicBezTo>
                    <a:lnTo>
                      <a:pt x="18114" y="1521"/>
                    </a:lnTo>
                    <a:cubicBezTo>
                      <a:pt x="13718" y="2844"/>
                      <a:pt x="7636" y="4827"/>
                      <a:pt x="4794" y="6314"/>
                    </a:cubicBezTo>
                    <a:cubicBezTo>
                      <a:pt x="1" y="8793"/>
                      <a:pt x="3868" y="30410"/>
                      <a:pt x="4166" y="43467"/>
                    </a:cubicBezTo>
                    <a:cubicBezTo>
                      <a:pt x="4298" y="50044"/>
                      <a:pt x="4661" y="54837"/>
                      <a:pt x="3835" y="56721"/>
                    </a:cubicBezTo>
                    <a:cubicBezTo>
                      <a:pt x="1554" y="61712"/>
                      <a:pt x="4166" y="62836"/>
                      <a:pt x="4166" y="62836"/>
                    </a:cubicBezTo>
                    <a:lnTo>
                      <a:pt x="38013" y="62836"/>
                    </a:lnTo>
                    <a:cubicBezTo>
                      <a:pt x="38013" y="62836"/>
                      <a:pt x="42805" y="21717"/>
                      <a:pt x="42012" y="14181"/>
                    </a:cubicBezTo>
                    <a:cubicBezTo>
                      <a:pt x="40988" y="4728"/>
                      <a:pt x="41847" y="5620"/>
                      <a:pt x="34278" y="3075"/>
                    </a:cubicBezTo>
                    <a:cubicBezTo>
                      <a:pt x="32889" y="2579"/>
                      <a:pt x="31633" y="2183"/>
                      <a:pt x="30509" y="1819"/>
                    </a:cubicBezTo>
                    <a:lnTo>
                      <a:pt x="29782" y="1621"/>
                    </a:lnTo>
                    <a:cubicBezTo>
                      <a:pt x="27667" y="926"/>
                      <a:pt x="25485" y="398"/>
                      <a:pt x="23304" y="1"/>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4"/>
              <p:cNvSpPr/>
              <p:nvPr/>
            </p:nvSpPr>
            <p:spPr>
              <a:xfrm flipH="1">
                <a:off x="6339187" y="2031538"/>
                <a:ext cx="200550" cy="371639"/>
              </a:xfrm>
              <a:custGeom>
                <a:avLst/>
                <a:gdLst/>
                <a:ahLst/>
                <a:cxnLst/>
                <a:rect l="l" t="t" r="r" b="b"/>
                <a:pathLst>
                  <a:path w="10116" h="18746" extrusionOk="0">
                    <a:moveTo>
                      <a:pt x="397" y="0"/>
                    </a:moveTo>
                    <a:lnTo>
                      <a:pt x="199" y="8693"/>
                    </a:lnTo>
                    <a:lnTo>
                      <a:pt x="67" y="13949"/>
                    </a:lnTo>
                    <a:cubicBezTo>
                      <a:pt x="1" y="16494"/>
                      <a:pt x="2017" y="18642"/>
                      <a:pt x="4562" y="18742"/>
                    </a:cubicBezTo>
                    <a:cubicBezTo>
                      <a:pt x="4624" y="18744"/>
                      <a:pt x="4686" y="18745"/>
                      <a:pt x="4747" y="18745"/>
                    </a:cubicBezTo>
                    <a:cubicBezTo>
                      <a:pt x="7242" y="18745"/>
                      <a:pt x="9293" y="16796"/>
                      <a:pt x="9454" y="14312"/>
                    </a:cubicBezTo>
                    <a:lnTo>
                      <a:pt x="9586" y="11371"/>
                    </a:lnTo>
                    <a:lnTo>
                      <a:pt x="10115" y="1091"/>
                    </a:lnTo>
                    <a:lnTo>
                      <a:pt x="397" y="0"/>
                    </a:lnTo>
                    <a:close/>
                  </a:path>
                </a:pathLst>
              </a:custGeom>
              <a:solidFill>
                <a:srgbClr val="FEC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4"/>
              <p:cNvSpPr/>
              <p:nvPr/>
            </p:nvSpPr>
            <p:spPr>
              <a:xfrm flipH="1">
                <a:off x="6474176" y="1852974"/>
                <a:ext cx="202810" cy="294560"/>
              </a:xfrm>
              <a:custGeom>
                <a:avLst/>
                <a:gdLst/>
                <a:ahLst/>
                <a:cxnLst/>
                <a:rect l="l" t="t" r="r" b="b"/>
                <a:pathLst>
                  <a:path w="10230" h="14858" extrusionOk="0">
                    <a:moveTo>
                      <a:pt x="3977" y="0"/>
                    </a:moveTo>
                    <a:cubicBezTo>
                      <a:pt x="2959" y="0"/>
                      <a:pt x="1" y="387"/>
                      <a:pt x="412" y="4942"/>
                    </a:cubicBezTo>
                    <a:cubicBezTo>
                      <a:pt x="809" y="9172"/>
                      <a:pt x="6593" y="14858"/>
                      <a:pt x="6593" y="14858"/>
                    </a:cubicBezTo>
                    <a:cubicBezTo>
                      <a:pt x="6593" y="14858"/>
                      <a:pt x="10229" y="2066"/>
                      <a:pt x="4313" y="17"/>
                    </a:cubicBezTo>
                    <a:cubicBezTo>
                      <a:pt x="4313" y="17"/>
                      <a:pt x="4185" y="0"/>
                      <a:pt x="3977"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4"/>
              <p:cNvSpPr/>
              <p:nvPr/>
            </p:nvSpPr>
            <p:spPr>
              <a:xfrm flipH="1">
                <a:off x="6225174" y="1836737"/>
                <a:ext cx="102892" cy="173845"/>
              </a:xfrm>
              <a:custGeom>
                <a:avLst/>
                <a:gdLst/>
                <a:ahLst/>
                <a:cxnLst/>
                <a:rect l="l" t="t" r="r" b="b"/>
                <a:pathLst>
                  <a:path w="5190" h="8769" extrusionOk="0">
                    <a:moveTo>
                      <a:pt x="3175" y="1"/>
                    </a:moveTo>
                    <a:cubicBezTo>
                      <a:pt x="1999" y="1"/>
                      <a:pt x="573" y="1352"/>
                      <a:pt x="298" y="2290"/>
                    </a:cubicBezTo>
                    <a:cubicBezTo>
                      <a:pt x="0" y="3414"/>
                      <a:pt x="628" y="4604"/>
                      <a:pt x="1289" y="5595"/>
                    </a:cubicBezTo>
                    <a:cubicBezTo>
                      <a:pt x="1983" y="6587"/>
                      <a:pt x="2777" y="7579"/>
                      <a:pt x="2843" y="8768"/>
                    </a:cubicBezTo>
                    <a:cubicBezTo>
                      <a:pt x="2810" y="8041"/>
                      <a:pt x="3008" y="7281"/>
                      <a:pt x="3438" y="6686"/>
                    </a:cubicBezTo>
                    <a:cubicBezTo>
                      <a:pt x="3834" y="6058"/>
                      <a:pt x="4198" y="5430"/>
                      <a:pt x="4562" y="4769"/>
                    </a:cubicBezTo>
                    <a:cubicBezTo>
                      <a:pt x="5090" y="3579"/>
                      <a:pt x="5190" y="935"/>
                      <a:pt x="3834" y="175"/>
                    </a:cubicBezTo>
                    <a:cubicBezTo>
                      <a:pt x="3632" y="54"/>
                      <a:pt x="3408" y="1"/>
                      <a:pt x="3175" y="1"/>
                    </a:cubicBezTo>
                    <a:close/>
                  </a:path>
                </a:pathLst>
              </a:custGeom>
              <a:solidFill>
                <a:srgbClr val="0E12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4"/>
              <p:cNvSpPr/>
              <p:nvPr/>
            </p:nvSpPr>
            <p:spPr>
              <a:xfrm flipH="1">
                <a:off x="6263178" y="1846749"/>
                <a:ext cx="396738" cy="420964"/>
              </a:xfrm>
              <a:custGeom>
                <a:avLst/>
                <a:gdLst/>
                <a:ahLst/>
                <a:cxnLst/>
                <a:rect l="l" t="t" r="r" b="b"/>
                <a:pathLst>
                  <a:path w="20012" h="21234" extrusionOk="0">
                    <a:moveTo>
                      <a:pt x="12541" y="0"/>
                    </a:moveTo>
                    <a:cubicBezTo>
                      <a:pt x="4179" y="0"/>
                      <a:pt x="3253" y="9057"/>
                      <a:pt x="3253" y="9057"/>
                    </a:cubicBezTo>
                    <a:cubicBezTo>
                      <a:pt x="2985" y="8831"/>
                      <a:pt x="2538" y="8693"/>
                      <a:pt x="2067" y="8693"/>
                    </a:cubicBezTo>
                    <a:cubicBezTo>
                      <a:pt x="1087" y="8693"/>
                      <a:pt x="1" y="9290"/>
                      <a:pt x="179" y="10941"/>
                    </a:cubicBezTo>
                    <a:cubicBezTo>
                      <a:pt x="411" y="13354"/>
                      <a:pt x="4013" y="14015"/>
                      <a:pt x="4013" y="14015"/>
                    </a:cubicBezTo>
                    <a:cubicBezTo>
                      <a:pt x="4013" y="14015"/>
                      <a:pt x="6157" y="21233"/>
                      <a:pt x="12537" y="21233"/>
                    </a:cubicBezTo>
                    <a:cubicBezTo>
                      <a:pt x="12690" y="21233"/>
                      <a:pt x="12846" y="21229"/>
                      <a:pt x="13004" y="21221"/>
                    </a:cubicBezTo>
                    <a:cubicBezTo>
                      <a:pt x="19317" y="20890"/>
                      <a:pt x="19119" y="15833"/>
                      <a:pt x="19681" y="11569"/>
                    </a:cubicBezTo>
                    <a:cubicBezTo>
                      <a:pt x="19945" y="9222"/>
                      <a:pt x="20011" y="6842"/>
                      <a:pt x="19813" y="4495"/>
                    </a:cubicBezTo>
                    <a:cubicBezTo>
                      <a:pt x="19813" y="4495"/>
                      <a:pt x="19912" y="0"/>
                      <a:pt x="12541" y="0"/>
                    </a:cubicBezTo>
                    <a:close/>
                  </a:path>
                </a:pathLst>
              </a:custGeom>
              <a:solidFill>
                <a:srgbClr val="FF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4"/>
              <p:cNvSpPr/>
              <p:nvPr/>
            </p:nvSpPr>
            <p:spPr>
              <a:xfrm flipH="1">
                <a:off x="6424375" y="1998113"/>
                <a:ext cx="61616" cy="28191"/>
              </a:xfrm>
              <a:custGeom>
                <a:avLst/>
                <a:gdLst/>
                <a:ahLst/>
                <a:cxnLst/>
                <a:rect l="l" t="t" r="r" b="b"/>
                <a:pathLst>
                  <a:path w="3108" h="1422" fill="none" extrusionOk="0">
                    <a:moveTo>
                      <a:pt x="0" y="1422"/>
                    </a:moveTo>
                    <a:cubicBezTo>
                      <a:pt x="694" y="430"/>
                      <a:pt x="1950" y="0"/>
                      <a:pt x="3107" y="364"/>
                    </a:cubicBezTo>
                  </a:path>
                </a:pathLst>
              </a:custGeom>
              <a:noFill/>
              <a:ln w="9525" cap="rnd" cmpd="sng">
                <a:solidFill>
                  <a:srgbClr val="1C1C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4"/>
              <p:cNvSpPr/>
              <p:nvPr/>
            </p:nvSpPr>
            <p:spPr>
              <a:xfrm flipH="1">
                <a:off x="6292004" y="1977138"/>
                <a:ext cx="60308" cy="30174"/>
              </a:xfrm>
              <a:custGeom>
                <a:avLst/>
                <a:gdLst/>
                <a:ahLst/>
                <a:cxnLst/>
                <a:rect l="l" t="t" r="r" b="b"/>
                <a:pathLst>
                  <a:path w="3042" h="1522" fill="none" extrusionOk="0">
                    <a:moveTo>
                      <a:pt x="0" y="1422"/>
                    </a:moveTo>
                    <a:cubicBezTo>
                      <a:pt x="0" y="1422"/>
                      <a:pt x="1521" y="1"/>
                      <a:pt x="3041" y="1521"/>
                    </a:cubicBezTo>
                  </a:path>
                </a:pathLst>
              </a:custGeom>
              <a:noFill/>
              <a:ln w="9525" cap="rnd" cmpd="sng">
                <a:solidFill>
                  <a:srgbClr val="1C1C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4"/>
              <p:cNvSpPr/>
              <p:nvPr/>
            </p:nvSpPr>
            <p:spPr>
              <a:xfrm flipH="1">
                <a:off x="6343148" y="2045941"/>
                <a:ext cx="35390" cy="83912"/>
              </a:xfrm>
              <a:custGeom>
                <a:avLst/>
                <a:gdLst/>
                <a:ahLst/>
                <a:cxnLst/>
                <a:rect l="l" t="t" r="r" b="b"/>
                <a:pathLst>
                  <a:path w="1952" h="4629" fill="none" extrusionOk="0">
                    <a:moveTo>
                      <a:pt x="1" y="1"/>
                    </a:moveTo>
                    <a:cubicBezTo>
                      <a:pt x="1" y="1"/>
                      <a:pt x="695" y="1852"/>
                      <a:pt x="1323" y="2976"/>
                    </a:cubicBezTo>
                    <a:cubicBezTo>
                      <a:pt x="1951" y="4132"/>
                      <a:pt x="133" y="4628"/>
                      <a:pt x="133" y="4628"/>
                    </a:cubicBezTo>
                  </a:path>
                </a:pathLst>
              </a:custGeom>
              <a:noFill/>
              <a:ln w="9525" cap="rnd" cmpd="sng">
                <a:solidFill>
                  <a:srgbClr val="1C1C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4"/>
              <p:cNvSpPr/>
              <p:nvPr/>
            </p:nvSpPr>
            <p:spPr>
              <a:xfrm flipH="1">
                <a:off x="6359508" y="2171106"/>
                <a:ext cx="67504" cy="20995"/>
              </a:xfrm>
              <a:custGeom>
                <a:avLst/>
                <a:gdLst/>
                <a:ahLst/>
                <a:cxnLst/>
                <a:rect l="l" t="t" r="r" b="b"/>
                <a:pathLst>
                  <a:path w="3405" h="1059" fill="none" extrusionOk="0">
                    <a:moveTo>
                      <a:pt x="0" y="1"/>
                    </a:moveTo>
                    <a:cubicBezTo>
                      <a:pt x="926" y="860"/>
                      <a:pt x="2281" y="1058"/>
                      <a:pt x="3405" y="563"/>
                    </a:cubicBezTo>
                  </a:path>
                </a:pathLst>
              </a:custGeom>
              <a:noFill/>
              <a:ln w="9525" cap="rnd" cmpd="sng">
                <a:solidFill>
                  <a:srgbClr val="1C1C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4"/>
              <p:cNvSpPr/>
              <p:nvPr/>
            </p:nvSpPr>
            <p:spPr>
              <a:xfrm flipH="1">
                <a:off x="6482046" y="1887370"/>
                <a:ext cx="178266" cy="184809"/>
              </a:xfrm>
              <a:custGeom>
                <a:avLst/>
                <a:gdLst/>
                <a:ahLst/>
                <a:cxnLst/>
                <a:rect l="l" t="t" r="r" b="b"/>
                <a:pathLst>
                  <a:path w="8992" h="9322" extrusionOk="0">
                    <a:moveTo>
                      <a:pt x="5223" y="0"/>
                    </a:moveTo>
                    <a:cubicBezTo>
                      <a:pt x="1" y="166"/>
                      <a:pt x="2249" y="5520"/>
                      <a:pt x="3273" y="7008"/>
                    </a:cubicBezTo>
                    <a:cubicBezTo>
                      <a:pt x="4298" y="8495"/>
                      <a:pt x="4265" y="9322"/>
                      <a:pt x="4265" y="9322"/>
                    </a:cubicBezTo>
                    <a:cubicBezTo>
                      <a:pt x="4628" y="7702"/>
                      <a:pt x="5554" y="6281"/>
                      <a:pt x="6942" y="5355"/>
                    </a:cubicBezTo>
                    <a:cubicBezTo>
                      <a:pt x="8991" y="3868"/>
                      <a:pt x="5223" y="0"/>
                      <a:pt x="5223"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4"/>
              <p:cNvSpPr/>
              <p:nvPr/>
            </p:nvSpPr>
            <p:spPr>
              <a:xfrm flipH="1">
                <a:off x="5417860" y="2637013"/>
                <a:ext cx="654641" cy="507262"/>
              </a:xfrm>
              <a:custGeom>
                <a:avLst/>
                <a:gdLst/>
                <a:ahLst/>
                <a:cxnLst/>
                <a:rect l="l" t="t" r="r" b="b"/>
                <a:pathLst>
                  <a:path w="33021" h="25587" extrusionOk="0">
                    <a:moveTo>
                      <a:pt x="29286" y="1"/>
                    </a:moveTo>
                    <a:cubicBezTo>
                      <a:pt x="29286" y="1"/>
                      <a:pt x="13354" y="10016"/>
                      <a:pt x="11040" y="11437"/>
                    </a:cubicBezTo>
                    <a:cubicBezTo>
                      <a:pt x="7735" y="13520"/>
                      <a:pt x="0" y="19469"/>
                      <a:pt x="9288" y="25485"/>
                    </a:cubicBezTo>
                    <a:cubicBezTo>
                      <a:pt x="9393" y="25554"/>
                      <a:pt x="9526" y="25587"/>
                      <a:pt x="9682" y="25587"/>
                    </a:cubicBezTo>
                    <a:cubicBezTo>
                      <a:pt x="13611" y="25587"/>
                      <a:pt x="33021" y="4893"/>
                      <a:pt x="33021" y="4893"/>
                    </a:cubicBezTo>
                    <a:lnTo>
                      <a:pt x="29286" y="1"/>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4"/>
              <p:cNvSpPr/>
              <p:nvPr/>
            </p:nvSpPr>
            <p:spPr>
              <a:xfrm flipH="1">
                <a:off x="6782831" y="5424467"/>
                <a:ext cx="560294" cy="143255"/>
              </a:xfrm>
              <a:custGeom>
                <a:avLst/>
                <a:gdLst/>
                <a:ahLst/>
                <a:cxnLst/>
                <a:rect l="l" t="t" r="r" b="b"/>
                <a:pathLst>
                  <a:path w="28262" h="7226" extrusionOk="0">
                    <a:moveTo>
                      <a:pt x="16126" y="1"/>
                    </a:moveTo>
                    <a:cubicBezTo>
                      <a:pt x="15897" y="1"/>
                      <a:pt x="15658" y="33"/>
                      <a:pt x="15404" y="107"/>
                    </a:cubicBezTo>
                    <a:cubicBezTo>
                      <a:pt x="12561" y="967"/>
                      <a:pt x="1" y="6255"/>
                      <a:pt x="3868" y="6850"/>
                    </a:cubicBezTo>
                    <a:cubicBezTo>
                      <a:pt x="5478" y="7098"/>
                      <a:pt x="9143" y="7225"/>
                      <a:pt x="13045" y="7225"/>
                    </a:cubicBezTo>
                    <a:cubicBezTo>
                      <a:pt x="18519" y="7225"/>
                      <a:pt x="24460" y="6974"/>
                      <a:pt x="25849" y="6453"/>
                    </a:cubicBezTo>
                    <a:cubicBezTo>
                      <a:pt x="28262" y="5528"/>
                      <a:pt x="25056" y="405"/>
                      <a:pt x="25056" y="405"/>
                    </a:cubicBezTo>
                    <a:cubicBezTo>
                      <a:pt x="23419" y="1306"/>
                      <a:pt x="22166" y="1618"/>
                      <a:pt x="21149" y="1618"/>
                    </a:cubicBezTo>
                    <a:cubicBezTo>
                      <a:pt x="18836" y="1618"/>
                      <a:pt x="17741" y="1"/>
                      <a:pt x="16126"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4"/>
              <p:cNvSpPr/>
              <p:nvPr/>
            </p:nvSpPr>
            <p:spPr>
              <a:xfrm flipH="1">
                <a:off x="6716536" y="2403038"/>
                <a:ext cx="492255" cy="741534"/>
              </a:xfrm>
              <a:custGeom>
                <a:avLst/>
                <a:gdLst/>
                <a:ahLst/>
                <a:cxnLst/>
                <a:rect l="l" t="t" r="r" b="b"/>
                <a:pathLst>
                  <a:path w="24830" h="37404" extrusionOk="0">
                    <a:moveTo>
                      <a:pt x="19732" y="0"/>
                    </a:moveTo>
                    <a:cubicBezTo>
                      <a:pt x="19700" y="0"/>
                      <a:pt x="19668" y="1"/>
                      <a:pt x="19635" y="3"/>
                    </a:cubicBezTo>
                    <a:cubicBezTo>
                      <a:pt x="19635" y="3"/>
                      <a:pt x="17916" y="201"/>
                      <a:pt x="14578" y="5423"/>
                    </a:cubicBezTo>
                    <a:cubicBezTo>
                      <a:pt x="12231" y="9059"/>
                      <a:pt x="9653" y="15373"/>
                      <a:pt x="4959" y="25619"/>
                    </a:cubicBezTo>
                    <a:cubicBezTo>
                      <a:pt x="2744" y="30478"/>
                      <a:pt x="1" y="37023"/>
                      <a:pt x="5124" y="37386"/>
                    </a:cubicBezTo>
                    <a:cubicBezTo>
                      <a:pt x="5284" y="37398"/>
                      <a:pt x="5445" y="37403"/>
                      <a:pt x="5606" y="37403"/>
                    </a:cubicBezTo>
                    <a:cubicBezTo>
                      <a:pt x="8232" y="37403"/>
                      <a:pt x="10909" y="35877"/>
                      <a:pt x="12528" y="32825"/>
                    </a:cubicBezTo>
                    <a:cubicBezTo>
                      <a:pt x="15701" y="27007"/>
                      <a:pt x="19998" y="20793"/>
                      <a:pt x="19998" y="20793"/>
                    </a:cubicBezTo>
                    <a:cubicBezTo>
                      <a:pt x="19998" y="20793"/>
                      <a:pt x="24829" y="0"/>
                      <a:pt x="19732"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4"/>
              <p:cNvSpPr/>
              <p:nvPr/>
            </p:nvSpPr>
            <p:spPr>
              <a:xfrm flipH="1">
                <a:off x="6226482" y="2766768"/>
                <a:ext cx="243134" cy="358456"/>
              </a:xfrm>
              <a:custGeom>
                <a:avLst/>
                <a:gdLst/>
                <a:ahLst/>
                <a:cxnLst/>
                <a:rect l="l" t="t" r="r" b="b"/>
                <a:pathLst>
                  <a:path w="12264" h="18081" extrusionOk="0">
                    <a:moveTo>
                      <a:pt x="4628" y="0"/>
                    </a:moveTo>
                    <a:cubicBezTo>
                      <a:pt x="3769" y="0"/>
                      <a:pt x="3008" y="628"/>
                      <a:pt x="2843" y="1488"/>
                    </a:cubicBezTo>
                    <a:lnTo>
                      <a:pt x="199" y="15899"/>
                    </a:lnTo>
                    <a:cubicBezTo>
                      <a:pt x="1" y="17023"/>
                      <a:pt x="860" y="18048"/>
                      <a:pt x="2017" y="18081"/>
                    </a:cubicBezTo>
                    <a:lnTo>
                      <a:pt x="7603" y="18081"/>
                    </a:lnTo>
                    <a:cubicBezTo>
                      <a:pt x="8495" y="18081"/>
                      <a:pt x="9256" y="17420"/>
                      <a:pt x="9421" y="16560"/>
                    </a:cubicBezTo>
                    <a:lnTo>
                      <a:pt x="12065" y="2149"/>
                    </a:lnTo>
                    <a:cubicBezTo>
                      <a:pt x="12263" y="1025"/>
                      <a:pt x="11404" y="0"/>
                      <a:pt x="10247" y="0"/>
                    </a:cubicBezTo>
                    <a:close/>
                  </a:path>
                </a:pathLst>
              </a:custGeom>
              <a:solidFill>
                <a:srgbClr val="753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4"/>
              <p:cNvSpPr/>
              <p:nvPr/>
            </p:nvSpPr>
            <p:spPr>
              <a:xfrm flipH="1">
                <a:off x="6358199" y="2791668"/>
                <a:ext cx="48512" cy="83899"/>
              </a:xfrm>
              <a:custGeom>
                <a:avLst/>
                <a:gdLst/>
                <a:ahLst/>
                <a:cxnLst/>
                <a:rect l="l" t="t" r="r" b="b"/>
                <a:pathLst>
                  <a:path w="2447" h="4232" extrusionOk="0">
                    <a:moveTo>
                      <a:pt x="1058" y="0"/>
                    </a:moveTo>
                    <a:cubicBezTo>
                      <a:pt x="860" y="0"/>
                      <a:pt x="728" y="133"/>
                      <a:pt x="695" y="298"/>
                    </a:cubicBezTo>
                    <a:lnTo>
                      <a:pt x="67" y="3802"/>
                    </a:lnTo>
                    <a:cubicBezTo>
                      <a:pt x="1" y="4033"/>
                      <a:pt x="166" y="4231"/>
                      <a:pt x="397" y="4231"/>
                    </a:cubicBezTo>
                    <a:lnTo>
                      <a:pt x="1422" y="4231"/>
                    </a:lnTo>
                    <a:cubicBezTo>
                      <a:pt x="1587" y="4231"/>
                      <a:pt x="1719" y="4099"/>
                      <a:pt x="1753" y="3934"/>
                    </a:cubicBezTo>
                    <a:lnTo>
                      <a:pt x="2381" y="397"/>
                    </a:lnTo>
                    <a:cubicBezTo>
                      <a:pt x="2447" y="199"/>
                      <a:pt x="2281" y="0"/>
                      <a:pt x="2050" y="0"/>
                    </a:cubicBez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4"/>
              <p:cNvSpPr/>
              <p:nvPr/>
            </p:nvSpPr>
            <p:spPr>
              <a:xfrm flipH="1">
                <a:off x="6285521" y="2871563"/>
                <a:ext cx="345946" cy="219582"/>
              </a:xfrm>
              <a:custGeom>
                <a:avLst/>
                <a:gdLst/>
                <a:ahLst/>
                <a:cxnLst/>
                <a:rect l="l" t="t" r="r" b="b"/>
                <a:pathLst>
                  <a:path w="17450" h="11076" extrusionOk="0">
                    <a:moveTo>
                      <a:pt x="9287" y="1"/>
                    </a:moveTo>
                    <a:cubicBezTo>
                      <a:pt x="9276" y="1"/>
                      <a:pt x="9266" y="2"/>
                      <a:pt x="9255" y="3"/>
                    </a:cubicBezTo>
                    <a:cubicBezTo>
                      <a:pt x="8660" y="69"/>
                      <a:pt x="8693" y="1920"/>
                      <a:pt x="8098" y="2779"/>
                    </a:cubicBezTo>
                    <a:cubicBezTo>
                      <a:pt x="7536" y="3639"/>
                      <a:pt x="5719" y="3969"/>
                      <a:pt x="4826" y="4234"/>
                    </a:cubicBezTo>
                    <a:cubicBezTo>
                      <a:pt x="3240" y="4664"/>
                      <a:pt x="1620" y="4928"/>
                      <a:pt x="0" y="4994"/>
                    </a:cubicBezTo>
                    <a:lnTo>
                      <a:pt x="760" y="11076"/>
                    </a:lnTo>
                    <a:cubicBezTo>
                      <a:pt x="760" y="11076"/>
                      <a:pt x="5329" y="10275"/>
                      <a:pt x="6737" y="10275"/>
                    </a:cubicBezTo>
                    <a:cubicBezTo>
                      <a:pt x="6816" y="10275"/>
                      <a:pt x="6884" y="10277"/>
                      <a:pt x="6942" y="10283"/>
                    </a:cubicBezTo>
                    <a:cubicBezTo>
                      <a:pt x="7581" y="10349"/>
                      <a:pt x="8223" y="10382"/>
                      <a:pt x="8866" y="10382"/>
                    </a:cubicBezTo>
                    <a:cubicBezTo>
                      <a:pt x="10151" y="10382"/>
                      <a:pt x="11437" y="10250"/>
                      <a:pt x="12693" y="9985"/>
                    </a:cubicBezTo>
                    <a:cubicBezTo>
                      <a:pt x="13354" y="9853"/>
                      <a:pt x="13850" y="9390"/>
                      <a:pt x="14015" y="8762"/>
                    </a:cubicBezTo>
                    <a:cubicBezTo>
                      <a:pt x="15139" y="8696"/>
                      <a:pt x="15139" y="7341"/>
                      <a:pt x="15139" y="7341"/>
                    </a:cubicBezTo>
                    <a:cubicBezTo>
                      <a:pt x="15800" y="7242"/>
                      <a:pt x="16164" y="6581"/>
                      <a:pt x="15932" y="5986"/>
                    </a:cubicBezTo>
                    <a:cubicBezTo>
                      <a:pt x="16946" y="5508"/>
                      <a:pt x="17449" y="4116"/>
                      <a:pt x="16323" y="4116"/>
                    </a:cubicBezTo>
                    <a:cubicBezTo>
                      <a:pt x="16201" y="4116"/>
                      <a:pt x="16060" y="4132"/>
                      <a:pt x="15899" y="4168"/>
                    </a:cubicBezTo>
                    <a:cubicBezTo>
                      <a:pt x="14776" y="4407"/>
                      <a:pt x="13374" y="4484"/>
                      <a:pt x="12187" y="4484"/>
                    </a:cubicBezTo>
                    <a:cubicBezTo>
                      <a:pt x="10753" y="4484"/>
                      <a:pt x="9631" y="4372"/>
                      <a:pt x="9685" y="4300"/>
                    </a:cubicBezTo>
                    <a:cubicBezTo>
                      <a:pt x="10049" y="3870"/>
                      <a:pt x="10148" y="3341"/>
                      <a:pt x="10379" y="2350"/>
                    </a:cubicBezTo>
                    <a:cubicBezTo>
                      <a:pt x="10605" y="1412"/>
                      <a:pt x="9757" y="1"/>
                      <a:pt x="9287" y="1"/>
                    </a:cubicBezTo>
                    <a:close/>
                  </a:path>
                </a:pathLst>
              </a:custGeom>
              <a:solidFill>
                <a:srgbClr val="FF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4"/>
              <p:cNvSpPr/>
              <p:nvPr/>
            </p:nvSpPr>
            <p:spPr>
              <a:xfrm flipH="1">
                <a:off x="6571160" y="2945668"/>
                <a:ext cx="632041" cy="202195"/>
              </a:xfrm>
              <a:custGeom>
                <a:avLst/>
                <a:gdLst/>
                <a:ahLst/>
                <a:cxnLst/>
                <a:rect l="l" t="t" r="r" b="b"/>
                <a:pathLst>
                  <a:path w="31881" h="10199" extrusionOk="0">
                    <a:moveTo>
                      <a:pt x="31285" y="0"/>
                    </a:moveTo>
                    <a:cubicBezTo>
                      <a:pt x="31285" y="0"/>
                      <a:pt x="16417" y="699"/>
                      <a:pt x="11262" y="699"/>
                    </a:cubicBezTo>
                    <a:cubicBezTo>
                      <a:pt x="10594" y="699"/>
                      <a:pt x="10089" y="688"/>
                      <a:pt x="9800" y="661"/>
                    </a:cubicBezTo>
                    <a:cubicBezTo>
                      <a:pt x="9487" y="634"/>
                      <a:pt x="9183" y="621"/>
                      <a:pt x="8888" y="621"/>
                    </a:cubicBezTo>
                    <a:cubicBezTo>
                      <a:pt x="1325" y="621"/>
                      <a:pt x="0" y="9286"/>
                      <a:pt x="4677" y="10081"/>
                    </a:cubicBezTo>
                    <a:cubicBezTo>
                      <a:pt x="5134" y="10163"/>
                      <a:pt x="5859" y="10199"/>
                      <a:pt x="6782" y="10199"/>
                    </a:cubicBezTo>
                    <a:cubicBezTo>
                      <a:pt x="13724" y="10199"/>
                      <a:pt x="31880" y="8164"/>
                      <a:pt x="31880" y="8164"/>
                    </a:cubicBezTo>
                    <a:lnTo>
                      <a:pt x="31285" y="0"/>
                    </a:ln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4"/>
              <p:cNvSpPr/>
              <p:nvPr/>
            </p:nvSpPr>
            <p:spPr>
              <a:xfrm flipH="1">
                <a:off x="6197657" y="1729920"/>
                <a:ext cx="456094" cy="278046"/>
              </a:xfrm>
              <a:custGeom>
                <a:avLst/>
                <a:gdLst/>
                <a:ahLst/>
                <a:cxnLst/>
                <a:rect l="l" t="t" r="r" b="b"/>
                <a:pathLst>
                  <a:path w="23006" h="14025" extrusionOk="0">
                    <a:moveTo>
                      <a:pt x="14879" y="0"/>
                    </a:moveTo>
                    <a:cubicBezTo>
                      <a:pt x="14641" y="0"/>
                      <a:pt x="14404" y="34"/>
                      <a:pt x="14180" y="109"/>
                    </a:cubicBezTo>
                    <a:cubicBezTo>
                      <a:pt x="12131" y="505"/>
                      <a:pt x="10148" y="1100"/>
                      <a:pt x="8231" y="1927"/>
                    </a:cubicBezTo>
                    <a:cubicBezTo>
                      <a:pt x="8418" y="1428"/>
                      <a:pt x="7841" y="929"/>
                      <a:pt x="7303" y="929"/>
                    </a:cubicBezTo>
                    <a:cubicBezTo>
                      <a:pt x="7271" y="929"/>
                      <a:pt x="7238" y="931"/>
                      <a:pt x="7206" y="935"/>
                    </a:cubicBezTo>
                    <a:cubicBezTo>
                      <a:pt x="6644" y="1067"/>
                      <a:pt x="6148" y="1398"/>
                      <a:pt x="5785" y="1827"/>
                    </a:cubicBezTo>
                    <a:cubicBezTo>
                      <a:pt x="4595" y="3017"/>
                      <a:pt x="0" y="7645"/>
                      <a:pt x="3107" y="9066"/>
                    </a:cubicBezTo>
                    <a:cubicBezTo>
                      <a:pt x="3433" y="9210"/>
                      <a:pt x="3789" y="9267"/>
                      <a:pt x="4161" y="9267"/>
                    </a:cubicBezTo>
                    <a:cubicBezTo>
                      <a:pt x="5418" y="9267"/>
                      <a:pt x="6863" y="8617"/>
                      <a:pt x="7933" y="8438"/>
                    </a:cubicBezTo>
                    <a:cubicBezTo>
                      <a:pt x="9033" y="8265"/>
                      <a:pt x="10133" y="8181"/>
                      <a:pt x="11233" y="8181"/>
                    </a:cubicBezTo>
                    <a:cubicBezTo>
                      <a:pt x="12017" y="8181"/>
                      <a:pt x="12801" y="8223"/>
                      <a:pt x="13586" y="8306"/>
                    </a:cubicBezTo>
                    <a:cubicBezTo>
                      <a:pt x="15172" y="8504"/>
                      <a:pt x="16759" y="8868"/>
                      <a:pt x="18015" y="9860"/>
                    </a:cubicBezTo>
                    <a:cubicBezTo>
                      <a:pt x="19238" y="10818"/>
                      <a:pt x="20031" y="12504"/>
                      <a:pt x="19601" y="14024"/>
                    </a:cubicBezTo>
                    <a:cubicBezTo>
                      <a:pt x="21089" y="12669"/>
                      <a:pt x="22113" y="10884"/>
                      <a:pt x="22576" y="8934"/>
                    </a:cubicBezTo>
                    <a:cubicBezTo>
                      <a:pt x="22841" y="7612"/>
                      <a:pt x="22973" y="6257"/>
                      <a:pt x="22973" y="4935"/>
                    </a:cubicBezTo>
                    <a:cubicBezTo>
                      <a:pt x="22973" y="3943"/>
                      <a:pt x="23006" y="2918"/>
                      <a:pt x="22279" y="2158"/>
                    </a:cubicBezTo>
                    <a:cubicBezTo>
                      <a:pt x="21733" y="1563"/>
                      <a:pt x="20928" y="1377"/>
                      <a:pt x="20113" y="1377"/>
                    </a:cubicBezTo>
                    <a:cubicBezTo>
                      <a:pt x="19841" y="1377"/>
                      <a:pt x="19568" y="1398"/>
                      <a:pt x="19304" y="1431"/>
                    </a:cubicBezTo>
                    <a:cubicBezTo>
                      <a:pt x="18667" y="1510"/>
                      <a:pt x="18018" y="1626"/>
                      <a:pt x="17386" y="1626"/>
                    </a:cubicBezTo>
                    <a:cubicBezTo>
                      <a:pt x="16969" y="1626"/>
                      <a:pt x="16558" y="1576"/>
                      <a:pt x="16164" y="1431"/>
                    </a:cubicBezTo>
                    <a:cubicBezTo>
                      <a:pt x="16494" y="1034"/>
                      <a:pt x="16197" y="373"/>
                      <a:pt x="15734" y="142"/>
                    </a:cubicBezTo>
                    <a:cubicBezTo>
                      <a:pt x="15462" y="51"/>
                      <a:pt x="15169" y="0"/>
                      <a:pt x="14879"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64"/>
            <p:cNvGrpSpPr/>
            <p:nvPr/>
          </p:nvGrpSpPr>
          <p:grpSpPr>
            <a:xfrm rot="300415">
              <a:off x="6564253" y="1843794"/>
              <a:ext cx="309075" cy="151086"/>
              <a:chOff x="5506910" y="1630791"/>
              <a:chExt cx="367504" cy="179649"/>
            </a:xfrm>
          </p:grpSpPr>
          <p:grpSp>
            <p:nvGrpSpPr>
              <p:cNvPr id="1646" name="Google Shape;1646;p64"/>
              <p:cNvGrpSpPr/>
              <p:nvPr/>
            </p:nvGrpSpPr>
            <p:grpSpPr>
              <a:xfrm rot="1319691">
                <a:off x="5522842" y="1672953"/>
                <a:ext cx="146697" cy="113602"/>
                <a:chOff x="2648150" y="2870364"/>
                <a:chExt cx="222256" cy="161261"/>
              </a:xfrm>
            </p:grpSpPr>
            <p:sp>
              <p:nvSpPr>
                <p:cNvPr id="1647" name="Google Shape;1647;p64"/>
                <p:cNvSpPr/>
                <p:nvPr/>
              </p:nvSpPr>
              <p:spPr>
                <a:xfrm rot="722064">
                  <a:off x="2660010" y="2892830"/>
                  <a:ext cx="198536" cy="119006"/>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4"/>
                <p:cNvSpPr/>
                <p:nvPr/>
              </p:nvSpPr>
              <p:spPr>
                <a:xfrm rot="722064">
                  <a:off x="2686820" y="2882543"/>
                  <a:ext cx="135364" cy="136905"/>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64"/>
              <p:cNvGrpSpPr/>
              <p:nvPr/>
            </p:nvGrpSpPr>
            <p:grpSpPr>
              <a:xfrm rot="1319691">
                <a:off x="5700987" y="1654935"/>
                <a:ext cx="154452" cy="131361"/>
                <a:chOff x="2642510" y="2858977"/>
                <a:chExt cx="234004" cy="186471"/>
              </a:xfrm>
            </p:grpSpPr>
            <p:sp>
              <p:nvSpPr>
                <p:cNvPr id="1650" name="Google Shape;1650;p64"/>
                <p:cNvSpPr/>
                <p:nvPr/>
              </p:nvSpPr>
              <p:spPr>
                <a:xfrm rot="-1419670">
                  <a:off x="2661041" y="2892178"/>
                  <a:ext cx="196941" cy="120071"/>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4"/>
                <p:cNvSpPr/>
                <p:nvPr/>
              </p:nvSpPr>
              <p:spPr>
                <a:xfrm rot="-1419670">
                  <a:off x="2687729" y="2884841"/>
                  <a:ext cx="134277" cy="138129"/>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655"/>
        <p:cNvGrpSpPr/>
        <p:nvPr/>
      </p:nvGrpSpPr>
      <p:grpSpPr>
        <a:xfrm>
          <a:off x="0" y="0"/>
          <a:ext cx="0" cy="0"/>
          <a:chOff x="0" y="0"/>
          <a:chExt cx="0" cy="0"/>
        </a:xfrm>
      </p:grpSpPr>
      <p:grpSp>
        <p:nvGrpSpPr>
          <p:cNvPr id="1656" name="Google Shape;1656;p65"/>
          <p:cNvGrpSpPr/>
          <p:nvPr/>
        </p:nvGrpSpPr>
        <p:grpSpPr>
          <a:xfrm>
            <a:off x="326011" y="326378"/>
            <a:ext cx="2449272" cy="4547269"/>
            <a:chOff x="326011" y="326378"/>
            <a:chExt cx="2449272" cy="4547269"/>
          </a:xfrm>
        </p:grpSpPr>
        <p:sp>
          <p:nvSpPr>
            <p:cNvPr id="1657" name="Google Shape;1657;p6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65"/>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5"/>
          <p:cNvSpPr txBox="1">
            <a:spLocks noGrp="1"/>
          </p:cNvSpPr>
          <p:nvPr>
            <p:ph type="title"/>
          </p:nvPr>
        </p:nvSpPr>
        <p:spPr>
          <a:xfrm>
            <a:off x="1543600" y="541776"/>
            <a:ext cx="64830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3.</a:t>
            </a:r>
            <a:endParaRPr>
              <a:solidFill>
                <a:schemeClr val="accent4"/>
              </a:solidFill>
            </a:endParaRPr>
          </a:p>
        </p:txBody>
      </p:sp>
      <p:sp>
        <p:nvSpPr>
          <p:cNvPr id="1672" name="Google Shape;1672;p65"/>
          <p:cNvSpPr/>
          <p:nvPr/>
        </p:nvSpPr>
        <p:spPr>
          <a:xfrm>
            <a:off x="3952800" y="13704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5"/>
          <p:cNvSpPr txBox="1">
            <a:spLocks noGrp="1"/>
          </p:cNvSpPr>
          <p:nvPr>
            <p:ph type="subTitle" idx="1"/>
          </p:nvPr>
        </p:nvSpPr>
        <p:spPr>
          <a:xfrm>
            <a:off x="1619925" y="2712378"/>
            <a:ext cx="5904300" cy="9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900"/>
              <a:t>Marketing</a:t>
            </a:r>
            <a:endParaRPr sz="5900"/>
          </a:p>
        </p:txBody>
      </p:sp>
      <p:sp>
        <p:nvSpPr>
          <p:cNvPr id="1674" name="Google Shape;1674;p65">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5">
            <a:hlinkClick r:id="rId3"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5">
            <a:hlinkClick r:id="" action="ppaction://noaction"/>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5">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5">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5">
            <a:hlinkClick r:id="rId3"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680" name="Google Shape;1680;p65">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681" name="Google Shape;1681;p65">
            <a:hlinkClick r:id="" action="ppaction://noaction"/>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Ubuntu"/>
                <a:ea typeface="Ubuntu"/>
                <a:cs typeface="Ubuntu"/>
                <a:sym typeface="Ubuntu"/>
              </a:rPr>
              <a:t>W</a:t>
            </a:r>
            <a:endParaRPr b="1">
              <a:solidFill>
                <a:schemeClr val="accent1"/>
              </a:solidFill>
              <a:latin typeface="Ubuntu"/>
              <a:ea typeface="Ubuntu"/>
              <a:cs typeface="Ubuntu"/>
              <a:sym typeface="Ubuntu"/>
            </a:endParaRPr>
          </a:p>
        </p:txBody>
      </p:sp>
      <p:sp>
        <p:nvSpPr>
          <p:cNvPr id="1682" name="Google Shape;1682;p65">
            <a:hlinkClick r:id="" action="ppaction://noaction"/>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Ubuntu"/>
                <a:ea typeface="Ubuntu"/>
                <a:cs typeface="Ubuntu"/>
                <a:sym typeface="Ubuntu"/>
              </a:rPr>
              <a:t>T</a:t>
            </a:r>
            <a:endParaRPr b="1">
              <a:solidFill>
                <a:schemeClr val="accent3"/>
              </a:solidFill>
              <a:latin typeface="Ubuntu"/>
              <a:ea typeface="Ubuntu"/>
              <a:cs typeface="Ubuntu"/>
              <a:sym typeface="Ubuntu"/>
            </a:endParaRPr>
          </a:p>
        </p:txBody>
      </p:sp>
      <p:sp>
        <p:nvSpPr>
          <p:cNvPr id="1683" name="Google Shape;1683;p65">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684" name="Google Shape;1684;p65"/>
          <p:cNvGrpSpPr/>
          <p:nvPr/>
        </p:nvGrpSpPr>
        <p:grpSpPr>
          <a:xfrm>
            <a:off x="6935171" y="696541"/>
            <a:ext cx="195284" cy="195284"/>
            <a:chOff x="5660400" y="238125"/>
            <a:chExt cx="481825" cy="481825"/>
          </a:xfrm>
        </p:grpSpPr>
        <p:sp>
          <p:nvSpPr>
            <p:cNvPr id="1685" name="Google Shape;1685;p6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86" name="Google Shape;1686;p6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87" name="Google Shape;1687;p65">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688" name="Google Shape;1688;p65">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5"/>
          <p:cNvSpPr txBox="1"/>
          <p:nvPr/>
        </p:nvSpPr>
        <p:spPr>
          <a:xfrm>
            <a:off x="2456025" y="3650475"/>
            <a:ext cx="417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Ubuntu"/>
                <a:ea typeface="Ubuntu"/>
                <a:cs typeface="Ubuntu"/>
                <a:sym typeface="Ubuntu"/>
              </a:rPr>
              <a:t>Customer acquisition channels, detail plan</a:t>
            </a:r>
            <a:endParaRPr>
              <a:solidFill>
                <a:schemeClr val="lt1"/>
              </a:solidFill>
              <a:latin typeface="Ubuntu"/>
              <a:ea typeface="Ubuntu"/>
              <a:cs typeface="Ubuntu"/>
              <a:sym typeface="Ubuntu"/>
            </a:endParaRPr>
          </a:p>
        </p:txBody>
      </p:sp>
      <p:grpSp>
        <p:nvGrpSpPr>
          <p:cNvPr id="1692" name="Google Shape;1692;p65"/>
          <p:cNvGrpSpPr/>
          <p:nvPr/>
        </p:nvGrpSpPr>
        <p:grpSpPr>
          <a:xfrm>
            <a:off x="4351879" y="1769456"/>
            <a:ext cx="440388" cy="440388"/>
            <a:chOff x="5660400" y="238125"/>
            <a:chExt cx="481825" cy="481825"/>
          </a:xfrm>
        </p:grpSpPr>
        <p:sp>
          <p:nvSpPr>
            <p:cNvPr id="1693" name="Google Shape;1693;p6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94" name="Google Shape;1694;p6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698"/>
        <p:cNvGrpSpPr/>
        <p:nvPr/>
      </p:nvGrpSpPr>
      <p:grpSpPr>
        <a:xfrm>
          <a:off x="0" y="0"/>
          <a:ext cx="0" cy="0"/>
          <a:chOff x="0" y="0"/>
          <a:chExt cx="0" cy="0"/>
        </a:xfrm>
      </p:grpSpPr>
      <p:sp>
        <p:nvSpPr>
          <p:cNvPr id="1699" name="Google Shape;1699;p66">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6">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66"/>
          <p:cNvGrpSpPr/>
          <p:nvPr/>
        </p:nvGrpSpPr>
        <p:grpSpPr>
          <a:xfrm>
            <a:off x="6935171" y="696541"/>
            <a:ext cx="195284" cy="195284"/>
            <a:chOff x="5660400" y="238125"/>
            <a:chExt cx="481825" cy="481825"/>
          </a:xfrm>
        </p:grpSpPr>
        <p:sp>
          <p:nvSpPr>
            <p:cNvPr id="1702" name="Google Shape;1702;p66"/>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4B9A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3" name="Google Shape;1703;p66"/>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C4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04" name="Google Shape;1704;p66">
            <a:hlinkClick r:id="" action="ppaction://noaction"/>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6">
            <a:hlinkClick r:id="" action="ppaction://noaction"/>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rgbClr val="4ECA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6" name="Google Shape;1706;p66"/>
          <p:cNvPicPr preferRelativeResize="0"/>
          <p:nvPr/>
        </p:nvPicPr>
        <p:blipFill>
          <a:blip r:embed="rId3">
            <a:alphaModFix/>
          </a:blip>
          <a:stretch>
            <a:fillRect/>
          </a:stretch>
        </p:blipFill>
        <p:spPr>
          <a:xfrm>
            <a:off x="643075" y="2870000"/>
            <a:ext cx="699024" cy="699024"/>
          </a:xfrm>
          <a:prstGeom prst="rect">
            <a:avLst/>
          </a:prstGeom>
          <a:noFill/>
          <a:ln>
            <a:noFill/>
          </a:ln>
        </p:spPr>
      </p:pic>
      <p:sp>
        <p:nvSpPr>
          <p:cNvPr id="1707" name="Google Shape;1707;p66">
            <a:hlinkClick r:id="" action="ppaction://noaction"/>
          </p:cNvPr>
          <p:cNvSpPr/>
          <p:nvPr/>
        </p:nvSpPr>
        <p:spPr>
          <a:xfrm>
            <a:off x="1494500" y="2141700"/>
            <a:ext cx="6375600" cy="65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08" name="Google Shape;1708;p66"/>
          <p:cNvSpPr txBox="1"/>
          <p:nvPr/>
        </p:nvSpPr>
        <p:spPr>
          <a:xfrm>
            <a:off x="1492350" y="1598650"/>
            <a:ext cx="31248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rgbClr val="FC4A86"/>
                </a:solidFill>
                <a:latin typeface="Ubuntu"/>
                <a:ea typeface="Ubuntu"/>
                <a:cs typeface="Ubuntu"/>
                <a:sym typeface="Ubuntu"/>
              </a:rPr>
              <a:t>Stage 1: 22/02 - 02/03/2023 </a:t>
            </a:r>
            <a:endParaRPr sz="1700" b="1">
              <a:solidFill>
                <a:srgbClr val="FC4A86"/>
              </a:solidFill>
              <a:latin typeface="Ubuntu"/>
              <a:ea typeface="Ubuntu"/>
              <a:cs typeface="Ubuntu"/>
              <a:sym typeface="Ubuntu"/>
            </a:endParaRPr>
          </a:p>
        </p:txBody>
      </p:sp>
      <p:sp>
        <p:nvSpPr>
          <p:cNvPr id="1709" name="Google Shape;1709;p66"/>
          <p:cNvSpPr txBox="1"/>
          <p:nvPr/>
        </p:nvSpPr>
        <p:spPr>
          <a:xfrm>
            <a:off x="4798000" y="1598650"/>
            <a:ext cx="3064500" cy="30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rgbClr val="753575"/>
                </a:solidFill>
                <a:latin typeface="Ubuntu"/>
                <a:ea typeface="Ubuntu"/>
                <a:cs typeface="Ubuntu"/>
                <a:sym typeface="Ubuntu"/>
              </a:rPr>
              <a:t>Stage 1: 03/03 - 10/03/2023 </a:t>
            </a:r>
            <a:endParaRPr sz="1700" b="1">
              <a:solidFill>
                <a:srgbClr val="753575"/>
              </a:solidFill>
              <a:latin typeface="Ubuntu"/>
              <a:ea typeface="Ubuntu"/>
              <a:cs typeface="Ubuntu"/>
              <a:sym typeface="Ubuntu"/>
            </a:endParaRPr>
          </a:p>
        </p:txBody>
      </p:sp>
      <p:sp>
        <p:nvSpPr>
          <p:cNvPr id="1710" name="Google Shape;1710;p66"/>
          <p:cNvSpPr txBox="1"/>
          <p:nvPr/>
        </p:nvSpPr>
        <p:spPr>
          <a:xfrm>
            <a:off x="1723100" y="2725700"/>
            <a:ext cx="3226800" cy="9342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-Tạo trang</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-Truyền thông và giới thiệu sản phẩm.</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-Đạt gần 100 lượt like và theo dõi.</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-Đăng bài mỗi 2 ngày 1 lần</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endParaRPr sz="1200">
              <a:latin typeface="Montserrat"/>
              <a:ea typeface="Montserrat"/>
              <a:cs typeface="Montserrat"/>
              <a:sym typeface="Montserrat"/>
            </a:endParaRPr>
          </a:p>
        </p:txBody>
      </p:sp>
      <p:sp>
        <p:nvSpPr>
          <p:cNvPr id="1711" name="Google Shape;1711;p66"/>
          <p:cNvSpPr txBox="1"/>
          <p:nvPr/>
        </p:nvSpPr>
        <p:spPr>
          <a:xfrm>
            <a:off x="4950400" y="2724750"/>
            <a:ext cx="3226800" cy="9342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-GIới thiệu phương pháp học tập mới</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-Đạt gần 230 lượt like và theo dõi.</a:t>
            </a:r>
            <a:endParaRPr sz="1200">
              <a:solidFill>
                <a:srgbClr val="202124"/>
              </a:solidFill>
              <a:latin typeface="Montserrat"/>
              <a:ea typeface="Montserrat"/>
              <a:cs typeface="Montserrat"/>
              <a:sym typeface="Montserrat"/>
            </a:endParaRPr>
          </a:p>
          <a:p>
            <a:pPr marL="0" marR="38100" lvl="0" indent="0" algn="l" rtl="0">
              <a:lnSpc>
                <a:spcPct val="128571"/>
              </a:lnSpc>
              <a:spcBef>
                <a:spcPts val="0"/>
              </a:spcBef>
              <a:spcAft>
                <a:spcPts val="0"/>
              </a:spcAft>
              <a:buNone/>
            </a:pPr>
            <a:r>
              <a:rPr lang="en" sz="1200">
                <a:solidFill>
                  <a:srgbClr val="202124"/>
                </a:solidFill>
                <a:latin typeface="Montserrat"/>
                <a:ea typeface="Montserrat"/>
                <a:cs typeface="Montserrat"/>
                <a:sym typeface="Montserrat"/>
              </a:rPr>
              <a:t>-Thông báo mở đăng ký premium và khuyến mãi.</a:t>
            </a:r>
            <a:endParaRPr sz="1200">
              <a:solidFill>
                <a:srgbClr val="202124"/>
              </a:solidFill>
              <a:latin typeface="Montserrat"/>
              <a:ea typeface="Montserrat"/>
              <a:cs typeface="Montserrat"/>
              <a:sym typeface="Montserrat"/>
            </a:endParaRPr>
          </a:p>
          <a:p>
            <a:pPr marL="0" lvl="0" indent="0" algn="l" rtl="0">
              <a:lnSpc>
                <a:spcPct val="115000"/>
              </a:lnSpc>
              <a:spcBef>
                <a:spcPts val="0"/>
              </a:spcBef>
              <a:spcAft>
                <a:spcPts val="0"/>
              </a:spcAft>
              <a:buNone/>
            </a:pPr>
            <a:endParaRPr sz="1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Online Learning Planner XL by Slidesgo">
  <a:themeElements>
    <a:clrScheme name="Simple Light">
      <a:dk1>
        <a:srgbClr val="7C7C7C"/>
      </a:dk1>
      <a:lt1>
        <a:srgbClr val="FFFFFF"/>
      </a:lt1>
      <a:dk2>
        <a:srgbClr val="7C7C7C"/>
      </a:dk2>
      <a:lt2>
        <a:srgbClr val="F3F3F3"/>
      </a:lt2>
      <a:accent1>
        <a:srgbClr val="FC8B43"/>
      </a:accent1>
      <a:accent2>
        <a:srgbClr val="63C66C"/>
      </a:accent2>
      <a:accent3>
        <a:srgbClr val="BC834F"/>
      </a:accent3>
      <a:accent4>
        <a:srgbClr val="559EE9"/>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On-screen Show (16:9)</PresentationFormat>
  <Paragraphs>102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Ubuntu</vt:lpstr>
      <vt:lpstr>Arial</vt:lpstr>
      <vt:lpstr>Manrope</vt:lpstr>
      <vt:lpstr>Montserrat</vt:lpstr>
      <vt:lpstr>Ubuntu Light</vt:lpstr>
      <vt:lpstr>Online Learning Planner XL by Slidesgo</vt:lpstr>
      <vt:lpstr>PowerPoint Presentation</vt:lpstr>
      <vt:lpstr>PowerPoint Presentation</vt:lpstr>
      <vt:lpstr>1.</vt:lpstr>
      <vt:lpstr>PowerPoint Presentation</vt:lpstr>
      <vt:lpstr>PowerPoint Presentation</vt:lpstr>
      <vt:lpstr>2.</vt:lpstr>
      <vt:lpstr>PowerPoint Presentation</vt:lpstr>
      <vt:lpstr>3.</vt:lpstr>
      <vt:lpstr>PowerPoint Presentation</vt:lpstr>
      <vt:lpstr>4.</vt:lpstr>
      <vt:lpstr>PowerPoint Presentation</vt:lpstr>
      <vt:lpstr>PowerPoint Presentation</vt:lpstr>
      <vt:lpstr>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Bui Hien</cp:lastModifiedBy>
  <cp:revision>1</cp:revision>
  <dcterms:modified xsi:type="dcterms:W3CDTF">2023-04-04T16:36:00Z</dcterms:modified>
</cp:coreProperties>
</file>