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139E-6D09-4EC4-BF24-6BB18DF4B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17063-4E4F-4465-8A91-A914A128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25B9-C448-4804-BF2C-C0735419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37F7-B661-4117-97C9-0FCE01A3286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AE60-38DA-423E-94F8-8AEEA361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1F4C-3AF4-43E6-B441-5F10A799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54F7-0D3E-4DB2-B922-8A05E35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FAA8-07C7-4FA6-8915-B5F259CB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6A0E7-D453-49B2-AFE1-74ABA32F7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2624-ED97-4E2E-9D20-B10569D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37F7-B661-4117-97C9-0FCE01A3286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6CD1E-1E88-4FAE-8E4C-1E373A57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E4BE-CC7A-42A8-B2B7-A40E4558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54F7-0D3E-4DB2-B922-8A05E35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5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C0CDF-C683-4AB9-8CA9-EB6F95EE8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ED528-9A7E-4A97-B500-672E34B2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432A-78AE-47B1-AB96-B97775A3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37F7-B661-4117-97C9-0FCE01A3286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6AE5-A002-4B89-B167-2353BBF9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8693C-03FF-412C-9E03-E1913E5F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54F7-0D3E-4DB2-B922-8A05E35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7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F07E-25E3-49B7-9682-914AC05F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294A-1698-4A51-BD3C-3B194C7D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AF506-C994-4EBA-877F-CC95F7DA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37F7-B661-4117-97C9-0FCE01A3286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D6E2-B9C1-464B-93EF-DD5E40A4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0F7B-A5BC-41FC-B727-18C9BBCD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54F7-0D3E-4DB2-B922-8A05E35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0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EEF3-3357-451E-8F43-CF0595D0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A24C-796C-4361-9881-445D12E8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97A3D-D181-49D8-8199-6BE6D803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37F7-B661-4117-97C9-0FCE01A3286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CE915-1D91-4CD6-9AB8-2966FC42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AAC37-1547-4E09-B4A8-A8D0E855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54F7-0D3E-4DB2-B922-8A05E35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3C66-55EF-4F67-8ADC-C6284F08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8E77-A728-4F2E-A490-8D01F52E6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DDB94-809E-4BB6-AF99-95423B908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8719C-0798-4A38-844D-3C4563EB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37F7-B661-4117-97C9-0FCE01A3286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FC766-6E45-4814-9EF9-B3C7BD66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4D829-3402-4849-A4FA-F7D38D47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54F7-0D3E-4DB2-B922-8A05E35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77E4-4C24-406E-9436-CACEC711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34EC-BF94-47F6-8F10-B2ADC257E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2D548-EB5E-4FDF-93EF-0550392D8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CEE35-D207-482B-B319-699C52568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40F1F-975D-4D02-A89B-46E92C296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3AF07-79F9-4930-9292-698C5F9A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37F7-B661-4117-97C9-0FCE01A3286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E886D-763F-4F91-B422-14CDC072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F2271-92FA-4E0E-868B-3402D810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54F7-0D3E-4DB2-B922-8A05E35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6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0C3E-70CF-4AC1-A43B-98A057A0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A5493-E8F7-4F19-A0D7-23DD64D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37F7-B661-4117-97C9-0FCE01A3286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6921C-1EFA-46AB-8014-F29438C5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A94CC-9204-4532-97CF-0DC253B9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54F7-0D3E-4DB2-B922-8A05E35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3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3C950-4D92-461E-AF92-B1E9F7A8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37F7-B661-4117-97C9-0FCE01A3286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98FA5-9965-4B6A-B519-29585421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9BFD7-4937-43D4-B3A6-F6BD1C74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54F7-0D3E-4DB2-B922-8A05E35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8426-5528-4BE3-90C4-DD3B72BF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4D8-9AFB-4BA6-95F1-ECF633390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9D459-4C24-47E5-ABB9-E7892FFD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005B4-1739-4EB2-A9F4-6153FF14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37F7-B661-4117-97C9-0FCE01A3286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BEBD1-8D01-43F6-BB8D-9AB2C410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882BA-53A6-41D8-B324-BE2F0245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54F7-0D3E-4DB2-B922-8A05E35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4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0A87-087F-45D1-B99C-BE759C5C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00219-7A6C-4C89-A3AD-7C23371BB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676CD-575D-4B98-98B8-69A6738AD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2D1A6-2A72-4708-86F0-14ED5F1B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37F7-B661-4117-97C9-0FCE01A3286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5CCA7-6911-43EC-973E-3A16DF14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7082A-A785-4678-8BEA-9A874B5D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54F7-0D3E-4DB2-B922-8A05E35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5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3FC55-74CA-4567-B246-898F2B65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B76E3-BA75-4FB4-9827-89DED2EFE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6EA92-EAF1-4522-B203-D86503CA2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A37F7-B661-4117-97C9-0FCE01A3286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DF27A-F531-4141-8B0C-748C9785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4198-9363-4BC6-8C15-A02AA9272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54F7-0D3E-4DB2-B922-8A05E35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15A2-1AD8-4AE9-9E71-43D9E396F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ECF28-3755-4C0E-A7DB-247019D53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735E8-667F-4BD9-B196-FFFC2E8DC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6" y="0"/>
            <a:ext cx="11660227" cy="3553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ADAF0-AD9C-4F1C-B7DA-00CFEC3B3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53321"/>
            <a:ext cx="12192000" cy="36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2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5214-1603-48C0-BDFD-8E9791C3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B8F56-E1B1-4E2C-A3F1-D792D194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8" y="3285626"/>
            <a:ext cx="12088912" cy="357237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36200-D02C-4803-BD64-37D555B5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70A9D-7BFF-4CF6-B051-DA913D037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" y="0"/>
            <a:ext cx="12182474" cy="32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4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MMinh</dc:creator>
  <cp:lastModifiedBy>MMinh</cp:lastModifiedBy>
  <cp:revision>4</cp:revision>
  <dcterms:created xsi:type="dcterms:W3CDTF">2024-06-04T03:39:44Z</dcterms:created>
  <dcterms:modified xsi:type="dcterms:W3CDTF">2024-06-04T05:12:46Z</dcterms:modified>
</cp:coreProperties>
</file>