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942" r:id="rId3"/>
    <p:sldId id="943" r:id="rId5"/>
    <p:sldId id="940" r:id="rId6"/>
    <p:sldId id="941" r:id="rId7"/>
    <p:sldId id="944" r:id="rId8"/>
    <p:sldId id="945" r:id="rId9"/>
    <p:sldId id="946" r:id="rId10"/>
    <p:sldId id="947" r:id="rId11"/>
    <p:sldId id="948" r:id="rId12"/>
  </p:sldIdLst>
  <p:sldSz cx="9144000" cy="6858000" type="screen4x3"/>
  <p:notesSz cx="6858000" cy="9144000"/>
  <p:embeddedFontLst>
    <p:embeddedFont>
      <p:font typeface="Calibri" panose="020F0502020204030204" charset="0"/>
      <p:regular r:id="rId16"/>
      <p:bold r:id="rId17"/>
      <p:italic r:id="rId18"/>
      <p:boldItalic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92" autoAdjust="0"/>
  </p:normalViewPr>
  <p:slideViewPr>
    <p:cSldViewPr snapToGrid="0">
      <p:cViewPr varScale="1">
        <p:scale>
          <a:sx n="54" d="100"/>
          <a:sy n="54" d="100"/>
        </p:scale>
        <p:origin x="16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43E7-7335-4068-8297-B5F940ADDBF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1"/>
            <a:ext cx="9144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800225" y="340521"/>
            <a:ext cx="714375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628650" y="1397005"/>
            <a:ext cx="78867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  <a:endParaRPr lang="vi-VN" dirty="0"/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9" y="59121"/>
            <a:ext cx="1613559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1800225" y="1195388"/>
            <a:ext cx="671512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256F-89B9-4D90-B05F-CC5F76E8BD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24A4-9C74-412F-A156-553A8F2B5A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14325" y="2102485"/>
            <a:ext cx="8580120" cy="4131945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BÁO CÁO KẾT QUẢ THỰC HÀNH</a:t>
            </a:r>
            <a:endParaRPr lang="en-US" sz="3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Môn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Thái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độ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sống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3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Mã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môn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học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  <a:endParaRPr lang="en-US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304925" y="210820"/>
            <a:ext cx="7653655" cy="875030"/>
          </a:xfrm>
        </p:spPr>
        <p:txBody>
          <a:bodyPr>
            <a:normAutofit fontScale="90000"/>
          </a:bodyPr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14325" y="1553210"/>
            <a:ext cx="8580120" cy="468122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nhóm thực hiện: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........................ MSSV...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........................ MSSV...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........................ MSSV...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........................ MSSV...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........................ MSSV...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  <a:endParaRPr lang="en-US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304925" y="210820"/>
            <a:ext cx="7653655" cy="875030"/>
          </a:xfrm>
        </p:spPr>
        <p:txBody>
          <a:bodyPr>
            <a:normAutofit fontScale="90000"/>
          </a:bodyPr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14614" y="1423685"/>
            <a:ext cx="8580004" cy="4810859"/>
          </a:xfrm>
          <a:ln>
            <a:noFill/>
          </a:ln>
        </p:spPr>
        <p:txBody>
          <a:bodyPr>
            <a:normAutofit fontScale="92500"/>
          </a:bodyPr>
          <a:lstStyle/>
          <a:p>
            <a:pPr marL="0" indent="0" algn="just" fontAlgn="base">
              <a:buNone/>
            </a:pP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</a:t>
            </a:r>
            <a:r>
              <a:rPr lang="vi-V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  <a:endParaRPr lang="en-US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304925" y="210820"/>
            <a:ext cx="7653655" cy="875030"/>
          </a:xfrm>
        </p:spPr>
        <p:txBody>
          <a:bodyPr>
            <a:normAutofit fontScale="90000"/>
          </a:bodyPr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14614" y="1423685"/>
            <a:ext cx="8580004" cy="4810859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</a:t>
            </a:r>
            <a:r>
              <a:rPr lang="vi-V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400" b="1" dirty="0">
                <a:cs typeface="Times New Roman" panose="02020603050405020304" pitchFamily="18" charset="0"/>
              </a:rPr>
              <a:t>ư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ng</a:t>
            </a:r>
            <a:r>
              <a:rPr lang="vi-VN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fontAlgn="base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fontAlgn="base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  <a:endParaRPr lang="en-US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304925" y="210820"/>
            <a:ext cx="7653655" cy="875030"/>
          </a:xfrm>
        </p:spPr>
        <p:txBody>
          <a:bodyPr>
            <a:normAutofit fontScale="90000"/>
          </a:bodyPr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  <a:endParaRPr lang="en-US" dirty="0"/>
          </a:p>
        </p:txBody>
      </p:sp>
      <p:sp>
        <p:nvSpPr>
          <p:cNvPr id="6" name="Hình chữ nhật 5"/>
          <p:cNvSpPr/>
          <p:nvPr/>
        </p:nvSpPr>
        <p:spPr>
          <a:xfrm>
            <a:off x="1968876" y="209697"/>
            <a:ext cx="611744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 TỔ CHỨC CHƯƠNG TRÌNH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Nội dung 2"/>
          <p:cNvSpPr>
            <a:spLocks noGrp="1"/>
          </p:cNvSpPr>
          <p:nvPr>
            <p:ph idx="1"/>
          </p:nvPr>
        </p:nvSpPr>
        <p:spPr>
          <a:xfrm>
            <a:off x="467878" y="1586546"/>
            <a:ext cx="8034853" cy="4319322"/>
          </a:xfrm>
          <a:ln>
            <a:noFill/>
          </a:ln>
        </p:spPr>
        <p:txBody>
          <a:bodyPr>
            <a:normAutofit/>
          </a:bodyPr>
          <a:lstStyle/>
          <a:p>
            <a:pPr algn="just" fontAlgn="base">
              <a:lnSpc>
                <a:spcPct val="110000"/>
              </a:lnSpc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:………………………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0000"/>
              </a:lnSpc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:………………………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0000"/>
              </a:lnSpc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:………………………..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clip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):………………………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87289" y="1423685"/>
            <a:ext cx="8759940" cy="4798986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:……………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:……………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3…..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TP.Hồ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  <a:endParaRPr lang="en-US" dirty="0"/>
          </a:p>
        </p:txBody>
      </p:sp>
      <p:sp>
        <p:nvSpPr>
          <p:cNvPr id="6" name="Hình chữ nhật 5"/>
          <p:cNvSpPr/>
          <p:nvPr/>
        </p:nvSpPr>
        <p:spPr>
          <a:xfrm>
            <a:off x="2657261" y="540195"/>
            <a:ext cx="5331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HỌC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87289" y="1423684"/>
            <a:ext cx="8759940" cy="5155245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01: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)……………….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1.2.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……………………………………………………….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1.3.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……………………………………………………….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  <a:endParaRPr lang="en-US" dirty="0"/>
          </a:p>
        </p:txBody>
      </p:sp>
      <p:sp>
        <p:nvSpPr>
          <p:cNvPr id="6" name="Hình chữ nhật 5"/>
          <p:cNvSpPr/>
          <p:nvPr/>
        </p:nvSpPr>
        <p:spPr>
          <a:xfrm>
            <a:off x="2183574" y="540195"/>
            <a:ext cx="6279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HỌC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87289" y="1423684"/>
            <a:ext cx="8759940" cy="5155245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02: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)……………….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2.2.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……………………………………………………….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……………………………………………………….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  <a:endParaRPr lang="en-US" dirty="0"/>
          </a:p>
        </p:txBody>
      </p:sp>
      <p:sp>
        <p:nvSpPr>
          <p:cNvPr id="6" name="Hình chữ nhật 5"/>
          <p:cNvSpPr/>
          <p:nvPr/>
        </p:nvSpPr>
        <p:spPr>
          <a:xfrm>
            <a:off x="2183574" y="540195"/>
            <a:ext cx="6279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HỌC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87289" y="1423684"/>
            <a:ext cx="8759940" cy="5155245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03: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)……………….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3.2.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……………………………………………………….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……………………………………………………….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1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  <a:endParaRPr lang="en-US" dirty="0"/>
          </a:p>
        </p:txBody>
      </p:sp>
      <p:sp>
        <p:nvSpPr>
          <p:cNvPr id="6" name="Hình chữ nhật 5"/>
          <p:cNvSpPr/>
          <p:nvPr/>
        </p:nvSpPr>
        <p:spPr>
          <a:xfrm>
            <a:off x="2183574" y="540195"/>
            <a:ext cx="6279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HỌC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2392</Words>
  <Application>WPS Presentation</Application>
  <PresentationFormat>Trình chiếu Trên màn hình (4:3)</PresentationFormat>
  <Paragraphs>116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TRƯỜNG ĐẠI HỌC TÔN ĐỨC THẮNG PHÒNG CÔNG TÁC HỌC SINH SINH VIÊN</vt:lpstr>
      <vt:lpstr>TRƯỜNG ĐẠI HỌC TÔN ĐỨC THẮNG PHÒNG CÔNG TÁC HỌC SINH SINH VIÊN</vt:lpstr>
      <vt:lpstr>TRƯỜNG ĐẠI HỌC TÔN ĐỨC THẮNG PHÒNG CÔNG TÁC HỌC SINH SINH VIÊN</vt:lpstr>
      <vt:lpstr>TRƯỜNG ĐẠI HỌC TÔN ĐỨC THẮNG PHÒNG CÔNG TÁC HỌC SINH SINH VIÊN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GIAI ĐOẠN HỌC HỘI TRƯỜNG</dc:title>
  <dc:creator>Nguyễn Văn Hiến</dc:creator>
  <cp:lastModifiedBy>ASUS</cp:lastModifiedBy>
  <cp:revision>50</cp:revision>
  <dcterms:created xsi:type="dcterms:W3CDTF">2020-11-01T21:53:00Z</dcterms:created>
  <dcterms:modified xsi:type="dcterms:W3CDTF">2020-12-19T12:36:31Z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