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40" r:id="rId2"/>
    <p:sldId id="941" r:id="rId3"/>
    <p:sldId id="944" r:id="rId4"/>
    <p:sldId id="945" r:id="rId5"/>
    <p:sldId id="9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F41B-B7AF-4465-9997-F05CFB9F80F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30D2-AE7C-4236-A880-F9392EDF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8EAF6-52B6-4EB1-ACD7-FB25400B9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4D2B-6458-4815-893F-966DF9ED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0ACC1-D375-4143-A20B-6EBC54528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1E31-5204-464C-B68A-144CBD11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D726-D1AC-4C85-A9B4-E043BB58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24EB-71A5-434B-9FD7-B4A599FB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7F91-800A-4208-9568-145EE909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E034-97F1-4E20-BC5C-82FAFD6B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0A91-7091-4344-9E8D-1A2C1AC6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1938-864C-4850-BCCF-E8F71AA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99CB-985E-4783-B8D9-FFE912BB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CD5B1-9AFB-4EE2-838B-C1F31D57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80D7-736B-4964-B5D7-68B54424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B007-E4FC-46B5-877D-DFF48016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ECDF-637F-4EC1-B487-70ABA150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7806-A9F1-4505-957D-8810D18C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2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6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" y="59122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1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4601-F054-47B1-A520-1628F495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CB0A-317A-4124-8B85-ECE371CF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FD90-5601-4B22-BB74-8FB65EE8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7B6A-531E-4945-A018-A25DE66A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D948-1474-4A1A-8EED-0BF56D4C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AF1-A5FA-4497-B85D-B3D8B9C7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BF92-F01C-4A7A-8DBD-69C93241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722A-0ABA-4569-8EA4-87FD5636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D6D1-B363-4B7A-B042-0548AD81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ECEC-9574-4CDC-8F98-FC7DA270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63AC-A40A-4EFA-83A2-4E84E6FD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87A3-CFEB-432A-8836-9024CF582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2E6F-DBCF-4259-8E84-0081EBBC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E8E8-65BE-4CD7-A709-35818D88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0367-9B2B-47A7-BE8A-ED076F67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D172-0B4E-4FA0-BF9E-CBDFECB1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903-0D58-47AC-A514-53B6AB6F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4E52-57A9-45E3-BB1B-09F8DD0B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43C1-7AE4-4A89-8724-BEB31893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C5C2A-3FA2-437C-A06B-0EB2722BC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08E10-714C-40A1-B343-4F9591EB7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411E-7A21-476B-8C38-A5C1780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3A908-06B8-481F-AEC2-EC3899F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B9C74-E04A-4468-A72E-7E5C3FD0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9AED-EFDC-473B-8DFF-D4CD43AE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D1FD1-889E-446C-BCF5-2BC68A16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E9FE2-8FBC-472C-B832-C5E32F36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9C2B-3647-4466-88AC-6E55923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C78D-D040-42FE-A4C0-01CBDF9B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1B603-FF20-49F3-B033-6045970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2413-1545-4F28-B79C-6CE5326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B395-0930-44BA-AF35-FB43EB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6449-B7FB-446F-9CDD-93C54344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C19D-1BBA-411F-94CB-9B7811C2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0BDC-1684-496E-8473-42E8EAC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69EE-1FC1-4F95-8C58-DC5F7FEA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EE88-7F79-4C59-92B1-0F972E3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CD5-C97A-4EE2-94D2-4A25698F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86EE-A318-4481-A3B0-FAB28D9B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1F39-A7AB-4823-AA14-DF27A4E4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F398-13E7-4C39-9537-48991D50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A246-4DD7-46C7-B0BC-ECA25272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4B3F-C7B4-492C-8266-C33606FD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5F3B-5D6E-4AC9-857F-D15843E9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E19D-5523-4E0B-BF0B-D48489E4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8CFC-634C-4D7A-A097-9BC6F641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A19B-9786-418C-A22F-4E886103930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764E-24FF-43AD-AAC1-5CB4745C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AE76-16DB-4AF0-9256-70291B37E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C087-DF46-457B-8054-60878A7D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64893" y="1334125"/>
            <a:ext cx="11739796" cy="5022227"/>
          </a:xfrm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just" fontAlgn="base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4 SAO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FANPAGE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 BÁO IT</a:t>
            </a:r>
          </a:p>
          <a:p>
            <a:pPr marL="0" indent="0" algn="ctr" fontAlgn="base">
              <a:buNone/>
            </a:pP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tin,sự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đrl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</a:p>
          <a:p>
            <a:pPr marL="0" indent="0" algn="just" fontAlgn="base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c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fontAlgn="base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fontAlgn="base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</a:p>
          <a:p>
            <a:pPr algn="just" fontAlgn="base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</p:spTree>
    <p:extLst>
      <p:ext uri="{BB962C8B-B14F-4D97-AF65-F5344CB8AC3E}">
        <p14:creationId xmlns:p14="http://schemas.microsoft.com/office/powerpoint/2010/main" val="351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18637" y="1439056"/>
            <a:ext cx="11548642" cy="4437089"/>
          </a:xfrm>
          <a:ln>
            <a:solidFill>
              <a:srgbClr val="00B0F0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20000"/>
              </a:lnSpc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9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</p:spTree>
    <p:extLst>
      <p:ext uri="{BB962C8B-B14F-4D97-AF65-F5344CB8AC3E}">
        <p14:creationId xmlns:p14="http://schemas.microsoft.com/office/powerpoint/2010/main" val="878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18637" y="1439056"/>
            <a:ext cx="11548642" cy="443708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3" y="3192746"/>
            <a:ext cx="8930500" cy="17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03647" y="1334125"/>
            <a:ext cx="11623592" cy="4878524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70" y="1438768"/>
            <a:ext cx="5370616" cy="47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637581" y="2068643"/>
            <a:ext cx="6332065" cy="4167265"/>
          </a:xfrm>
          <a:ln>
            <a:solidFill>
              <a:srgbClr val="00B0F0"/>
            </a:solidFill>
          </a:ln>
        </p:spPr>
        <p:txBody>
          <a:bodyPr numCol="1" spcCol="0">
            <a:normAutofit fontScale="85000" lnSpcReduction="20000"/>
          </a:bodyPr>
          <a:lstStyle/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_519H0316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_51900249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_91900253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_51900306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_519H0362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_51900348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3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058242" y="288570"/>
            <a:ext cx="545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6FCF48-0326-409A-B469-501C9A4588A9}"/>
              </a:ext>
            </a:extLst>
          </p:cNvPr>
          <p:cNvSpPr txBox="1"/>
          <p:nvPr/>
        </p:nvSpPr>
        <p:spPr>
          <a:xfrm>
            <a:off x="9151717" y="88515"/>
            <a:ext cx="14724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 01</a:t>
            </a:r>
          </a:p>
        </p:txBody>
      </p:sp>
      <p:sp>
        <p:nvSpPr>
          <p:cNvPr id="9" name="Chỗ dành sẵn cho Nội dung 2"/>
          <p:cNvSpPr txBox="1">
            <a:spLocks/>
          </p:cNvSpPr>
          <p:nvPr/>
        </p:nvSpPr>
        <p:spPr>
          <a:xfrm>
            <a:off x="179882" y="2068643"/>
            <a:ext cx="5457699" cy="41672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numCol="1" spcCol="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_51900369 (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_519H0027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Phan Minh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_51900351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_51900770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_51900330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Thuỳ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_51900249</a:t>
            </a:r>
          </a:p>
          <a:p>
            <a:pPr marL="0" indent="0" algn="just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882" y="1371977"/>
            <a:ext cx="716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KHOA 4 SAO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307</Words>
  <Application>Microsoft Office PowerPoint</Application>
  <PresentationFormat>Widescreen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2021-04-09T06:20:18Z</dcterms:created>
  <dcterms:modified xsi:type="dcterms:W3CDTF">2021-12-29T14:53:22Z</dcterms:modified>
</cp:coreProperties>
</file>