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Garamon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regular.fntdata"/><Relationship Id="rId10" Type="http://schemas.openxmlformats.org/officeDocument/2006/relationships/slide" Target="slides/slide6.xml"/><Relationship Id="rId13" Type="http://schemas.openxmlformats.org/officeDocument/2006/relationships/font" Target="fonts/Garamond-italic.fntdata"/><Relationship Id="rId12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b="1" sz="4500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286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291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blo.asia/p/cau-truc-du-lieu-va-giai-thuat-search-924lJYzWZPM" TargetMode="External"/><Relationship Id="rId4" Type="http://schemas.openxmlformats.org/officeDocument/2006/relationships/hyperlink" Target="https://github.com/pqhuy87it/MonthlyReport/tree/master/SearchAlgorithm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3024553"/>
            <a:ext cx="6011857" cy="1283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3600"/>
              <a:buFont typeface="Calibri"/>
              <a:buNone/>
            </a:pPr>
            <a:r>
              <a:rPr lang="en-US" sz="3600"/>
              <a:t>&lt;</a:t>
            </a:r>
            <a:r>
              <a:rPr lang="en-US" sz="3600"/>
              <a:t>TÊN ĐỀ TÀI&gt;</a:t>
            </a:r>
            <a:br>
              <a:rPr lang="en-US" sz="3600"/>
            </a:br>
            <a:r>
              <a:rPr lang="en-US" sz="3600"/>
              <a:t>Đảm bảo chất lượng phần mềm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69278" y="4562168"/>
            <a:ext cx="4848765" cy="107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/>
              <a:t>Giảng viên: Ngô Thanh Huyền</a:t>
            </a:r>
            <a:endParaRPr sz="2000"/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/>
              <a:t>SV thực hiện: &lt;Họ và tên&gt; </a:t>
            </a:r>
            <a:endParaRPr/>
          </a:p>
        </p:txBody>
      </p:sp>
      <p:sp>
        <p:nvSpPr>
          <p:cNvPr id="90" name="Google Shape;90;p1"/>
          <p:cNvSpPr txBox="1"/>
          <p:nvPr>
            <p:ph idx="2" type="body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lang="en-US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715535" y="4126413"/>
            <a:ext cx="5186701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 cụ ……….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754742" y="2498309"/>
            <a:ext cx="5612567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372144" y="1649252"/>
            <a:ext cx="5424985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472079" y="866179"/>
            <a:ext cx="51689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067345" y="1755615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449943" y="2574509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417086" y="4175626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847846" y="3308583"/>
            <a:ext cx="5343421" cy="529445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4,5….</a:t>
            </a:r>
            <a:endParaRPr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488786" y="338499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cap="flat" cmpd="sng" w="9525">
            <a:solidFill>
              <a:srgbClr val="B3AB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flipH="1" rot="5400000">
            <a:off x="-1998313" y="1675297"/>
            <a:ext cx="4032250" cy="3929063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Tổng kết bài học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715535" y="4126413"/>
            <a:ext cx="5186701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 cụ ……….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2754742" y="2498309"/>
            <a:ext cx="5612567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2372144" y="1649252"/>
            <a:ext cx="5424985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1472079" y="866179"/>
            <a:ext cx="51689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067345" y="1755615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449943" y="2574509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417086" y="41756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/>
          <p:nvPr/>
        </p:nvSpPr>
        <p:spPr>
          <a:xfrm>
            <a:off x="2847846" y="3308583"/>
            <a:ext cx="5343421" cy="529445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Nội dung 4,5….</a:t>
            </a:r>
            <a:endParaRPr/>
          </a:p>
        </p:txBody>
      </p:sp>
      <p:grpSp>
        <p:nvGrpSpPr>
          <p:cNvPr id="192" name="Google Shape;192;p3"/>
          <p:cNvGrpSpPr/>
          <p:nvPr/>
        </p:nvGrpSpPr>
        <p:grpSpPr>
          <a:xfrm>
            <a:off x="2488786" y="3384994"/>
            <a:ext cx="381000" cy="381000"/>
            <a:chOff x="2078" y="1680"/>
            <a:chExt cx="1615" cy="1615"/>
          </a:xfrm>
        </p:grpSpPr>
        <p:sp>
          <p:nvSpPr>
            <p:cNvPr id="193" name="Google Shape;193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rect b="b" l="l" r="r" t="t"/>
            <a:pathLst>
              <a:path extrusionOk="0" h="21600" w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cap="flat" cmpd="sng" w="9525">
            <a:solidFill>
              <a:srgbClr val="B3ABE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flipH="1" rot="5400000">
            <a:off x="-1998313" y="1675297"/>
            <a:ext cx="4032250" cy="3929063"/>
          </a:xfrm>
          <a:custGeom>
            <a:rect b="b" l="l" r="r" t="t"/>
            <a:pathLst>
              <a:path extrusionOk="0" h="21600" w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Tổng kết bài học</a:t>
            </a:r>
            <a:endParaRPr b="1" sz="1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Nội dung 1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Trình bày các nội dung tương ứng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29" name="Google Shape;229;p5"/>
          <p:cNvSpPr txBox="1"/>
          <p:nvPr>
            <p:ph idx="12" type="sldNum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8"/>
              <a:buFont typeface="Noto Sans Symbols"/>
              <a:buNone/>
            </a:pPr>
            <a:fld id="{00000000-1234-1234-1234-123412341234}" type="slidenum">
              <a:rPr lang="en-US" sz="1108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108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562708" y="1600200"/>
            <a:ext cx="8088923" cy="4472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662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https://viblo.asia/p/cau-truc-du-lieu-va-giai-thuat-search-924lJYzWZPM</a:t>
            </a:r>
            <a:endParaRPr sz="16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332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662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https://github.com/pqhuy87it/MonthlyReport/tree/master/SearchAlgorithms</a:t>
            </a:r>
            <a:endParaRPr sz="16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8600" lvl="0" marL="457200" marR="0" rtl="0" algn="just">
              <a:lnSpc>
                <a:spcPct val="150000"/>
              </a:lnSpc>
              <a:spcBef>
                <a:spcPts val="332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entury Schoolbook"/>
              <a:buNone/>
            </a:pPr>
            <a:r>
              <a:t/>
            </a:r>
            <a:endParaRPr sz="166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2024-09-27T15:40:07Z</dcterms:created>
  <dc:creator>Đỗ Thị Thu Trang</dc:creator>
</cp:coreProperties>
</file>