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52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6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1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9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9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9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C835A-7DF3-8157-E5A3-486A2027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Diabetes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E99-EE02-ACF4-129B-47DB894B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</a:t>
            </a:r>
            <a:endParaRPr lang="en-NZ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1B373FF-23F3-5C71-5648-77AA1217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9" r="21951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8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90ED3-1778-0630-5D31-FB640E70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03" y="884120"/>
            <a:ext cx="7577383" cy="53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3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0FEC3-CD9B-753F-95F1-8112E9C1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93" y="1615440"/>
            <a:ext cx="7462026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359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ShapesVTI</vt:lpstr>
      <vt:lpstr>Diabetes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Hien Truong</dc:creator>
  <cp:lastModifiedBy>Hien Truong</cp:lastModifiedBy>
  <cp:revision>1</cp:revision>
  <dcterms:created xsi:type="dcterms:W3CDTF">2023-08-28T02:24:29Z</dcterms:created>
  <dcterms:modified xsi:type="dcterms:W3CDTF">2023-08-28T04:24:40Z</dcterms:modified>
</cp:coreProperties>
</file>