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3" r:id="rId5"/>
    <p:sldId id="257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52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67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19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89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95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7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97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93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51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83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9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C835A-7DF3-8157-E5A3-486A2027C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Diabetes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89E99-EE02-ACF4-129B-47DB894B9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853656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Hypothesis:</a:t>
            </a:r>
            <a:endParaRPr lang="en-NZ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A1B373FF-23F3-5C71-5648-77AA1217E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89" r="21951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84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AEED0B-0D70-64DD-3476-186ED24D0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15" y="1156970"/>
            <a:ext cx="6067125" cy="4044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37CC5D-BF3F-5D18-8037-A8CA1582115C}"/>
              </a:ext>
            </a:extLst>
          </p:cNvPr>
          <p:cNvSpPr txBox="1"/>
          <p:nvPr/>
        </p:nvSpPr>
        <p:spPr>
          <a:xfrm>
            <a:off x="2552700" y="333375"/>
            <a:ext cx="7669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Correlation between variables in the diabetes dataset</a:t>
            </a:r>
            <a:endParaRPr lang="en-NZ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A8C73-FD4B-B3AA-392C-35543B583796}"/>
              </a:ext>
            </a:extLst>
          </p:cNvPr>
          <p:cNvSpPr txBox="1"/>
          <p:nvPr/>
        </p:nvSpPr>
        <p:spPr>
          <a:xfrm>
            <a:off x="346849" y="1285875"/>
            <a:ext cx="47395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learn: </a:t>
            </a:r>
          </a:p>
          <a:p>
            <a:endParaRPr lang="en-US" dirty="0"/>
          </a:p>
          <a:p>
            <a:r>
              <a:rPr lang="en-US" dirty="0"/>
              <a:t>The diabetes disease (target) is highly correlated with sex, BMI, average blood pressure (bp), high-density lipoprotein (</a:t>
            </a:r>
            <a:r>
              <a:rPr lang="en-US" dirty="0" err="1"/>
              <a:t>hdl</a:t>
            </a:r>
            <a:r>
              <a:rPr lang="en-US" dirty="0"/>
              <a:t>), possibly log of serum triglyceride levels (</a:t>
            </a:r>
            <a:r>
              <a:rPr lang="en-US" dirty="0" err="1"/>
              <a:t>ltg</a:t>
            </a:r>
            <a:r>
              <a:rPr lang="en-US" dirty="0"/>
              <a:t>) and blood sugar level (</a:t>
            </a:r>
            <a:r>
              <a:rPr lang="en-US" dirty="0" err="1"/>
              <a:t>glu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And slightly correlated to age, total serum cholesterol (</a:t>
            </a:r>
            <a:r>
              <a:rPr lang="en-US" dirty="0" err="1"/>
              <a:t>tc</a:t>
            </a:r>
            <a:r>
              <a:rPr lang="en-US" dirty="0"/>
              <a:t>) low-density lipoprotein (</a:t>
            </a:r>
            <a:r>
              <a:rPr lang="en-US" dirty="0" err="1"/>
              <a:t>ldl</a:t>
            </a:r>
            <a:r>
              <a:rPr lang="en-US" dirty="0"/>
              <a:t>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9813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D97D8-7B66-E333-24D9-9C86AF822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06" y="1400809"/>
            <a:ext cx="4905519" cy="3847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CAD0A6-77B1-7C00-7B9B-5D8C9524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40" y="1400809"/>
            <a:ext cx="5148407" cy="40379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5DE4F0-E9E7-5CA4-965B-9728780A5720}"/>
              </a:ext>
            </a:extLst>
          </p:cNvPr>
          <p:cNvSpPr txBox="1"/>
          <p:nvPr/>
        </p:nvSpPr>
        <p:spPr>
          <a:xfrm>
            <a:off x="1452357" y="485775"/>
            <a:ext cx="106354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Checking trends of correlation between variables and diabetes </a:t>
            </a:r>
            <a:r>
              <a:rPr lang="en-US" sz="2500" dirty="0" err="1"/>
              <a:t>desease</a:t>
            </a:r>
            <a:endParaRPr lang="en-NZ" sz="25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939EE1-3A4E-0CC6-74BA-BF219EC4BBA7}"/>
              </a:ext>
            </a:extLst>
          </p:cNvPr>
          <p:cNvCxnSpPr/>
          <p:nvPr/>
        </p:nvCxnSpPr>
        <p:spPr>
          <a:xfrm flipV="1">
            <a:off x="1752600" y="1609725"/>
            <a:ext cx="360045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92C5D4-739D-6E60-0DE1-0A405C4648D1}"/>
              </a:ext>
            </a:extLst>
          </p:cNvPr>
          <p:cNvCxnSpPr/>
          <p:nvPr/>
        </p:nvCxnSpPr>
        <p:spPr>
          <a:xfrm flipV="1">
            <a:off x="7515225" y="1781175"/>
            <a:ext cx="3828669" cy="28670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0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4A3EA9-C72E-3D3C-A6D7-100B3BAB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86" y="1123061"/>
            <a:ext cx="5058051" cy="3967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254A4-D54A-15FC-03F7-0E89AFA01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166" y="1123060"/>
            <a:ext cx="5058051" cy="396709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D48EBC-70CD-95EB-7F2D-6F6CA242035B}"/>
              </a:ext>
            </a:extLst>
          </p:cNvPr>
          <p:cNvCxnSpPr/>
          <p:nvPr/>
        </p:nvCxnSpPr>
        <p:spPr>
          <a:xfrm flipV="1">
            <a:off x="1119251" y="1673096"/>
            <a:ext cx="3828669" cy="28670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67879B-D4AA-9727-7574-D3CE3237905A}"/>
              </a:ext>
            </a:extLst>
          </p:cNvPr>
          <p:cNvSpPr txBox="1"/>
          <p:nvPr/>
        </p:nvSpPr>
        <p:spPr>
          <a:xfrm>
            <a:off x="829590" y="445135"/>
            <a:ext cx="105328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Checking trends of correlation between variables and diabetes disease</a:t>
            </a:r>
            <a:endParaRPr lang="en-NZ" sz="25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EA6773-7E0D-5088-FB8E-77667655B36A}"/>
              </a:ext>
            </a:extLst>
          </p:cNvPr>
          <p:cNvSpPr/>
          <p:nvPr/>
        </p:nvSpPr>
        <p:spPr>
          <a:xfrm>
            <a:off x="9966960" y="1123060"/>
            <a:ext cx="1294257" cy="2221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97EDA9-EE1E-2A93-EB80-FB55B4F5E623}"/>
              </a:ext>
            </a:extLst>
          </p:cNvPr>
          <p:cNvSpPr/>
          <p:nvPr/>
        </p:nvSpPr>
        <p:spPr>
          <a:xfrm rot="5400000">
            <a:off x="8208899" y="751584"/>
            <a:ext cx="1294257" cy="2221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17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30FEC3-CD9B-753F-95F1-8112E9C1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03" y="2004060"/>
            <a:ext cx="5309324" cy="3534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9E185B-015D-256A-DF28-409932E4E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551" y="2004059"/>
            <a:ext cx="5309324" cy="35349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BF3165-C8BD-BACA-176A-D9FB9699D185}"/>
              </a:ext>
            </a:extLst>
          </p:cNvPr>
          <p:cNvSpPr txBox="1"/>
          <p:nvPr/>
        </p:nvSpPr>
        <p:spPr>
          <a:xfrm>
            <a:off x="1552575" y="1381125"/>
            <a:ext cx="311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detection of outliers 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4AD87-5187-5BDC-8C26-01F4D791E8A0}"/>
              </a:ext>
            </a:extLst>
          </p:cNvPr>
          <p:cNvSpPr txBox="1"/>
          <p:nvPr/>
        </p:nvSpPr>
        <p:spPr>
          <a:xfrm>
            <a:off x="8045862" y="1381125"/>
            <a:ext cx="234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out outliers </a:t>
            </a:r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A6054-D918-96F5-6A38-26F2320E541C}"/>
              </a:ext>
            </a:extLst>
          </p:cNvPr>
          <p:cNvSpPr txBox="1"/>
          <p:nvPr/>
        </p:nvSpPr>
        <p:spPr>
          <a:xfrm>
            <a:off x="4178712" y="333375"/>
            <a:ext cx="36518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Box plot of ten features </a:t>
            </a:r>
            <a:endParaRPr lang="en-NZ" sz="2500" dirty="0"/>
          </a:p>
        </p:txBody>
      </p:sp>
    </p:spTree>
    <p:extLst>
      <p:ext uri="{BB962C8B-B14F-4D97-AF65-F5344CB8AC3E}">
        <p14:creationId xmlns:p14="http://schemas.microsoft.com/office/powerpoint/2010/main" val="34283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DE2B3-5043-4C89-8445-8935BEEA4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1809271"/>
            <a:ext cx="5340198" cy="3582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88045-852E-885D-D5EA-A23F56AA9DE8}"/>
              </a:ext>
            </a:extLst>
          </p:cNvPr>
          <p:cNvSpPr txBox="1"/>
          <p:nvPr/>
        </p:nvSpPr>
        <p:spPr>
          <a:xfrm>
            <a:off x="829590" y="445135"/>
            <a:ext cx="37042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Simple linear regression</a:t>
            </a:r>
            <a:endParaRPr lang="en-NZ" sz="2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030E69-8018-C2E6-82D8-331B6B470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026" y="1687694"/>
            <a:ext cx="5423774" cy="382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98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05447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105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Arial</vt:lpstr>
      <vt:lpstr>Avenir Next LT Pro</vt:lpstr>
      <vt:lpstr>Calibri</vt:lpstr>
      <vt:lpstr>ShapesVTI</vt:lpstr>
      <vt:lpstr>Diabetes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</dc:title>
  <dc:creator>Hien Truong</dc:creator>
  <cp:lastModifiedBy>Hien Truong</cp:lastModifiedBy>
  <cp:revision>8</cp:revision>
  <dcterms:created xsi:type="dcterms:W3CDTF">2023-08-28T02:24:29Z</dcterms:created>
  <dcterms:modified xsi:type="dcterms:W3CDTF">2023-08-29T00:31:13Z</dcterms:modified>
</cp:coreProperties>
</file>