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B204-1C79-7629-0BBF-4F3A9216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0AB0F-751E-5A7C-FDDD-5C1FB01E0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8269-35DB-1D01-ED0E-380DA313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9D80-3FA6-C880-2A17-81B818D3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5B60-6F4F-8CEE-6F35-0E587172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50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D8F-A8FD-7BF8-F1E1-63203AA0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80265-3169-5C99-7FDF-260EE642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44CF-0928-FD37-0FEC-E0C090D0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AE46-F159-9949-9D0E-A705381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A00E-10FA-3219-8BBF-7F157391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04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9604A-BCAA-26EC-C58F-29986DD6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ABF4-CC80-6115-6462-85BF017D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BC7B-84F1-C010-616A-45C869FC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AA2D-8C33-C9F7-8D6F-132E90A4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9FD3-D098-B52B-6359-DC3A7EF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68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A192-8795-A701-AE01-03D62F0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9620-1746-2CD1-DA2B-675423F0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7962-9624-E6B1-CFBB-9500F511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0C42-6B14-5608-E5E9-4248D41D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353C1-0012-3F11-4625-E15B5694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58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DE48-4D2F-6F26-44D0-09F408E5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8D73-CA61-F971-1553-9B8CE5BD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2FBA-F228-1E71-8AC7-3A616594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A4BF8-1DC5-0572-4DDB-70789F47B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4FCA-2676-C5DE-C939-915782F2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466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C4BC-F8C7-57EA-FF3C-EC9C3DF1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B798-3C40-4764-0F3C-30EAAA8EA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8CC23-9683-455B-74BE-6276B514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90BC-0FD8-D66C-13A2-8B2BF1A8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47E8-7652-79B0-E68C-939C53C6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096AA-CD87-B695-FD0B-82E81F7D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513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35E4-F841-6C3F-BD08-D1040D32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BAD55-1C57-78E0-32E3-3CDC4CF5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28C4-162A-76F0-C598-349F65E3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080A4-E106-BAC0-0C8C-63AA647B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E51ED-8194-D964-2941-9A9CB9AB3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A47DE-A4D9-B528-F22E-D86123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12622-07A4-8DAC-BDA6-B2DAB33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BDDBC-8D5D-E6CA-62F0-BC58C392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4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F718-FDAF-6D48-0B79-0BC62012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DF603-D59A-4E76-6EA0-AD6E702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7B0B0-045D-8204-279E-1BBEAE91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0C6C7-695C-C7CB-ACBA-0B6C5067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237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D498E-9EF3-384B-E575-926FF847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BCF38-A68B-1310-B555-61C8AA32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DE0D-B331-F5E3-E8F9-890E840E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111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C460-FC4C-4A05-3444-E7410633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06A2-6101-79F2-126B-4ADE815A6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DD529-2C57-30AD-8B22-69BD2270A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CB854-B392-E911-93C8-08898568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3D51-FF9D-98A2-571D-CA83D99D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E24A-B728-B253-FDE8-99A543E8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49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D01-1156-5BE0-80EB-64DE5EC2B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DF170-70B2-3023-762B-13039577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A267F-9B7B-0598-76CD-887D009C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F2FE3-4567-372D-9BD7-1C1164F0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AAB76-55B8-C670-DE2B-5D6AD49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CC05-3432-E177-FB68-D45D039A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9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171B8-5033-AF55-ADF1-6DA16A4F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C5A2-2985-B754-96DF-1A3BC77F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7A80-CF80-D4FB-A089-296AE7E97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B48D-0125-4568-9D26-C9DBBF36EE83}" type="datetimeFigureOut">
              <a:rPr lang="en-NZ" smtClean="0"/>
              <a:t>7/08/2023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21C7-1965-F520-25C5-0C9FDB6FE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C8D38-E958-FA55-0564-C10870640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79BD-3E8B-4661-B2B5-88F02833EC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725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4A547-740B-6037-6A89-F4C9AA6E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733" y="0"/>
            <a:ext cx="5003174" cy="3326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D47EF-B31C-9330-896B-D98C42B11CCF}"/>
              </a:ext>
            </a:extLst>
          </p:cNvPr>
          <p:cNvSpPr txBox="1"/>
          <p:nvPr/>
        </p:nvSpPr>
        <p:spPr>
          <a:xfrm>
            <a:off x="2163076" y="172720"/>
            <a:ext cx="13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analysis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7DE44-00FE-C1DD-0BE4-821F7DAB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0" y="460772"/>
            <a:ext cx="4723809" cy="314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AF275-E4E3-6B3C-2442-8C722943F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753" y="3326984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27968-EFC2-331E-AAD6-EE3BD604B11A}"/>
              </a:ext>
            </a:extLst>
          </p:cNvPr>
          <p:cNvSpPr txBox="1"/>
          <p:nvPr/>
        </p:nvSpPr>
        <p:spPr>
          <a:xfrm>
            <a:off x="6602095" y="447040"/>
            <a:ext cx="3680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variables:</a:t>
            </a:r>
          </a:p>
          <a:p>
            <a:endParaRPr lang="en-US" dirty="0"/>
          </a:p>
          <a:p>
            <a:r>
              <a:rPr lang="en-US" dirty="0"/>
              <a:t>Mean fractal dimension &amp; worst FD</a:t>
            </a:r>
          </a:p>
          <a:p>
            <a:r>
              <a:rPr lang="en-US" dirty="0"/>
              <a:t>Mean symmetry &amp; worst symmetry</a:t>
            </a:r>
          </a:p>
          <a:p>
            <a:r>
              <a:rPr lang="en-US" dirty="0"/>
              <a:t>Mean area &amp; worst area </a:t>
            </a:r>
          </a:p>
          <a:p>
            <a:r>
              <a:rPr lang="en-US" dirty="0"/>
              <a:t>Mean smoothness worst smoothness</a:t>
            </a:r>
          </a:p>
          <a:p>
            <a:r>
              <a:rPr lang="en-US" dirty="0"/>
              <a:t>Mean perimeter &amp; worst perimeter</a:t>
            </a:r>
          </a:p>
          <a:p>
            <a:r>
              <a:rPr lang="en-US" dirty="0"/>
              <a:t>Mean texture &amp; worst texture 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1F45D0-8E93-A843-59BD-8AE0DC9C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4" y="235913"/>
            <a:ext cx="5553193" cy="3193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AD57D-C103-713D-0B1E-08E96EDF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81" y="3344566"/>
            <a:ext cx="6110320" cy="3513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AE02C6-B65B-AD83-1770-DA7F4AD7337B}"/>
              </a:ext>
            </a:extLst>
          </p:cNvPr>
          <p:cNvSpPr txBox="1"/>
          <p:nvPr/>
        </p:nvSpPr>
        <p:spPr>
          <a:xfrm>
            <a:off x="6602094" y="3609340"/>
            <a:ext cx="3680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variables:</a:t>
            </a:r>
          </a:p>
          <a:p>
            <a:endParaRPr lang="en-US" dirty="0"/>
          </a:p>
          <a:p>
            <a:r>
              <a:rPr lang="en-US" dirty="0"/>
              <a:t>Mean fractal dimension &amp; worst FD</a:t>
            </a:r>
          </a:p>
          <a:p>
            <a:r>
              <a:rPr lang="en-US" dirty="0"/>
              <a:t>Mean symmetry &amp; worst symmetry</a:t>
            </a:r>
          </a:p>
          <a:p>
            <a:r>
              <a:rPr lang="en-US" dirty="0"/>
              <a:t>Mean area &amp; worst area </a:t>
            </a:r>
          </a:p>
          <a:p>
            <a:r>
              <a:rPr lang="en-US" dirty="0"/>
              <a:t>Mean smoothness worst smoothness</a:t>
            </a:r>
          </a:p>
          <a:p>
            <a:r>
              <a:rPr lang="en-US" dirty="0"/>
              <a:t>Mean perimeter &amp; worst perimeter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texture &amp; worst texture </a:t>
            </a:r>
            <a:endParaRPr lang="en-N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6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0D473-17C0-3892-CBEE-4B5BF2AA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4" y="422531"/>
            <a:ext cx="5374831" cy="3090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D8BCE-3B2D-A2FA-FFC7-65C140F6860C}"/>
              </a:ext>
            </a:extLst>
          </p:cNvPr>
          <p:cNvSpPr txBox="1"/>
          <p:nvPr/>
        </p:nvSpPr>
        <p:spPr>
          <a:xfrm>
            <a:off x="8164194" y="1009015"/>
            <a:ext cx="3680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variables:</a:t>
            </a:r>
          </a:p>
          <a:p>
            <a:endParaRPr lang="en-US" dirty="0"/>
          </a:p>
          <a:p>
            <a:r>
              <a:rPr lang="en-US" dirty="0"/>
              <a:t>Mean fractal dimension &amp; worst FD</a:t>
            </a:r>
          </a:p>
          <a:p>
            <a:r>
              <a:rPr lang="en-US" b="1" dirty="0">
                <a:solidFill>
                  <a:srgbClr val="FF0000"/>
                </a:solidFill>
              </a:rPr>
              <a:t>Mean symmetry &amp; worst symmetry</a:t>
            </a:r>
          </a:p>
          <a:p>
            <a:r>
              <a:rPr lang="en-US" dirty="0"/>
              <a:t>Mean area &amp; worst area </a:t>
            </a:r>
          </a:p>
          <a:p>
            <a:r>
              <a:rPr lang="en-US" dirty="0"/>
              <a:t>Mean smoothness worst smoothness</a:t>
            </a:r>
          </a:p>
          <a:p>
            <a:r>
              <a:rPr lang="en-US" dirty="0"/>
              <a:t>Mean perimeter &amp; worst perimeter</a:t>
            </a:r>
          </a:p>
          <a:p>
            <a:r>
              <a:rPr lang="en-US" dirty="0"/>
              <a:t>Mean texture &amp; worst texture 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31862-21FB-9070-D179-08E38E29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4" y="3649741"/>
            <a:ext cx="5222431" cy="3002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6DDC1-8553-2E64-852F-11CFA396CCF6}"/>
              </a:ext>
            </a:extLst>
          </p:cNvPr>
          <p:cNvSpPr txBox="1"/>
          <p:nvPr/>
        </p:nvSpPr>
        <p:spPr>
          <a:xfrm>
            <a:off x="8307069" y="3809365"/>
            <a:ext cx="36801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variables: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Mean fractal dimension &amp; worst FD</a:t>
            </a:r>
          </a:p>
          <a:p>
            <a:r>
              <a:rPr lang="en-US" dirty="0"/>
              <a:t>Mean symmetry &amp; worst symmetry</a:t>
            </a:r>
          </a:p>
          <a:p>
            <a:r>
              <a:rPr lang="en-US" dirty="0"/>
              <a:t>Mean area &amp; worst area </a:t>
            </a:r>
          </a:p>
          <a:p>
            <a:r>
              <a:rPr lang="en-US" dirty="0">
                <a:solidFill>
                  <a:srgbClr val="FF0000"/>
                </a:solidFill>
              </a:rPr>
              <a:t>Mean smoothness worst smoothness</a:t>
            </a:r>
          </a:p>
          <a:p>
            <a:r>
              <a:rPr lang="en-US" dirty="0"/>
              <a:t>Mean perimeter &amp; worst perimeter</a:t>
            </a:r>
          </a:p>
          <a:p>
            <a:r>
              <a:rPr lang="en-US" dirty="0"/>
              <a:t>Mean texture &amp; worst texture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711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782B7-7003-621E-F279-D28B4977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5" y="542052"/>
            <a:ext cx="3786845" cy="2524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9E5FF-A8E9-4C28-5B61-03FEF08C5977}"/>
              </a:ext>
            </a:extLst>
          </p:cNvPr>
          <p:cNvSpPr txBox="1"/>
          <p:nvPr/>
        </p:nvSpPr>
        <p:spPr>
          <a:xfrm>
            <a:off x="2163076" y="172720"/>
            <a:ext cx="386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 analysis: after dropping 8 variables</a:t>
            </a: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BF09B-868F-7AAA-16D4-D7014A38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8296"/>
            <a:ext cx="4876190" cy="332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260F12-DD26-DFF6-C0B1-7953F88C9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545" y="542052"/>
            <a:ext cx="4876190" cy="3326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11A678-DDD2-1814-414A-C98A1F00A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66" y="3869036"/>
            <a:ext cx="5751104" cy="2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A7690-A370-273E-B3E6-944A8D54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4" y="664496"/>
            <a:ext cx="5917460" cy="4584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F73B3-F061-C045-FE9F-B097E507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384" y="664495"/>
            <a:ext cx="5917460" cy="45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C7366-67F3-16B2-24CC-17CCD4A7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4" y="177997"/>
            <a:ext cx="4761905" cy="314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9442B-8AD9-E219-D94B-6852E342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55" y="181472"/>
            <a:ext cx="4600070" cy="3175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59F9E-805F-623D-280F-5DF263DF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5" y="3501323"/>
            <a:ext cx="4479424" cy="3111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C5A000-E022-43D5-EF4A-11ADA08E3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0" y="3523726"/>
            <a:ext cx="4292013" cy="30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22AB3-970D-C397-6148-C62678E7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6" y="1810109"/>
            <a:ext cx="5515664" cy="3885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946418-B61F-DF6F-EA30-069000B6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9780"/>
            <a:ext cx="5261100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55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141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Truong</dc:creator>
  <cp:lastModifiedBy>Hien Truong</cp:lastModifiedBy>
  <cp:revision>7</cp:revision>
  <dcterms:created xsi:type="dcterms:W3CDTF">2023-08-03T00:16:03Z</dcterms:created>
  <dcterms:modified xsi:type="dcterms:W3CDTF">2023-08-07T00:44:34Z</dcterms:modified>
</cp:coreProperties>
</file>