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E6E8-7D84-53E1-516E-D48647D1D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BF83E-959E-421F-B3AF-AFFCF51C2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2E952-6518-9CE9-0B3C-456CA9A1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BB98-7EE0-41A2-85A2-BFA67BD4507A}" type="datetimeFigureOut">
              <a:rPr lang="en-NZ" smtClean="0"/>
              <a:t>14/08/2023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3B289-1A4D-26A0-6C7F-0212789D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A414B-A53A-B3D0-20A5-036F083E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CBC2-D7F5-4EC3-93E7-3D071B1538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0924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3DD3-0DD5-C441-374F-AD228A32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A653F-B497-6010-BE83-F536116B9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0FA15-2CD3-9441-725D-AD8E8927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BB98-7EE0-41A2-85A2-BFA67BD4507A}" type="datetimeFigureOut">
              <a:rPr lang="en-NZ" smtClean="0"/>
              <a:t>14/08/2023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FD4A9-2DDA-2E9B-0359-06FCF056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5D321-C9EF-7215-34E3-90A2C542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CBC2-D7F5-4EC3-93E7-3D071B1538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100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FE791-F59F-8266-6ECD-B1E7F29EF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001E4-3FD8-9C41-6E70-E8F91E720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6F2AE-24BB-1276-4B85-C7D10655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BB98-7EE0-41A2-85A2-BFA67BD4507A}" type="datetimeFigureOut">
              <a:rPr lang="en-NZ" smtClean="0"/>
              <a:t>14/08/2023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D3474-15EF-CA74-B849-2756FDAE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3575-DDC0-FB3E-8DC3-C2C1171E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CBC2-D7F5-4EC3-93E7-3D071B1538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074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0208-2164-AA00-5327-3635BBD7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FB091-65B8-97B9-E7FF-8FC38678F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593B5-CD0D-1337-305C-6429E601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BB98-7EE0-41A2-85A2-BFA67BD4507A}" type="datetimeFigureOut">
              <a:rPr lang="en-NZ" smtClean="0"/>
              <a:t>14/08/2023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B0136-66AB-D6A2-082B-15814CFE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2B83D-284E-2D76-7F18-DEDD64C5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CBC2-D7F5-4EC3-93E7-3D071B1538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5600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246C-CD10-A228-A555-6E7A5FB0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D7601-A209-EDAF-52BB-66394D8A1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5630B-27F8-A330-CA0D-CCF4DD7A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BB98-7EE0-41A2-85A2-BFA67BD4507A}" type="datetimeFigureOut">
              <a:rPr lang="en-NZ" smtClean="0"/>
              <a:t>14/08/2023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C336E-B97E-0101-8B0F-654EAF67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0D000-13A8-D28B-0689-AF14A185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CBC2-D7F5-4EC3-93E7-3D071B1538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30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783B-9144-03D7-AB9F-75A83B45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8BF0-7E10-11DE-FDB1-31BC7A48E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11AD-2D91-9459-CB4C-8C7A0F6E2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C9FEF-D5FC-15AC-E1B8-C2CF655D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BB98-7EE0-41A2-85A2-BFA67BD4507A}" type="datetimeFigureOut">
              <a:rPr lang="en-NZ" smtClean="0"/>
              <a:t>14/08/2023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8AA2E-613F-4690-B616-3A8C1EF7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DA51-B13D-D2CC-8A2F-E9894F49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CBC2-D7F5-4EC3-93E7-3D071B1538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896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50F1-70A4-B774-4630-A1BE09B7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8EA90-5881-1B0F-3F09-50492C37B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E049A-6440-46C8-F618-A769E99AE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1B09B-4C76-7DC0-A642-4DF55CBE5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631F6-F123-FC5B-FDE4-80865FCFC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80302-3375-AEFF-4779-00801660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BB98-7EE0-41A2-85A2-BFA67BD4507A}" type="datetimeFigureOut">
              <a:rPr lang="en-NZ" smtClean="0"/>
              <a:t>14/08/2023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7C70F-FA9D-0FC1-BB7C-4D23893F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75E20-DE79-12A5-9D88-4CC04450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CBC2-D7F5-4EC3-93E7-3D071B1538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308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E396-036B-BEDD-1B2E-30DA92F2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5CA70-D9BA-CB93-9A3A-515E4449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BB98-7EE0-41A2-85A2-BFA67BD4507A}" type="datetimeFigureOut">
              <a:rPr lang="en-NZ" smtClean="0"/>
              <a:t>14/08/2023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3EF67-2FF2-521C-144B-31D717B9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7D48B-F1D9-68A6-E0B7-458EC353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CBC2-D7F5-4EC3-93E7-3D071B1538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35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D1C59-46ED-06A4-332B-932280A7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BB98-7EE0-41A2-85A2-BFA67BD4507A}" type="datetimeFigureOut">
              <a:rPr lang="en-NZ" smtClean="0"/>
              <a:t>14/08/2023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3B454-BD23-1C50-5821-1ADE79CB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563C6-28B6-D5E1-1560-439B3063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CBC2-D7F5-4EC3-93E7-3D071B1538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602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AFD2-3E79-B222-659D-026944B8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7C3C7-FD65-EE2F-C1F1-D527C1AEB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53AF5-DA0C-A804-B538-A3F72B4FA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31214-EA6E-8216-436E-5B11DECF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BB98-7EE0-41A2-85A2-BFA67BD4507A}" type="datetimeFigureOut">
              <a:rPr lang="en-NZ" smtClean="0"/>
              <a:t>14/08/2023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D80E1-9D4C-9256-6D28-6B20F1D7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ACE2A-8523-8092-4EF0-0583C394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CBC2-D7F5-4EC3-93E7-3D071B1538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250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440B-CE56-C668-0155-14AADFCB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80B32-C2B9-D2E8-EC66-5F2FA5C94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CD9D6-08B5-5EDE-3F82-EC8DCBA9F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C2EEA-F403-9BE1-B048-485C941D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BB98-7EE0-41A2-85A2-BFA67BD4507A}" type="datetimeFigureOut">
              <a:rPr lang="en-NZ" smtClean="0"/>
              <a:t>14/08/2023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1E479-E4C8-B087-F7D6-949976AD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6EA4A-C27D-4AB4-0A2E-F3915BA8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CBC2-D7F5-4EC3-93E7-3D071B1538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8920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841F5-F1EE-D071-BF59-01229EC7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B3234-2E98-366F-AE65-AA8A37851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72465-2358-6D22-93CF-14910A1F8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B98-7EE0-41A2-85A2-BFA67BD4507A}" type="datetimeFigureOut">
              <a:rPr lang="en-NZ" smtClean="0"/>
              <a:t>14/08/2023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8F40C-23D0-9057-C5FC-08543FE2B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B7C1C-384E-84F9-08DD-12FF8335D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CBC2-D7F5-4EC3-93E7-3D071B1538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849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ire and smoke">
            <a:extLst>
              <a:ext uri="{FF2B5EF4-FFF2-40B4-BE49-F238E27FC236}">
                <a16:creationId xmlns:a16="http://schemas.microsoft.com/office/drawing/2014/main" id="{6A86BA3A-2E27-3506-BDDD-976FE7FC3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63A7B1-DB92-3E8E-1C79-FBA10C660E82}"/>
              </a:ext>
            </a:extLst>
          </p:cNvPr>
          <p:cNvSpPr txBox="1"/>
          <p:nvPr/>
        </p:nvSpPr>
        <p:spPr>
          <a:xfrm>
            <a:off x="477980" y="1122363"/>
            <a:ext cx="708487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Case study: Forest Fire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Objective:  Understand the factors in the dataset impacting forest fire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590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E5EA10-5A9A-6AE8-D11B-F50D6F71F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251" y="643467"/>
            <a:ext cx="3402297" cy="254321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5F4D432-CBBB-0B45-456F-065086971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227" y="643467"/>
            <a:ext cx="3805118" cy="254321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921290A-66C1-A540-8514-84EDD790A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962" y="3671316"/>
            <a:ext cx="3360874" cy="25458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A1476B-FC18-731E-2CDB-FD85DC8E4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6689" y="3671316"/>
            <a:ext cx="3316194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6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2A6691-0714-87A3-FCD7-9AA9B9621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10389"/>
            <a:ext cx="5294716" cy="403722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4B59B67-288A-CF00-D4F3-E0C8DCB4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410390"/>
            <a:ext cx="5294715" cy="403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9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ECCD3E-7D01-100E-5F98-C43CFA886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78213"/>
            <a:ext cx="5294716" cy="350157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B365279-EA17-CF6D-3ED6-EF5C3329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559868"/>
            <a:ext cx="5294715" cy="373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7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048EF66-3529-F8D3-A852-BD4E2736F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650" y="643468"/>
            <a:ext cx="747794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9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96FE06C4-5348-E47C-96BC-54FE48FD5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851" y="643467"/>
            <a:ext cx="7874297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98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16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Hien Truong</dc:creator>
  <cp:lastModifiedBy>Hien Truong</cp:lastModifiedBy>
  <cp:revision>12</cp:revision>
  <dcterms:created xsi:type="dcterms:W3CDTF">2023-08-09T22:19:50Z</dcterms:created>
  <dcterms:modified xsi:type="dcterms:W3CDTF">2023-08-14T02:00:26Z</dcterms:modified>
</cp:coreProperties>
</file>