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2" r:id="rId4"/>
    <p:sldId id="263" r:id="rId5"/>
    <p:sldId id="264" r:id="rId6"/>
    <p:sldId id="272" r:id="rId7"/>
    <p:sldId id="266" r:id="rId8"/>
    <p:sldId id="268" r:id="rId9"/>
    <p:sldId id="273" r:id="rId10"/>
    <p:sldId id="269" r:id="rId11"/>
    <p:sldId id="267" r:id="rId12"/>
    <p:sldId id="274" r:id="rId13"/>
    <p:sldId id="275" r:id="rId14"/>
    <p:sldId id="276" r:id="rId15"/>
    <p:sldId id="270" r:id="rId16"/>
    <p:sldId id="271" r:id="rId17"/>
    <p:sldId id="277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BE9D-CEC0-4B79-9F61-F0887C6A101C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E7765-B445-43D6-B060-4B7F1EC9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5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7765-B445-43D6-B060-4B7F1EC9C0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2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E7765-B445-43D6-B060-4B7F1EC9C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7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1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4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9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DE19-0796-4D49-8307-4EAA39D4F7F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9E3B-781E-4760-AC32-19EEDF5E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code.jquery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etbootstrap.com/docs/4.0/layout/gri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startbootstrap.com/the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hyperlink" Target="bootstrap.pdf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hyperlink" Target="without_bootstrap.pdf" TargetMode="Externa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otstrapcd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getbootstrap.com/customiz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getbootstrap.com/docs/4.0/getting-started/browsers-de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127" y="815841"/>
            <a:ext cx="9144000" cy="1325060"/>
          </a:xfrm>
        </p:spPr>
        <p:txBody>
          <a:bodyPr>
            <a:normAutofit/>
          </a:bodyPr>
          <a:lstStyle/>
          <a:p>
            <a:r>
              <a:rPr 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Bootstrap</a:t>
            </a:r>
            <a:endParaRPr lang="en-US" sz="7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170" y="4152041"/>
            <a:ext cx="4612153" cy="1654955"/>
          </a:xfrm>
        </p:spPr>
        <p:txBody>
          <a:bodyPr/>
          <a:lstStyle/>
          <a:p>
            <a:pPr algn="l"/>
            <a:r>
              <a:rPr lang="en-US" dirty="0" smtClean="0"/>
              <a:t>Class	    :     Web Development</a:t>
            </a:r>
          </a:p>
          <a:p>
            <a:pPr algn="l"/>
            <a:r>
              <a:rPr lang="en-US" dirty="0" smtClean="0"/>
              <a:t>Instructor:     </a:t>
            </a:r>
            <a:r>
              <a:rPr lang="en-US" dirty="0" err="1" smtClean="0"/>
              <a:t>Eugeniu</a:t>
            </a:r>
            <a:r>
              <a:rPr lang="en-US" dirty="0" smtClean="0"/>
              <a:t> </a:t>
            </a:r>
            <a:r>
              <a:rPr lang="en-US" dirty="0" err="1" smtClean="0"/>
              <a:t>Burianov</a:t>
            </a:r>
            <a:endParaRPr lang="en-US" dirty="0" smtClean="0"/>
          </a:p>
          <a:p>
            <a:pPr algn="l"/>
            <a:r>
              <a:rPr lang="en-US" dirty="0" smtClean="0"/>
              <a:t>Presenter:     Hien Ho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90" y="2431100"/>
            <a:ext cx="3838575" cy="36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56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238"/>
            <a:ext cx="10515600" cy="804673"/>
          </a:xfrm>
        </p:spPr>
        <p:txBody>
          <a:bodyPr>
            <a:normAutofit/>
          </a:bodyPr>
          <a:lstStyle/>
          <a:p>
            <a:r>
              <a:rPr lang="en-US" b="1" dirty="0"/>
              <a:t>Why </a:t>
            </a:r>
            <a:r>
              <a:rPr lang="en-US" b="1" dirty="0" smtClean="0"/>
              <a:t>we should </a:t>
            </a:r>
            <a:r>
              <a:rPr lang="en-US" b="1" dirty="0"/>
              <a:t>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8"/>
            <a:ext cx="10515600" cy="528474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7. Consistency</a:t>
            </a:r>
          </a:p>
          <a:p>
            <a:pPr marL="0" indent="0">
              <a:buNone/>
            </a:pPr>
            <a:r>
              <a:rPr lang="en-US" dirty="0"/>
              <a:t>  - by using </a:t>
            </a:r>
            <a:r>
              <a:rPr lang="en-US" smtClean="0"/>
              <a:t>bootstrap the </a:t>
            </a:r>
            <a:r>
              <a:rPr lang="en-US"/>
              <a:t>basic </a:t>
            </a:r>
            <a:r>
              <a:rPr lang="en-US" smtClean="0"/>
              <a:t>structure </a:t>
            </a:r>
            <a:r>
              <a:rPr lang="en-US" dirty="0"/>
              <a:t>of each webpage you work on will be </a:t>
            </a:r>
            <a:r>
              <a:rPr lang="en-US" dirty="0" smtClean="0"/>
              <a:t>similar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 - this makes it so you don't have figure out what all the </a:t>
            </a:r>
            <a:r>
              <a:rPr lang="en-US" dirty="0" smtClean="0"/>
              <a:t>CSS </a:t>
            </a:r>
            <a:r>
              <a:rPr lang="en-US" dirty="0"/>
              <a:t>is doing if you already know </a:t>
            </a:r>
            <a:r>
              <a:rPr lang="en-US" dirty="0" smtClean="0"/>
              <a:t>bootstrap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10" y="2833518"/>
            <a:ext cx="5660997" cy="15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028"/>
            <a:ext cx="10515600" cy="871144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</a:t>
            </a:r>
            <a:r>
              <a:rPr lang="en-US" b="1" dirty="0"/>
              <a:t>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8. JavaScript Components</a:t>
            </a:r>
          </a:p>
          <a:p>
            <a:pPr marL="0" indent="0">
              <a:buNone/>
            </a:pPr>
            <a:r>
              <a:rPr lang="en-US" dirty="0"/>
              <a:t>  - bootstraps comes with several useful JavaScript components</a:t>
            </a:r>
            <a:br>
              <a:rPr lang="en-US" dirty="0"/>
            </a:br>
            <a:r>
              <a:rPr lang="en-US" dirty="0"/>
              <a:t>  - easy to add things like tooltips, modal popups and carousels without having to write any </a:t>
            </a:r>
            <a:r>
              <a:rPr lang="en-US" dirty="0" smtClean="0"/>
              <a:t>JavaScript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requires jQuery: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://code.jquery.com/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77" y="4209109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81" y="1135723"/>
            <a:ext cx="9391650" cy="46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32" y="1270304"/>
            <a:ext cx="10770209" cy="5360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989" y="804891"/>
            <a:ext cx="187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Modal popups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52" y="1308632"/>
            <a:ext cx="10480008" cy="5216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8433" y="843219"/>
            <a:ext cx="19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Carousels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4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20" y="204826"/>
            <a:ext cx="10515600" cy="966483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</a:t>
            </a:r>
            <a:r>
              <a:rPr lang="en-US" b="1" dirty="0"/>
              <a:t>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954"/>
            <a:ext cx="10515600" cy="551566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9. </a:t>
            </a:r>
            <a:r>
              <a:rPr lang="en-US" b="1" dirty="0"/>
              <a:t>Grid </a:t>
            </a:r>
            <a:r>
              <a:rPr lang="en-US" b="1" dirty="0" smtClean="0"/>
              <a:t>System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- bootstraps grid system makes page layouts easy to create for both mobile and </a:t>
            </a:r>
            <a:r>
              <a:rPr lang="en-US" dirty="0" smtClean="0"/>
              <a:t>desktop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https://getbootstrap.com/docs/4.0/layout/grid/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581" y="3110055"/>
            <a:ext cx="8903623" cy="35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01"/>
            <a:ext cx="10515600" cy="944538"/>
          </a:xfrm>
        </p:spPr>
        <p:txBody>
          <a:bodyPr/>
          <a:lstStyle/>
          <a:p>
            <a:r>
              <a:rPr lang="en-US" b="1" dirty="0"/>
              <a:t>Why should we 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984"/>
            <a:ext cx="10515600" cy="535790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10. </a:t>
            </a:r>
            <a:r>
              <a:rPr lang="en-US" b="1" dirty="0"/>
              <a:t>Themes and </a:t>
            </a:r>
            <a:r>
              <a:rPr lang="en-US" b="1" dirty="0" smtClean="0"/>
              <a:t>Templates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 - Lots of templates available to download, use these to get started. You can customize these templates as you build your </a:t>
            </a:r>
            <a:r>
              <a:rPr lang="en-US" dirty="0" smtClean="0"/>
              <a:t>site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>
                <a:hlinkClick r:id="rId2"/>
              </a:rPr>
              <a:t>https://startbootstrap.com/themes/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525" y="4231010"/>
            <a:ext cx="2276475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79" y="4145285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9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36" y="635152"/>
            <a:ext cx="10119466" cy="55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graphicFrame>
        <p:nvGraphicFramePr>
          <p:cNvPr id="23" name="Content Placeholder 22">
            <a:hlinkClick r:id="rId3" action="ppaction://hlinkfile"/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249112"/>
              </p:ext>
            </p:extLst>
          </p:nvPr>
        </p:nvGraphicFramePr>
        <p:xfrm>
          <a:off x="2002646" y="2688351"/>
          <a:ext cx="2173042" cy="1916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crobat Document" showAsIcon="1" r:id="rId4" imgW="914400" imgH="806400" progId="AcroExch.Document.DC">
                  <p:embed/>
                </p:oleObj>
              </mc:Choice>
              <mc:Fallback>
                <p:oleObj name="Acrobat Document" showAsIcon="1" r:id="rId4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2646" y="2688351"/>
                        <a:ext cx="2173042" cy="1916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Content Placeholder 23">
            <a:hlinkClick r:id="rId6" action="ppaction://hlinkfile"/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4887649"/>
              </p:ext>
            </p:extLst>
          </p:nvPr>
        </p:nvGraphicFramePr>
        <p:xfrm>
          <a:off x="7314743" y="2667875"/>
          <a:ext cx="2124931" cy="1936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showAsIcon="1" r:id="rId7" imgW="914400" imgH="806400" progId="AcroExch.Document.DC">
                  <p:embed/>
                </p:oleObj>
              </mc:Choice>
              <mc:Fallback>
                <p:oleObj name="Acrobat Document" showAsIcon="1" r:id="rId7" imgW="914400" imgH="8064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4743" y="2667875"/>
                        <a:ext cx="2124931" cy="1936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42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092" y="892498"/>
            <a:ext cx="8634784" cy="53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3219"/>
            <a:ext cx="10515600" cy="1022157"/>
          </a:xfrm>
        </p:spPr>
        <p:txBody>
          <a:bodyPr>
            <a:normAutofit/>
          </a:bodyPr>
          <a:lstStyle/>
          <a:p>
            <a:r>
              <a:rPr lang="en-US" sz="4500" b="1" dirty="0" smtClean="0"/>
              <a:t>What is bootstrap?</a:t>
            </a:r>
            <a:endParaRPr lang="en-US" sz="4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8256"/>
            <a:ext cx="10515600" cy="4311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 smtClean="0"/>
              <a:t>bootstrap </a:t>
            </a:r>
            <a:r>
              <a:rPr lang="en-US" sz="3000" dirty="0"/>
              <a:t>is a </a:t>
            </a:r>
            <a:r>
              <a:rPr lang="en-US" sz="3000" dirty="0" smtClean="0"/>
              <a:t>CSS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 smtClean="0"/>
              <a:t>the </a:t>
            </a:r>
            <a:r>
              <a:rPr lang="en-US" sz="3000" dirty="0"/>
              <a:t>most popular </a:t>
            </a:r>
            <a:r>
              <a:rPr lang="en-US" sz="3000" dirty="0" smtClean="0"/>
              <a:t>CSS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 smtClean="0"/>
              <a:t>allows </a:t>
            </a:r>
            <a:r>
              <a:rPr lang="en-US" sz="3000" dirty="0"/>
              <a:t>for fast and easy web </a:t>
            </a:r>
            <a:r>
              <a:rPr lang="en-US" sz="3000" dirty="0" smtClean="0"/>
              <a:t>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/>
              <a:t> it's </a:t>
            </a:r>
            <a:r>
              <a:rPr lang="en-US" sz="3000" dirty="0"/>
              <a:t>open </a:t>
            </a:r>
            <a:r>
              <a:rPr lang="en-US" sz="3000" dirty="0" smtClean="0"/>
              <a:t>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 smtClean="0"/>
              <a:t>a </a:t>
            </a:r>
            <a:r>
              <a:rPr lang="en-US" sz="3000" dirty="0"/>
              <a:t>collection of CSS classes and JavaScript. No need to worry </a:t>
            </a:r>
            <a:r>
              <a:rPr lang="en-US" sz="3000" dirty="0" smtClean="0"/>
              <a:t>about writing </a:t>
            </a:r>
            <a:r>
              <a:rPr lang="en-US" sz="3000" dirty="0"/>
              <a:t>code to achieve basic functionality</a:t>
            </a:r>
            <a:r>
              <a:rPr lang="en-US" sz="3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 </a:t>
            </a:r>
            <a:r>
              <a:rPr lang="en-US" sz="3000" dirty="0" smtClean="0"/>
              <a:t>created </a:t>
            </a:r>
            <a:r>
              <a:rPr lang="en-US" sz="3000" dirty="0"/>
              <a:t>by a designer and developer at </a:t>
            </a:r>
            <a:r>
              <a:rPr lang="en-US" sz="3000" dirty="0" smtClean="0"/>
              <a:t>Twitter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/>
              <a:t>released </a:t>
            </a:r>
            <a:r>
              <a:rPr lang="en-US" sz="3000" dirty="0"/>
              <a:t>on August 19, 2011</a:t>
            </a:r>
          </a:p>
        </p:txBody>
      </p:sp>
    </p:spTree>
    <p:extLst>
      <p:ext uri="{BB962C8B-B14F-4D97-AF65-F5344CB8AC3E}">
        <p14:creationId xmlns:p14="http://schemas.microsoft.com/office/powerpoint/2010/main" val="2861708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994" y="230035"/>
            <a:ext cx="10515600" cy="966483"/>
          </a:xfrm>
        </p:spPr>
        <p:txBody>
          <a:bodyPr/>
          <a:lstStyle/>
          <a:p>
            <a:r>
              <a:rPr lang="en-US" b="1" dirty="0" smtClean="0"/>
              <a:t>Why we should use 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994" y="1196518"/>
            <a:ext cx="10515600" cy="507992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Responsive </a:t>
            </a:r>
            <a:r>
              <a:rPr lang="en-US" b="1" dirty="0" smtClean="0"/>
              <a:t>CSS</a:t>
            </a:r>
          </a:p>
          <a:p>
            <a:pPr>
              <a:buFontTx/>
              <a:buChar char="-"/>
            </a:pPr>
            <a:r>
              <a:rPr lang="en-US" dirty="0" smtClean="0"/>
              <a:t>bootstraps CSS </a:t>
            </a:r>
            <a:r>
              <a:rPr lang="en-US" dirty="0"/>
              <a:t>adjusts to phones, tablets and </a:t>
            </a:r>
            <a:r>
              <a:rPr lang="en-US" dirty="0" smtClean="0"/>
              <a:t>desktop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736" y="2163001"/>
            <a:ext cx="8343900" cy="40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67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02"/>
            <a:ext cx="10515600" cy="923227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use </a:t>
            </a:r>
            <a:r>
              <a:rPr lang="en-US" b="1" dirty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2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Open Source</a:t>
            </a:r>
          </a:p>
          <a:p>
            <a:pPr marL="0" indent="0">
              <a:buNone/>
            </a:pPr>
            <a:r>
              <a:rPr lang="en-US" dirty="0" smtClean="0"/>
              <a:t>- it's free to use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66" y="2219467"/>
            <a:ext cx="9458325" cy="39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5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771"/>
            <a:ext cx="10515600" cy="907962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use </a:t>
            </a:r>
            <a:r>
              <a:rPr lang="en-US" b="1" dirty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409"/>
            <a:ext cx="10515600" cy="544511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Easy set up </a:t>
            </a:r>
          </a:p>
          <a:p>
            <a:pPr marL="0" indent="0">
              <a:buNone/>
            </a:pPr>
            <a:r>
              <a:rPr lang="en-US" dirty="0" smtClean="0"/>
              <a:t> - bootstrap can be used by using their CDN (Content Delivery Network)</a:t>
            </a:r>
            <a:br>
              <a:rPr lang="en-US" dirty="0" smtClean="0"/>
            </a:br>
            <a:r>
              <a:rPr lang="en-US" dirty="0" smtClean="0"/>
              <a:t>  - just copy and paste the links, not required to download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https://www.bootstrapcdn.com/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10" y="3104580"/>
            <a:ext cx="8624460" cy="33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7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02"/>
            <a:ext cx="10515600" cy="863194"/>
          </a:xfrm>
        </p:spPr>
        <p:txBody>
          <a:bodyPr>
            <a:normAutofit/>
          </a:bodyPr>
          <a:lstStyle/>
          <a:p>
            <a:r>
              <a:rPr lang="en-US" b="1" dirty="0" smtClean="0"/>
              <a:t>Why we should use bootstrap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1887"/>
            <a:ext cx="5184794" cy="52628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Customization</a:t>
            </a:r>
          </a:p>
          <a:p>
            <a:pPr>
              <a:buFontTx/>
              <a:buChar char="-"/>
            </a:pPr>
            <a:r>
              <a:rPr lang="en-US" dirty="0"/>
              <a:t>Fully customizable</a:t>
            </a:r>
          </a:p>
          <a:p>
            <a:pPr>
              <a:buFontTx/>
              <a:buChar char="-"/>
            </a:pPr>
            <a:r>
              <a:rPr lang="en-US" dirty="0"/>
              <a:t>Default values, such as colors, can be overwritten using: </a:t>
            </a: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http://getbootstrap.com/customize/</a:t>
            </a:r>
            <a:r>
              <a:rPr lang="en-US" altLang="en-US" dirty="0"/>
              <a:t>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164" y="2704873"/>
            <a:ext cx="3597371" cy="313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402"/>
            <a:ext cx="10515600" cy="937222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</a:t>
            </a:r>
            <a:r>
              <a:rPr lang="en-US" b="1" dirty="0"/>
              <a:t>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1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5. Documentation</a:t>
            </a:r>
          </a:p>
          <a:p>
            <a:pPr marL="0" indent="0">
              <a:buNone/>
            </a:pPr>
            <a:r>
              <a:rPr lang="en-US" dirty="0"/>
              <a:t>  - excellent documentation</a:t>
            </a:r>
            <a:br>
              <a:rPr lang="en-US" dirty="0"/>
            </a:br>
            <a:r>
              <a:rPr lang="en-US" dirty="0"/>
              <a:t>  - easy to find information and examples of how to use bootstrap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47" y="2770577"/>
            <a:ext cx="7019183" cy="33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96"/>
            <a:ext cx="10515600" cy="973798"/>
          </a:xfrm>
        </p:spPr>
        <p:txBody>
          <a:bodyPr/>
          <a:lstStyle/>
          <a:p>
            <a:r>
              <a:rPr lang="en-US" b="1" dirty="0"/>
              <a:t>Why </a:t>
            </a:r>
            <a:r>
              <a:rPr lang="en-US" b="1" dirty="0" smtClean="0"/>
              <a:t>we should </a:t>
            </a:r>
            <a:r>
              <a:rPr lang="en-US" b="1" dirty="0"/>
              <a:t>use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723"/>
            <a:ext cx="10515600" cy="50506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 Cross Browser Support</a:t>
            </a:r>
          </a:p>
          <a:p>
            <a:pPr marL="0" indent="0">
              <a:buNone/>
            </a:pPr>
            <a:r>
              <a:rPr lang="en-US" dirty="0"/>
              <a:t>  - handles a lot of issues that can arise when dealing with different browsers</a:t>
            </a:r>
            <a:br>
              <a:rPr lang="en-US" dirty="0"/>
            </a:br>
            <a:r>
              <a:rPr lang="en-US" dirty="0"/>
              <a:t>  - not all browsers display CSS equally, bootstrap deals with that for </a:t>
            </a:r>
            <a:r>
              <a:rPr lang="en-US" dirty="0" smtClean="0"/>
              <a:t>you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https://getbootstrap.com/docs/4.0/getting-started/browsers-devices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976" y="4044845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638" y="1429091"/>
            <a:ext cx="10364098" cy="2261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7" y="4281802"/>
            <a:ext cx="10344150" cy="20040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7253" y="859646"/>
            <a:ext cx="275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Mobile devices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03449" y="3821863"/>
            <a:ext cx="2299689" cy="37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Desktop browsers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29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197</Words>
  <Application>Microsoft Office PowerPoint</Application>
  <PresentationFormat>Widescreen</PresentationFormat>
  <Paragraphs>60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Acrobat Document</vt:lpstr>
      <vt:lpstr>Bootstrap</vt:lpstr>
      <vt:lpstr>What is bootstrap?</vt:lpstr>
      <vt:lpstr>Why we should use bootstrap</vt:lpstr>
      <vt:lpstr>Why we should use bootstrap</vt:lpstr>
      <vt:lpstr>Why we should use bootstrap</vt:lpstr>
      <vt:lpstr>Why we should use bootstrap</vt:lpstr>
      <vt:lpstr>Why we should use bootstrap</vt:lpstr>
      <vt:lpstr>Why we should use bootstrap</vt:lpstr>
      <vt:lpstr>PowerPoint Presentation</vt:lpstr>
      <vt:lpstr>Why we should use bootstrap</vt:lpstr>
      <vt:lpstr>Why we should use bootstrap</vt:lpstr>
      <vt:lpstr>PowerPoint Presentation</vt:lpstr>
      <vt:lpstr>PowerPoint Presentation</vt:lpstr>
      <vt:lpstr>PowerPoint Presentation</vt:lpstr>
      <vt:lpstr>Why we should use bootstrap</vt:lpstr>
      <vt:lpstr>Why should we use bootstrap</vt:lpstr>
      <vt:lpstr>PowerPoint Presentation</vt:lpstr>
      <vt:lpstr>Example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Ho</dc:creator>
  <cp:lastModifiedBy>Hien Ho</cp:lastModifiedBy>
  <cp:revision>92</cp:revision>
  <dcterms:created xsi:type="dcterms:W3CDTF">2019-10-17T23:17:03Z</dcterms:created>
  <dcterms:modified xsi:type="dcterms:W3CDTF">2019-10-23T00:18:41Z</dcterms:modified>
</cp:coreProperties>
</file>