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2A49DAE-72BD-48DD-940C-030A4F630985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6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354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8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24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3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3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5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921" y="403905"/>
            <a:ext cx="8791575" cy="1111386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aptech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921" y="2269626"/>
            <a:ext cx="8791575" cy="394829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/>
              <a:t> </a:t>
            </a:r>
            <a:r>
              <a:rPr lang="vi-VN" dirty="0" smtClean="0"/>
              <a:t>quản </a:t>
            </a:r>
            <a:r>
              <a:rPr lang="vi-VN" dirty="0"/>
              <a:t>lý </a:t>
            </a:r>
            <a:r>
              <a:rPr lang="vi-VN" dirty="0" smtClean="0"/>
              <a:t>cũ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 smtClean="0"/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,..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đòi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tranh,mà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ô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3" y="2160588"/>
            <a:ext cx="8472132" cy="3881437"/>
          </a:xfrm>
        </p:spPr>
      </p:pic>
    </p:spTree>
    <p:extLst>
      <p:ext uri="{BB962C8B-B14F-4D97-AF65-F5344CB8AC3E}">
        <p14:creationId xmlns:p14="http://schemas.microsoft.com/office/powerpoint/2010/main" val="28475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excel…).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file(excel, …)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43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464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Trung tâm đào tạo lập trình viên quốc tế aptech</vt:lpstr>
      <vt:lpstr>Nội dung chính</vt:lpstr>
      <vt:lpstr>Đặt vấn đề</vt:lpstr>
      <vt:lpstr>Mục tiêu dự án</vt:lpstr>
      <vt:lpstr>Tổng quan về dự án</vt:lpstr>
      <vt:lpstr>Quy trình xây dụng dự án</vt:lpstr>
      <vt:lpstr>Thiết kế database</vt:lpstr>
      <vt:lpstr>Kết luận</vt:lpstr>
      <vt:lpstr>Hướng phát triển dự án trong tương lai</vt:lpstr>
      <vt:lpstr>Demo chương trình</vt:lpstr>
      <vt:lpstr>Cảm ơn sự theo dõi, nhận xét của các thầy và sự quan tâm, tham gia của các anh các chị và các bạn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 tâm đào tạo lập trình viên quốc tế aptech</dc:title>
  <dc:creator>khanh.lv.138@outlook.com</dc:creator>
  <cp:lastModifiedBy>Hiệp Lê</cp:lastModifiedBy>
  <cp:revision>33</cp:revision>
  <dcterms:created xsi:type="dcterms:W3CDTF">2020-08-12T01:30:00Z</dcterms:created>
  <dcterms:modified xsi:type="dcterms:W3CDTF">2020-08-21T07:16:52Z</dcterms:modified>
</cp:coreProperties>
</file>