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122"/>
  </p:handoutMasterIdLst>
  <p:sldIdLst>
    <p:sldId id="256" r:id="rId3"/>
    <p:sldId id="458" r:id="rId5"/>
    <p:sldId id="459" r:id="rId6"/>
    <p:sldId id="464" r:id="rId7"/>
    <p:sldId id="465" r:id="rId8"/>
    <p:sldId id="320" r:id="rId9"/>
    <p:sldId id="460" r:id="rId10"/>
    <p:sldId id="467" r:id="rId11"/>
    <p:sldId id="468" r:id="rId12"/>
    <p:sldId id="469" r:id="rId13"/>
    <p:sldId id="470" r:id="rId14"/>
    <p:sldId id="461" r:id="rId15"/>
    <p:sldId id="462" r:id="rId16"/>
    <p:sldId id="463" r:id="rId17"/>
    <p:sldId id="538" r:id="rId18"/>
    <p:sldId id="472" r:id="rId19"/>
    <p:sldId id="473" r:id="rId20"/>
    <p:sldId id="474" r:id="rId21"/>
    <p:sldId id="475" r:id="rId22"/>
    <p:sldId id="466" r:id="rId23"/>
    <p:sldId id="476" r:id="rId24"/>
    <p:sldId id="477" r:id="rId25"/>
    <p:sldId id="478" r:id="rId26"/>
    <p:sldId id="479" r:id="rId27"/>
    <p:sldId id="484" r:id="rId28"/>
    <p:sldId id="480" r:id="rId29"/>
    <p:sldId id="481" r:id="rId30"/>
    <p:sldId id="482" r:id="rId31"/>
    <p:sldId id="483" r:id="rId32"/>
    <p:sldId id="485" r:id="rId33"/>
    <p:sldId id="486" r:id="rId34"/>
    <p:sldId id="488" r:id="rId35"/>
    <p:sldId id="487" r:id="rId36"/>
    <p:sldId id="489" r:id="rId37"/>
    <p:sldId id="490" r:id="rId38"/>
    <p:sldId id="491" r:id="rId39"/>
    <p:sldId id="492" r:id="rId40"/>
    <p:sldId id="493" r:id="rId41"/>
    <p:sldId id="322" r:id="rId42"/>
    <p:sldId id="429" r:id="rId43"/>
    <p:sldId id="494" r:id="rId44"/>
    <p:sldId id="440" r:id="rId45"/>
    <p:sldId id="501" r:id="rId46"/>
    <p:sldId id="323" r:id="rId47"/>
    <p:sldId id="324" r:id="rId48"/>
    <p:sldId id="500" r:id="rId49"/>
    <p:sldId id="441" r:id="rId50"/>
    <p:sldId id="332" r:id="rId51"/>
    <p:sldId id="495" r:id="rId52"/>
    <p:sldId id="497" r:id="rId53"/>
    <p:sldId id="496" r:id="rId54"/>
    <p:sldId id="498" r:id="rId55"/>
    <p:sldId id="499" r:id="rId56"/>
    <p:sldId id="502" r:id="rId57"/>
    <p:sldId id="503" r:id="rId58"/>
    <p:sldId id="444" r:id="rId59"/>
    <p:sldId id="437" r:id="rId60"/>
    <p:sldId id="333" r:id="rId61"/>
    <p:sldId id="334" r:id="rId62"/>
    <p:sldId id="335" r:id="rId63"/>
    <p:sldId id="336" r:id="rId64"/>
    <p:sldId id="337" r:id="rId65"/>
    <p:sldId id="269" r:id="rId66"/>
    <p:sldId id="338" r:id="rId67"/>
    <p:sldId id="339" r:id="rId68"/>
    <p:sldId id="442" r:id="rId69"/>
    <p:sldId id="445" r:id="rId70"/>
    <p:sldId id="443" r:id="rId71"/>
    <p:sldId id="446" r:id="rId72"/>
    <p:sldId id="447" r:id="rId73"/>
    <p:sldId id="506" r:id="rId74"/>
    <p:sldId id="504" r:id="rId75"/>
    <p:sldId id="505" r:id="rId76"/>
    <p:sldId id="507" r:id="rId77"/>
    <p:sldId id="508" r:id="rId78"/>
    <p:sldId id="455" r:id="rId79"/>
    <p:sldId id="509" r:id="rId80"/>
    <p:sldId id="510" r:id="rId81"/>
    <p:sldId id="515" r:id="rId82"/>
    <p:sldId id="511" r:id="rId83"/>
    <p:sldId id="512" r:id="rId84"/>
    <p:sldId id="343" r:id="rId85"/>
    <p:sldId id="513" r:id="rId86"/>
    <p:sldId id="516" r:id="rId87"/>
    <p:sldId id="517" r:id="rId88"/>
    <p:sldId id="524" r:id="rId89"/>
    <p:sldId id="519" r:id="rId90"/>
    <p:sldId id="518" r:id="rId91"/>
    <p:sldId id="520" r:id="rId92"/>
    <p:sldId id="521" r:id="rId93"/>
    <p:sldId id="522" r:id="rId94"/>
    <p:sldId id="523" r:id="rId95"/>
    <p:sldId id="405" r:id="rId96"/>
    <p:sldId id="525" r:id="rId97"/>
    <p:sldId id="529" r:id="rId98"/>
    <p:sldId id="530" r:id="rId99"/>
    <p:sldId id="531" r:id="rId100"/>
    <p:sldId id="532" r:id="rId101"/>
    <p:sldId id="536" r:id="rId102"/>
    <p:sldId id="537" r:id="rId103"/>
    <p:sldId id="533" r:id="rId104"/>
    <p:sldId id="456" r:id="rId105"/>
    <p:sldId id="374" r:id="rId106"/>
    <p:sldId id="407" r:id="rId107"/>
    <p:sldId id="379" r:id="rId108"/>
    <p:sldId id="380" r:id="rId109"/>
    <p:sldId id="526" r:id="rId110"/>
    <p:sldId id="528" r:id="rId111"/>
    <p:sldId id="370" r:id="rId112"/>
    <p:sldId id="371" r:id="rId113"/>
    <p:sldId id="433" r:id="rId114"/>
    <p:sldId id="375" r:id="rId115"/>
    <p:sldId id="418" r:id="rId116"/>
    <p:sldId id="421" r:id="rId117"/>
    <p:sldId id="457" r:id="rId118"/>
    <p:sldId id="452" r:id="rId119"/>
    <p:sldId id="438" r:id="rId120"/>
    <p:sldId id="397" r:id="rId121"/>
  </p:sldIdLst>
  <p:sldSz cx="9906000" cy="6858000" type="A4"/>
  <p:notesSz cx="6668770" cy="985012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516843B6-0A42-D54C-B855-7B35BB9427E8}">
          <p14:sldIdLst>
            <p14:sldId id="256"/>
          </p14:sldIdLst>
        </p14:section>
        <p14:section name="WHAT IS TESTING?" id="{5C65161C-1930-284D-B96C-A83FA54132E7}">
          <p14:sldIdLst>
            <p14:sldId id="458"/>
            <p14:sldId id="465"/>
            <p14:sldId id="320"/>
            <p14:sldId id="460"/>
            <p14:sldId id="467"/>
            <p14:sldId id="468"/>
            <p14:sldId id="469"/>
            <p14:sldId id="470"/>
            <p14:sldId id="461"/>
            <p14:sldId id="462"/>
            <p14:sldId id="463"/>
            <p14:sldId id="538"/>
            <p14:sldId id="472"/>
            <p14:sldId id="473"/>
            <p14:sldId id="474"/>
            <p14:sldId id="475"/>
            <p14:sldId id="466"/>
            <p14:sldId id="476"/>
            <p14:sldId id="477"/>
            <p14:sldId id="478"/>
            <p14:sldId id="479"/>
            <p14:sldId id="484"/>
            <p14:sldId id="480"/>
            <p14:sldId id="481"/>
            <p14:sldId id="482"/>
            <p14:sldId id="483"/>
            <p14:sldId id="485"/>
            <p14:sldId id="486"/>
            <p14:sldId id="459"/>
            <p14:sldId id="464"/>
          </p14:sldIdLst>
        </p14:section>
        <p14:section name="WHY IS TESTING NECESSARY?" id="{06C8DE25-0F16-D54F-9159-CA7C67CAB6EF}">
          <p14:sldIdLst>
            <p14:sldId id="488"/>
            <p14:sldId id="487"/>
            <p14:sldId id="489"/>
            <p14:sldId id="490"/>
            <p14:sldId id="491"/>
            <p14:sldId id="492"/>
            <p14:sldId id="493"/>
            <p14:sldId id="322"/>
            <p14:sldId id="429"/>
            <p14:sldId id="494"/>
            <p14:sldId id="440"/>
            <p14:sldId id="501"/>
            <p14:sldId id="323"/>
            <p14:sldId id="324"/>
            <p14:sldId id="500"/>
            <p14:sldId id="441"/>
            <p14:sldId id="332"/>
            <p14:sldId id="495"/>
            <p14:sldId id="497"/>
            <p14:sldId id="496"/>
            <p14:sldId id="498"/>
            <p14:sldId id="499"/>
            <p14:sldId id="502"/>
          </p14:sldIdLst>
        </p14:section>
        <p14:section name="TESTING PRINCIPLES" id="{B68B3E7A-156C-BD4F-B989-435B3E91C166}">
          <p14:sldIdLst>
            <p14:sldId id="503"/>
            <p14:sldId id="444"/>
            <p14:sldId id="437"/>
            <p14:sldId id="333"/>
            <p14:sldId id="334"/>
            <p14:sldId id="335"/>
            <p14:sldId id="336"/>
            <p14:sldId id="337"/>
            <p14:sldId id="269"/>
            <p14:sldId id="338"/>
            <p14:sldId id="339"/>
            <p14:sldId id="442"/>
            <p14:sldId id="445"/>
            <p14:sldId id="443"/>
            <p14:sldId id="446"/>
            <p14:sldId id="447"/>
            <p14:sldId id="506"/>
            <p14:sldId id="504"/>
            <p14:sldId id="505"/>
            <p14:sldId id="507"/>
            <p14:sldId id="508"/>
          </p14:sldIdLst>
        </p14:section>
        <p14:section name="TEST PROCESS" id="{B83B0B5A-AF36-FC41-9F62-DDF08D9D9BAC}">
          <p14:sldIdLst>
            <p14:sldId id="455"/>
            <p14:sldId id="509"/>
            <p14:sldId id="510"/>
            <p14:sldId id="515"/>
            <p14:sldId id="511"/>
            <p14:sldId id="512"/>
            <p14:sldId id="343"/>
            <p14:sldId id="513"/>
            <p14:sldId id="516"/>
            <p14:sldId id="517"/>
            <p14:sldId id="524"/>
            <p14:sldId id="519"/>
            <p14:sldId id="518"/>
            <p14:sldId id="520"/>
            <p14:sldId id="521"/>
            <p14:sldId id="522"/>
            <p14:sldId id="523"/>
            <p14:sldId id="405"/>
            <p14:sldId id="525"/>
            <p14:sldId id="529"/>
            <p14:sldId id="530"/>
            <p14:sldId id="531"/>
            <p14:sldId id="532"/>
            <p14:sldId id="536"/>
            <p14:sldId id="537"/>
            <p14:sldId id="533"/>
          </p14:sldIdLst>
        </p14:section>
        <p14:section name="PSYCHOLOGY" id="{E4599078-4616-BD41-AEF8-7DC591AFEF40}">
          <p14:sldIdLst>
            <p14:sldId id="456"/>
            <p14:sldId id="374"/>
            <p14:sldId id="407"/>
            <p14:sldId id="379"/>
            <p14:sldId id="380"/>
            <p14:sldId id="526"/>
            <p14:sldId id="528"/>
            <p14:sldId id="370"/>
            <p14:sldId id="371"/>
            <p14:sldId id="433"/>
            <p14:sldId id="375"/>
            <p14:sldId id="418"/>
            <p14:sldId id="421"/>
          </p14:sldIdLst>
        </p14:section>
        <p14:section name="CODE OF ETHICS" id="{88460049-B49F-1B44-AC1E-BF7F8B1B366B}">
          <p14:sldIdLst>
            <p14:sldId id="457"/>
            <p14:sldId id="452"/>
            <p14:sldId id="438"/>
            <p14:sldId id="39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85A3"/>
    <a:srgbClr val="7897AB"/>
    <a:srgbClr val="FDCEB9"/>
    <a:srgbClr val="EFEFEF"/>
    <a:srgbClr val="655D8A"/>
    <a:srgbClr val="E3868D"/>
    <a:srgbClr val="FFC09F"/>
    <a:srgbClr val="79ADDC"/>
    <a:srgbClr val="52B2CF"/>
    <a:srgbClr val="7EC4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9"/>
    <p:restoredTop sz="89796" autoAdjust="0"/>
  </p:normalViewPr>
  <p:slideViewPr>
    <p:cSldViewPr>
      <p:cViewPr varScale="1">
        <p:scale>
          <a:sx n="110" d="100"/>
          <a:sy n="110" d="100"/>
        </p:scale>
        <p:origin x="1760" y="176"/>
      </p:cViewPr>
      <p:guideLst>
        <p:guide orient="horz" pos="2160"/>
        <p:guide pos="3120"/>
      </p:guideLst>
    </p:cSldViewPr>
  </p:slideViewPr>
  <p:outlineViewPr>
    <p:cViewPr>
      <p:scale>
        <a:sx n="33" d="100"/>
        <a:sy n="33" d="100"/>
      </p:scale>
      <p:origin x="0" y="0"/>
    </p:cViewPr>
  </p:outlineViewPr>
  <p:notesTextViewPr>
    <p:cViewPr>
      <p:scale>
        <a:sx n="140" d="100"/>
        <a:sy n="140" d="100"/>
      </p:scale>
      <p:origin x="0" y="0"/>
    </p:cViewPr>
  </p:notesTextViewPr>
  <p:sorterViewPr>
    <p:cViewPr>
      <p:scale>
        <a:sx n="66" d="100"/>
        <a:sy n="66" d="100"/>
      </p:scale>
      <p:origin x="0" y="0"/>
    </p:cViewPr>
  </p:sorterViewPr>
  <p:notesViewPr>
    <p:cSldViewPr>
      <p:cViewPr>
        <p:scale>
          <a:sx n="75" d="100"/>
          <a:sy n="75" d="100"/>
        </p:scale>
        <p:origin x="-1296" y="864"/>
      </p:cViewPr>
      <p:guideLst>
        <p:guide orient="horz" pos="3102"/>
        <p:guide pos="2101"/>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400" b="0" i="0" u="none" strike="noStrike" kern="1200" spc="0" baseline="0">
                <a:solidFill>
                  <a:schemeClr val="tx1">
                    <a:lumMod val="75000"/>
                    <a:lumOff val="25000"/>
                  </a:schemeClr>
                </a:solidFill>
                <a:latin typeface="+mn-lt"/>
                <a:ea typeface="+mn-ea"/>
                <a:cs typeface="+mn-cs"/>
              </a:defRPr>
            </a:pPr>
            <a:r>
              <a:rPr lang="en-US" sz="2400" b="1" dirty="0">
                <a:solidFill>
                  <a:schemeClr val="tx1">
                    <a:lumMod val="75000"/>
                    <a:lumOff val="25000"/>
                  </a:schemeClr>
                </a:solidFill>
              </a:rPr>
              <a:t>Figure 1.2</a:t>
            </a:r>
            <a:r>
              <a:rPr lang="en-US" sz="2400" b="1" baseline="0" dirty="0">
                <a:solidFill>
                  <a:schemeClr val="tx1">
                    <a:lumMod val="75000"/>
                    <a:lumOff val="25000"/>
                  </a:schemeClr>
                </a:solidFill>
              </a:rPr>
              <a:t> </a:t>
            </a:r>
            <a:r>
              <a:rPr lang="en-US" sz="2400" b="1" dirty="0">
                <a:solidFill>
                  <a:schemeClr val="tx1">
                    <a:lumMod val="75000"/>
                    <a:lumOff val="25000"/>
                  </a:schemeClr>
                </a:solidFill>
              </a:rPr>
              <a:t>Multiplicative increases in cost</a:t>
            </a:r>
            <a:endParaRPr lang="en-US" sz="2400" b="1" dirty="0">
              <a:solidFill>
                <a:schemeClr val="tx1">
                  <a:lumMod val="75000"/>
                  <a:lumOff val="25000"/>
                </a:schemeClr>
              </a:solidFill>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Multiplicative increases in cost</c:v>
                </c:pt>
              </c:strCache>
            </c:strRef>
          </c:tx>
          <c:spPr>
            <a:solidFill>
              <a:srgbClr val="D985A3"/>
            </a:solidFill>
            <a:ln>
              <a:noFill/>
            </a:ln>
            <a:effectLst/>
          </c:spPr>
          <c:invertIfNegative val="0"/>
          <c:dLbls>
            <c:delete val="1"/>
          </c:dLbls>
          <c:cat>
            <c:strRef>
              <c:f>Sheet1!$A$2:$A$6</c:f>
              <c:strCache>
                <c:ptCount val="5"/>
                <c:pt idx="0">
                  <c:v>Requirement</c:v>
                </c:pt>
                <c:pt idx="1">
                  <c:v>Design</c:v>
                </c:pt>
                <c:pt idx="2">
                  <c:v>Code/Unit Test</c:v>
                </c:pt>
                <c:pt idx="3">
                  <c:v>Independent Test</c:v>
                </c:pt>
                <c:pt idx="4">
                  <c:v>After Release</c:v>
                </c:pt>
              </c:strCache>
            </c:strRef>
          </c:cat>
          <c:val>
            <c:numRef>
              <c:f>Sheet1!$B$2:$B$6</c:f>
              <c:numCache>
                <c:formatCode>General</c:formatCode>
                <c:ptCount val="5"/>
                <c:pt idx="0">
                  <c:v>1</c:v>
                </c:pt>
                <c:pt idx="1">
                  <c:v>2</c:v>
                </c:pt>
                <c:pt idx="2">
                  <c:v>4</c:v>
                </c:pt>
                <c:pt idx="3">
                  <c:v>8</c:v>
                </c:pt>
                <c:pt idx="4">
                  <c:v>16</c:v>
                </c:pt>
              </c:numCache>
            </c:numRef>
          </c:val>
        </c:ser>
        <c:dLbls>
          <c:showLegendKey val="0"/>
          <c:showVal val="0"/>
          <c:showCatName val="0"/>
          <c:showSerName val="0"/>
          <c:showPercent val="0"/>
          <c:showBubbleSize val="0"/>
        </c:dLbls>
        <c:gapWidth val="219"/>
        <c:overlap val="-27"/>
        <c:axId val="1371262559"/>
        <c:axId val="1949719343"/>
      </c:barChart>
      <c:catAx>
        <c:axId val="1371262559"/>
        <c:scaling>
          <c:orientation val="minMax"/>
        </c:scaling>
        <c:delete val="0"/>
        <c:axPos val="b"/>
        <c:numFmt formatCode="General" sourceLinked="1"/>
        <c:majorTickMark val="none"/>
        <c:minorTickMark val="none"/>
        <c:tickLblPos val="nextTo"/>
        <c:spPr>
          <a:noFill/>
          <a:ln w="15875" cap="flat" cmpd="sng" algn="ctr">
            <a:solidFill>
              <a:schemeClr val="tx1">
                <a:lumMod val="75000"/>
                <a:lumOff val="25000"/>
              </a:schemeClr>
            </a:solidFill>
            <a:round/>
          </a:ln>
          <a:effectLst/>
        </c:spPr>
        <c:txPr>
          <a:bodyPr rot="-60000000" spcFirstLastPara="1" vertOverflow="ellipsis" vert="horz" wrap="square" anchor="ctr" anchorCtr="1"/>
          <a:lstStyle/>
          <a:p>
            <a:pPr>
              <a:defRPr lang="en-US" sz="1800" b="0" i="0" u="none" strike="noStrike" kern="1200" baseline="0">
                <a:solidFill>
                  <a:schemeClr val="tx1">
                    <a:lumMod val="65000"/>
                    <a:lumOff val="35000"/>
                  </a:schemeClr>
                </a:solidFill>
                <a:latin typeface="+mn-lt"/>
                <a:ea typeface="+mn-ea"/>
                <a:cs typeface="+mn-cs"/>
              </a:defRPr>
            </a:pPr>
          </a:p>
        </c:txPr>
        <c:crossAx val="1949719343"/>
        <c:crosses val="autoZero"/>
        <c:auto val="1"/>
        <c:lblAlgn val="ctr"/>
        <c:lblOffset val="100"/>
        <c:noMultiLvlLbl val="0"/>
      </c:catAx>
      <c:valAx>
        <c:axId val="1949719343"/>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371262559"/>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D650C7C-EBBB-DA4C-B738-CB4B0C5ACD20}" type="doc">
      <dgm:prSet loTypeId="urn:microsoft.com/office/officeart/2005/8/layout/default" loCatId="" qsTypeId="urn:microsoft.com/office/officeart/2005/8/quickstyle/simple1" qsCatId="simple" csTypeId="urn:microsoft.com/office/officeart/2005/8/colors/colorful1" csCatId="colorful" phldr="1"/>
      <dgm:spPr/>
      <dgm:t>
        <a:bodyPr/>
        <a:lstStyle/>
        <a:p>
          <a:endParaRPr lang="en-GB"/>
        </a:p>
      </dgm:t>
    </dgm:pt>
    <dgm:pt modelId="{9B87086C-8ABC-2E43-8372-97097EB87F6A}">
      <dgm:prSet phldrT="[Text]"/>
      <dgm:spPr>
        <a:solidFill>
          <a:srgbClr val="D4AFB9"/>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Work Product Evaluation</a:t>
          </a:r>
        </a:p>
      </dgm:t>
    </dgm:pt>
    <dgm:pt modelId="{13C15011-0DEE-2C46-9129-12DCE88CBEC9}" cxnId="{8A9AB69D-838C-A443-9E78-E794A697AAAE}" type="parTrans">
      <dgm:prSet/>
      <dgm:spPr/>
      <dgm:t>
        <a:bodyPr/>
        <a:lstStyle/>
        <a:p>
          <a:endParaRPr lang="en-GB"/>
        </a:p>
      </dgm:t>
    </dgm:pt>
    <dgm:pt modelId="{429FD40F-AF87-F649-A541-BCAE611E87E1}" cxnId="{8A9AB69D-838C-A443-9E78-E794A697AAAE}" type="sibTrans">
      <dgm:prSet/>
      <dgm:spPr/>
      <dgm:t>
        <a:bodyPr/>
        <a:lstStyle/>
        <a:p>
          <a:endParaRPr lang="en-GB"/>
        </a:p>
      </dgm:t>
    </dgm:pt>
    <dgm:pt modelId="{D811BD1B-195B-7A48-BBE1-9848A2EF3FF9}">
      <dgm:prSet phldrT="[Text]"/>
      <dgm:spPr>
        <a:solidFill>
          <a:srgbClr val="D1CFE2"/>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Requirement Fulfilment</a:t>
          </a:r>
        </a:p>
      </dgm:t>
    </dgm:pt>
    <dgm:pt modelId="{2C00D39D-8F35-6E49-AE6E-4EDD3FE0C074}" cxnId="{CCEC15B1-DDCF-B844-90C5-BBD3DD5A2138}" type="parTrans">
      <dgm:prSet/>
      <dgm:spPr/>
      <dgm:t>
        <a:bodyPr/>
        <a:lstStyle/>
        <a:p>
          <a:endParaRPr lang="en-GB"/>
        </a:p>
      </dgm:t>
    </dgm:pt>
    <dgm:pt modelId="{FDB5B4C9-D7A1-964E-877A-04DCDF39CBF4}" cxnId="{CCEC15B1-DDCF-B844-90C5-BBD3DD5A2138}" type="sibTrans">
      <dgm:prSet/>
      <dgm:spPr/>
      <dgm:t>
        <a:bodyPr/>
        <a:lstStyle/>
        <a:p>
          <a:endParaRPr lang="en-GB"/>
        </a:p>
      </dgm:t>
    </dgm:pt>
    <dgm:pt modelId="{B5F6D8A4-165C-EC41-9750-DC2DABCE9325}">
      <dgm:prSet phldrT="[Text]"/>
      <dgm:spPr>
        <a:solidFill>
          <a:srgbClr val="9CADCE"/>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Building Confidence</a:t>
          </a:r>
        </a:p>
      </dgm:t>
    </dgm:pt>
    <dgm:pt modelId="{1F5616B3-6852-8348-9DE4-E3BC76C777CF}" cxnId="{EC48A252-584B-D44F-BA7A-88B8AFC600C6}" type="parTrans">
      <dgm:prSet/>
      <dgm:spPr/>
      <dgm:t>
        <a:bodyPr/>
        <a:lstStyle/>
        <a:p>
          <a:endParaRPr lang="en-GB"/>
        </a:p>
      </dgm:t>
    </dgm:pt>
    <dgm:pt modelId="{06AAA8D0-602B-F844-8494-39A9F4334A7D}" cxnId="{EC48A252-584B-D44F-BA7A-88B8AFC600C6}" type="sibTrans">
      <dgm:prSet/>
      <dgm:spPr/>
      <dgm:t>
        <a:bodyPr/>
        <a:lstStyle/>
        <a:p>
          <a:endParaRPr lang="en-GB"/>
        </a:p>
      </dgm:t>
    </dgm:pt>
    <dgm:pt modelId="{8D22F307-346A-6F4C-89F3-CA7410ABCD00}">
      <dgm:prSet phldrT="[Text]"/>
      <dgm:spPr>
        <a:solidFill>
          <a:srgbClr val="7EC4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Providing Information to Stakeholders</a:t>
          </a:r>
        </a:p>
      </dgm:t>
    </dgm:pt>
    <dgm:pt modelId="{D75824E9-63D7-7741-9FF5-9CC8EBC25AEA}" cxnId="{EF1F1360-75EF-CA45-A512-82B14F41BF13}" type="parTrans">
      <dgm:prSet/>
      <dgm:spPr/>
      <dgm:t>
        <a:bodyPr/>
        <a:lstStyle/>
        <a:p>
          <a:endParaRPr lang="en-GB"/>
        </a:p>
      </dgm:t>
    </dgm:pt>
    <dgm:pt modelId="{DBE0ABE7-478E-2648-9C62-4C7050DED2F8}" cxnId="{EF1F1360-75EF-CA45-A512-82B14F41BF13}" type="sibTrans">
      <dgm:prSet/>
      <dgm:spPr/>
      <dgm:t>
        <a:bodyPr/>
        <a:lstStyle/>
        <a:p>
          <a:endParaRPr lang="en-GB"/>
        </a:p>
      </dgm:t>
    </dgm:pt>
    <dgm:pt modelId="{3E68780E-FC66-8C43-9F17-E618A8D1390C}">
      <dgm:prSet phldrT="[Text]"/>
      <dgm:spPr>
        <a:solidFill>
          <a:srgbClr val="52B2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Preventing Defects</a:t>
          </a:r>
        </a:p>
      </dgm:t>
    </dgm:pt>
    <dgm:pt modelId="{853D0937-24E7-9D4A-89A5-69E7945D1A56}" cxnId="{00C08114-72EA-594A-819D-772C6AF0301C}" type="parTrans">
      <dgm:prSet/>
      <dgm:spPr/>
      <dgm:t>
        <a:bodyPr/>
        <a:lstStyle/>
        <a:p>
          <a:endParaRPr lang="en-GB"/>
        </a:p>
      </dgm:t>
    </dgm:pt>
    <dgm:pt modelId="{F2D88BF9-9230-C849-A179-18324C66EF8D}" cxnId="{00C08114-72EA-594A-819D-772C6AF0301C}" type="sibTrans">
      <dgm:prSet/>
      <dgm:spPr/>
      <dgm:t>
        <a:bodyPr/>
        <a:lstStyle/>
        <a:p>
          <a:endParaRPr lang="en-GB"/>
        </a:p>
      </dgm:t>
    </dgm:pt>
    <dgm:pt modelId="{BC5E8579-820D-9F4C-A80F-2A8A0FBB209D}">
      <dgm:prSet/>
      <dgm:spPr>
        <a:solidFill>
          <a:srgbClr val="79ADDC"/>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Finding Defects</a:t>
          </a:r>
        </a:p>
      </dgm:t>
    </dgm:pt>
    <dgm:pt modelId="{DDB2BC99-0EE0-F942-BD6C-CAC38D023F4D}" cxnId="{23B3A6CD-EDCE-1B4F-8EA3-25B4EFB71497}" type="parTrans">
      <dgm:prSet/>
      <dgm:spPr/>
      <dgm:t>
        <a:bodyPr/>
        <a:lstStyle/>
        <a:p>
          <a:endParaRPr lang="en-GB"/>
        </a:p>
      </dgm:t>
    </dgm:pt>
    <dgm:pt modelId="{DE881D05-67B9-A047-AC42-FA318A5EEE67}" cxnId="{23B3A6CD-EDCE-1B4F-8EA3-25B4EFB71497}" type="sibTrans">
      <dgm:prSet/>
      <dgm:spPr/>
      <dgm:t>
        <a:bodyPr/>
        <a:lstStyle/>
        <a:p>
          <a:endParaRPr lang="en-GB"/>
        </a:p>
      </dgm:t>
    </dgm:pt>
    <dgm:pt modelId="{99B0CFA7-9D1C-CB43-8C43-73B7F6FAA75D}">
      <dgm:prSet/>
      <dgm:spPr>
        <a:solidFill>
          <a:srgbClr val="FFC09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Reducing Risks</a:t>
          </a:r>
        </a:p>
      </dgm:t>
    </dgm:pt>
    <dgm:pt modelId="{3471852E-058F-9B40-9FD4-9C086AB8896C}" cxnId="{A1779CEA-8ADE-1D48-B7E5-3039CFA74084}" type="parTrans">
      <dgm:prSet/>
      <dgm:spPr/>
      <dgm:t>
        <a:bodyPr/>
        <a:lstStyle/>
        <a:p>
          <a:endParaRPr lang="en-GB"/>
        </a:p>
      </dgm:t>
    </dgm:pt>
    <dgm:pt modelId="{025647FD-2728-3B43-A94D-3B318E683101}" cxnId="{A1779CEA-8ADE-1D48-B7E5-3039CFA74084}" type="sibTrans">
      <dgm:prSet/>
      <dgm:spPr/>
      <dgm:t>
        <a:bodyPr/>
        <a:lstStyle/>
        <a:p>
          <a:endParaRPr lang="en-GB"/>
        </a:p>
      </dgm:t>
    </dgm:pt>
    <dgm:pt modelId="{7AF4F56B-C615-A544-9454-DAEAFAA4AD16}">
      <dgm:prSet/>
      <dgm:spPr>
        <a:solidFill>
          <a:srgbClr val="FFEE93"/>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Compliance with Law</a:t>
          </a:r>
        </a:p>
      </dgm:t>
    </dgm:pt>
    <dgm:pt modelId="{F9CC4AC4-1D8D-D54D-89F6-8CCA273FA230}" cxnId="{1AFD2560-1509-5F45-892B-5724F3DA07D2}" type="parTrans">
      <dgm:prSet/>
      <dgm:spPr/>
      <dgm:t>
        <a:bodyPr/>
        <a:lstStyle/>
        <a:p>
          <a:endParaRPr lang="en-GB"/>
        </a:p>
      </dgm:t>
    </dgm:pt>
    <dgm:pt modelId="{33BDF1DB-C34B-8A4F-81C0-1F6860814721}" cxnId="{1AFD2560-1509-5F45-892B-5724F3DA07D2}" type="sibTrans">
      <dgm:prSet/>
      <dgm:spPr/>
      <dgm:t>
        <a:bodyPr/>
        <a:lstStyle/>
        <a:p>
          <a:endParaRPr lang="en-GB"/>
        </a:p>
      </dgm:t>
    </dgm:pt>
    <dgm:pt modelId="{8B325FDB-83D0-F84B-B1F4-C51216A52BB0}">
      <dgm:prSet/>
      <dgm:spPr>
        <a:solidFill>
          <a:srgbClr val="84DCC6"/>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Objectives may vary</a:t>
          </a:r>
        </a:p>
      </dgm:t>
    </dgm:pt>
    <dgm:pt modelId="{AFC757E0-30B6-124F-8D58-0AF727EFB15D}" cxnId="{73A17E33-6952-8B4F-AF0C-617439A395A4}" type="parTrans">
      <dgm:prSet/>
      <dgm:spPr/>
      <dgm:t>
        <a:bodyPr/>
        <a:lstStyle/>
        <a:p>
          <a:endParaRPr lang="en-GB"/>
        </a:p>
      </dgm:t>
    </dgm:pt>
    <dgm:pt modelId="{B08480D1-823F-5D41-A099-FEA0DF42308F}" cxnId="{73A17E33-6952-8B4F-AF0C-617439A395A4}" type="sibTrans">
      <dgm:prSet/>
      <dgm:spPr/>
      <dgm:t>
        <a:bodyPr/>
        <a:lstStyle/>
        <a:p>
          <a:endParaRPr lang="en-GB"/>
        </a:p>
      </dgm:t>
    </dgm:pt>
    <dgm:pt modelId="{56373920-2C91-7E41-B8B7-A2867A0BD864}" type="pres">
      <dgm:prSet presAssocID="{4D650C7C-EBBB-DA4C-B738-CB4B0C5ACD20}" presName="diagram" presStyleCnt="0">
        <dgm:presLayoutVars>
          <dgm:dir/>
          <dgm:resizeHandles val="exact"/>
        </dgm:presLayoutVars>
      </dgm:prSet>
      <dgm:spPr/>
    </dgm:pt>
    <dgm:pt modelId="{FD09323E-B776-1040-AFC0-BE463E5D2B27}" type="pres">
      <dgm:prSet presAssocID="{9B87086C-8ABC-2E43-8372-97097EB87F6A}" presName="node" presStyleLbl="node1" presStyleIdx="0" presStyleCnt="9" custLinFactNeighborX="-13657">
        <dgm:presLayoutVars>
          <dgm:bulletEnabled val="1"/>
        </dgm:presLayoutVars>
      </dgm:prSet>
      <dgm:spPr/>
    </dgm:pt>
    <dgm:pt modelId="{4FFBF5E1-3B46-B447-9561-6563BD1F0A10}" type="pres">
      <dgm:prSet presAssocID="{429FD40F-AF87-F649-A541-BCAE611E87E1}" presName="sibTrans" presStyleCnt="0"/>
      <dgm:spPr/>
    </dgm:pt>
    <dgm:pt modelId="{45F1B6D1-31B9-E646-8D30-0A85A4F5F963}" type="pres">
      <dgm:prSet presAssocID="{D811BD1B-195B-7A48-BBE1-9848A2EF3FF9}" presName="node" presStyleLbl="node1" presStyleIdx="1" presStyleCnt="9">
        <dgm:presLayoutVars>
          <dgm:bulletEnabled val="1"/>
        </dgm:presLayoutVars>
      </dgm:prSet>
      <dgm:spPr/>
    </dgm:pt>
    <dgm:pt modelId="{D18062F5-A079-A149-89B5-CAC45A828883}" type="pres">
      <dgm:prSet presAssocID="{FDB5B4C9-D7A1-964E-877A-04DCDF39CBF4}" presName="sibTrans" presStyleCnt="0"/>
      <dgm:spPr/>
    </dgm:pt>
    <dgm:pt modelId="{F344E4C0-4B39-1548-B26D-5230A45447B1}" type="pres">
      <dgm:prSet presAssocID="{B5F6D8A4-165C-EC41-9750-DC2DABCE9325}" presName="node" presStyleLbl="node1" presStyleIdx="2" presStyleCnt="9" custLinFactNeighborX="13657">
        <dgm:presLayoutVars>
          <dgm:bulletEnabled val="1"/>
        </dgm:presLayoutVars>
      </dgm:prSet>
      <dgm:spPr/>
    </dgm:pt>
    <dgm:pt modelId="{E842EF71-39FF-8D4F-9DD2-25D603E6D087}" type="pres">
      <dgm:prSet presAssocID="{06AAA8D0-602B-F844-8494-39A9F4334A7D}" presName="sibTrans" presStyleCnt="0"/>
      <dgm:spPr/>
    </dgm:pt>
    <dgm:pt modelId="{62DD94C4-328C-F44C-86AC-CDDDA6C3F1BF}" type="pres">
      <dgm:prSet presAssocID="{8D22F307-346A-6F4C-89F3-CA7410ABCD00}" presName="node" presStyleLbl="node1" presStyleIdx="3" presStyleCnt="9" custLinFactNeighborX="-13657">
        <dgm:presLayoutVars>
          <dgm:bulletEnabled val="1"/>
        </dgm:presLayoutVars>
      </dgm:prSet>
      <dgm:spPr/>
    </dgm:pt>
    <dgm:pt modelId="{A53455B5-0E96-2F49-BA9C-14C1A946022D}" type="pres">
      <dgm:prSet presAssocID="{DBE0ABE7-478E-2648-9C62-4C7050DED2F8}" presName="sibTrans" presStyleCnt="0"/>
      <dgm:spPr/>
    </dgm:pt>
    <dgm:pt modelId="{A266D18F-B1D0-A441-BEE2-97B11FE80690}" type="pres">
      <dgm:prSet presAssocID="{3E68780E-FC66-8C43-9F17-E618A8D1390C}" presName="node" presStyleLbl="node1" presStyleIdx="4" presStyleCnt="9">
        <dgm:presLayoutVars>
          <dgm:bulletEnabled val="1"/>
        </dgm:presLayoutVars>
      </dgm:prSet>
      <dgm:spPr/>
    </dgm:pt>
    <dgm:pt modelId="{4B58FA9A-082A-D148-9A86-6206ADAB6968}" type="pres">
      <dgm:prSet presAssocID="{F2D88BF9-9230-C849-A179-18324C66EF8D}" presName="sibTrans" presStyleCnt="0"/>
      <dgm:spPr/>
    </dgm:pt>
    <dgm:pt modelId="{348972BD-7780-7746-9EC7-C4A27F61F0A0}" type="pres">
      <dgm:prSet presAssocID="{BC5E8579-820D-9F4C-A80F-2A8A0FBB209D}" presName="node" presStyleLbl="node1" presStyleIdx="5" presStyleCnt="9" custLinFactNeighborX="13657">
        <dgm:presLayoutVars>
          <dgm:bulletEnabled val="1"/>
        </dgm:presLayoutVars>
      </dgm:prSet>
      <dgm:spPr/>
    </dgm:pt>
    <dgm:pt modelId="{DBD553C4-59EB-774F-BF7B-DF3078CB093C}" type="pres">
      <dgm:prSet presAssocID="{DE881D05-67B9-A047-AC42-FA318A5EEE67}" presName="sibTrans" presStyleCnt="0"/>
      <dgm:spPr/>
    </dgm:pt>
    <dgm:pt modelId="{034B2C7D-6E28-D540-8B95-99787711DA38}" type="pres">
      <dgm:prSet presAssocID="{99B0CFA7-9D1C-CB43-8C43-73B7F6FAA75D}" presName="node" presStyleLbl="node1" presStyleIdx="6" presStyleCnt="9" custLinFactNeighborX="-13657" custLinFactNeighborY="5573">
        <dgm:presLayoutVars>
          <dgm:bulletEnabled val="1"/>
        </dgm:presLayoutVars>
      </dgm:prSet>
      <dgm:spPr/>
    </dgm:pt>
    <dgm:pt modelId="{7E16FB1E-C23D-D14E-A1AD-73B90E7B70F1}" type="pres">
      <dgm:prSet presAssocID="{025647FD-2728-3B43-A94D-3B318E683101}" presName="sibTrans" presStyleCnt="0"/>
      <dgm:spPr/>
    </dgm:pt>
    <dgm:pt modelId="{5B52E540-2668-0F43-B64E-D9FE35B3B7B2}" type="pres">
      <dgm:prSet presAssocID="{7AF4F56B-C615-A544-9454-DAEAFAA4AD16}" presName="node" presStyleLbl="node1" presStyleIdx="7" presStyleCnt="9" custLinFactNeighborY="5573">
        <dgm:presLayoutVars>
          <dgm:bulletEnabled val="1"/>
        </dgm:presLayoutVars>
      </dgm:prSet>
      <dgm:spPr/>
    </dgm:pt>
    <dgm:pt modelId="{7B6CDBC7-BA0C-DB4C-9234-63ECF7B07507}" type="pres">
      <dgm:prSet presAssocID="{33BDF1DB-C34B-8A4F-81C0-1F6860814721}" presName="sibTrans" presStyleCnt="0"/>
      <dgm:spPr/>
    </dgm:pt>
    <dgm:pt modelId="{5A169430-6863-1E47-ABB3-A0AD7BA0D1E2}" type="pres">
      <dgm:prSet presAssocID="{8B325FDB-83D0-F84B-B1F4-C51216A52BB0}" presName="node" presStyleLbl="node1" presStyleIdx="8" presStyleCnt="9" custLinFactNeighborX="13657" custLinFactNeighborY="5573">
        <dgm:presLayoutVars>
          <dgm:bulletEnabled val="1"/>
        </dgm:presLayoutVars>
      </dgm:prSet>
      <dgm:spPr/>
    </dgm:pt>
  </dgm:ptLst>
  <dgm:cxnLst>
    <dgm:cxn modelId="{368D6113-643D-C847-8BC2-2FAD6EDF65E5}" type="presOf" srcId="{9B87086C-8ABC-2E43-8372-97097EB87F6A}" destId="{FD09323E-B776-1040-AFC0-BE463E5D2B27}" srcOrd="0" destOrd="0" presId="urn:microsoft.com/office/officeart/2005/8/layout/default"/>
    <dgm:cxn modelId="{00C08114-72EA-594A-819D-772C6AF0301C}" srcId="{4D650C7C-EBBB-DA4C-B738-CB4B0C5ACD20}" destId="{3E68780E-FC66-8C43-9F17-E618A8D1390C}" srcOrd="4" destOrd="0" parTransId="{853D0937-24E7-9D4A-89A5-69E7945D1A56}" sibTransId="{F2D88BF9-9230-C849-A179-18324C66EF8D}"/>
    <dgm:cxn modelId="{FACF8514-FDDF-AE47-AE13-66B146ED534D}" type="presOf" srcId="{4D650C7C-EBBB-DA4C-B738-CB4B0C5ACD20}" destId="{56373920-2C91-7E41-B8B7-A2867A0BD864}" srcOrd="0" destOrd="0" presId="urn:microsoft.com/office/officeart/2005/8/layout/default"/>
    <dgm:cxn modelId="{73A17E33-6952-8B4F-AF0C-617439A395A4}" srcId="{4D650C7C-EBBB-DA4C-B738-CB4B0C5ACD20}" destId="{8B325FDB-83D0-F84B-B1F4-C51216A52BB0}" srcOrd="8" destOrd="0" parTransId="{AFC757E0-30B6-124F-8D58-0AF727EFB15D}" sibTransId="{B08480D1-823F-5D41-A099-FEA0DF42308F}"/>
    <dgm:cxn modelId="{361D2345-A3AD-D94C-B1DD-59D44CA09155}" type="presOf" srcId="{3E68780E-FC66-8C43-9F17-E618A8D1390C}" destId="{A266D18F-B1D0-A441-BEE2-97B11FE80690}" srcOrd="0" destOrd="0" presId="urn:microsoft.com/office/officeart/2005/8/layout/default"/>
    <dgm:cxn modelId="{EC48A252-584B-D44F-BA7A-88B8AFC600C6}" srcId="{4D650C7C-EBBB-DA4C-B738-CB4B0C5ACD20}" destId="{B5F6D8A4-165C-EC41-9750-DC2DABCE9325}" srcOrd="2" destOrd="0" parTransId="{1F5616B3-6852-8348-9DE4-E3BC76C777CF}" sibTransId="{06AAA8D0-602B-F844-8494-39A9F4334A7D}"/>
    <dgm:cxn modelId="{EF1F1360-75EF-CA45-A512-82B14F41BF13}" srcId="{4D650C7C-EBBB-DA4C-B738-CB4B0C5ACD20}" destId="{8D22F307-346A-6F4C-89F3-CA7410ABCD00}" srcOrd="3" destOrd="0" parTransId="{D75824E9-63D7-7741-9FF5-9CC8EBC25AEA}" sibTransId="{DBE0ABE7-478E-2648-9C62-4C7050DED2F8}"/>
    <dgm:cxn modelId="{1AFD2560-1509-5F45-892B-5724F3DA07D2}" srcId="{4D650C7C-EBBB-DA4C-B738-CB4B0C5ACD20}" destId="{7AF4F56B-C615-A544-9454-DAEAFAA4AD16}" srcOrd="7" destOrd="0" parTransId="{F9CC4AC4-1D8D-D54D-89F6-8CCA273FA230}" sibTransId="{33BDF1DB-C34B-8A4F-81C0-1F6860814721}"/>
    <dgm:cxn modelId="{492FDD6A-003E-7C44-AD82-2D098A8A40D1}" type="presOf" srcId="{D811BD1B-195B-7A48-BBE1-9848A2EF3FF9}" destId="{45F1B6D1-31B9-E646-8D30-0A85A4F5F963}" srcOrd="0" destOrd="0" presId="urn:microsoft.com/office/officeart/2005/8/layout/default"/>
    <dgm:cxn modelId="{0A64C872-890E-374F-A265-D765AF2E09F8}" type="presOf" srcId="{7AF4F56B-C615-A544-9454-DAEAFAA4AD16}" destId="{5B52E540-2668-0F43-B64E-D9FE35B3B7B2}" srcOrd="0" destOrd="0" presId="urn:microsoft.com/office/officeart/2005/8/layout/default"/>
    <dgm:cxn modelId="{3C268377-261B-1A46-9AC0-060A9F844557}" type="presOf" srcId="{8D22F307-346A-6F4C-89F3-CA7410ABCD00}" destId="{62DD94C4-328C-F44C-86AC-CDDDA6C3F1BF}" srcOrd="0" destOrd="0" presId="urn:microsoft.com/office/officeart/2005/8/layout/default"/>
    <dgm:cxn modelId="{6BA6F877-6EAE-3648-8CAE-1434F893943F}" type="presOf" srcId="{BC5E8579-820D-9F4C-A80F-2A8A0FBB209D}" destId="{348972BD-7780-7746-9EC7-C4A27F61F0A0}" srcOrd="0" destOrd="0" presId="urn:microsoft.com/office/officeart/2005/8/layout/default"/>
    <dgm:cxn modelId="{992C479C-2454-E248-9D50-DC29811EFFF5}" type="presOf" srcId="{8B325FDB-83D0-F84B-B1F4-C51216A52BB0}" destId="{5A169430-6863-1E47-ABB3-A0AD7BA0D1E2}" srcOrd="0" destOrd="0" presId="urn:microsoft.com/office/officeart/2005/8/layout/default"/>
    <dgm:cxn modelId="{8A9AB69D-838C-A443-9E78-E794A697AAAE}" srcId="{4D650C7C-EBBB-DA4C-B738-CB4B0C5ACD20}" destId="{9B87086C-8ABC-2E43-8372-97097EB87F6A}" srcOrd="0" destOrd="0" parTransId="{13C15011-0DEE-2C46-9129-12DCE88CBEC9}" sibTransId="{429FD40F-AF87-F649-A541-BCAE611E87E1}"/>
    <dgm:cxn modelId="{CCEC15B1-DDCF-B844-90C5-BBD3DD5A2138}" srcId="{4D650C7C-EBBB-DA4C-B738-CB4B0C5ACD20}" destId="{D811BD1B-195B-7A48-BBE1-9848A2EF3FF9}" srcOrd="1" destOrd="0" parTransId="{2C00D39D-8F35-6E49-AE6E-4EDD3FE0C074}" sibTransId="{FDB5B4C9-D7A1-964E-877A-04DCDF39CBF4}"/>
    <dgm:cxn modelId="{DB7B7FC1-4BEF-A94E-BDA6-C620C0A7C57F}" type="presOf" srcId="{B5F6D8A4-165C-EC41-9750-DC2DABCE9325}" destId="{F344E4C0-4B39-1548-B26D-5230A45447B1}" srcOrd="0" destOrd="0" presId="urn:microsoft.com/office/officeart/2005/8/layout/default"/>
    <dgm:cxn modelId="{23B3A6CD-EDCE-1B4F-8EA3-25B4EFB71497}" srcId="{4D650C7C-EBBB-DA4C-B738-CB4B0C5ACD20}" destId="{BC5E8579-820D-9F4C-A80F-2A8A0FBB209D}" srcOrd="5" destOrd="0" parTransId="{DDB2BC99-0EE0-F942-BD6C-CAC38D023F4D}" sibTransId="{DE881D05-67B9-A047-AC42-FA318A5EEE67}"/>
    <dgm:cxn modelId="{A1779CEA-8ADE-1D48-B7E5-3039CFA74084}" srcId="{4D650C7C-EBBB-DA4C-B738-CB4B0C5ACD20}" destId="{99B0CFA7-9D1C-CB43-8C43-73B7F6FAA75D}" srcOrd="6" destOrd="0" parTransId="{3471852E-058F-9B40-9FD4-9C086AB8896C}" sibTransId="{025647FD-2728-3B43-A94D-3B318E683101}"/>
    <dgm:cxn modelId="{D64DCBEE-091E-1D4D-9B30-F90E784C4B65}" type="presOf" srcId="{99B0CFA7-9D1C-CB43-8C43-73B7F6FAA75D}" destId="{034B2C7D-6E28-D540-8B95-99787711DA38}" srcOrd="0" destOrd="0" presId="urn:microsoft.com/office/officeart/2005/8/layout/default"/>
    <dgm:cxn modelId="{6568DC00-5032-2644-B2BF-4DFF37795F6F}" type="presParOf" srcId="{56373920-2C91-7E41-B8B7-A2867A0BD864}" destId="{FD09323E-B776-1040-AFC0-BE463E5D2B27}" srcOrd="0" destOrd="0" presId="urn:microsoft.com/office/officeart/2005/8/layout/default"/>
    <dgm:cxn modelId="{B33F0DA0-9937-6A48-9489-822ACE549144}" type="presParOf" srcId="{56373920-2C91-7E41-B8B7-A2867A0BD864}" destId="{4FFBF5E1-3B46-B447-9561-6563BD1F0A10}" srcOrd="1" destOrd="0" presId="urn:microsoft.com/office/officeart/2005/8/layout/default"/>
    <dgm:cxn modelId="{DF8EA6B0-E0FB-3548-B0D6-D871EC30BB1E}" type="presParOf" srcId="{56373920-2C91-7E41-B8B7-A2867A0BD864}" destId="{45F1B6D1-31B9-E646-8D30-0A85A4F5F963}" srcOrd="2" destOrd="0" presId="urn:microsoft.com/office/officeart/2005/8/layout/default"/>
    <dgm:cxn modelId="{E52D2A8F-A6F8-714A-AA3F-463C5F9AC344}" type="presParOf" srcId="{56373920-2C91-7E41-B8B7-A2867A0BD864}" destId="{D18062F5-A079-A149-89B5-CAC45A828883}" srcOrd="3" destOrd="0" presId="urn:microsoft.com/office/officeart/2005/8/layout/default"/>
    <dgm:cxn modelId="{DDF17813-66B1-434F-BB40-FFD86813ABC7}" type="presParOf" srcId="{56373920-2C91-7E41-B8B7-A2867A0BD864}" destId="{F344E4C0-4B39-1548-B26D-5230A45447B1}" srcOrd="4" destOrd="0" presId="urn:microsoft.com/office/officeart/2005/8/layout/default"/>
    <dgm:cxn modelId="{5E1F1846-1DB6-AD4A-ABD3-7B382A9B386D}" type="presParOf" srcId="{56373920-2C91-7E41-B8B7-A2867A0BD864}" destId="{E842EF71-39FF-8D4F-9DD2-25D603E6D087}" srcOrd="5" destOrd="0" presId="urn:microsoft.com/office/officeart/2005/8/layout/default"/>
    <dgm:cxn modelId="{B3628C0E-E6A9-FF41-ACC7-576395024576}" type="presParOf" srcId="{56373920-2C91-7E41-B8B7-A2867A0BD864}" destId="{62DD94C4-328C-F44C-86AC-CDDDA6C3F1BF}" srcOrd="6" destOrd="0" presId="urn:microsoft.com/office/officeart/2005/8/layout/default"/>
    <dgm:cxn modelId="{19E61FCB-8FE5-8A4D-91B7-A33B5B40EE8F}" type="presParOf" srcId="{56373920-2C91-7E41-B8B7-A2867A0BD864}" destId="{A53455B5-0E96-2F49-BA9C-14C1A946022D}" srcOrd="7" destOrd="0" presId="urn:microsoft.com/office/officeart/2005/8/layout/default"/>
    <dgm:cxn modelId="{1A37392C-5AEE-9A40-B89C-312309B0E6D9}" type="presParOf" srcId="{56373920-2C91-7E41-B8B7-A2867A0BD864}" destId="{A266D18F-B1D0-A441-BEE2-97B11FE80690}" srcOrd="8" destOrd="0" presId="urn:microsoft.com/office/officeart/2005/8/layout/default"/>
    <dgm:cxn modelId="{51FA1E1E-8DBD-8C4A-A639-7EB2D9BC7871}" type="presParOf" srcId="{56373920-2C91-7E41-B8B7-A2867A0BD864}" destId="{4B58FA9A-082A-D148-9A86-6206ADAB6968}" srcOrd="9" destOrd="0" presId="urn:microsoft.com/office/officeart/2005/8/layout/default"/>
    <dgm:cxn modelId="{BA851EDE-F41C-8148-B846-B44C145A04E8}" type="presParOf" srcId="{56373920-2C91-7E41-B8B7-A2867A0BD864}" destId="{348972BD-7780-7746-9EC7-C4A27F61F0A0}" srcOrd="10" destOrd="0" presId="urn:microsoft.com/office/officeart/2005/8/layout/default"/>
    <dgm:cxn modelId="{730F1462-D5E5-6847-960D-2A9E17CD0F07}" type="presParOf" srcId="{56373920-2C91-7E41-B8B7-A2867A0BD864}" destId="{DBD553C4-59EB-774F-BF7B-DF3078CB093C}" srcOrd="11" destOrd="0" presId="urn:microsoft.com/office/officeart/2005/8/layout/default"/>
    <dgm:cxn modelId="{2AE3C0A6-AC06-0441-9729-482A1B7149CE}" type="presParOf" srcId="{56373920-2C91-7E41-B8B7-A2867A0BD864}" destId="{034B2C7D-6E28-D540-8B95-99787711DA38}" srcOrd="12" destOrd="0" presId="urn:microsoft.com/office/officeart/2005/8/layout/default"/>
    <dgm:cxn modelId="{2505C7B4-E21E-D54A-8C4A-ACFCC014C568}" type="presParOf" srcId="{56373920-2C91-7E41-B8B7-A2867A0BD864}" destId="{7E16FB1E-C23D-D14E-A1AD-73B90E7B70F1}" srcOrd="13" destOrd="0" presId="urn:microsoft.com/office/officeart/2005/8/layout/default"/>
    <dgm:cxn modelId="{D769755A-77E1-AD48-A6C3-1463BFDB1769}" type="presParOf" srcId="{56373920-2C91-7E41-B8B7-A2867A0BD864}" destId="{5B52E540-2668-0F43-B64E-D9FE35B3B7B2}" srcOrd="14" destOrd="0" presId="urn:microsoft.com/office/officeart/2005/8/layout/default"/>
    <dgm:cxn modelId="{35C0080B-A287-A24B-B751-CD0C084D1BFD}" type="presParOf" srcId="{56373920-2C91-7E41-B8B7-A2867A0BD864}" destId="{7B6CDBC7-BA0C-DB4C-9234-63ECF7B07507}" srcOrd="15" destOrd="0" presId="urn:microsoft.com/office/officeart/2005/8/layout/default"/>
    <dgm:cxn modelId="{20DEA4BB-FB1E-FD4A-87AD-FF9FFDF53CA2}" type="presParOf" srcId="{56373920-2C91-7E41-B8B7-A2867A0BD864}" destId="{5A169430-6863-1E47-ABB3-A0AD7BA0D1E2}" srcOrd="16" destOrd="0" presId="urn:microsoft.com/office/officeart/2005/8/layout/default"/>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82F0B3-5B2E-C444-A2DB-306063220C46}" type="doc">
      <dgm:prSet loTypeId="urn:microsoft.com/office/officeart/2005/8/layout/process1" loCatId="" qsTypeId="urn:microsoft.com/office/officeart/2005/8/quickstyle/simple1" qsCatId="simple" csTypeId="urn:microsoft.com/office/officeart/2005/8/colors/accent1_2" csCatId="accent1" phldr="1"/>
      <dgm:spPr/>
    </dgm:pt>
    <dgm:pt modelId="{38A9ABDE-AF66-7F4F-A941-42EE5292F58C}">
      <dgm:prSet phldrT="[Text]"/>
      <dgm:spPr>
        <a:solidFill>
          <a:srgbClr val="7897AB"/>
        </a:solidFill>
      </dgm:spPr>
      <dgm:t>
        <a:bodyPr/>
        <a:lstStyle/>
        <a:p>
          <a:r>
            <a:rPr lang="en-GB" dirty="0"/>
            <a:t>Testing</a:t>
          </a:r>
        </a:p>
      </dgm:t>
    </dgm:pt>
    <dgm:pt modelId="{AEE5B677-1DE2-EE4E-99BB-51586DD088CC}" cxnId="{EE21D955-718E-4740-BEBE-0E8AC5FEA359}" type="parTrans">
      <dgm:prSet/>
      <dgm:spPr/>
      <dgm:t>
        <a:bodyPr/>
        <a:lstStyle/>
        <a:p>
          <a:endParaRPr lang="en-GB"/>
        </a:p>
      </dgm:t>
    </dgm:pt>
    <dgm:pt modelId="{9E255147-322B-7F4F-9431-07ADEA8C98BB}" cxnId="{EE21D955-718E-4740-BEBE-0E8AC5FEA359}" type="sibTrans">
      <dgm:prSet/>
      <dgm:spPr/>
      <dgm:t>
        <a:bodyPr/>
        <a:lstStyle/>
        <a:p>
          <a:endParaRPr lang="en-GB"/>
        </a:p>
      </dgm:t>
    </dgm:pt>
    <dgm:pt modelId="{30FD7FB4-CF30-BA4F-B249-F32935692B62}">
      <dgm:prSet phldrT="[Text]"/>
      <dgm:spPr>
        <a:solidFill>
          <a:srgbClr val="D4AFB9"/>
        </a:solidFill>
      </dgm:spPr>
      <dgm:t>
        <a:bodyPr/>
        <a:lstStyle/>
        <a:p>
          <a:r>
            <a:rPr lang="en-GB" dirty="0">
              <a:solidFill>
                <a:schemeClr val="tx1">
                  <a:lumMod val="75000"/>
                  <a:lumOff val="25000"/>
                </a:schemeClr>
              </a:solidFill>
            </a:rPr>
            <a:t>Debugging</a:t>
          </a:r>
        </a:p>
      </dgm:t>
    </dgm:pt>
    <dgm:pt modelId="{CA940D81-645E-A940-A998-5E75F0CDCC46}" cxnId="{93630981-4171-0348-BEB9-90EB3F5F3F77}" type="parTrans">
      <dgm:prSet/>
      <dgm:spPr/>
      <dgm:t>
        <a:bodyPr/>
        <a:lstStyle/>
        <a:p>
          <a:endParaRPr lang="en-GB"/>
        </a:p>
      </dgm:t>
    </dgm:pt>
    <dgm:pt modelId="{5507097E-401D-104A-803D-7B57305E2755}" cxnId="{93630981-4171-0348-BEB9-90EB3F5F3F77}" type="sibTrans">
      <dgm:prSet/>
      <dgm:spPr/>
      <dgm:t>
        <a:bodyPr/>
        <a:lstStyle/>
        <a:p>
          <a:endParaRPr lang="en-GB"/>
        </a:p>
      </dgm:t>
    </dgm:pt>
    <dgm:pt modelId="{6B9E6DBB-47C4-C44F-94E6-29F608C4E1A1}">
      <dgm:prSet phldrT="[Text]"/>
      <dgm:spPr>
        <a:solidFill>
          <a:srgbClr val="655D8A"/>
        </a:solidFill>
      </dgm:spPr>
      <dgm:t>
        <a:bodyPr/>
        <a:lstStyle/>
        <a:p>
          <a:r>
            <a:rPr lang="en-GB" dirty="0"/>
            <a:t>Confirmation Testing</a:t>
          </a:r>
        </a:p>
      </dgm:t>
    </dgm:pt>
    <dgm:pt modelId="{CE521F53-C8F6-5B43-AE1A-6ADFD50FE885}" cxnId="{C92011D1-86D6-514D-B972-7E0383CDBE7E}" type="parTrans">
      <dgm:prSet/>
      <dgm:spPr/>
      <dgm:t>
        <a:bodyPr/>
        <a:lstStyle/>
        <a:p>
          <a:endParaRPr lang="en-GB"/>
        </a:p>
      </dgm:t>
    </dgm:pt>
    <dgm:pt modelId="{8037DC7D-62F7-9045-B974-742625EA144B}" cxnId="{C92011D1-86D6-514D-B972-7E0383CDBE7E}" type="sibTrans">
      <dgm:prSet/>
      <dgm:spPr/>
      <dgm:t>
        <a:bodyPr/>
        <a:lstStyle/>
        <a:p>
          <a:endParaRPr lang="en-GB"/>
        </a:p>
      </dgm:t>
    </dgm:pt>
    <dgm:pt modelId="{A34A13FC-8CA8-1B4E-99B8-5A6293695153}" type="pres">
      <dgm:prSet presAssocID="{6F82F0B3-5B2E-C444-A2DB-306063220C46}" presName="Name0" presStyleCnt="0">
        <dgm:presLayoutVars>
          <dgm:dir/>
          <dgm:resizeHandles val="exact"/>
        </dgm:presLayoutVars>
      </dgm:prSet>
      <dgm:spPr/>
    </dgm:pt>
    <dgm:pt modelId="{75C06C5D-0E11-2B4D-B3BA-601129209E92}" type="pres">
      <dgm:prSet presAssocID="{38A9ABDE-AF66-7F4F-A941-42EE5292F58C}" presName="node" presStyleLbl="node1" presStyleIdx="0" presStyleCnt="3">
        <dgm:presLayoutVars>
          <dgm:bulletEnabled val="1"/>
        </dgm:presLayoutVars>
      </dgm:prSet>
      <dgm:spPr/>
    </dgm:pt>
    <dgm:pt modelId="{A8714E23-5E2D-D04A-901F-D6F25FEBA21E}" type="pres">
      <dgm:prSet presAssocID="{9E255147-322B-7F4F-9431-07ADEA8C98BB}" presName="sibTrans" presStyleLbl="sibTrans2D1" presStyleIdx="0" presStyleCnt="2"/>
      <dgm:spPr/>
    </dgm:pt>
    <dgm:pt modelId="{0BB4B783-E841-9041-B1DD-5A08A457EFCC}" type="pres">
      <dgm:prSet presAssocID="{9E255147-322B-7F4F-9431-07ADEA8C98BB}" presName="connectorText" presStyleLbl="sibTrans2D1" presStyleIdx="0" presStyleCnt="2"/>
      <dgm:spPr/>
    </dgm:pt>
    <dgm:pt modelId="{312995A5-EC29-6543-9CD6-5F35EB157629}" type="pres">
      <dgm:prSet presAssocID="{30FD7FB4-CF30-BA4F-B249-F32935692B62}" presName="node" presStyleLbl="node1" presStyleIdx="1" presStyleCnt="3">
        <dgm:presLayoutVars>
          <dgm:bulletEnabled val="1"/>
        </dgm:presLayoutVars>
      </dgm:prSet>
      <dgm:spPr/>
    </dgm:pt>
    <dgm:pt modelId="{49F265F1-2C4F-1F4C-9853-C3EE287E7AB1}" type="pres">
      <dgm:prSet presAssocID="{5507097E-401D-104A-803D-7B57305E2755}" presName="sibTrans" presStyleLbl="sibTrans2D1" presStyleIdx="1" presStyleCnt="2"/>
      <dgm:spPr/>
    </dgm:pt>
    <dgm:pt modelId="{289D4C4C-E445-0246-9D23-E5A87E3C9ABC}" type="pres">
      <dgm:prSet presAssocID="{5507097E-401D-104A-803D-7B57305E2755}" presName="connectorText" presStyleLbl="sibTrans2D1" presStyleIdx="1" presStyleCnt="2"/>
      <dgm:spPr/>
    </dgm:pt>
    <dgm:pt modelId="{664DFA46-2B53-AA48-AEAB-359CE8DB527F}" type="pres">
      <dgm:prSet presAssocID="{6B9E6DBB-47C4-C44F-94E6-29F608C4E1A1}" presName="node" presStyleLbl="node1" presStyleIdx="2" presStyleCnt="3">
        <dgm:presLayoutVars>
          <dgm:bulletEnabled val="1"/>
        </dgm:presLayoutVars>
      </dgm:prSet>
      <dgm:spPr/>
    </dgm:pt>
  </dgm:ptLst>
  <dgm:cxnLst>
    <dgm:cxn modelId="{0A52BD04-21FF-8D47-94C1-49F91CE1D7B6}" type="presOf" srcId="{5507097E-401D-104A-803D-7B57305E2755}" destId="{49F265F1-2C4F-1F4C-9853-C3EE287E7AB1}" srcOrd="0" destOrd="0" presId="urn:microsoft.com/office/officeart/2005/8/layout/process1"/>
    <dgm:cxn modelId="{1AB48137-B07A-084A-96D4-71B2F4194DAE}" type="presOf" srcId="{38A9ABDE-AF66-7F4F-A941-42EE5292F58C}" destId="{75C06C5D-0E11-2B4D-B3BA-601129209E92}" srcOrd="0" destOrd="0" presId="urn:microsoft.com/office/officeart/2005/8/layout/process1"/>
    <dgm:cxn modelId="{AD21253B-700F-794D-92C0-31727B7263EF}" type="presOf" srcId="{6B9E6DBB-47C4-C44F-94E6-29F608C4E1A1}" destId="{664DFA46-2B53-AA48-AEAB-359CE8DB527F}" srcOrd="0" destOrd="0" presId="urn:microsoft.com/office/officeart/2005/8/layout/process1"/>
    <dgm:cxn modelId="{F2750254-26CB-7142-86ED-F45CD3874525}" type="presOf" srcId="{9E255147-322B-7F4F-9431-07ADEA8C98BB}" destId="{A8714E23-5E2D-D04A-901F-D6F25FEBA21E}" srcOrd="0" destOrd="0" presId="urn:microsoft.com/office/officeart/2005/8/layout/process1"/>
    <dgm:cxn modelId="{EE21D955-718E-4740-BEBE-0E8AC5FEA359}" srcId="{6F82F0B3-5B2E-C444-A2DB-306063220C46}" destId="{38A9ABDE-AF66-7F4F-A941-42EE5292F58C}" srcOrd="0" destOrd="0" parTransId="{AEE5B677-1DE2-EE4E-99BB-51586DD088CC}" sibTransId="{9E255147-322B-7F4F-9431-07ADEA8C98BB}"/>
    <dgm:cxn modelId="{6E8D3C7B-3DE8-1746-B4CF-FECA9767CE3E}" type="presOf" srcId="{6F82F0B3-5B2E-C444-A2DB-306063220C46}" destId="{A34A13FC-8CA8-1B4E-99B8-5A6293695153}" srcOrd="0" destOrd="0" presId="urn:microsoft.com/office/officeart/2005/8/layout/process1"/>
    <dgm:cxn modelId="{93630981-4171-0348-BEB9-90EB3F5F3F77}" srcId="{6F82F0B3-5B2E-C444-A2DB-306063220C46}" destId="{30FD7FB4-CF30-BA4F-B249-F32935692B62}" srcOrd="1" destOrd="0" parTransId="{CA940D81-645E-A940-A998-5E75F0CDCC46}" sibTransId="{5507097E-401D-104A-803D-7B57305E2755}"/>
    <dgm:cxn modelId="{1521E3B7-42A9-A34B-BD41-FF6B085EEEE7}" type="presOf" srcId="{5507097E-401D-104A-803D-7B57305E2755}" destId="{289D4C4C-E445-0246-9D23-E5A87E3C9ABC}" srcOrd="1" destOrd="0" presId="urn:microsoft.com/office/officeart/2005/8/layout/process1"/>
    <dgm:cxn modelId="{3A0152CC-D331-1043-8CAA-5484E4C52A8F}" type="presOf" srcId="{30FD7FB4-CF30-BA4F-B249-F32935692B62}" destId="{312995A5-EC29-6543-9CD6-5F35EB157629}" srcOrd="0" destOrd="0" presId="urn:microsoft.com/office/officeart/2005/8/layout/process1"/>
    <dgm:cxn modelId="{C92011D1-86D6-514D-B972-7E0383CDBE7E}" srcId="{6F82F0B3-5B2E-C444-A2DB-306063220C46}" destId="{6B9E6DBB-47C4-C44F-94E6-29F608C4E1A1}" srcOrd="2" destOrd="0" parTransId="{CE521F53-C8F6-5B43-AE1A-6ADFD50FE885}" sibTransId="{8037DC7D-62F7-9045-B974-742625EA144B}"/>
    <dgm:cxn modelId="{290E34D9-21F9-BC4F-9666-819DEFA92BF1}" type="presOf" srcId="{9E255147-322B-7F4F-9431-07ADEA8C98BB}" destId="{0BB4B783-E841-9041-B1DD-5A08A457EFCC}" srcOrd="1" destOrd="0" presId="urn:microsoft.com/office/officeart/2005/8/layout/process1"/>
    <dgm:cxn modelId="{CC29DDF7-C1BC-7A4A-9960-4E016E43BAAA}" type="presParOf" srcId="{A34A13FC-8CA8-1B4E-99B8-5A6293695153}" destId="{75C06C5D-0E11-2B4D-B3BA-601129209E92}" srcOrd="0" destOrd="0" presId="urn:microsoft.com/office/officeart/2005/8/layout/process1"/>
    <dgm:cxn modelId="{256F5285-38C4-4841-899D-76FB3E1597DF}" type="presParOf" srcId="{A34A13FC-8CA8-1B4E-99B8-5A6293695153}" destId="{A8714E23-5E2D-D04A-901F-D6F25FEBA21E}" srcOrd="1" destOrd="0" presId="urn:microsoft.com/office/officeart/2005/8/layout/process1"/>
    <dgm:cxn modelId="{90FB820D-04E8-0449-B720-A2082320D6FF}" type="presParOf" srcId="{A8714E23-5E2D-D04A-901F-D6F25FEBA21E}" destId="{0BB4B783-E841-9041-B1DD-5A08A457EFCC}" srcOrd="0" destOrd="0" presId="urn:microsoft.com/office/officeart/2005/8/layout/process1"/>
    <dgm:cxn modelId="{E3D65A1F-94D8-6841-A931-26C4989944B3}" type="presParOf" srcId="{A34A13FC-8CA8-1B4E-99B8-5A6293695153}" destId="{312995A5-EC29-6543-9CD6-5F35EB157629}" srcOrd="2" destOrd="0" presId="urn:microsoft.com/office/officeart/2005/8/layout/process1"/>
    <dgm:cxn modelId="{D081ECCD-49FA-E24F-81BF-3A1662B0FB1C}" type="presParOf" srcId="{A34A13FC-8CA8-1B4E-99B8-5A6293695153}" destId="{49F265F1-2C4F-1F4C-9853-C3EE287E7AB1}" srcOrd="3" destOrd="0" presId="urn:microsoft.com/office/officeart/2005/8/layout/process1"/>
    <dgm:cxn modelId="{54A1F57C-CD44-A647-AFA5-16BC8ED5E587}" type="presParOf" srcId="{49F265F1-2C4F-1F4C-9853-C3EE287E7AB1}" destId="{289D4C4C-E445-0246-9D23-E5A87E3C9ABC}" srcOrd="0" destOrd="0" presId="urn:microsoft.com/office/officeart/2005/8/layout/process1"/>
    <dgm:cxn modelId="{F6DF1C82-34ED-6445-BCAA-6432CB2BDE0E}" type="presParOf" srcId="{A34A13FC-8CA8-1B4E-99B8-5A6293695153}" destId="{664DFA46-2B53-AA48-AEAB-359CE8DB527F}" srcOrd="4"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ED9276-C458-8142-B275-E7FBD491E06E}"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GB"/>
        </a:p>
      </dgm:t>
    </dgm:pt>
    <dgm:pt modelId="{AF86B206-21E1-B34E-B133-0F85991BFF9B}">
      <dgm:prSet phldrT="[Text]" custT="1"/>
      <dgm:spPr/>
      <dgm:t>
        <a:bodyPr/>
        <a:lstStyle/>
        <a:p>
          <a:r>
            <a:rPr lang="en-GB" sz="2000" dirty="0">
              <a:solidFill>
                <a:srgbClr val="F2F5FF"/>
              </a:solidFill>
            </a:rPr>
            <a:t>Test Planning</a:t>
          </a:r>
        </a:p>
      </dgm:t>
    </dgm:pt>
    <dgm:pt modelId="{E6014F4B-2EF7-7A42-A039-A5D92350ECA9}" cxnId="{65EB64D9-3DBF-E843-A7CA-48651F4FA3A9}" type="parTrans">
      <dgm:prSet/>
      <dgm:spPr/>
      <dgm:t>
        <a:bodyPr/>
        <a:lstStyle/>
        <a:p>
          <a:endParaRPr lang="en-GB"/>
        </a:p>
      </dgm:t>
    </dgm:pt>
    <dgm:pt modelId="{62F3DF65-28B8-7648-9844-33BB9E032AE7}" cxnId="{65EB64D9-3DBF-E843-A7CA-48651F4FA3A9}" type="sibTrans">
      <dgm:prSet/>
      <dgm:spPr/>
      <dgm:t>
        <a:bodyPr/>
        <a:lstStyle/>
        <a:p>
          <a:endParaRPr lang="en-GB"/>
        </a:p>
      </dgm:t>
    </dgm:pt>
    <dgm:pt modelId="{8CE0F190-AC89-5A41-BFBF-A1F6353E3CBB}">
      <dgm:prSet phldrT="[Text]" custT="1"/>
      <dgm:spPr/>
      <dgm:t>
        <a:bodyPr/>
        <a:lstStyle/>
        <a:p>
          <a:r>
            <a:rPr lang="en-GB" sz="2000" dirty="0"/>
            <a:t>Test Analysis</a:t>
          </a:r>
        </a:p>
      </dgm:t>
    </dgm:pt>
    <dgm:pt modelId="{BE3038A3-5955-4E4D-BF23-4DCB28878C2B}" cxnId="{46E9C60B-548B-6D4C-A4D4-FD0A52FF60E5}" type="parTrans">
      <dgm:prSet/>
      <dgm:spPr/>
      <dgm:t>
        <a:bodyPr/>
        <a:lstStyle/>
        <a:p>
          <a:endParaRPr lang="en-GB"/>
        </a:p>
      </dgm:t>
    </dgm:pt>
    <dgm:pt modelId="{0B2C7FE5-E418-304A-B0D8-1D367D8DEA6F}" cxnId="{46E9C60B-548B-6D4C-A4D4-FD0A52FF60E5}" type="sibTrans">
      <dgm:prSet/>
      <dgm:spPr/>
      <dgm:t>
        <a:bodyPr/>
        <a:lstStyle/>
        <a:p>
          <a:endParaRPr lang="en-GB"/>
        </a:p>
      </dgm:t>
    </dgm:pt>
    <dgm:pt modelId="{3D0D151F-20D8-4740-B7CA-15CFA2BA2AA0}">
      <dgm:prSet phldrT="[Text]" custT="1"/>
      <dgm:spPr/>
      <dgm:t>
        <a:bodyPr lIns="36000" rIns="36000"/>
        <a:lstStyle/>
        <a:p>
          <a:r>
            <a:rPr lang="en-GB" sz="2000" dirty="0">
              <a:solidFill>
                <a:srgbClr val="F5F9FA"/>
              </a:solidFill>
            </a:rPr>
            <a:t>Test Completion</a:t>
          </a:r>
        </a:p>
      </dgm:t>
    </dgm:pt>
    <dgm:pt modelId="{95317D80-E163-D548-9C03-EB07595AE9BA}" cxnId="{CE27FD0F-2C15-F74A-B7CB-8DDE93648EB3}" type="parTrans">
      <dgm:prSet/>
      <dgm:spPr/>
      <dgm:t>
        <a:bodyPr/>
        <a:lstStyle/>
        <a:p>
          <a:endParaRPr lang="en-GB"/>
        </a:p>
      </dgm:t>
    </dgm:pt>
    <dgm:pt modelId="{04ED79A8-288E-D945-93AB-0D3ABB7FA021}" cxnId="{CE27FD0F-2C15-F74A-B7CB-8DDE93648EB3}" type="sibTrans">
      <dgm:prSet/>
      <dgm:spPr/>
      <dgm:t>
        <a:bodyPr/>
        <a:lstStyle/>
        <a:p>
          <a:endParaRPr lang="en-GB"/>
        </a:p>
      </dgm:t>
    </dgm:pt>
    <dgm:pt modelId="{56F29519-6026-4A4A-B806-9683FEB1A695}">
      <dgm:prSet phldrT="[Text]" custT="1"/>
      <dgm:spPr/>
      <dgm:t>
        <a:bodyPr lIns="0" rIns="0"/>
        <a:lstStyle/>
        <a:p>
          <a:r>
            <a:rPr lang="en-GB" sz="2000" dirty="0">
              <a:solidFill>
                <a:srgbClr val="F2F5FF"/>
              </a:solidFill>
            </a:rPr>
            <a:t>Test Monitoring &amp; Control</a:t>
          </a:r>
        </a:p>
      </dgm:t>
    </dgm:pt>
    <dgm:pt modelId="{B95CF3D9-05A6-F244-9C5E-798A938FA5E6}" cxnId="{001256C2-C22E-604C-AE2A-FA376B164F2B}" type="parTrans">
      <dgm:prSet/>
      <dgm:spPr/>
      <dgm:t>
        <a:bodyPr/>
        <a:lstStyle/>
        <a:p>
          <a:endParaRPr lang="en-GB"/>
        </a:p>
      </dgm:t>
    </dgm:pt>
    <dgm:pt modelId="{A30950C5-FB00-DA45-9FB0-4C61C6BB5B46}" cxnId="{001256C2-C22E-604C-AE2A-FA376B164F2B}" type="sibTrans">
      <dgm:prSet/>
      <dgm:spPr/>
      <dgm:t>
        <a:bodyPr/>
        <a:lstStyle/>
        <a:p>
          <a:endParaRPr lang="en-GB"/>
        </a:p>
      </dgm:t>
    </dgm:pt>
    <dgm:pt modelId="{0255DB9D-811C-1548-92AF-B0D88A66EF02}">
      <dgm:prSet phldrT="[Text]" custT="1"/>
      <dgm:spPr/>
      <dgm:t>
        <a:bodyPr/>
        <a:lstStyle/>
        <a:p>
          <a:r>
            <a:rPr lang="en-GB" sz="2000" dirty="0"/>
            <a:t>Test Design</a:t>
          </a:r>
        </a:p>
      </dgm:t>
    </dgm:pt>
    <dgm:pt modelId="{2E9E0FA5-CC00-8349-BB41-DC0686B2EBA6}" cxnId="{BCF8A40D-333E-5D47-BE4A-13FAFA4B6BB3}" type="parTrans">
      <dgm:prSet/>
      <dgm:spPr/>
      <dgm:t>
        <a:bodyPr/>
        <a:lstStyle/>
        <a:p>
          <a:endParaRPr lang="en-GB"/>
        </a:p>
      </dgm:t>
    </dgm:pt>
    <dgm:pt modelId="{A5F737D6-6356-C84F-98A0-37683263E5E5}" cxnId="{BCF8A40D-333E-5D47-BE4A-13FAFA4B6BB3}" type="sibTrans">
      <dgm:prSet/>
      <dgm:spPr/>
      <dgm:t>
        <a:bodyPr/>
        <a:lstStyle/>
        <a:p>
          <a:endParaRPr lang="en-GB"/>
        </a:p>
      </dgm:t>
    </dgm:pt>
    <dgm:pt modelId="{EA63587C-0549-A448-B698-E510E95E82ED}">
      <dgm:prSet phldrT="[Text]" custT="1"/>
      <dgm:spPr/>
      <dgm:t>
        <a:bodyPr lIns="36000" rIns="36000"/>
        <a:lstStyle/>
        <a:p>
          <a:r>
            <a:rPr lang="en-GB" sz="2000" dirty="0"/>
            <a:t>Text Execution</a:t>
          </a:r>
        </a:p>
      </dgm:t>
    </dgm:pt>
    <dgm:pt modelId="{E38D9D13-5EFD-A145-A71D-56A9B25C0832}" cxnId="{CAB20BFA-E796-2143-B277-31F8711E3531}" type="parTrans">
      <dgm:prSet/>
      <dgm:spPr/>
      <dgm:t>
        <a:bodyPr/>
        <a:lstStyle/>
        <a:p>
          <a:endParaRPr lang="en-GB"/>
        </a:p>
      </dgm:t>
    </dgm:pt>
    <dgm:pt modelId="{8D6A1C3F-9B22-E84E-B1D4-9A37D7F518F0}" cxnId="{CAB20BFA-E796-2143-B277-31F8711E3531}" type="sibTrans">
      <dgm:prSet/>
      <dgm:spPr/>
      <dgm:t>
        <a:bodyPr/>
        <a:lstStyle/>
        <a:p>
          <a:endParaRPr lang="en-GB"/>
        </a:p>
      </dgm:t>
    </dgm:pt>
    <dgm:pt modelId="{26623AFA-31D2-A94C-AA33-4E73FD2855E1}">
      <dgm:prSet phldrT="[Text]" custT="1"/>
      <dgm:spPr/>
      <dgm:t>
        <a:bodyPr/>
        <a:lstStyle/>
        <a:p>
          <a:r>
            <a:rPr lang="en-GB" sz="2000" dirty="0">
              <a:solidFill>
                <a:srgbClr val="F5F9FA"/>
              </a:solidFill>
            </a:rPr>
            <a:t>Test Implementation</a:t>
          </a:r>
        </a:p>
      </dgm:t>
    </dgm:pt>
    <dgm:pt modelId="{2F79F82C-D73D-5C43-B617-16867FE3759D}" cxnId="{D05D11AE-9F91-4443-9171-4FCDDC3B31AA}" type="parTrans">
      <dgm:prSet/>
      <dgm:spPr/>
      <dgm:t>
        <a:bodyPr/>
        <a:lstStyle/>
        <a:p>
          <a:endParaRPr lang="en-GB"/>
        </a:p>
      </dgm:t>
    </dgm:pt>
    <dgm:pt modelId="{FEF98307-3121-5046-A2AC-B0DA65185326}" cxnId="{D05D11AE-9F91-4443-9171-4FCDDC3B31AA}" type="sibTrans">
      <dgm:prSet/>
      <dgm:spPr/>
      <dgm:t>
        <a:bodyPr/>
        <a:lstStyle/>
        <a:p>
          <a:endParaRPr lang="en-GB"/>
        </a:p>
      </dgm:t>
    </dgm:pt>
    <dgm:pt modelId="{4DC659C3-58BE-DC49-9D3C-0F1F400B8CEB}" type="pres">
      <dgm:prSet presAssocID="{68ED9276-C458-8142-B275-E7FBD491E06E}" presName="Name0" presStyleCnt="0">
        <dgm:presLayoutVars>
          <dgm:dir/>
          <dgm:resizeHandles val="exact"/>
        </dgm:presLayoutVars>
      </dgm:prSet>
      <dgm:spPr/>
    </dgm:pt>
    <dgm:pt modelId="{621BD1EB-1515-044D-AFFE-96E9EEB8ACA3}" type="pres">
      <dgm:prSet presAssocID="{68ED9276-C458-8142-B275-E7FBD491E06E}" presName="arrow" presStyleLbl="bgShp" presStyleIdx="0" presStyleCnt="1"/>
      <dgm:spPr/>
    </dgm:pt>
    <dgm:pt modelId="{4FAC79DA-7DA4-6841-8FB7-A546BAE7A20F}" type="pres">
      <dgm:prSet presAssocID="{68ED9276-C458-8142-B275-E7FBD491E06E}" presName="points" presStyleCnt="0"/>
      <dgm:spPr/>
    </dgm:pt>
    <dgm:pt modelId="{A89278E2-1C05-8446-A26B-28BC81128594}" type="pres">
      <dgm:prSet presAssocID="{AF86B206-21E1-B34E-B133-0F85991BFF9B}" presName="compositeA" presStyleCnt="0"/>
      <dgm:spPr/>
    </dgm:pt>
    <dgm:pt modelId="{E8890ADD-D04E-2F4A-A1FA-A63673A1A437}" type="pres">
      <dgm:prSet presAssocID="{AF86B206-21E1-B34E-B133-0F85991BFF9B}" presName="textA" presStyleLbl="revTx" presStyleIdx="0" presStyleCnt="7" custScaleX="123849">
        <dgm:presLayoutVars>
          <dgm:bulletEnabled val="1"/>
        </dgm:presLayoutVars>
      </dgm:prSet>
      <dgm:spPr/>
    </dgm:pt>
    <dgm:pt modelId="{536F3A07-03F1-A540-8BE1-C4ACDD7E26E4}" type="pres">
      <dgm:prSet presAssocID="{AF86B206-21E1-B34E-B133-0F85991BFF9B}" presName="circleA" presStyleLbl="node1" presStyleIdx="0" presStyleCnt="7"/>
      <dgm:spPr>
        <a:solidFill>
          <a:srgbClr val="F49097"/>
        </a:solidFill>
        <a:ln w="15875">
          <a:solidFill>
            <a:schemeClr val="tx1">
              <a:lumMod val="75000"/>
              <a:lumOff val="25000"/>
            </a:schemeClr>
          </a:solidFill>
        </a:ln>
      </dgm:spPr>
    </dgm:pt>
    <dgm:pt modelId="{2FCA67C0-4553-4A42-A64B-7ABB5FF866D0}" type="pres">
      <dgm:prSet presAssocID="{AF86B206-21E1-B34E-B133-0F85991BFF9B}" presName="spaceA" presStyleCnt="0"/>
      <dgm:spPr/>
    </dgm:pt>
    <dgm:pt modelId="{2308D118-B830-0746-9EAF-D3AE7C02B40D}" type="pres">
      <dgm:prSet presAssocID="{62F3DF65-28B8-7648-9844-33BB9E032AE7}" presName="space" presStyleCnt="0"/>
      <dgm:spPr/>
    </dgm:pt>
    <dgm:pt modelId="{FB0425E7-B0A6-664C-A2D4-C1014F951854}" type="pres">
      <dgm:prSet presAssocID="{56F29519-6026-4A4A-B806-9683FEB1A695}" presName="compositeB" presStyleCnt="0"/>
      <dgm:spPr/>
    </dgm:pt>
    <dgm:pt modelId="{CF81A654-7755-AE43-8571-6A026101F66A}" type="pres">
      <dgm:prSet presAssocID="{56F29519-6026-4A4A-B806-9683FEB1A695}" presName="textB" presStyleLbl="revTx" presStyleIdx="1" presStyleCnt="7" custScaleX="132119">
        <dgm:presLayoutVars>
          <dgm:bulletEnabled val="1"/>
        </dgm:presLayoutVars>
      </dgm:prSet>
      <dgm:spPr/>
    </dgm:pt>
    <dgm:pt modelId="{425D60C6-4F05-CF40-9D30-ED9D3CFA4E88}" type="pres">
      <dgm:prSet presAssocID="{56F29519-6026-4A4A-B806-9683FEB1A695}" presName="circleB" presStyleLbl="node1" presStyleIdx="1" presStyleCnt="7"/>
      <dgm:spPr>
        <a:solidFill>
          <a:srgbClr val="DFB2F4"/>
        </a:solidFill>
        <a:ln w="15875">
          <a:solidFill>
            <a:schemeClr val="tx1">
              <a:lumMod val="75000"/>
              <a:lumOff val="25000"/>
            </a:schemeClr>
          </a:solidFill>
        </a:ln>
      </dgm:spPr>
    </dgm:pt>
    <dgm:pt modelId="{6D305C7C-14D7-C148-A33E-95B4464A5E62}" type="pres">
      <dgm:prSet presAssocID="{56F29519-6026-4A4A-B806-9683FEB1A695}" presName="spaceB" presStyleCnt="0"/>
      <dgm:spPr/>
    </dgm:pt>
    <dgm:pt modelId="{EBA91268-C487-E94D-9D97-B198D2BD358C}" type="pres">
      <dgm:prSet presAssocID="{A30950C5-FB00-DA45-9FB0-4C61C6BB5B46}" presName="space" presStyleCnt="0"/>
      <dgm:spPr/>
    </dgm:pt>
    <dgm:pt modelId="{A5D02F31-020C-A64A-A810-8EF1127CD500}" type="pres">
      <dgm:prSet presAssocID="{8CE0F190-AC89-5A41-BFBF-A1F6353E3CBB}" presName="compositeA" presStyleCnt="0"/>
      <dgm:spPr/>
    </dgm:pt>
    <dgm:pt modelId="{7EFD10C6-CAA2-244D-8A58-17E07B783261}" type="pres">
      <dgm:prSet presAssocID="{8CE0F190-AC89-5A41-BFBF-A1F6353E3CBB}" presName="textA" presStyleLbl="revTx" presStyleIdx="2" presStyleCnt="7" custScaleX="132690">
        <dgm:presLayoutVars>
          <dgm:bulletEnabled val="1"/>
        </dgm:presLayoutVars>
      </dgm:prSet>
      <dgm:spPr/>
    </dgm:pt>
    <dgm:pt modelId="{00780C7D-9F19-3D43-8394-500D8D8B0FDC}" type="pres">
      <dgm:prSet presAssocID="{8CE0F190-AC89-5A41-BFBF-A1F6353E3CBB}" presName="circleA" presStyleLbl="node1" presStyleIdx="2" presStyleCnt="7"/>
      <dgm:spPr>
        <a:solidFill>
          <a:srgbClr val="F5E960"/>
        </a:solidFill>
        <a:ln w="15875">
          <a:solidFill>
            <a:schemeClr val="tx1">
              <a:lumMod val="75000"/>
              <a:lumOff val="25000"/>
            </a:schemeClr>
          </a:solidFill>
        </a:ln>
      </dgm:spPr>
    </dgm:pt>
    <dgm:pt modelId="{DD7D2500-C072-C74B-BD11-DF2D31209DBC}" type="pres">
      <dgm:prSet presAssocID="{8CE0F190-AC89-5A41-BFBF-A1F6353E3CBB}" presName="spaceA" presStyleCnt="0"/>
      <dgm:spPr/>
    </dgm:pt>
    <dgm:pt modelId="{85DC934E-B7E3-264E-9DB6-AC8C74B13F48}" type="pres">
      <dgm:prSet presAssocID="{0B2C7FE5-E418-304A-B0D8-1D367D8DEA6F}" presName="space" presStyleCnt="0"/>
      <dgm:spPr/>
    </dgm:pt>
    <dgm:pt modelId="{50F270CE-5017-2544-B557-C315FD4FB7FF}" type="pres">
      <dgm:prSet presAssocID="{0255DB9D-811C-1548-92AF-B0D88A66EF02}" presName="compositeB" presStyleCnt="0"/>
      <dgm:spPr/>
    </dgm:pt>
    <dgm:pt modelId="{34201CC0-2A33-8A43-853E-35C90DD1D2A4}" type="pres">
      <dgm:prSet presAssocID="{0255DB9D-811C-1548-92AF-B0D88A66EF02}" presName="textB" presStyleLbl="revTx" presStyleIdx="3" presStyleCnt="7" custScaleX="116328">
        <dgm:presLayoutVars>
          <dgm:bulletEnabled val="1"/>
        </dgm:presLayoutVars>
      </dgm:prSet>
      <dgm:spPr/>
    </dgm:pt>
    <dgm:pt modelId="{1A2BCD76-472E-CF49-9B8A-A48DBA5377D8}" type="pres">
      <dgm:prSet presAssocID="{0255DB9D-811C-1548-92AF-B0D88A66EF02}" presName="circleB" presStyleLbl="node1" presStyleIdx="3" presStyleCnt="7"/>
      <dgm:spPr>
        <a:solidFill>
          <a:srgbClr val="F2F5FF"/>
        </a:solidFill>
        <a:ln w="15875">
          <a:solidFill>
            <a:schemeClr val="tx1">
              <a:lumMod val="75000"/>
              <a:lumOff val="25000"/>
            </a:schemeClr>
          </a:solidFill>
        </a:ln>
      </dgm:spPr>
    </dgm:pt>
    <dgm:pt modelId="{8A10F8BE-ABFF-614E-8928-447C02C7478A}" type="pres">
      <dgm:prSet presAssocID="{0255DB9D-811C-1548-92AF-B0D88A66EF02}" presName="spaceB" presStyleCnt="0"/>
      <dgm:spPr/>
    </dgm:pt>
    <dgm:pt modelId="{DE338313-1767-A742-B358-8EBC8CF2EC27}" type="pres">
      <dgm:prSet presAssocID="{A5F737D6-6356-C84F-98A0-37683263E5E5}" presName="space" presStyleCnt="0"/>
      <dgm:spPr/>
    </dgm:pt>
    <dgm:pt modelId="{EDEA71CF-6602-DE4A-BE86-E82E3738712B}" type="pres">
      <dgm:prSet presAssocID="{26623AFA-31D2-A94C-AA33-4E73FD2855E1}" presName="compositeA" presStyleCnt="0"/>
      <dgm:spPr/>
    </dgm:pt>
    <dgm:pt modelId="{F7F11B18-FF05-2C42-8904-8B6DDDF84E21}" type="pres">
      <dgm:prSet presAssocID="{26623AFA-31D2-A94C-AA33-4E73FD2855E1}" presName="textA" presStyleLbl="revTx" presStyleIdx="4" presStyleCnt="7" custScaleX="133646">
        <dgm:presLayoutVars>
          <dgm:bulletEnabled val="1"/>
        </dgm:presLayoutVars>
      </dgm:prSet>
      <dgm:spPr/>
    </dgm:pt>
    <dgm:pt modelId="{3D1781FB-69EC-354A-8CE4-2988D0620EAE}" type="pres">
      <dgm:prSet presAssocID="{26623AFA-31D2-A94C-AA33-4E73FD2855E1}" presName="circleA" presStyleLbl="node1" presStyleIdx="4" presStyleCnt="7"/>
      <dgm:spPr>
        <a:solidFill>
          <a:srgbClr val="52B2CF"/>
        </a:solidFill>
        <a:ln w="15875">
          <a:solidFill>
            <a:schemeClr val="tx1">
              <a:lumMod val="75000"/>
              <a:lumOff val="25000"/>
            </a:schemeClr>
          </a:solidFill>
        </a:ln>
      </dgm:spPr>
    </dgm:pt>
    <dgm:pt modelId="{3E0492C9-8680-E343-975B-BD38BBD17604}" type="pres">
      <dgm:prSet presAssocID="{26623AFA-31D2-A94C-AA33-4E73FD2855E1}" presName="spaceA" presStyleCnt="0"/>
      <dgm:spPr/>
    </dgm:pt>
    <dgm:pt modelId="{794449F6-BB00-0440-8F22-82E0FC4F99A4}" type="pres">
      <dgm:prSet presAssocID="{FEF98307-3121-5046-A2AC-B0DA65185326}" presName="space" presStyleCnt="0"/>
      <dgm:spPr/>
    </dgm:pt>
    <dgm:pt modelId="{2ACA6566-7821-B04D-85FC-4E90DA555782}" type="pres">
      <dgm:prSet presAssocID="{EA63587C-0549-A448-B698-E510E95E82ED}" presName="compositeB" presStyleCnt="0"/>
      <dgm:spPr/>
    </dgm:pt>
    <dgm:pt modelId="{21F5047E-72D3-C94E-ACF1-460271908507}" type="pres">
      <dgm:prSet presAssocID="{EA63587C-0549-A448-B698-E510E95E82ED}" presName="textB" presStyleLbl="revTx" presStyleIdx="5" presStyleCnt="7" custScaleX="151791">
        <dgm:presLayoutVars>
          <dgm:bulletEnabled val="1"/>
        </dgm:presLayoutVars>
      </dgm:prSet>
      <dgm:spPr/>
    </dgm:pt>
    <dgm:pt modelId="{437F8CA5-D0D9-FF40-BE63-C9E2BD536871}" type="pres">
      <dgm:prSet presAssocID="{EA63587C-0549-A448-B698-E510E95E82ED}" presName="circleB" presStyleLbl="node1" presStyleIdx="5" presStyleCnt="7"/>
      <dgm:spPr>
        <a:solidFill>
          <a:srgbClr val="655D8A"/>
        </a:solidFill>
        <a:ln w="15875">
          <a:solidFill>
            <a:schemeClr val="tx1">
              <a:lumMod val="75000"/>
              <a:lumOff val="25000"/>
            </a:schemeClr>
          </a:solidFill>
        </a:ln>
      </dgm:spPr>
    </dgm:pt>
    <dgm:pt modelId="{F8507A6A-E9DD-B040-9BC7-0AD404B04034}" type="pres">
      <dgm:prSet presAssocID="{EA63587C-0549-A448-B698-E510E95E82ED}" presName="spaceB" presStyleCnt="0"/>
      <dgm:spPr/>
    </dgm:pt>
    <dgm:pt modelId="{B8E06A15-78E4-524C-8746-F64DB0FB8FDE}" type="pres">
      <dgm:prSet presAssocID="{8D6A1C3F-9B22-E84E-B1D4-9A37D7F518F0}" presName="space" presStyleCnt="0"/>
      <dgm:spPr/>
    </dgm:pt>
    <dgm:pt modelId="{DFC97565-66CC-E04A-A16A-F6D35170DAF5}" type="pres">
      <dgm:prSet presAssocID="{3D0D151F-20D8-4740-B7CA-15CFA2BA2AA0}" presName="compositeA" presStyleCnt="0"/>
      <dgm:spPr/>
    </dgm:pt>
    <dgm:pt modelId="{E3F8B8D0-C6D9-B446-B862-41846F021566}" type="pres">
      <dgm:prSet presAssocID="{3D0D151F-20D8-4740-B7CA-15CFA2BA2AA0}" presName="textA" presStyleLbl="revTx" presStyleIdx="6" presStyleCnt="7" custScaleX="87827">
        <dgm:presLayoutVars>
          <dgm:bulletEnabled val="1"/>
        </dgm:presLayoutVars>
      </dgm:prSet>
      <dgm:spPr/>
    </dgm:pt>
    <dgm:pt modelId="{BB1D5609-F7D0-FD4B-AC9F-F7794BCDA90B}" type="pres">
      <dgm:prSet presAssocID="{3D0D151F-20D8-4740-B7CA-15CFA2BA2AA0}" presName="circleA" presStyleLbl="node1" presStyleIdx="6" presStyleCnt="7"/>
      <dgm:spPr>
        <a:solidFill>
          <a:srgbClr val="00B050"/>
        </a:solidFill>
        <a:ln w="15875">
          <a:solidFill>
            <a:schemeClr val="tx1">
              <a:lumMod val="75000"/>
              <a:lumOff val="25000"/>
            </a:schemeClr>
          </a:solidFill>
        </a:ln>
      </dgm:spPr>
    </dgm:pt>
    <dgm:pt modelId="{2FAC5AE5-D685-AA48-A395-B60A0BDA37F2}" type="pres">
      <dgm:prSet presAssocID="{3D0D151F-20D8-4740-B7CA-15CFA2BA2AA0}" presName="spaceA" presStyleCnt="0"/>
      <dgm:spPr/>
    </dgm:pt>
  </dgm:ptLst>
  <dgm:cxnLst>
    <dgm:cxn modelId="{93B5E007-2EF2-604C-B9DA-7447A73A2015}" type="presOf" srcId="{EA63587C-0549-A448-B698-E510E95E82ED}" destId="{21F5047E-72D3-C94E-ACF1-460271908507}" srcOrd="0" destOrd="0" presId="urn:microsoft.com/office/officeart/2005/8/layout/hProcess11"/>
    <dgm:cxn modelId="{46E9C60B-548B-6D4C-A4D4-FD0A52FF60E5}" srcId="{68ED9276-C458-8142-B275-E7FBD491E06E}" destId="{8CE0F190-AC89-5A41-BFBF-A1F6353E3CBB}" srcOrd="2" destOrd="0" parTransId="{BE3038A3-5955-4E4D-BF23-4DCB28878C2B}" sibTransId="{0B2C7FE5-E418-304A-B0D8-1D367D8DEA6F}"/>
    <dgm:cxn modelId="{BCF8A40D-333E-5D47-BE4A-13FAFA4B6BB3}" srcId="{68ED9276-C458-8142-B275-E7FBD491E06E}" destId="{0255DB9D-811C-1548-92AF-B0D88A66EF02}" srcOrd="3" destOrd="0" parTransId="{2E9E0FA5-CC00-8349-BB41-DC0686B2EBA6}" sibTransId="{A5F737D6-6356-C84F-98A0-37683263E5E5}"/>
    <dgm:cxn modelId="{CE27FD0F-2C15-F74A-B7CB-8DDE93648EB3}" srcId="{68ED9276-C458-8142-B275-E7FBD491E06E}" destId="{3D0D151F-20D8-4740-B7CA-15CFA2BA2AA0}" srcOrd="6" destOrd="0" parTransId="{95317D80-E163-D548-9C03-EB07595AE9BA}" sibTransId="{04ED79A8-288E-D945-93AB-0D3ABB7FA021}"/>
    <dgm:cxn modelId="{3C070514-6B5F-A74E-820F-D2FA5DF765A3}" type="presOf" srcId="{26623AFA-31D2-A94C-AA33-4E73FD2855E1}" destId="{F7F11B18-FF05-2C42-8904-8B6DDDF84E21}" srcOrd="0" destOrd="0" presId="urn:microsoft.com/office/officeart/2005/8/layout/hProcess11"/>
    <dgm:cxn modelId="{3833DB1B-642B-714F-BB86-61A60608E2D0}" type="presOf" srcId="{0255DB9D-811C-1548-92AF-B0D88A66EF02}" destId="{34201CC0-2A33-8A43-853E-35C90DD1D2A4}" srcOrd="0" destOrd="0" presId="urn:microsoft.com/office/officeart/2005/8/layout/hProcess11"/>
    <dgm:cxn modelId="{305F0D3A-345E-0F4A-BA6F-A3F464CB4A96}" type="presOf" srcId="{8CE0F190-AC89-5A41-BFBF-A1F6353E3CBB}" destId="{7EFD10C6-CAA2-244D-8A58-17E07B783261}" srcOrd="0" destOrd="0" presId="urn:microsoft.com/office/officeart/2005/8/layout/hProcess11"/>
    <dgm:cxn modelId="{B96A373A-290E-1D49-9DA4-FB00495DBC7B}" type="presOf" srcId="{68ED9276-C458-8142-B275-E7FBD491E06E}" destId="{4DC659C3-58BE-DC49-9D3C-0F1F400B8CEB}" srcOrd="0" destOrd="0" presId="urn:microsoft.com/office/officeart/2005/8/layout/hProcess11"/>
    <dgm:cxn modelId="{5F24C09A-3390-3547-85C8-8F5C389311D6}" type="presOf" srcId="{56F29519-6026-4A4A-B806-9683FEB1A695}" destId="{CF81A654-7755-AE43-8571-6A026101F66A}" srcOrd="0" destOrd="0" presId="urn:microsoft.com/office/officeart/2005/8/layout/hProcess11"/>
    <dgm:cxn modelId="{240470A6-87FE-2C4F-91D8-97B260DCD4CB}" type="presOf" srcId="{AF86B206-21E1-B34E-B133-0F85991BFF9B}" destId="{E8890ADD-D04E-2F4A-A1FA-A63673A1A437}" srcOrd="0" destOrd="0" presId="urn:microsoft.com/office/officeart/2005/8/layout/hProcess11"/>
    <dgm:cxn modelId="{D05D11AE-9F91-4443-9171-4FCDDC3B31AA}" srcId="{68ED9276-C458-8142-B275-E7FBD491E06E}" destId="{26623AFA-31D2-A94C-AA33-4E73FD2855E1}" srcOrd="4" destOrd="0" parTransId="{2F79F82C-D73D-5C43-B617-16867FE3759D}" sibTransId="{FEF98307-3121-5046-A2AC-B0DA65185326}"/>
    <dgm:cxn modelId="{001256C2-C22E-604C-AE2A-FA376B164F2B}" srcId="{68ED9276-C458-8142-B275-E7FBD491E06E}" destId="{56F29519-6026-4A4A-B806-9683FEB1A695}" srcOrd="1" destOrd="0" parTransId="{B95CF3D9-05A6-F244-9C5E-798A938FA5E6}" sibTransId="{A30950C5-FB00-DA45-9FB0-4C61C6BB5B46}"/>
    <dgm:cxn modelId="{A64F4ED5-037B-B248-A966-2FB20BDBDBEE}" type="presOf" srcId="{3D0D151F-20D8-4740-B7CA-15CFA2BA2AA0}" destId="{E3F8B8D0-C6D9-B446-B862-41846F021566}" srcOrd="0" destOrd="0" presId="urn:microsoft.com/office/officeart/2005/8/layout/hProcess11"/>
    <dgm:cxn modelId="{65EB64D9-3DBF-E843-A7CA-48651F4FA3A9}" srcId="{68ED9276-C458-8142-B275-E7FBD491E06E}" destId="{AF86B206-21E1-B34E-B133-0F85991BFF9B}" srcOrd="0" destOrd="0" parTransId="{E6014F4B-2EF7-7A42-A039-A5D92350ECA9}" sibTransId="{62F3DF65-28B8-7648-9844-33BB9E032AE7}"/>
    <dgm:cxn modelId="{CAB20BFA-E796-2143-B277-31F8711E3531}" srcId="{68ED9276-C458-8142-B275-E7FBD491E06E}" destId="{EA63587C-0549-A448-B698-E510E95E82ED}" srcOrd="5" destOrd="0" parTransId="{E38D9D13-5EFD-A145-A71D-56A9B25C0832}" sibTransId="{8D6A1C3F-9B22-E84E-B1D4-9A37D7F518F0}"/>
    <dgm:cxn modelId="{121F9EA3-D5DD-3A46-972A-469DF4CA2177}" type="presParOf" srcId="{4DC659C3-58BE-DC49-9D3C-0F1F400B8CEB}" destId="{621BD1EB-1515-044D-AFFE-96E9EEB8ACA3}" srcOrd="0" destOrd="0" presId="urn:microsoft.com/office/officeart/2005/8/layout/hProcess11"/>
    <dgm:cxn modelId="{A9F707F1-E0BC-AA42-AF49-6091D66C9AAF}" type="presParOf" srcId="{4DC659C3-58BE-DC49-9D3C-0F1F400B8CEB}" destId="{4FAC79DA-7DA4-6841-8FB7-A546BAE7A20F}" srcOrd="1" destOrd="0" presId="urn:microsoft.com/office/officeart/2005/8/layout/hProcess11"/>
    <dgm:cxn modelId="{794F634C-606B-0A4A-8167-79E42A3B6B4E}" type="presParOf" srcId="{4FAC79DA-7DA4-6841-8FB7-A546BAE7A20F}" destId="{A89278E2-1C05-8446-A26B-28BC81128594}" srcOrd="0" destOrd="0" presId="urn:microsoft.com/office/officeart/2005/8/layout/hProcess11"/>
    <dgm:cxn modelId="{1B4D812D-0217-4945-B2BE-2D0BA31E3162}" type="presParOf" srcId="{A89278E2-1C05-8446-A26B-28BC81128594}" destId="{E8890ADD-D04E-2F4A-A1FA-A63673A1A437}" srcOrd="0" destOrd="0" presId="urn:microsoft.com/office/officeart/2005/8/layout/hProcess11"/>
    <dgm:cxn modelId="{354D776B-C336-D940-938A-408847090DF5}" type="presParOf" srcId="{A89278E2-1C05-8446-A26B-28BC81128594}" destId="{536F3A07-03F1-A540-8BE1-C4ACDD7E26E4}" srcOrd="1" destOrd="0" presId="urn:microsoft.com/office/officeart/2005/8/layout/hProcess11"/>
    <dgm:cxn modelId="{8681D03B-5C19-FF4A-8180-14980C8581C5}" type="presParOf" srcId="{A89278E2-1C05-8446-A26B-28BC81128594}" destId="{2FCA67C0-4553-4A42-A64B-7ABB5FF866D0}" srcOrd="2" destOrd="0" presId="urn:microsoft.com/office/officeart/2005/8/layout/hProcess11"/>
    <dgm:cxn modelId="{D7D1B484-4DE4-844D-BF23-3AD1DA9471F0}" type="presParOf" srcId="{4FAC79DA-7DA4-6841-8FB7-A546BAE7A20F}" destId="{2308D118-B830-0746-9EAF-D3AE7C02B40D}" srcOrd="1" destOrd="0" presId="urn:microsoft.com/office/officeart/2005/8/layout/hProcess11"/>
    <dgm:cxn modelId="{53B28896-1389-5E42-936F-98963152ACD9}" type="presParOf" srcId="{4FAC79DA-7DA4-6841-8FB7-A546BAE7A20F}" destId="{FB0425E7-B0A6-664C-A2D4-C1014F951854}" srcOrd="2" destOrd="0" presId="urn:microsoft.com/office/officeart/2005/8/layout/hProcess11"/>
    <dgm:cxn modelId="{9C8AB017-8F7E-E041-8173-BC2281AB6468}" type="presParOf" srcId="{FB0425E7-B0A6-664C-A2D4-C1014F951854}" destId="{CF81A654-7755-AE43-8571-6A026101F66A}" srcOrd="0" destOrd="0" presId="urn:microsoft.com/office/officeart/2005/8/layout/hProcess11"/>
    <dgm:cxn modelId="{85DCBED0-DA8B-6648-9198-B0BE0E8AD3DE}" type="presParOf" srcId="{FB0425E7-B0A6-664C-A2D4-C1014F951854}" destId="{425D60C6-4F05-CF40-9D30-ED9D3CFA4E88}" srcOrd="1" destOrd="0" presId="urn:microsoft.com/office/officeart/2005/8/layout/hProcess11"/>
    <dgm:cxn modelId="{FDBB3DDA-5F26-9442-9620-02D034312F6D}" type="presParOf" srcId="{FB0425E7-B0A6-664C-A2D4-C1014F951854}" destId="{6D305C7C-14D7-C148-A33E-95B4464A5E62}" srcOrd="2" destOrd="0" presId="urn:microsoft.com/office/officeart/2005/8/layout/hProcess11"/>
    <dgm:cxn modelId="{17659231-AE48-3E41-A62C-BCE096FB98B5}" type="presParOf" srcId="{4FAC79DA-7DA4-6841-8FB7-A546BAE7A20F}" destId="{EBA91268-C487-E94D-9D97-B198D2BD358C}" srcOrd="3" destOrd="0" presId="urn:microsoft.com/office/officeart/2005/8/layout/hProcess11"/>
    <dgm:cxn modelId="{2528006F-8DA3-204C-A5A2-8798564765FA}" type="presParOf" srcId="{4FAC79DA-7DA4-6841-8FB7-A546BAE7A20F}" destId="{A5D02F31-020C-A64A-A810-8EF1127CD500}" srcOrd="4" destOrd="0" presId="urn:microsoft.com/office/officeart/2005/8/layout/hProcess11"/>
    <dgm:cxn modelId="{CF4EC4C4-3075-8640-8423-556DFEDC1135}" type="presParOf" srcId="{A5D02F31-020C-A64A-A810-8EF1127CD500}" destId="{7EFD10C6-CAA2-244D-8A58-17E07B783261}" srcOrd="0" destOrd="0" presId="urn:microsoft.com/office/officeart/2005/8/layout/hProcess11"/>
    <dgm:cxn modelId="{5E67A549-FE12-7A4A-934E-2255FDC9E364}" type="presParOf" srcId="{A5D02F31-020C-A64A-A810-8EF1127CD500}" destId="{00780C7D-9F19-3D43-8394-500D8D8B0FDC}" srcOrd="1" destOrd="0" presId="urn:microsoft.com/office/officeart/2005/8/layout/hProcess11"/>
    <dgm:cxn modelId="{FB112676-C4F5-9A4D-9022-7AA19057BB07}" type="presParOf" srcId="{A5D02F31-020C-A64A-A810-8EF1127CD500}" destId="{DD7D2500-C072-C74B-BD11-DF2D31209DBC}" srcOrd="2" destOrd="0" presId="urn:microsoft.com/office/officeart/2005/8/layout/hProcess11"/>
    <dgm:cxn modelId="{70AB2001-7F75-254A-9D4D-31F9B0080FF5}" type="presParOf" srcId="{4FAC79DA-7DA4-6841-8FB7-A546BAE7A20F}" destId="{85DC934E-B7E3-264E-9DB6-AC8C74B13F48}" srcOrd="5" destOrd="0" presId="urn:microsoft.com/office/officeart/2005/8/layout/hProcess11"/>
    <dgm:cxn modelId="{3CA9C160-030B-B345-9989-1B52A2A0EA9D}" type="presParOf" srcId="{4FAC79DA-7DA4-6841-8FB7-A546BAE7A20F}" destId="{50F270CE-5017-2544-B557-C315FD4FB7FF}" srcOrd="6" destOrd="0" presId="urn:microsoft.com/office/officeart/2005/8/layout/hProcess11"/>
    <dgm:cxn modelId="{BE84566A-94B6-1248-88A1-19C9E9A2A1DD}" type="presParOf" srcId="{50F270CE-5017-2544-B557-C315FD4FB7FF}" destId="{34201CC0-2A33-8A43-853E-35C90DD1D2A4}" srcOrd="0" destOrd="0" presId="urn:microsoft.com/office/officeart/2005/8/layout/hProcess11"/>
    <dgm:cxn modelId="{95AE4AD0-F353-5745-AF2F-BBDF4CA3ECC2}" type="presParOf" srcId="{50F270CE-5017-2544-B557-C315FD4FB7FF}" destId="{1A2BCD76-472E-CF49-9B8A-A48DBA5377D8}" srcOrd="1" destOrd="0" presId="urn:microsoft.com/office/officeart/2005/8/layout/hProcess11"/>
    <dgm:cxn modelId="{CF70309B-3D10-F34B-9522-6969CB10B192}" type="presParOf" srcId="{50F270CE-5017-2544-B557-C315FD4FB7FF}" destId="{8A10F8BE-ABFF-614E-8928-447C02C7478A}" srcOrd="2" destOrd="0" presId="urn:microsoft.com/office/officeart/2005/8/layout/hProcess11"/>
    <dgm:cxn modelId="{7E8C93A6-6EAE-804C-867E-302D197B6446}" type="presParOf" srcId="{4FAC79DA-7DA4-6841-8FB7-A546BAE7A20F}" destId="{DE338313-1767-A742-B358-8EBC8CF2EC27}" srcOrd="7" destOrd="0" presId="urn:microsoft.com/office/officeart/2005/8/layout/hProcess11"/>
    <dgm:cxn modelId="{1B9F55AA-6202-1942-9D79-7150FB8574A9}" type="presParOf" srcId="{4FAC79DA-7DA4-6841-8FB7-A546BAE7A20F}" destId="{EDEA71CF-6602-DE4A-BE86-E82E3738712B}" srcOrd="8" destOrd="0" presId="urn:microsoft.com/office/officeart/2005/8/layout/hProcess11"/>
    <dgm:cxn modelId="{2E00AFEF-DBA9-744F-BB57-984ECBF0D773}" type="presParOf" srcId="{EDEA71CF-6602-DE4A-BE86-E82E3738712B}" destId="{F7F11B18-FF05-2C42-8904-8B6DDDF84E21}" srcOrd="0" destOrd="0" presId="urn:microsoft.com/office/officeart/2005/8/layout/hProcess11"/>
    <dgm:cxn modelId="{6F8D6F5E-F3AB-1B44-819F-9997A46604EC}" type="presParOf" srcId="{EDEA71CF-6602-DE4A-BE86-E82E3738712B}" destId="{3D1781FB-69EC-354A-8CE4-2988D0620EAE}" srcOrd="1" destOrd="0" presId="urn:microsoft.com/office/officeart/2005/8/layout/hProcess11"/>
    <dgm:cxn modelId="{6EF0BF4A-C78B-9842-AE10-B5B7A306D5ED}" type="presParOf" srcId="{EDEA71CF-6602-DE4A-BE86-E82E3738712B}" destId="{3E0492C9-8680-E343-975B-BD38BBD17604}" srcOrd="2" destOrd="0" presId="urn:microsoft.com/office/officeart/2005/8/layout/hProcess11"/>
    <dgm:cxn modelId="{369BE23D-FCDC-2B47-B784-6E02C4FF4574}" type="presParOf" srcId="{4FAC79DA-7DA4-6841-8FB7-A546BAE7A20F}" destId="{794449F6-BB00-0440-8F22-82E0FC4F99A4}" srcOrd="9" destOrd="0" presId="urn:microsoft.com/office/officeart/2005/8/layout/hProcess11"/>
    <dgm:cxn modelId="{BC1A08E5-5FC4-3A46-BDC7-F01C250D26B2}" type="presParOf" srcId="{4FAC79DA-7DA4-6841-8FB7-A546BAE7A20F}" destId="{2ACA6566-7821-B04D-85FC-4E90DA555782}" srcOrd="10" destOrd="0" presId="urn:microsoft.com/office/officeart/2005/8/layout/hProcess11"/>
    <dgm:cxn modelId="{3BB282AA-042A-A34C-9CE8-C6375D12DCEC}" type="presParOf" srcId="{2ACA6566-7821-B04D-85FC-4E90DA555782}" destId="{21F5047E-72D3-C94E-ACF1-460271908507}" srcOrd="0" destOrd="0" presId="urn:microsoft.com/office/officeart/2005/8/layout/hProcess11"/>
    <dgm:cxn modelId="{7EB30A24-248D-1141-AAF4-AF0D51F15595}" type="presParOf" srcId="{2ACA6566-7821-B04D-85FC-4E90DA555782}" destId="{437F8CA5-D0D9-FF40-BE63-C9E2BD536871}" srcOrd="1" destOrd="0" presId="urn:microsoft.com/office/officeart/2005/8/layout/hProcess11"/>
    <dgm:cxn modelId="{3ADF6C85-DD86-5D41-9825-36F10761A885}" type="presParOf" srcId="{2ACA6566-7821-B04D-85FC-4E90DA555782}" destId="{F8507A6A-E9DD-B040-9BC7-0AD404B04034}" srcOrd="2" destOrd="0" presId="urn:microsoft.com/office/officeart/2005/8/layout/hProcess11"/>
    <dgm:cxn modelId="{8375338B-19E8-7A44-8865-7DD74ACA7E8E}" type="presParOf" srcId="{4FAC79DA-7DA4-6841-8FB7-A546BAE7A20F}" destId="{B8E06A15-78E4-524C-8746-F64DB0FB8FDE}" srcOrd="11" destOrd="0" presId="urn:microsoft.com/office/officeart/2005/8/layout/hProcess11"/>
    <dgm:cxn modelId="{FDFCC4DE-FE8A-124A-AE80-88D45CFAC75B}" type="presParOf" srcId="{4FAC79DA-7DA4-6841-8FB7-A546BAE7A20F}" destId="{DFC97565-66CC-E04A-A16A-F6D35170DAF5}" srcOrd="12" destOrd="0" presId="urn:microsoft.com/office/officeart/2005/8/layout/hProcess11"/>
    <dgm:cxn modelId="{6367EF65-ADD4-CE48-B751-00F690EAD003}" type="presParOf" srcId="{DFC97565-66CC-E04A-A16A-F6D35170DAF5}" destId="{E3F8B8D0-C6D9-B446-B862-41846F021566}" srcOrd="0" destOrd="0" presId="urn:microsoft.com/office/officeart/2005/8/layout/hProcess11"/>
    <dgm:cxn modelId="{F0A45488-9D31-A24B-A312-45F43494EDAC}" type="presParOf" srcId="{DFC97565-66CC-E04A-A16A-F6D35170DAF5}" destId="{BB1D5609-F7D0-FD4B-AC9F-F7794BCDA90B}" srcOrd="1" destOrd="0" presId="urn:microsoft.com/office/officeart/2005/8/layout/hProcess11"/>
    <dgm:cxn modelId="{1B453A85-3524-834B-8F1C-234F46D62033}" type="presParOf" srcId="{DFC97565-66CC-E04A-A16A-F6D35170DAF5}" destId="{2FAC5AE5-D685-AA48-A395-B60A0BDA37F2}" srcOrd="2" destOrd="0"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9323E-B776-1040-AFC0-BE463E5D2B27}">
      <dsp:nvSpPr>
        <dsp:cNvPr id="0" name=""/>
        <dsp:cNvSpPr/>
      </dsp:nvSpPr>
      <dsp:spPr>
        <a:xfrm>
          <a:off x="533410" y="3026"/>
          <a:ext cx="2369492" cy="1421695"/>
        </a:xfrm>
        <a:prstGeom prst="rect">
          <a:avLst/>
        </a:prstGeom>
        <a:solidFill>
          <a:srgbClr val="D4AFB9"/>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Work Product Evaluation</a:t>
          </a:r>
        </a:p>
      </dsp:txBody>
      <dsp:txXfrm>
        <a:off x="533410" y="3026"/>
        <a:ext cx="2369492" cy="1421695"/>
      </dsp:txXfrm>
    </dsp:sp>
    <dsp:sp modelId="{45F1B6D1-31B9-E646-8D30-0A85A4F5F963}">
      <dsp:nvSpPr>
        <dsp:cNvPr id="0" name=""/>
        <dsp:cNvSpPr/>
      </dsp:nvSpPr>
      <dsp:spPr>
        <a:xfrm>
          <a:off x="3463453" y="3026"/>
          <a:ext cx="2369492" cy="1421695"/>
        </a:xfrm>
        <a:prstGeom prst="rect">
          <a:avLst/>
        </a:prstGeom>
        <a:solidFill>
          <a:srgbClr val="D1CFE2"/>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Requirement Fulfilment</a:t>
          </a:r>
        </a:p>
      </dsp:txBody>
      <dsp:txXfrm>
        <a:off x="3463453" y="3026"/>
        <a:ext cx="2369492" cy="1421695"/>
      </dsp:txXfrm>
    </dsp:sp>
    <dsp:sp modelId="{F344E4C0-4B39-1548-B26D-5230A45447B1}">
      <dsp:nvSpPr>
        <dsp:cNvPr id="0" name=""/>
        <dsp:cNvSpPr/>
      </dsp:nvSpPr>
      <dsp:spPr>
        <a:xfrm>
          <a:off x="6393497" y="3026"/>
          <a:ext cx="2369492" cy="1421695"/>
        </a:xfrm>
        <a:prstGeom prst="rect">
          <a:avLst/>
        </a:prstGeom>
        <a:solidFill>
          <a:srgbClr val="9CADCE"/>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Building Confidence</a:t>
          </a:r>
        </a:p>
      </dsp:txBody>
      <dsp:txXfrm>
        <a:off x="6393497" y="3026"/>
        <a:ext cx="2369492" cy="1421695"/>
      </dsp:txXfrm>
    </dsp:sp>
    <dsp:sp modelId="{62DD94C4-328C-F44C-86AC-CDDDA6C3F1BF}">
      <dsp:nvSpPr>
        <dsp:cNvPr id="0" name=""/>
        <dsp:cNvSpPr/>
      </dsp:nvSpPr>
      <dsp:spPr>
        <a:xfrm>
          <a:off x="533410" y="1661671"/>
          <a:ext cx="2369492" cy="1421695"/>
        </a:xfrm>
        <a:prstGeom prst="rect">
          <a:avLst/>
        </a:prstGeom>
        <a:solidFill>
          <a:srgbClr val="7EC4C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Providing Information to Stakeholders</a:t>
          </a:r>
        </a:p>
      </dsp:txBody>
      <dsp:txXfrm>
        <a:off x="533410" y="1661671"/>
        <a:ext cx="2369492" cy="1421695"/>
      </dsp:txXfrm>
    </dsp:sp>
    <dsp:sp modelId="{A266D18F-B1D0-A441-BEE2-97B11FE80690}">
      <dsp:nvSpPr>
        <dsp:cNvPr id="0" name=""/>
        <dsp:cNvSpPr/>
      </dsp:nvSpPr>
      <dsp:spPr>
        <a:xfrm>
          <a:off x="3463453" y="1661671"/>
          <a:ext cx="2369492" cy="1421695"/>
        </a:xfrm>
        <a:prstGeom prst="rect">
          <a:avLst/>
        </a:prstGeom>
        <a:solidFill>
          <a:srgbClr val="52B2C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Preventing Defects</a:t>
          </a:r>
        </a:p>
      </dsp:txBody>
      <dsp:txXfrm>
        <a:off x="3463453" y="1661671"/>
        <a:ext cx="2369492" cy="1421695"/>
      </dsp:txXfrm>
    </dsp:sp>
    <dsp:sp modelId="{348972BD-7780-7746-9EC7-C4A27F61F0A0}">
      <dsp:nvSpPr>
        <dsp:cNvPr id="0" name=""/>
        <dsp:cNvSpPr/>
      </dsp:nvSpPr>
      <dsp:spPr>
        <a:xfrm>
          <a:off x="6393497" y="1661671"/>
          <a:ext cx="2369492" cy="1421695"/>
        </a:xfrm>
        <a:prstGeom prst="rect">
          <a:avLst/>
        </a:prstGeom>
        <a:solidFill>
          <a:srgbClr val="79ADDC"/>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Finding Defects</a:t>
          </a:r>
        </a:p>
      </dsp:txBody>
      <dsp:txXfrm>
        <a:off x="6393497" y="1661671"/>
        <a:ext cx="2369492" cy="1421695"/>
      </dsp:txXfrm>
    </dsp:sp>
    <dsp:sp modelId="{034B2C7D-6E28-D540-8B95-99787711DA38}">
      <dsp:nvSpPr>
        <dsp:cNvPr id="0" name=""/>
        <dsp:cNvSpPr/>
      </dsp:nvSpPr>
      <dsp:spPr>
        <a:xfrm>
          <a:off x="533410" y="3323342"/>
          <a:ext cx="2369492" cy="1421695"/>
        </a:xfrm>
        <a:prstGeom prst="rect">
          <a:avLst/>
        </a:prstGeom>
        <a:solidFill>
          <a:srgbClr val="FFC09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Reducing Risks</a:t>
          </a:r>
        </a:p>
      </dsp:txBody>
      <dsp:txXfrm>
        <a:off x="533410" y="3323342"/>
        <a:ext cx="2369492" cy="1421695"/>
      </dsp:txXfrm>
    </dsp:sp>
    <dsp:sp modelId="{5B52E540-2668-0F43-B64E-D9FE35B3B7B2}">
      <dsp:nvSpPr>
        <dsp:cNvPr id="0" name=""/>
        <dsp:cNvSpPr/>
      </dsp:nvSpPr>
      <dsp:spPr>
        <a:xfrm>
          <a:off x="3463453" y="3323342"/>
          <a:ext cx="2369492" cy="1421695"/>
        </a:xfrm>
        <a:prstGeom prst="rect">
          <a:avLst/>
        </a:prstGeom>
        <a:solidFill>
          <a:srgbClr val="FFEE93"/>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Compliance with Law</a:t>
          </a:r>
        </a:p>
      </dsp:txBody>
      <dsp:txXfrm>
        <a:off x="3463453" y="3323342"/>
        <a:ext cx="2369492" cy="1421695"/>
      </dsp:txXfrm>
    </dsp:sp>
    <dsp:sp modelId="{5A169430-6863-1E47-ABB3-A0AD7BA0D1E2}">
      <dsp:nvSpPr>
        <dsp:cNvPr id="0" name=""/>
        <dsp:cNvSpPr/>
      </dsp:nvSpPr>
      <dsp:spPr>
        <a:xfrm>
          <a:off x="6393497" y="3323342"/>
          <a:ext cx="2369492" cy="1421695"/>
        </a:xfrm>
        <a:prstGeom prst="rect">
          <a:avLst/>
        </a:prstGeom>
        <a:solidFill>
          <a:srgbClr val="84DCC6"/>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Objectives may vary</a:t>
          </a:r>
        </a:p>
      </dsp:txBody>
      <dsp:txXfrm>
        <a:off x="6393497" y="3323342"/>
        <a:ext cx="2369492" cy="1421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06C5D-0E11-2B4D-B3BA-601129209E92}">
      <dsp:nvSpPr>
        <dsp:cNvPr id="0" name=""/>
        <dsp:cNvSpPr/>
      </dsp:nvSpPr>
      <dsp:spPr>
        <a:xfrm>
          <a:off x="7067" y="789372"/>
          <a:ext cx="2112459" cy="1267475"/>
        </a:xfrm>
        <a:prstGeom prst="roundRect">
          <a:avLst>
            <a:gd name="adj" fmla="val 10000"/>
          </a:avLst>
        </a:prstGeom>
        <a:solidFill>
          <a:srgbClr val="7897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Testing</a:t>
          </a:r>
        </a:p>
      </dsp:txBody>
      <dsp:txXfrm>
        <a:off x="44190" y="826495"/>
        <a:ext cx="2038213" cy="1193229"/>
      </dsp:txXfrm>
    </dsp:sp>
    <dsp:sp modelId="{A8714E23-5E2D-D04A-901F-D6F25FEBA21E}">
      <dsp:nvSpPr>
        <dsp:cNvPr id="0" name=""/>
        <dsp:cNvSpPr/>
      </dsp:nvSpPr>
      <dsp:spPr>
        <a:xfrm>
          <a:off x="2330773" y="1161165"/>
          <a:ext cx="447841" cy="523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2330773" y="1265943"/>
        <a:ext cx="313489" cy="314333"/>
      </dsp:txXfrm>
    </dsp:sp>
    <dsp:sp modelId="{312995A5-EC29-6543-9CD6-5F35EB157629}">
      <dsp:nvSpPr>
        <dsp:cNvPr id="0" name=""/>
        <dsp:cNvSpPr/>
      </dsp:nvSpPr>
      <dsp:spPr>
        <a:xfrm>
          <a:off x="2964511" y="789372"/>
          <a:ext cx="2112459" cy="1267475"/>
        </a:xfrm>
        <a:prstGeom prst="roundRect">
          <a:avLst>
            <a:gd name="adj" fmla="val 10000"/>
          </a:avLst>
        </a:prstGeom>
        <a:solidFill>
          <a:srgbClr val="D4AFB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lumMod val="75000"/>
                  <a:lumOff val="25000"/>
                </a:schemeClr>
              </a:solidFill>
            </a:rPr>
            <a:t>Debugging</a:t>
          </a:r>
        </a:p>
      </dsp:txBody>
      <dsp:txXfrm>
        <a:off x="3001634" y="826495"/>
        <a:ext cx="2038213" cy="1193229"/>
      </dsp:txXfrm>
    </dsp:sp>
    <dsp:sp modelId="{49F265F1-2C4F-1F4C-9853-C3EE287E7AB1}">
      <dsp:nvSpPr>
        <dsp:cNvPr id="0" name=""/>
        <dsp:cNvSpPr/>
      </dsp:nvSpPr>
      <dsp:spPr>
        <a:xfrm>
          <a:off x="5288216" y="1161165"/>
          <a:ext cx="447841" cy="523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5288216" y="1265943"/>
        <a:ext cx="313489" cy="314333"/>
      </dsp:txXfrm>
    </dsp:sp>
    <dsp:sp modelId="{664DFA46-2B53-AA48-AEAB-359CE8DB527F}">
      <dsp:nvSpPr>
        <dsp:cNvPr id="0" name=""/>
        <dsp:cNvSpPr/>
      </dsp:nvSpPr>
      <dsp:spPr>
        <a:xfrm>
          <a:off x="5921954" y="789372"/>
          <a:ext cx="2112459" cy="1267475"/>
        </a:xfrm>
        <a:prstGeom prst="roundRect">
          <a:avLst>
            <a:gd name="adj" fmla="val 10000"/>
          </a:avLst>
        </a:prstGeom>
        <a:solidFill>
          <a:srgbClr val="655D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Confirmation Testing</a:t>
          </a:r>
        </a:p>
      </dsp:txBody>
      <dsp:txXfrm>
        <a:off x="5959077" y="826495"/>
        <a:ext cx="2038213" cy="1193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BD1EB-1515-044D-AFFE-96E9EEB8ACA3}">
      <dsp:nvSpPr>
        <dsp:cNvPr id="0" name=""/>
        <dsp:cNvSpPr/>
      </dsp:nvSpPr>
      <dsp:spPr>
        <a:xfrm>
          <a:off x="0" y="1460500"/>
          <a:ext cx="8991600" cy="194733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90ADD-D04E-2F4A-A1FA-A63673A1A437}">
      <dsp:nvSpPr>
        <dsp:cNvPr id="0" name=""/>
        <dsp:cNvSpPr/>
      </dsp:nvSpPr>
      <dsp:spPr>
        <a:xfrm>
          <a:off x="116" y="0"/>
          <a:ext cx="1088860"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GB" sz="2000" kern="1200" dirty="0">
              <a:solidFill>
                <a:srgbClr val="F2F5FF"/>
              </a:solidFill>
            </a:rPr>
            <a:t>Test Planning</a:t>
          </a:r>
        </a:p>
      </dsp:txBody>
      <dsp:txXfrm>
        <a:off x="116" y="0"/>
        <a:ext cx="1088860" cy="1947333"/>
      </dsp:txXfrm>
    </dsp:sp>
    <dsp:sp modelId="{536F3A07-03F1-A540-8BE1-C4ACDD7E26E4}">
      <dsp:nvSpPr>
        <dsp:cNvPr id="0" name=""/>
        <dsp:cNvSpPr/>
      </dsp:nvSpPr>
      <dsp:spPr>
        <a:xfrm>
          <a:off x="301129" y="2190750"/>
          <a:ext cx="486833" cy="486833"/>
        </a:xfrm>
        <a:prstGeom prst="ellipse">
          <a:avLst/>
        </a:prstGeom>
        <a:solidFill>
          <a:srgbClr val="F49097"/>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1A654-7755-AE43-8571-6A026101F66A}">
      <dsp:nvSpPr>
        <dsp:cNvPr id="0" name=""/>
        <dsp:cNvSpPr/>
      </dsp:nvSpPr>
      <dsp:spPr>
        <a:xfrm>
          <a:off x="1132935" y="2921000"/>
          <a:ext cx="1161568"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t" anchorCtr="0">
          <a:noAutofit/>
        </a:bodyPr>
        <a:lstStyle/>
        <a:p>
          <a:pPr marL="0" lvl="0" indent="0" algn="ctr" defTabSz="889000">
            <a:lnSpc>
              <a:spcPct val="90000"/>
            </a:lnSpc>
            <a:spcBef>
              <a:spcPct val="0"/>
            </a:spcBef>
            <a:spcAft>
              <a:spcPct val="35000"/>
            </a:spcAft>
            <a:buNone/>
          </a:pPr>
          <a:r>
            <a:rPr lang="en-GB" sz="2000" kern="1200" dirty="0">
              <a:solidFill>
                <a:srgbClr val="F2F5FF"/>
              </a:solidFill>
            </a:rPr>
            <a:t>Test Monitoring &amp; Control</a:t>
          </a:r>
        </a:p>
      </dsp:txBody>
      <dsp:txXfrm>
        <a:off x="1132935" y="2921000"/>
        <a:ext cx="1161568" cy="1947333"/>
      </dsp:txXfrm>
    </dsp:sp>
    <dsp:sp modelId="{425D60C6-4F05-CF40-9D30-ED9D3CFA4E88}">
      <dsp:nvSpPr>
        <dsp:cNvPr id="0" name=""/>
        <dsp:cNvSpPr/>
      </dsp:nvSpPr>
      <dsp:spPr>
        <a:xfrm>
          <a:off x="1470302" y="2190750"/>
          <a:ext cx="486833" cy="486833"/>
        </a:xfrm>
        <a:prstGeom prst="ellipse">
          <a:avLst/>
        </a:prstGeom>
        <a:solidFill>
          <a:srgbClr val="DFB2F4"/>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D10C6-CAA2-244D-8A58-17E07B783261}">
      <dsp:nvSpPr>
        <dsp:cNvPr id="0" name=""/>
        <dsp:cNvSpPr/>
      </dsp:nvSpPr>
      <dsp:spPr>
        <a:xfrm>
          <a:off x="2338463" y="0"/>
          <a:ext cx="1166588"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GB" sz="2000" kern="1200" dirty="0"/>
            <a:t>Test Analysis</a:t>
          </a:r>
        </a:p>
      </dsp:txBody>
      <dsp:txXfrm>
        <a:off x="2338463" y="0"/>
        <a:ext cx="1166588" cy="1947333"/>
      </dsp:txXfrm>
    </dsp:sp>
    <dsp:sp modelId="{00780C7D-9F19-3D43-8394-500D8D8B0FDC}">
      <dsp:nvSpPr>
        <dsp:cNvPr id="0" name=""/>
        <dsp:cNvSpPr/>
      </dsp:nvSpPr>
      <dsp:spPr>
        <a:xfrm>
          <a:off x="2678340" y="2190750"/>
          <a:ext cx="486833" cy="486833"/>
        </a:xfrm>
        <a:prstGeom prst="ellipse">
          <a:avLst/>
        </a:prstGeom>
        <a:solidFill>
          <a:srgbClr val="F5E960"/>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201CC0-2A33-8A43-853E-35C90DD1D2A4}">
      <dsp:nvSpPr>
        <dsp:cNvPr id="0" name=""/>
        <dsp:cNvSpPr/>
      </dsp:nvSpPr>
      <dsp:spPr>
        <a:xfrm>
          <a:off x="3549010" y="2921000"/>
          <a:ext cx="1022736"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GB" sz="2000" kern="1200" dirty="0"/>
            <a:t>Test Design</a:t>
          </a:r>
        </a:p>
      </dsp:txBody>
      <dsp:txXfrm>
        <a:off x="3549010" y="2921000"/>
        <a:ext cx="1022736" cy="1947333"/>
      </dsp:txXfrm>
    </dsp:sp>
    <dsp:sp modelId="{1A2BCD76-472E-CF49-9B8A-A48DBA5377D8}">
      <dsp:nvSpPr>
        <dsp:cNvPr id="0" name=""/>
        <dsp:cNvSpPr/>
      </dsp:nvSpPr>
      <dsp:spPr>
        <a:xfrm>
          <a:off x="3816962" y="2190750"/>
          <a:ext cx="486833" cy="486833"/>
        </a:xfrm>
        <a:prstGeom prst="ellipse">
          <a:avLst/>
        </a:prstGeom>
        <a:solidFill>
          <a:srgbClr val="F2F5FF"/>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11B18-FF05-2C42-8904-8B6DDDF84E21}">
      <dsp:nvSpPr>
        <dsp:cNvPr id="0" name=""/>
        <dsp:cNvSpPr/>
      </dsp:nvSpPr>
      <dsp:spPr>
        <a:xfrm>
          <a:off x="4615706" y="0"/>
          <a:ext cx="1174993"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GB" sz="2000" kern="1200" dirty="0">
              <a:solidFill>
                <a:srgbClr val="F5F9FA"/>
              </a:solidFill>
            </a:rPr>
            <a:t>Test Implementation</a:t>
          </a:r>
        </a:p>
      </dsp:txBody>
      <dsp:txXfrm>
        <a:off x="4615706" y="0"/>
        <a:ext cx="1174993" cy="1947333"/>
      </dsp:txXfrm>
    </dsp:sp>
    <dsp:sp modelId="{3D1781FB-69EC-354A-8CE4-2988D0620EAE}">
      <dsp:nvSpPr>
        <dsp:cNvPr id="0" name=""/>
        <dsp:cNvSpPr/>
      </dsp:nvSpPr>
      <dsp:spPr>
        <a:xfrm>
          <a:off x="4959786" y="2190750"/>
          <a:ext cx="486833" cy="486833"/>
        </a:xfrm>
        <a:prstGeom prst="ellipse">
          <a:avLst/>
        </a:prstGeom>
        <a:solidFill>
          <a:srgbClr val="52B2CF"/>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5047E-72D3-C94E-ACF1-460271908507}">
      <dsp:nvSpPr>
        <dsp:cNvPr id="0" name=""/>
        <dsp:cNvSpPr/>
      </dsp:nvSpPr>
      <dsp:spPr>
        <a:xfrm>
          <a:off x="5834659" y="2921000"/>
          <a:ext cx="1334521"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00" tIns="142240" rIns="36000" bIns="142240" numCol="1" spcCol="1270" anchor="t" anchorCtr="0">
          <a:noAutofit/>
        </a:bodyPr>
        <a:lstStyle/>
        <a:p>
          <a:pPr marL="0" lvl="0" indent="0" algn="ctr" defTabSz="889000">
            <a:lnSpc>
              <a:spcPct val="90000"/>
            </a:lnSpc>
            <a:spcBef>
              <a:spcPct val="0"/>
            </a:spcBef>
            <a:spcAft>
              <a:spcPct val="35000"/>
            </a:spcAft>
            <a:buNone/>
          </a:pPr>
          <a:r>
            <a:rPr lang="en-GB" sz="2000" kern="1200" dirty="0"/>
            <a:t>Text Execution</a:t>
          </a:r>
        </a:p>
      </dsp:txBody>
      <dsp:txXfrm>
        <a:off x="5834659" y="2921000"/>
        <a:ext cx="1334521" cy="1947333"/>
      </dsp:txXfrm>
    </dsp:sp>
    <dsp:sp modelId="{437F8CA5-D0D9-FF40-BE63-C9E2BD536871}">
      <dsp:nvSpPr>
        <dsp:cNvPr id="0" name=""/>
        <dsp:cNvSpPr/>
      </dsp:nvSpPr>
      <dsp:spPr>
        <a:xfrm>
          <a:off x="6258503" y="2190750"/>
          <a:ext cx="486833" cy="486833"/>
        </a:xfrm>
        <a:prstGeom prst="ellipse">
          <a:avLst/>
        </a:prstGeom>
        <a:solidFill>
          <a:srgbClr val="655D8A"/>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F8B8D0-C6D9-B446-B862-41846F021566}">
      <dsp:nvSpPr>
        <dsp:cNvPr id="0" name=""/>
        <dsp:cNvSpPr/>
      </dsp:nvSpPr>
      <dsp:spPr>
        <a:xfrm>
          <a:off x="7266651" y="0"/>
          <a:ext cx="772160"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00" tIns="142240" rIns="36000" bIns="142240" numCol="1" spcCol="1270" anchor="b" anchorCtr="0">
          <a:noAutofit/>
        </a:bodyPr>
        <a:lstStyle/>
        <a:p>
          <a:pPr marL="0" lvl="0" indent="0" algn="ctr" defTabSz="889000">
            <a:lnSpc>
              <a:spcPct val="90000"/>
            </a:lnSpc>
            <a:spcBef>
              <a:spcPct val="0"/>
            </a:spcBef>
            <a:spcAft>
              <a:spcPct val="35000"/>
            </a:spcAft>
            <a:buNone/>
          </a:pPr>
          <a:r>
            <a:rPr lang="en-GB" sz="2000" kern="1200" dirty="0">
              <a:solidFill>
                <a:srgbClr val="F5F9FA"/>
              </a:solidFill>
            </a:rPr>
            <a:t>Test Completion</a:t>
          </a:r>
        </a:p>
      </dsp:txBody>
      <dsp:txXfrm>
        <a:off x="7266651" y="0"/>
        <a:ext cx="772160" cy="1947333"/>
      </dsp:txXfrm>
    </dsp:sp>
    <dsp:sp modelId="{BB1D5609-F7D0-FD4B-AC9F-F7794BCDA90B}">
      <dsp:nvSpPr>
        <dsp:cNvPr id="0" name=""/>
        <dsp:cNvSpPr/>
      </dsp:nvSpPr>
      <dsp:spPr>
        <a:xfrm>
          <a:off x="7409315" y="2190750"/>
          <a:ext cx="486833" cy="486833"/>
        </a:xfrm>
        <a:prstGeom prst="ellipse">
          <a:avLst/>
        </a:prstGeom>
        <a:solidFill>
          <a:srgbClr val="00B050"/>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ChangeArrowheads="1"/>
          </p:cNvSpPr>
          <p:nvPr/>
        </p:nvSpPr>
        <p:spPr bwMode="auto">
          <a:xfrm>
            <a:off x="5840413" y="236538"/>
            <a:ext cx="533400" cy="282575"/>
          </a:xfrm>
          <a:prstGeom prst="rect">
            <a:avLst/>
          </a:prstGeom>
          <a:noFill/>
          <a:ln>
            <a:noFill/>
          </a:ln>
          <a:effectLst/>
        </p:spPr>
        <p:txBody>
          <a:bodyPr wrap="none" lIns="60325" tIns="23812" rIns="60325" bIns="23812">
            <a:spAutoFit/>
          </a:bodyPr>
          <a:lstStyle>
            <a:lvl1pPr defTabSz="878205">
              <a:defRPr sz="2400">
                <a:solidFill>
                  <a:schemeClr val="tx1"/>
                </a:solidFill>
                <a:latin typeface="Arial" panose="020B0604020202020204" pitchFamily="34" charset="0"/>
              </a:defRPr>
            </a:lvl1pPr>
            <a:lvl2pPr marL="742950" indent="-285750" defTabSz="878205">
              <a:defRPr sz="2400">
                <a:solidFill>
                  <a:schemeClr val="tx1"/>
                </a:solidFill>
                <a:latin typeface="Arial" panose="020B0604020202020204" pitchFamily="34" charset="0"/>
              </a:defRPr>
            </a:lvl2pPr>
            <a:lvl3pPr marL="1143000" indent="-228600" defTabSz="878205">
              <a:defRPr sz="2400">
                <a:solidFill>
                  <a:schemeClr val="tx1"/>
                </a:solidFill>
                <a:latin typeface="Arial" panose="020B0604020202020204" pitchFamily="34" charset="0"/>
              </a:defRPr>
            </a:lvl3pPr>
            <a:lvl4pPr marL="1600200" indent="-228600" defTabSz="878205">
              <a:defRPr sz="2400">
                <a:solidFill>
                  <a:schemeClr val="tx1"/>
                </a:solidFill>
                <a:latin typeface="Arial" panose="020B0604020202020204" pitchFamily="34" charset="0"/>
              </a:defRPr>
            </a:lvl4pPr>
            <a:lvl5pPr marL="2057400" indent="-228600" defTabSz="878205">
              <a:defRPr sz="2400">
                <a:solidFill>
                  <a:schemeClr val="tx1"/>
                </a:solidFill>
                <a:latin typeface="Arial" panose="020B0604020202020204" pitchFamily="34" charset="0"/>
              </a:defRPr>
            </a:lvl5pPr>
            <a:lvl6pPr marL="2514600" indent="-228600" defTabSz="87820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820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820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8205"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88000"/>
              </a:lnSpc>
              <a:defRPr/>
            </a:pPr>
            <a:r>
              <a:rPr lang="en-GB" altLang="en-US" sz="1700" b="1">
                <a:latin typeface="Times New Roman" panose="02020603050405020304" pitchFamily="18" charset="0"/>
              </a:rPr>
              <a:t>1-</a:t>
            </a:r>
            <a:fld id="{2F8D2B85-A2A6-F844-A390-ECD27F5B0256}" type="slidenum">
              <a:rPr lang="en-GB" altLang="en-US" sz="1700" b="1" smtClean="0">
                <a:latin typeface="Times New Roman" panose="02020603050405020304" pitchFamily="18" charset="0"/>
              </a:rPr>
            </a:fld>
            <a:endParaRPr lang="en-GB" altLang="en-US" sz="1700" b="1">
              <a:latin typeface="Times New Roman" panose="02020603050405020304" pitchFamily="18" charset="0"/>
            </a:endParaRPr>
          </a:p>
        </p:txBody>
      </p:sp>
      <p:sp>
        <p:nvSpPr>
          <p:cNvPr id="4101" name="Rectangle 5"/>
          <p:cNvSpPr>
            <a:spLocks noChangeArrowheads="1"/>
          </p:cNvSpPr>
          <p:nvPr/>
        </p:nvSpPr>
        <p:spPr bwMode="auto">
          <a:xfrm>
            <a:off x="5041900" y="9426575"/>
            <a:ext cx="1325563" cy="18573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480"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555" defTabSz="822325">
              <a:defRPr sz="2400">
                <a:solidFill>
                  <a:schemeClr val="tx1"/>
                </a:solidFill>
                <a:latin typeface="Times New Roman" panose="02020603050405020304" pitchFamily="18" charset="0"/>
              </a:defRPr>
            </a:lvl5pPr>
            <a:lvl6pPr marL="2103755"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955" defTabSz="822325" eaLnBrk="0" fontAlgn="base" hangingPunct="0">
              <a:spcBef>
                <a:spcPct val="0"/>
              </a:spcBef>
              <a:spcAft>
                <a:spcPct val="0"/>
              </a:spcAft>
              <a:defRPr sz="2400">
                <a:solidFill>
                  <a:schemeClr val="tx1"/>
                </a:solidFill>
                <a:latin typeface="Times New Roman" panose="02020603050405020304" pitchFamily="18" charset="0"/>
              </a:defRPr>
            </a:lvl7pPr>
            <a:lvl8pPr marL="3018155"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355"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GB" altLang="en-US" sz="900">
                <a:latin typeface="Arial" panose="020B0604020202020204" pitchFamily="34" charset="0"/>
              </a:rPr>
              <a:t>© </a:t>
            </a:r>
            <a:r>
              <a:rPr lang="en-GB" altLang="en-US" sz="900"/>
              <a:t>Grove Consultants, 2000</a:t>
            </a:r>
            <a:endParaRPr lang="en-GB" altLang="en-US" sz="900"/>
          </a:p>
        </p:txBody>
      </p:sp>
      <p:sp>
        <p:nvSpPr>
          <p:cNvPr id="4102" name="Rectangle 6"/>
          <p:cNvSpPr>
            <a:spLocks noChangeArrowheads="1"/>
          </p:cNvSpPr>
          <p:nvPr/>
        </p:nvSpPr>
        <p:spPr bwMode="auto">
          <a:xfrm>
            <a:off x="444500" y="9437688"/>
            <a:ext cx="769938" cy="17462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480"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555" defTabSz="822325">
              <a:defRPr sz="2400">
                <a:solidFill>
                  <a:schemeClr val="tx1"/>
                </a:solidFill>
                <a:latin typeface="Times New Roman" panose="02020603050405020304" pitchFamily="18" charset="0"/>
              </a:defRPr>
            </a:lvl5pPr>
            <a:lvl6pPr marL="2103755"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955" defTabSz="822325" eaLnBrk="0" fontAlgn="base" hangingPunct="0">
              <a:spcBef>
                <a:spcPct val="0"/>
              </a:spcBef>
              <a:spcAft>
                <a:spcPct val="0"/>
              </a:spcAft>
              <a:defRPr sz="2400">
                <a:solidFill>
                  <a:schemeClr val="tx1"/>
                </a:solidFill>
                <a:latin typeface="Times New Roman" panose="02020603050405020304" pitchFamily="18" charset="0"/>
              </a:defRPr>
            </a:lvl7pPr>
            <a:lvl8pPr marL="3018155"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355"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defRPr/>
            </a:pPr>
            <a:r>
              <a:rPr lang="en-GB" altLang="en-US" sz="800"/>
              <a:t>STF000124V1.3</a:t>
            </a:r>
            <a:endParaRPr lang="en-GB" altLang="en-US" sz="800"/>
          </a:p>
        </p:txBody>
      </p:sp>
      <p:sp>
        <p:nvSpPr>
          <p:cNvPr id="14341" name="Line 7"/>
          <p:cNvSpPr>
            <a:spLocks noChangeShapeType="1"/>
          </p:cNvSpPr>
          <p:nvPr/>
        </p:nvSpPr>
        <p:spPr bwMode="auto">
          <a:xfrm>
            <a:off x="752475" y="4927600"/>
            <a:ext cx="51657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9525"/>
            <a:ext cx="2890838" cy="461963"/>
          </a:xfrm>
          <a:prstGeom prst="rect">
            <a:avLst/>
          </a:prstGeom>
          <a:noFill/>
          <a:ln>
            <a:noFill/>
          </a:ln>
          <a:effectLst/>
        </p:spPr>
        <p:txBody>
          <a:bodyPr vert="horz" wrap="square" lIns="19050" tIns="0" rIns="19050" bIns="0" numCol="1" anchor="t" anchorCtr="0" compatLnSpc="1"/>
          <a:lstStyle>
            <a:lvl1pPr defTabSz="762000">
              <a:defRPr sz="1000" i="1">
                <a:latin typeface="Times New Roman" panose="02020603050405020304" pitchFamily="18" charset="0"/>
              </a:defRPr>
            </a:lvl1pPr>
          </a:lstStyle>
          <a:p>
            <a:pPr>
              <a:defRPr/>
            </a:pPr>
            <a:endParaRPr lang="en-GB" altLang="en-US"/>
          </a:p>
        </p:txBody>
      </p:sp>
      <p:sp>
        <p:nvSpPr>
          <p:cNvPr id="2051" name="Rectangle 3"/>
          <p:cNvSpPr>
            <a:spLocks noGrp="1" noChangeArrowheads="1"/>
          </p:cNvSpPr>
          <p:nvPr>
            <p:ph type="dt" idx="1"/>
          </p:nvPr>
        </p:nvSpPr>
        <p:spPr bwMode="auto">
          <a:xfrm>
            <a:off x="3778250" y="9525"/>
            <a:ext cx="2890838" cy="461963"/>
          </a:xfrm>
          <a:prstGeom prst="rect">
            <a:avLst/>
          </a:prstGeom>
          <a:noFill/>
          <a:ln>
            <a:noFill/>
          </a:ln>
          <a:effectLst/>
        </p:spPr>
        <p:txBody>
          <a:bodyPr vert="horz" wrap="square" lIns="19050" tIns="0" rIns="19050" bIns="0" numCol="1" anchor="t" anchorCtr="0" compatLnSpc="1"/>
          <a:lstStyle>
            <a:lvl1pPr algn="r" defTabSz="762000">
              <a:defRPr sz="1000" i="1">
                <a:latin typeface="Times New Roman" panose="02020603050405020304" pitchFamily="18" charset="0"/>
              </a:defRPr>
            </a:lvl1pPr>
          </a:lstStyle>
          <a:p>
            <a:pPr>
              <a:defRPr/>
            </a:pPr>
            <a:endParaRPr lang="en-GB" altLang="en-US"/>
          </a:p>
        </p:txBody>
      </p:sp>
      <p:sp>
        <p:nvSpPr>
          <p:cNvPr id="2052" name="Rectangle 4"/>
          <p:cNvSpPr>
            <a:spLocks noGrp="1" noChangeArrowheads="1"/>
          </p:cNvSpPr>
          <p:nvPr>
            <p:ph type="ftr" sz="quarter" idx="4"/>
          </p:nvPr>
        </p:nvSpPr>
        <p:spPr bwMode="auto">
          <a:xfrm>
            <a:off x="0" y="9378950"/>
            <a:ext cx="2890838" cy="461963"/>
          </a:xfrm>
          <a:prstGeom prst="rect">
            <a:avLst/>
          </a:prstGeom>
          <a:noFill/>
          <a:ln>
            <a:noFill/>
          </a:ln>
          <a:effectLst/>
        </p:spPr>
        <p:txBody>
          <a:bodyPr vert="horz" wrap="square" lIns="19050" tIns="0" rIns="19050" bIns="0" numCol="1" anchor="b" anchorCtr="0" compatLnSpc="1"/>
          <a:lstStyle>
            <a:lvl1pPr defTabSz="762000">
              <a:defRPr sz="1000" i="1">
                <a:latin typeface="Times New Roman" panose="02020603050405020304" pitchFamily="18" charset="0"/>
              </a:defRPr>
            </a:lvl1pPr>
          </a:lstStyle>
          <a:p>
            <a:pPr>
              <a:defRPr/>
            </a:pPr>
            <a:endParaRPr lang="en-GB" altLang="en-US"/>
          </a:p>
        </p:txBody>
      </p:sp>
      <p:sp>
        <p:nvSpPr>
          <p:cNvPr id="2053" name="Rectangle 5"/>
          <p:cNvSpPr>
            <a:spLocks noGrp="1" noChangeArrowheads="1"/>
          </p:cNvSpPr>
          <p:nvPr>
            <p:ph type="sldNum" sz="quarter" idx="5"/>
          </p:nvPr>
        </p:nvSpPr>
        <p:spPr bwMode="auto">
          <a:xfrm>
            <a:off x="3778250" y="9378950"/>
            <a:ext cx="2890838" cy="461963"/>
          </a:xfrm>
          <a:prstGeom prst="rect">
            <a:avLst/>
          </a:prstGeom>
          <a:noFill/>
          <a:ln>
            <a:noFill/>
          </a:ln>
          <a:effectLst/>
        </p:spPr>
        <p:txBody>
          <a:bodyPr vert="horz" wrap="square" lIns="19050" tIns="0" rIns="19050" bIns="0" numCol="1" anchor="b" anchorCtr="0" compatLnSpc="1"/>
          <a:lstStyle>
            <a:lvl1pPr algn="r" defTabSz="762000">
              <a:defRPr sz="1000" i="1">
                <a:latin typeface="Times New Roman" panose="02020603050405020304" pitchFamily="18" charset="0"/>
              </a:defRPr>
            </a:lvl1pPr>
          </a:lstStyle>
          <a:p>
            <a:pPr>
              <a:defRPr/>
            </a:pPr>
            <a:fld id="{0CBF0E21-12A6-254D-8C8D-9DDFD0702E9A}" type="slidenum">
              <a:rPr lang="en-GB" altLang="en-US"/>
            </a:fld>
            <a:endParaRPr lang="en-GB" altLang="en-US"/>
          </a:p>
        </p:txBody>
      </p:sp>
      <p:sp>
        <p:nvSpPr>
          <p:cNvPr id="13318" name="Rectangle 6"/>
          <p:cNvSpPr>
            <a:spLocks noGrp="1" noRot="1" noChangeAspect="1" noChangeArrowheads="1" noTextEdit="1"/>
          </p:cNvSpPr>
          <p:nvPr>
            <p:ph type="sldImg" idx="2"/>
          </p:nvPr>
        </p:nvSpPr>
        <p:spPr bwMode="auto">
          <a:xfrm>
            <a:off x="847725" y="838200"/>
            <a:ext cx="4987925" cy="3452813"/>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5" name="Rectangle 7"/>
          <p:cNvSpPr>
            <a:spLocks noChangeArrowheads="1"/>
          </p:cNvSpPr>
          <p:nvPr/>
        </p:nvSpPr>
        <p:spPr bwMode="auto">
          <a:xfrm>
            <a:off x="625475" y="4494213"/>
            <a:ext cx="714375" cy="266700"/>
          </a:xfrm>
          <a:prstGeom prst="rect">
            <a:avLst/>
          </a:prstGeom>
          <a:noFill/>
          <a:ln>
            <a:noFill/>
          </a:ln>
          <a:effectLst/>
        </p:spPr>
        <p:txBody>
          <a:bodyPr wrap="none" lIns="60325" tIns="23812" rIns="60325" bIns="23812">
            <a:spAutoFit/>
          </a:bodyPr>
          <a:lstStyle>
            <a:lvl1pPr defTabSz="878205">
              <a:defRPr sz="2400">
                <a:solidFill>
                  <a:schemeClr val="tx1"/>
                </a:solidFill>
                <a:latin typeface="Times New Roman" panose="02020603050405020304" pitchFamily="18" charset="0"/>
              </a:defRPr>
            </a:lvl1pPr>
            <a:lvl2pPr marL="438150" defTabSz="878205">
              <a:defRPr sz="2400">
                <a:solidFill>
                  <a:schemeClr val="tx1"/>
                </a:solidFill>
                <a:latin typeface="Times New Roman" panose="02020603050405020304" pitchFamily="18" charset="0"/>
              </a:defRPr>
            </a:lvl2pPr>
            <a:lvl3pPr marL="878205" defTabSz="878205">
              <a:defRPr sz="2400">
                <a:solidFill>
                  <a:schemeClr val="tx1"/>
                </a:solidFill>
                <a:latin typeface="Times New Roman" panose="02020603050405020304" pitchFamily="18" charset="0"/>
              </a:defRPr>
            </a:lvl3pPr>
            <a:lvl4pPr marL="1316355" defTabSz="878205">
              <a:defRPr sz="2400">
                <a:solidFill>
                  <a:schemeClr val="tx1"/>
                </a:solidFill>
                <a:latin typeface="Times New Roman" panose="02020603050405020304" pitchFamily="18" charset="0"/>
              </a:defRPr>
            </a:lvl4pPr>
            <a:lvl5pPr marL="1755775" defTabSz="878205">
              <a:defRPr sz="2400">
                <a:solidFill>
                  <a:schemeClr val="tx1"/>
                </a:solidFill>
                <a:latin typeface="Times New Roman" panose="02020603050405020304" pitchFamily="18" charset="0"/>
              </a:defRPr>
            </a:lvl5pPr>
            <a:lvl6pPr marL="2212975" defTabSz="878205" eaLnBrk="0" fontAlgn="base" hangingPunct="0">
              <a:spcBef>
                <a:spcPct val="0"/>
              </a:spcBef>
              <a:spcAft>
                <a:spcPct val="0"/>
              </a:spcAft>
              <a:defRPr sz="2400">
                <a:solidFill>
                  <a:schemeClr val="tx1"/>
                </a:solidFill>
                <a:latin typeface="Times New Roman" panose="02020603050405020304" pitchFamily="18" charset="0"/>
              </a:defRPr>
            </a:lvl6pPr>
            <a:lvl7pPr marL="2670175" defTabSz="878205" eaLnBrk="0" fontAlgn="base" hangingPunct="0">
              <a:spcBef>
                <a:spcPct val="0"/>
              </a:spcBef>
              <a:spcAft>
                <a:spcPct val="0"/>
              </a:spcAft>
              <a:defRPr sz="2400">
                <a:solidFill>
                  <a:schemeClr val="tx1"/>
                </a:solidFill>
                <a:latin typeface="Times New Roman" panose="02020603050405020304" pitchFamily="18" charset="0"/>
              </a:defRPr>
            </a:lvl7pPr>
            <a:lvl8pPr marL="3127375" defTabSz="878205" eaLnBrk="0" fontAlgn="base" hangingPunct="0">
              <a:spcBef>
                <a:spcPct val="0"/>
              </a:spcBef>
              <a:spcAft>
                <a:spcPct val="0"/>
              </a:spcAft>
              <a:defRPr sz="2400">
                <a:solidFill>
                  <a:schemeClr val="tx1"/>
                </a:solidFill>
                <a:latin typeface="Times New Roman" panose="02020603050405020304" pitchFamily="18" charset="0"/>
              </a:defRPr>
            </a:lvl8pPr>
            <a:lvl9pPr marL="3584575" defTabSz="87820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defRPr/>
            </a:pPr>
            <a:r>
              <a:rPr lang="en-GB" altLang="en-US" sz="1700" b="1">
                <a:latin typeface="Arial" panose="020B0604020202020204" pitchFamily="34" charset="0"/>
              </a:rPr>
              <a:t>Notes</a:t>
            </a:r>
            <a:endParaRPr lang="en-GB" altLang="en-US" sz="1700" b="1">
              <a:latin typeface="Arial" panose="020B0604020202020204" pitchFamily="34" charset="0"/>
            </a:endParaRPr>
          </a:p>
        </p:txBody>
      </p:sp>
      <p:sp>
        <p:nvSpPr>
          <p:cNvPr id="2056" name="Rectangle 8"/>
          <p:cNvSpPr>
            <a:spLocks noChangeArrowheads="1"/>
          </p:cNvSpPr>
          <p:nvPr/>
        </p:nvSpPr>
        <p:spPr bwMode="auto">
          <a:xfrm>
            <a:off x="6088063" y="182563"/>
            <a:ext cx="360362" cy="292100"/>
          </a:xfrm>
          <a:prstGeom prst="rect">
            <a:avLst/>
          </a:prstGeom>
          <a:noFill/>
          <a:ln>
            <a:noFill/>
          </a:ln>
          <a:effectLst/>
        </p:spPr>
        <p:txBody>
          <a:bodyPr wrap="none" lIns="60325" tIns="23812" rIns="60325" bIns="23812">
            <a:spAutoFit/>
          </a:bodyPr>
          <a:lstStyle>
            <a:lvl1pPr defTabSz="878205">
              <a:defRPr sz="2400">
                <a:solidFill>
                  <a:schemeClr val="tx1"/>
                </a:solidFill>
                <a:latin typeface="Arial" panose="020B0604020202020204" pitchFamily="34" charset="0"/>
              </a:defRPr>
            </a:lvl1pPr>
            <a:lvl2pPr marL="742950" indent="-285750" defTabSz="878205">
              <a:defRPr sz="2400">
                <a:solidFill>
                  <a:schemeClr val="tx1"/>
                </a:solidFill>
                <a:latin typeface="Arial" panose="020B0604020202020204" pitchFamily="34" charset="0"/>
              </a:defRPr>
            </a:lvl2pPr>
            <a:lvl3pPr marL="1143000" indent="-228600" defTabSz="878205">
              <a:defRPr sz="2400">
                <a:solidFill>
                  <a:schemeClr val="tx1"/>
                </a:solidFill>
                <a:latin typeface="Arial" panose="020B0604020202020204" pitchFamily="34" charset="0"/>
              </a:defRPr>
            </a:lvl3pPr>
            <a:lvl4pPr marL="1600200" indent="-228600" defTabSz="878205">
              <a:defRPr sz="2400">
                <a:solidFill>
                  <a:schemeClr val="tx1"/>
                </a:solidFill>
                <a:latin typeface="Arial" panose="020B0604020202020204" pitchFamily="34" charset="0"/>
              </a:defRPr>
            </a:lvl4pPr>
            <a:lvl5pPr marL="2057400" indent="-228600" defTabSz="878205">
              <a:defRPr sz="2400">
                <a:solidFill>
                  <a:schemeClr val="tx1"/>
                </a:solidFill>
                <a:latin typeface="Arial" panose="020B0604020202020204" pitchFamily="34" charset="0"/>
              </a:defRPr>
            </a:lvl5pPr>
            <a:lvl6pPr marL="2514600" indent="-228600" defTabSz="87820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820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820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8205"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92000"/>
              </a:lnSpc>
              <a:defRPr/>
            </a:pPr>
            <a:fld id="{5C8A4D74-909B-FB43-ADEA-E9F0AF96885C}" type="slidenum">
              <a:rPr lang="en-GB" altLang="en-US" sz="1700" b="1" smtClean="0">
                <a:latin typeface="Times New Roman" panose="02020603050405020304" pitchFamily="18" charset="0"/>
              </a:rPr>
            </a:fld>
            <a:endParaRPr lang="en-GB" altLang="en-US" sz="1700" b="1">
              <a:latin typeface="Times New Roman" panose="02020603050405020304" pitchFamily="18" charset="0"/>
            </a:endParaRPr>
          </a:p>
        </p:txBody>
      </p:sp>
      <p:sp>
        <p:nvSpPr>
          <p:cNvPr id="2057" name="Rectangle 9"/>
          <p:cNvSpPr>
            <a:spLocks noChangeArrowheads="1"/>
          </p:cNvSpPr>
          <p:nvPr/>
        </p:nvSpPr>
        <p:spPr bwMode="auto">
          <a:xfrm>
            <a:off x="5041900" y="9426575"/>
            <a:ext cx="1354138" cy="17938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480"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555" defTabSz="822325">
              <a:defRPr sz="2400">
                <a:solidFill>
                  <a:schemeClr val="tx1"/>
                </a:solidFill>
                <a:latin typeface="Times New Roman" panose="02020603050405020304" pitchFamily="18" charset="0"/>
              </a:defRPr>
            </a:lvl5pPr>
            <a:lvl6pPr marL="2103755"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955" defTabSz="822325" eaLnBrk="0" fontAlgn="base" hangingPunct="0">
              <a:spcBef>
                <a:spcPct val="0"/>
              </a:spcBef>
              <a:spcAft>
                <a:spcPct val="0"/>
              </a:spcAft>
              <a:defRPr sz="2400">
                <a:solidFill>
                  <a:schemeClr val="tx1"/>
                </a:solidFill>
                <a:latin typeface="Times New Roman" panose="02020603050405020304" pitchFamily="18" charset="0"/>
              </a:defRPr>
            </a:lvl7pPr>
            <a:lvl8pPr marL="3018155"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355"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900">
                <a:latin typeface="Arial" panose="020B0604020202020204" pitchFamily="34" charset="0"/>
              </a:rPr>
              <a:t>© </a:t>
            </a:r>
            <a:r>
              <a:rPr lang="en-GB" altLang="en-US" sz="900"/>
              <a:t>Grove Consultants, 1997</a:t>
            </a:r>
            <a:endParaRPr lang="en-GB" altLang="en-US" sz="90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ChangeArrowheads="1" noTextEdit="1"/>
          </p:cNvSpPr>
          <p:nvPr>
            <p:ph type="sldImg"/>
          </p:nvPr>
        </p:nvSpPr>
        <p:spPr/>
      </p:sp>
      <p:sp>
        <p:nvSpPr>
          <p:cNvPr id="1638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16387"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CEF47F-A321-AC40-ABEB-5A13FA55E233}"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SG"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a:t>How can a software cause injury or death? – Can you think of an example?</a:t>
            </a:r>
            <a:endParaRPr lang="en-GB"/>
          </a:p>
          <a:p>
            <a:r>
              <a:rPr lang="en-GB"/>
              <a:t>There are many scenarios</a:t>
            </a:r>
            <a:endParaRPr lang="en-GB"/>
          </a:p>
          <a:p>
            <a:pPr marL="171450" indent="-171450">
              <a:buFontTx/>
              <a:buChar char="-"/>
            </a:pPr>
            <a:r>
              <a:rPr lang="en-GB"/>
              <a:t>If you’re driving a car, your car contains around 50 microcontroller, 50 small computers: one for the brakes, one for your seat, one for the gears, and so on. If there is a problem, for example, in the software that is attached to the brakes, you might have an accident. OR, supposed that you are not concentrating and you’re driving your car; then the navigation application told you to turn right and this is a one-way street.</a:t>
            </a:r>
            <a:endParaRPr lang="en-GB"/>
          </a:p>
          <a:p>
            <a:pPr marL="171450" indent="-171450">
              <a:buFontTx/>
              <a:buChar char="-"/>
            </a:pPr>
            <a:r>
              <a:rPr lang="en-GB"/>
              <a:t>Alzheimer patient and there’s an application that reminds him of his pill’s timing. If there is a problem with the application &amp; it rings at a wrong time, the patient’s health might be in great danger.</a:t>
            </a:r>
            <a:endParaRPr lang="en-GB"/>
          </a:p>
          <a:p>
            <a:pPr marL="171450" indent="-171450">
              <a:buFontTx/>
              <a:buChar char="-"/>
            </a:pPr>
            <a:r>
              <a:rPr lang="en-GB"/>
              <a:t>Airplanes</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ChangeArrowheads="1" noTextEdit="1"/>
          </p:cNvSpPr>
          <p:nvPr>
            <p:ph type="sldImg"/>
          </p:nvPr>
        </p:nvSpPr>
        <p:spPr/>
      </p:sp>
      <p:sp>
        <p:nvSpPr>
          <p:cNvPr id="2150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1507"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47F3548-735F-D644-BB00-15B0C4D79D98}"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ChangeArrowheads="1" noTextEdit="1"/>
          </p:cNvSpPr>
          <p:nvPr>
            <p:ph type="sldImg"/>
          </p:nvPr>
        </p:nvSpPr>
        <p:spPr/>
      </p:sp>
      <p:sp>
        <p:nvSpPr>
          <p:cNvPr id="28674"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8675"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A228B8-6A6A-4B44-9BDB-1886BD064C58}"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u="sng"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ChangeArrowheads="1" noTextEdit="1"/>
          </p:cNvSpPr>
          <p:nvPr>
            <p:ph type="sldImg"/>
          </p:nvPr>
        </p:nvSpPr>
        <p:spPr/>
      </p:sp>
      <p:sp>
        <p:nvSpPr>
          <p:cNvPr id="24578"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7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D1A73A2-0B18-E548-9A60-8239AB6446B2}"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ChangeArrowheads="1" noTextEdit="1"/>
          </p:cNvSpPr>
          <p:nvPr>
            <p:ph type="sldImg"/>
          </p:nvPr>
        </p:nvSpPr>
        <p:spPr/>
      </p:sp>
      <p:sp>
        <p:nvSpPr>
          <p:cNvPr id="2662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26627"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ChangeArrowheads="1" noTextEdit="1"/>
          </p:cNvSpPr>
          <p:nvPr>
            <p:ph type="sldImg"/>
          </p:nvPr>
        </p:nvSpPr>
        <p:spPr/>
      </p:sp>
      <p:sp>
        <p:nvSpPr>
          <p:cNvPr id="2662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26627"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ChangeArrowheads="1" noTextEdit="1"/>
          </p:cNvSpPr>
          <p:nvPr>
            <p:ph type="sldImg"/>
          </p:nvPr>
        </p:nvSpPr>
        <p:spPr/>
      </p:sp>
      <p:sp>
        <p:nvSpPr>
          <p:cNvPr id="30722"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3"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0CE21B9-1139-6044-B55A-68A2B552E709}"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ChangeArrowheads="1" noTextEdit="1"/>
          </p:cNvSpPr>
          <p:nvPr>
            <p:ph type="sldImg"/>
          </p:nvPr>
        </p:nvSpPr>
        <p:spPr/>
      </p:sp>
      <p:sp>
        <p:nvSpPr>
          <p:cNvPr id="3686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7"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6AB7D41-627F-8C46-9977-CDF69D8D503B}"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ChangeArrowheads="1" noTextEdit="1"/>
          </p:cNvSpPr>
          <p:nvPr>
            <p:ph type="sldImg"/>
          </p:nvPr>
        </p:nvSpPr>
        <p:spPr/>
      </p:sp>
      <p:sp>
        <p:nvSpPr>
          <p:cNvPr id="32770"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1"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67782D0-9E55-074B-8E03-40F4D0507963}"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ChangeArrowheads="1" noTextEdit="1"/>
          </p:cNvSpPr>
          <p:nvPr>
            <p:ph type="sldImg"/>
          </p:nvPr>
        </p:nvSpPr>
        <p:spPr/>
      </p:sp>
      <p:sp>
        <p:nvSpPr>
          <p:cNvPr id="5734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7"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F5AB59F-3C34-D940-B53A-C5C66EE35DC1}"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ChangeArrowheads="1" noTextEdit="1"/>
          </p:cNvSpPr>
          <p:nvPr>
            <p:ph type="sldImg"/>
          </p:nvPr>
        </p:nvSpPr>
        <p:spPr/>
      </p:sp>
      <p:sp>
        <p:nvSpPr>
          <p:cNvPr id="59394"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5"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657D12A-2C55-7146-ACAC-C41315EEC81A}"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ChangeArrowheads="1" noTextEdit="1"/>
          </p:cNvSpPr>
          <p:nvPr>
            <p:ph type="sldImg"/>
          </p:nvPr>
        </p:nvSpPr>
        <p:spPr/>
      </p:sp>
      <p:sp>
        <p:nvSpPr>
          <p:cNvPr id="38914"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8915"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3F341F-6AC1-6F48-81AF-BB778168DB97}"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ChangeArrowheads="1" noTextEdit="1"/>
          </p:cNvSpPr>
          <p:nvPr>
            <p:ph type="sldImg"/>
          </p:nvPr>
        </p:nvSpPr>
        <p:spPr/>
      </p:sp>
      <p:sp>
        <p:nvSpPr>
          <p:cNvPr id="40962"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3"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1301894-970F-9441-BD26-85DE735FC78A}"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ChangeArrowheads="1" noTextEdit="1"/>
          </p:cNvSpPr>
          <p:nvPr>
            <p:ph type="sldImg"/>
          </p:nvPr>
        </p:nvSpPr>
        <p:spPr/>
      </p:sp>
      <p:sp>
        <p:nvSpPr>
          <p:cNvPr id="44034"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5"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227CD5C-B739-3640-B3B1-4EBAF5789704}"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ChangeArrowheads="1" noTextEdit="1"/>
          </p:cNvSpPr>
          <p:nvPr>
            <p:ph type="sldImg"/>
          </p:nvPr>
        </p:nvSpPr>
        <p:spPr/>
      </p:sp>
      <p:sp>
        <p:nvSpPr>
          <p:cNvPr id="46082"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3"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4D8EE97-F91E-9648-AE63-13A02975CD9F}"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ChangeArrowheads="1" noTextEdit="1"/>
          </p:cNvSpPr>
          <p:nvPr>
            <p:ph type="sldImg"/>
          </p:nvPr>
        </p:nvSpPr>
        <p:spPr/>
      </p:sp>
      <p:sp>
        <p:nvSpPr>
          <p:cNvPr id="34818"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19"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5A80732-CF36-E048-B2CE-EE4B815F059C}"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ChangeArrowheads="1" noTextEdit="1"/>
          </p:cNvSpPr>
          <p:nvPr>
            <p:ph type="sldImg"/>
          </p:nvPr>
        </p:nvSpPr>
        <p:spPr/>
      </p:sp>
      <p:sp>
        <p:nvSpPr>
          <p:cNvPr id="48130"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1"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C2CAFAC-F2AB-484D-9CEB-5B6F58461385}"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ChangeArrowheads="1" noTextEdit="1"/>
          </p:cNvSpPr>
          <p:nvPr>
            <p:ph type="sldImg"/>
          </p:nvPr>
        </p:nvSpPr>
        <p:spPr/>
      </p:sp>
      <p:sp>
        <p:nvSpPr>
          <p:cNvPr id="50178"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7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21F8392-A930-C344-84D9-8E4067E167AB}"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ChangeArrowheads="1" noTextEdit="1"/>
          </p:cNvSpPr>
          <p:nvPr>
            <p:ph type="sldImg"/>
          </p:nvPr>
        </p:nvSpPr>
        <p:spPr/>
      </p:sp>
      <p:sp>
        <p:nvSpPr>
          <p:cNvPr id="5222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
        <p:nvSpPr>
          <p:cNvPr id="52227"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32BD28E-3144-E545-B739-4AE00D1B96B3}"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ChangeArrowheads="1" noTextEdit="1"/>
          </p:cNvSpPr>
          <p:nvPr>
            <p:ph type="sldImg"/>
          </p:nvPr>
        </p:nvSpPr>
        <p:spPr/>
      </p:sp>
      <p:sp>
        <p:nvSpPr>
          <p:cNvPr id="61442"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3"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E337B90-3EA4-4545-A469-A2E3E9BAE97B}"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ChangeArrowheads="1" noTextEdit="1"/>
          </p:cNvSpPr>
          <p:nvPr>
            <p:ph type="sldImg"/>
          </p:nvPr>
        </p:nvSpPr>
        <p:spPr/>
      </p:sp>
      <p:sp>
        <p:nvSpPr>
          <p:cNvPr id="63490"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3491"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E19346E-5753-9440-ADF1-2A4CF15EAE9D}"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ChangeArrowheads="1" noTextEdit="1"/>
          </p:cNvSpPr>
          <p:nvPr>
            <p:ph type="sldImg"/>
          </p:nvPr>
        </p:nvSpPr>
        <p:spPr/>
      </p:sp>
      <p:sp>
        <p:nvSpPr>
          <p:cNvPr id="65538"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553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D12937-C491-2F45-9ABC-1910CFA12B0E}"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ChangeArrowheads="1" noTextEdit="1"/>
          </p:cNvSpPr>
          <p:nvPr>
            <p:ph type="sldImg"/>
          </p:nvPr>
        </p:nvSpPr>
        <p:spPr/>
      </p:sp>
      <p:sp>
        <p:nvSpPr>
          <p:cNvPr id="6758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7"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E1EC4D3-2C31-BE43-A162-87717EB7616E}"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ChangeArrowheads="1" noTextEdit="1"/>
          </p:cNvSpPr>
          <p:nvPr>
            <p:ph type="sldImg"/>
          </p:nvPr>
        </p:nvSpPr>
        <p:spPr/>
      </p:sp>
      <p:sp>
        <p:nvSpPr>
          <p:cNvPr id="69634"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9635"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322403D-55C1-BB45-9EFF-C49B53E1D45B}"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ChangeArrowheads="1" noTextEdit="1"/>
          </p:cNvSpPr>
          <p:nvPr>
            <p:ph type="sldImg"/>
          </p:nvPr>
        </p:nvSpPr>
        <p:spPr/>
      </p:sp>
      <p:sp>
        <p:nvSpPr>
          <p:cNvPr id="19458"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5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02DF0E6D-4A53-5A48-904B-8EB5328A92B3}"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fontAlgn="base"/>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ChangeArrowheads="1" noTextEdit="1"/>
          </p:cNvSpPr>
          <p:nvPr>
            <p:ph type="sldImg"/>
          </p:nvPr>
        </p:nvSpPr>
        <p:spPr/>
      </p:sp>
      <p:sp>
        <p:nvSpPr>
          <p:cNvPr id="7782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7"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ChangeArrowheads="1" noTextEdit="1"/>
          </p:cNvSpPr>
          <p:nvPr>
            <p:ph type="sldImg"/>
          </p:nvPr>
        </p:nvSpPr>
        <p:spPr/>
      </p:sp>
      <p:sp>
        <p:nvSpPr>
          <p:cNvPr id="7782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7"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ChangeArrowheads="1" noTextEdit="1"/>
          </p:cNvSpPr>
          <p:nvPr>
            <p:ph type="sldImg"/>
          </p:nvPr>
        </p:nvSpPr>
        <p:spPr/>
      </p:sp>
      <p:sp>
        <p:nvSpPr>
          <p:cNvPr id="8294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7"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2D9F109-32E2-214D-A4CA-E8F56E4989A7}"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SG" b="0" i="0" dirty="0">
                <a:solidFill>
                  <a:srgbClr val="040C28"/>
                </a:solidFill>
                <a:effectLst/>
                <a:latin typeface="Google Sans"/>
              </a:rPr>
              <a:t>ANOMALY / DEFECT REPORT SAMPLE</a:t>
            </a:r>
            <a:endParaRPr lang="en-SG" b="0" i="0" dirty="0">
              <a:solidFill>
                <a:srgbClr val="040C28"/>
              </a:solidFill>
              <a:effectLst/>
              <a:latin typeface="Google Sans"/>
            </a:endParaRPr>
          </a:p>
          <a:p>
            <a:endParaRPr lang="en-SG" b="0" i="0" dirty="0">
              <a:solidFill>
                <a:srgbClr val="040C28"/>
              </a:solidFill>
              <a:effectLst/>
              <a:latin typeface="Google Sans"/>
            </a:endParaRPr>
          </a:p>
          <a:p>
            <a:r>
              <a:rPr lang="en-SG" b="0" i="0" dirty="0">
                <a:solidFill>
                  <a:srgbClr val="040C28"/>
                </a:solidFill>
                <a:effectLst/>
                <a:latin typeface="Google Sans"/>
              </a:rPr>
              <a:t>Severity is a term that denotes </a:t>
            </a:r>
            <a:r>
              <a:rPr lang="en-SG" b="0" i="0" u="sng" dirty="0">
                <a:solidFill>
                  <a:srgbClr val="040C28"/>
                </a:solidFill>
                <a:effectLst/>
                <a:latin typeface="Google Sans"/>
              </a:rPr>
              <a:t>how severely a defect can affect the functionality </a:t>
            </a:r>
            <a:r>
              <a:rPr lang="en-SG" b="0" i="0" dirty="0">
                <a:solidFill>
                  <a:srgbClr val="040C28"/>
                </a:solidFill>
                <a:effectLst/>
                <a:latin typeface="Google Sans"/>
              </a:rPr>
              <a:t>of the software.</a:t>
            </a:r>
            <a:r>
              <a:rPr lang="en-SG" b="0" i="0" dirty="0">
                <a:solidFill>
                  <a:srgbClr val="202124"/>
                </a:solidFill>
                <a:effectLst/>
                <a:latin typeface="Google Sans"/>
              </a:rPr>
              <a:t> </a:t>
            </a:r>
            <a:endParaRPr lang="en-SG" b="0" i="0" dirty="0">
              <a:solidFill>
                <a:srgbClr val="202124"/>
              </a:solidFill>
              <a:effectLst/>
              <a:latin typeface="Google Sans"/>
            </a:endParaRPr>
          </a:p>
          <a:p>
            <a:r>
              <a:rPr lang="en-SG" b="0" i="0" dirty="0">
                <a:solidFill>
                  <a:srgbClr val="040C28"/>
                </a:solidFill>
                <a:effectLst/>
                <a:latin typeface="Google Sans"/>
              </a:rPr>
              <a:t>Priority is a term that defines </a:t>
            </a:r>
            <a:r>
              <a:rPr lang="en-SG" b="0" i="0" u="sng" dirty="0">
                <a:solidFill>
                  <a:srgbClr val="040C28"/>
                </a:solidFill>
                <a:effectLst/>
                <a:latin typeface="Google Sans"/>
              </a:rPr>
              <a:t>how fast we need to fix a defect</a:t>
            </a:r>
            <a:r>
              <a:rPr lang="en-SG" b="0" i="0" dirty="0">
                <a:solidFill>
                  <a:srgbClr val="202124"/>
                </a:solidFill>
                <a:effectLst/>
                <a:latin typeface="Google Sans"/>
              </a:rPr>
              <a:t>.</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a:r>
              <a:rPr lang="en-SG" b="0" i="0" dirty="0">
                <a:solidFill>
                  <a:srgbClr val="1C1D1F"/>
                </a:solidFill>
                <a:effectLst/>
                <a:latin typeface="udemy sans"/>
              </a:rPr>
              <a:t>So now we begin to collect information based on the execution status that happened.</a:t>
            </a:r>
            <a:endParaRPr lang="en-SG" b="0" i="0" dirty="0">
              <a:solidFill>
                <a:srgbClr val="1C1D1F"/>
              </a:solidFill>
              <a:effectLst/>
              <a:latin typeface="udemy sans"/>
            </a:endParaRPr>
          </a:p>
          <a:p>
            <a:pPr algn="l"/>
            <a:r>
              <a:rPr lang="en-SG" b="0" i="0" dirty="0">
                <a:solidFill>
                  <a:srgbClr val="1C1D1F"/>
                </a:solidFill>
                <a:effectLst/>
                <a:latin typeface="udemy sans"/>
              </a:rPr>
              <a:t>How many test cases did we run?</a:t>
            </a:r>
            <a:endParaRPr lang="en-SG" b="0" i="0" dirty="0">
              <a:solidFill>
                <a:srgbClr val="1C1D1F"/>
              </a:solidFill>
              <a:effectLst/>
              <a:latin typeface="udemy sans"/>
            </a:endParaRPr>
          </a:p>
          <a:p>
            <a:pPr algn="l"/>
            <a:r>
              <a:rPr lang="en-SG" b="0" i="0" dirty="0">
                <a:solidFill>
                  <a:srgbClr val="1C1D1F"/>
                </a:solidFill>
                <a:effectLst/>
                <a:latin typeface="udemy sans"/>
              </a:rPr>
              <a:t>How many defects did we find?</a:t>
            </a:r>
            <a:endParaRPr lang="en-SG" b="0" i="0" dirty="0">
              <a:solidFill>
                <a:srgbClr val="1C1D1F"/>
              </a:solidFill>
              <a:effectLst/>
              <a:latin typeface="udemy sans"/>
            </a:endParaRPr>
          </a:p>
          <a:p>
            <a:pPr algn="l"/>
            <a:r>
              <a:rPr lang="en-SG" b="0" i="0" dirty="0">
                <a:solidFill>
                  <a:srgbClr val="1C1D1F"/>
                </a:solidFill>
                <a:effectLst/>
                <a:latin typeface="udemy sans"/>
              </a:rPr>
              <a:t>How many defects are solved?</a:t>
            </a:r>
            <a:endParaRPr lang="en-SG" b="0" i="0" dirty="0">
              <a:solidFill>
                <a:srgbClr val="1C1D1F"/>
              </a:solidFill>
              <a:effectLst/>
              <a:latin typeface="udemy sans"/>
            </a:endParaRPr>
          </a:p>
          <a:p>
            <a:pPr algn="l"/>
            <a:r>
              <a:rPr lang="en-SG" b="0" i="0" dirty="0">
                <a:solidFill>
                  <a:srgbClr val="1C1D1F"/>
                </a:solidFill>
                <a:effectLst/>
                <a:latin typeface="udemy sans"/>
              </a:rPr>
              <a:t>What is the priority and severity of each defect?</a:t>
            </a:r>
            <a:endParaRPr lang="en-SG" b="0" i="0" dirty="0">
              <a:solidFill>
                <a:srgbClr val="1C1D1F"/>
              </a:solidFill>
              <a:effectLst/>
              <a:latin typeface="udemy sans"/>
            </a:endParaRPr>
          </a:p>
          <a:p>
            <a:pPr algn="l"/>
            <a:endParaRPr lang="en-SG" b="0" i="0" dirty="0">
              <a:solidFill>
                <a:srgbClr val="1C1D1F"/>
              </a:solidFill>
              <a:effectLst/>
              <a:latin typeface="udemy sans"/>
            </a:endParaRPr>
          </a:p>
          <a:p>
            <a:pPr algn="l"/>
            <a:r>
              <a:rPr lang="en-SG" b="0" i="0" dirty="0">
                <a:solidFill>
                  <a:srgbClr val="1C1D1F"/>
                </a:solidFill>
                <a:effectLst/>
                <a:latin typeface="udemy sans"/>
              </a:rPr>
              <a:t>Why do we do this? in order to give the stakeholders a chance to make a decision.</a:t>
            </a:r>
            <a:endParaRPr lang="en-SG" b="0" i="0" dirty="0">
              <a:solidFill>
                <a:srgbClr val="1C1D1F"/>
              </a:solidFill>
              <a:effectLst/>
              <a:latin typeface="udemy sans"/>
            </a:endParaRPr>
          </a:p>
          <a:p>
            <a:pPr algn="l"/>
            <a:r>
              <a:rPr lang="en-SG" b="0" i="0" dirty="0">
                <a:solidFill>
                  <a:srgbClr val="1C1D1F"/>
                </a:solidFill>
                <a:effectLst/>
                <a:latin typeface="udemy sans"/>
              </a:rPr>
              <a:t>Are we ready to deliver the software?</a:t>
            </a:r>
            <a:endParaRPr lang="en-SG" b="0" i="0" dirty="0">
              <a:solidFill>
                <a:srgbClr val="1C1D1F"/>
              </a:solidFill>
              <a:effectLst/>
              <a:latin typeface="udemy sans"/>
            </a:endParaRPr>
          </a:p>
          <a:p>
            <a:pPr algn="l"/>
            <a:r>
              <a:rPr lang="en-SG" b="0" i="0" dirty="0">
                <a:solidFill>
                  <a:srgbClr val="1C1D1F"/>
                </a:solidFill>
                <a:effectLst/>
                <a:latin typeface="udemy sans"/>
              </a:rPr>
              <a:t>Are we ready to move on to the next step of testing or not?</a:t>
            </a:r>
            <a:endParaRPr lang="en-SG" b="0" i="0" dirty="0">
              <a:solidFill>
                <a:srgbClr val="1C1D1F"/>
              </a:solidFill>
              <a:effectLst/>
              <a:latin typeface="udemy sans"/>
            </a:endParaRPr>
          </a:p>
          <a:p>
            <a:pPr algn="l"/>
            <a:r>
              <a:rPr lang="en-SG" b="0" i="0" u="sng" dirty="0">
                <a:solidFill>
                  <a:srgbClr val="401B9C"/>
                </a:solidFill>
                <a:effectLst/>
                <a:latin typeface="udemy sans"/>
              </a:rPr>
              <a:t>Test completion doesn't happen only one time in the project.</a:t>
            </a:r>
            <a:endParaRPr lang="en-SG" b="0" i="0" u="sng" dirty="0">
              <a:solidFill>
                <a:srgbClr val="401B9C"/>
              </a:solidFill>
              <a:effectLst/>
              <a:latin typeface="udemy sans"/>
            </a:endParaRPr>
          </a:p>
          <a:p>
            <a:endParaRPr lang="en-GB" dirty="0"/>
          </a:p>
          <a:p>
            <a:pPr algn="l"/>
            <a:r>
              <a:rPr lang="en-SG" b="0" i="0" dirty="0">
                <a:solidFill>
                  <a:srgbClr val="1C1D1F"/>
                </a:solidFill>
                <a:effectLst/>
                <a:latin typeface="udemy sans"/>
              </a:rPr>
              <a:t>So test summary report is a work product that happens in monitoring and control and also at test completion.</a:t>
            </a:r>
            <a:endParaRPr lang="en-SG" b="0" i="0" dirty="0">
              <a:solidFill>
                <a:srgbClr val="1C1D1F"/>
              </a:solidFill>
              <a:effectLst/>
              <a:latin typeface="udemy sans"/>
            </a:endParaRPr>
          </a:p>
          <a:p>
            <a:pPr algn="l"/>
            <a:r>
              <a:rPr lang="en-SG" b="0" i="0" u="none" dirty="0">
                <a:solidFill>
                  <a:srgbClr val="401B9C"/>
                </a:solidFill>
                <a:effectLst/>
                <a:latin typeface="udemy sans"/>
              </a:rPr>
              <a:t>But test progress report only happens in test monitoring and control.</a:t>
            </a:r>
            <a:endParaRPr lang="en-SG" b="0" i="0" u="none" dirty="0">
              <a:solidFill>
                <a:srgbClr val="401B9C"/>
              </a:solidFill>
              <a:effectLst/>
              <a:latin typeface="udemy sans"/>
            </a:endParaRPr>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ChangeArrowheads="1" noTextEdit="1"/>
          </p:cNvSpPr>
          <p:nvPr>
            <p:ph type="sldImg"/>
          </p:nvPr>
        </p:nvSpPr>
        <p:spPr/>
      </p:sp>
      <p:sp>
        <p:nvSpPr>
          <p:cNvPr id="106498"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649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D65B59C-7EE8-1D4E-8EF8-9993E2D2A33E}"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ChangeArrowheads="1" noTextEdit="1"/>
          </p:cNvSpPr>
          <p:nvPr>
            <p:ph type="sldImg"/>
          </p:nvPr>
        </p:nvSpPr>
        <p:spPr/>
      </p:sp>
      <p:sp>
        <p:nvSpPr>
          <p:cNvPr id="109570"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DEVELOPERS’ PERSPECTIVE - CONFIRMATION BIAS</a:t>
            </a:r>
            <a:endParaRPr lang="en-US" altLang="en-US" dirty="0"/>
          </a:p>
        </p:txBody>
      </p:sp>
      <p:sp>
        <p:nvSpPr>
          <p:cNvPr id="109571"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BF06A34-D567-3449-BAB9-E0A3F330B6B7}"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ChangeArrowheads="1" noTextEdit="1"/>
          </p:cNvSpPr>
          <p:nvPr>
            <p:ph type="sldImg"/>
          </p:nvPr>
        </p:nvSpPr>
        <p:spPr/>
      </p:sp>
      <p:sp>
        <p:nvSpPr>
          <p:cNvPr id="12390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907"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4D05BA7-747B-3642-9D47-19D5F1C8601A}"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ChangeArrowheads="1" noTextEdit="1"/>
          </p:cNvSpPr>
          <p:nvPr>
            <p:ph type="sldImg"/>
          </p:nvPr>
        </p:nvSpPr>
        <p:spPr/>
      </p:sp>
      <p:sp>
        <p:nvSpPr>
          <p:cNvPr id="125954"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5955"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0D8C22-9BA5-E147-A4AD-7857B0BDAD69}"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Confirmation bias</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also called reinforcement bias, is the tendency to analyse information in such a way that it confirms your prior beliefs while ignoring information that conflicts with it.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anose="05050102010706020507"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It is particularly strong when they believe is important to you.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anose="05050102010706020507"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influences how people seek out information. They will seek out sources that confirm their beliefs and ignore sources that challenge their opinions.</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anose="05050102010706020507"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also causes people to interpret information in a way that confirms their beliefs.</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anose="05050102010706020507"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also leads to biased recall of information.</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Why might confirmation bias exist?</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It is essentially a shortcut to conserve mental energy.</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endParaRPr lang="en-GB" dirty="0"/>
          </a:p>
          <a:p>
            <a:endParaRPr lang="en-GB"/>
          </a:p>
          <a:p>
            <a:endParaRPr lang="en-GB" dirty="0"/>
          </a:p>
          <a:p>
            <a:pPr marL="0" marR="0" lvl="0" indent="0" algn="l" defTabSz="914400" rtl="0" eaLnBrk="0" fontAlgn="base" latinLnBrk="0" hangingPunct="0">
              <a:lnSpc>
                <a:spcPct val="100000"/>
              </a:lnSpc>
              <a:spcBef>
                <a:spcPct val="30000"/>
              </a:spcBef>
              <a:spcAft>
                <a:spcPct val="0"/>
              </a:spcAft>
              <a:buClrTx/>
              <a:buSzTx/>
              <a:buFontTx/>
              <a:buNone/>
              <a:defRP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A </a:t>
            </a: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cognitive bias</a:t>
            </a:r>
            <a:r>
              <a:rPr lang="en-GB" sz="1800"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 </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is a systemic error in thinking that affects the decisions and judgments that people make when they are processing information about the world around them.</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endParaRPr lang="en-GB" dirty="0"/>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ChangeArrowheads="1" noTextEdit="1"/>
          </p:cNvSpPr>
          <p:nvPr>
            <p:ph type="sldImg"/>
          </p:nvPr>
        </p:nvSpPr>
        <p:spPr/>
      </p:sp>
      <p:sp>
        <p:nvSpPr>
          <p:cNvPr id="111618"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3F8395E-E53B-0A46-A8AC-34759A0CDA5E}"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ChangeArrowheads="1" noTextEdit="1"/>
          </p:cNvSpPr>
          <p:nvPr>
            <p:ph type="sldImg"/>
          </p:nvPr>
        </p:nvSpPr>
        <p:spPr/>
      </p:sp>
      <p:sp>
        <p:nvSpPr>
          <p:cNvPr id="11366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3667"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7795D5B-8B5E-0F43-8D10-6B46A41138D4}"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ChangeArrowheads="1" noTextEdit="1"/>
          </p:cNvSpPr>
          <p:nvPr>
            <p:ph type="sldImg"/>
          </p:nvPr>
        </p:nvSpPr>
        <p:spPr/>
      </p:sp>
      <p:sp>
        <p:nvSpPr>
          <p:cNvPr id="115714"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5715"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7F3439-F4A0-3D40-BFAF-6CD4907C2F82}"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ChangeArrowheads="1" noTextEdit="1"/>
          </p:cNvSpPr>
          <p:nvPr>
            <p:ph type="sldImg"/>
          </p:nvPr>
        </p:nvSpPr>
        <p:spPr/>
      </p:sp>
      <p:sp>
        <p:nvSpPr>
          <p:cNvPr id="117762"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7763"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BB360E5-FF02-A14F-A340-5AB84143BCD9}"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ChangeArrowheads="1" noTextEdit="1"/>
          </p:cNvSpPr>
          <p:nvPr>
            <p:ph type="sldImg"/>
          </p:nvPr>
        </p:nvSpPr>
        <p:spPr/>
      </p:sp>
      <p:sp>
        <p:nvSpPr>
          <p:cNvPr id="119810"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9811"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67362D9B-F7ED-954D-96C3-E8E5C64D3B82}"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ChangeArrowheads="1" noTextEdit="1"/>
          </p:cNvSpPr>
          <p:nvPr>
            <p:ph type="sldImg"/>
          </p:nvPr>
        </p:nvSpPr>
        <p:spPr/>
      </p:sp>
      <p:sp>
        <p:nvSpPr>
          <p:cNvPr id="121858"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5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3648D08-6E7C-3E44-8A36-12938D158AF5}"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ChangeArrowheads="1" noTextEdit="1"/>
          </p:cNvSpPr>
          <p:nvPr>
            <p:ph type="sldImg"/>
          </p:nvPr>
        </p:nvSpPr>
        <p:spPr/>
      </p:sp>
      <p:sp>
        <p:nvSpPr>
          <p:cNvPr id="129026"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9027"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892066-4947-A94A-86C3-3AEF3ADC806E}"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ChangeArrowheads="1" noTextEdit="1"/>
          </p:cNvSpPr>
          <p:nvPr>
            <p:ph type="sldImg"/>
          </p:nvPr>
        </p:nvSpPr>
        <p:spPr/>
      </p:sp>
      <p:sp>
        <p:nvSpPr>
          <p:cNvPr id="131074" name="Notes Placeholder 2"/>
          <p:cNvSpPr>
            <a:spLocks noGrp="1" noChangeArrowheads="1"/>
          </p:cNvSpPr>
          <p:nvPr>
            <p:ph type="body" idx="1"/>
          </p:nvPr>
        </p:nvSpPr>
        <p:spPr bwMode="auto">
          <a:xfrm>
            <a:off x="666750" y="4740275"/>
            <a:ext cx="5335588" cy="3878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1075"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907340-4161-DF46-BCD8-EF6418FD1194}" type="slidenum">
              <a:rPr lang="en-GB" altLang="en-US" sz="1000" smtClean="0">
                <a:latin typeface="Times New Roman" panose="02020603050405020304" pitchFamily="18" charset="0"/>
              </a:rPr>
            </a:fld>
            <a:endParaRPr lang="en-GB" altLang="en-US" sz="10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Google Shape;9;p2"/>
          <p:cNvSpPr txBox="1">
            <a:spLocks noGrp="1"/>
          </p:cNvSpPr>
          <p:nvPr>
            <p:ph type="ctrTitle"/>
          </p:nvPr>
        </p:nvSpPr>
        <p:spPr>
          <a:xfrm>
            <a:off x="2126247" y="2276500"/>
            <a:ext cx="5653375" cy="23184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5360" b="1">
                <a:solidFill>
                  <a:srgbClr val="7897AB"/>
                </a:solidFill>
                <a:latin typeface="Nordique Inline" pitchFamily="2" charset="77"/>
                <a:ea typeface="Hiragino Kaku Gothic Std W8" panose="020B0800000000000000" pitchFamily="34" charset="-128"/>
                <a:cs typeface="Silom" pitchFamily="2" charset="-34"/>
              </a:defRPr>
            </a:lvl1pPr>
            <a:lvl2pPr lvl="1" algn="ctr">
              <a:spcBef>
                <a:spcPts val="0"/>
              </a:spcBef>
              <a:spcAft>
                <a:spcPts val="0"/>
              </a:spcAft>
              <a:buClr>
                <a:srgbClr val="191919"/>
              </a:buClr>
              <a:buSzPts val="5200"/>
              <a:buNone/>
              <a:defRPr sz="4225">
                <a:solidFill>
                  <a:srgbClr val="191919"/>
                </a:solidFill>
              </a:defRPr>
            </a:lvl2pPr>
            <a:lvl3pPr lvl="2" algn="ctr">
              <a:spcBef>
                <a:spcPts val="0"/>
              </a:spcBef>
              <a:spcAft>
                <a:spcPts val="0"/>
              </a:spcAft>
              <a:buClr>
                <a:srgbClr val="191919"/>
              </a:buClr>
              <a:buSzPts val="5200"/>
              <a:buNone/>
              <a:defRPr sz="4225">
                <a:solidFill>
                  <a:srgbClr val="191919"/>
                </a:solidFill>
              </a:defRPr>
            </a:lvl3pPr>
            <a:lvl4pPr lvl="3" algn="ctr">
              <a:spcBef>
                <a:spcPts val="0"/>
              </a:spcBef>
              <a:spcAft>
                <a:spcPts val="0"/>
              </a:spcAft>
              <a:buClr>
                <a:srgbClr val="191919"/>
              </a:buClr>
              <a:buSzPts val="5200"/>
              <a:buNone/>
              <a:defRPr sz="4225">
                <a:solidFill>
                  <a:srgbClr val="191919"/>
                </a:solidFill>
              </a:defRPr>
            </a:lvl4pPr>
            <a:lvl5pPr lvl="4" algn="ctr">
              <a:spcBef>
                <a:spcPts val="0"/>
              </a:spcBef>
              <a:spcAft>
                <a:spcPts val="0"/>
              </a:spcAft>
              <a:buClr>
                <a:srgbClr val="191919"/>
              </a:buClr>
              <a:buSzPts val="5200"/>
              <a:buNone/>
              <a:defRPr sz="4225">
                <a:solidFill>
                  <a:srgbClr val="191919"/>
                </a:solidFill>
              </a:defRPr>
            </a:lvl5pPr>
            <a:lvl6pPr lvl="5" algn="ctr">
              <a:spcBef>
                <a:spcPts val="0"/>
              </a:spcBef>
              <a:spcAft>
                <a:spcPts val="0"/>
              </a:spcAft>
              <a:buClr>
                <a:srgbClr val="191919"/>
              </a:buClr>
              <a:buSzPts val="5200"/>
              <a:buNone/>
              <a:defRPr sz="4225">
                <a:solidFill>
                  <a:srgbClr val="191919"/>
                </a:solidFill>
              </a:defRPr>
            </a:lvl6pPr>
            <a:lvl7pPr lvl="6" algn="ctr">
              <a:spcBef>
                <a:spcPts val="0"/>
              </a:spcBef>
              <a:spcAft>
                <a:spcPts val="0"/>
              </a:spcAft>
              <a:buClr>
                <a:srgbClr val="191919"/>
              </a:buClr>
              <a:buSzPts val="5200"/>
              <a:buNone/>
              <a:defRPr sz="4225">
                <a:solidFill>
                  <a:srgbClr val="191919"/>
                </a:solidFill>
              </a:defRPr>
            </a:lvl7pPr>
            <a:lvl8pPr lvl="7" algn="ctr">
              <a:spcBef>
                <a:spcPts val="0"/>
              </a:spcBef>
              <a:spcAft>
                <a:spcPts val="0"/>
              </a:spcAft>
              <a:buClr>
                <a:srgbClr val="191919"/>
              </a:buClr>
              <a:buSzPts val="5200"/>
              <a:buNone/>
              <a:defRPr sz="4225">
                <a:solidFill>
                  <a:srgbClr val="191919"/>
                </a:solidFill>
              </a:defRPr>
            </a:lvl8pPr>
            <a:lvl9pPr lvl="8" algn="ctr">
              <a:spcBef>
                <a:spcPts val="0"/>
              </a:spcBef>
              <a:spcAft>
                <a:spcPts val="0"/>
              </a:spcAft>
              <a:buClr>
                <a:srgbClr val="191919"/>
              </a:buClr>
              <a:buSzPts val="5200"/>
              <a:buNone/>
              <a:defRPr sz="4225">
                <a:solidFill>
                  <a:srgbClr val="191919"/>
                </a:solidFill>
              </a:defRPr>
            </a:lvl9pPr>
          </a:lstStyle>
          <a:p>
            <a:r>
              <a:rPr lang="en-GB"/>
              <a:t>Click to edit Master title style</a:t>
            </a:r>
            <a:endParaRPr dirty="0"/>
          </a:p>
        </p:txBody>
      </p:sp>
      <p:sp>
        <p:nvSpPr>
          <p:cNvPr id="8" name="Google Shape;10;p2"/>
          <p:cNvSpPr txBox="1">
            <a:spLocks noGrp="1"/>
          </p:cNvSpPr>
          <p:nvPr>
            <p:ph type="subTitle" idx="1"/>
          </p:nvPr>
        </p:nvSpPr>
        <p:spPr>
          <a:xfrm>
            <a:off x="2591903" y="4926559"/>
            <a:ext cx="4722250" cy="546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1400"/>
              <a:buNone/>
              <a:defRPr sz="1460"/>
            </a:lvl1pPr>
            <a:lvl2pPr lvl="1" algn="ctr">
              <a:lnSpc>
                <a:spcPct val="100000"/>
              </a:lnSpc>
              <a:spcBef>
                <a:spcPts val="0"/>
              </a:spcBef>
              <a:spcAft>
                <a:spcPts val="0"/>
              </a:spcAft>
              <a:buSzPts val="1800"/>
              <a:buNone/>
              <a:defRPr sz="1460"/>
            </a:lvl2pPr>
            <a:lvl3pPr lvl="2" algn="ctr">
              <a:lnSpc>
                <a:spcPct val="100000"/>
              </a:lnSpc>
              <a:spcBef>
                <a:spcPts val="0"/>
              </a:spcBef>
              <a:spcAft>
                <a:spcPts val="0"/>
              </a:spcAft>
              <a:buSzPts val="1800"/>
              <a:buNone/>
              <a:defRPr sz="1460"/>
            </a:lvl3pPr>
            <a:lvl4pPr lvl="3" algn="ctr">
              <a:lnSpc>
                <a:spcPct val="100000"/>
              </a:lnSpc>
              <a:spcBef>
                <a:spcPts val="0"/>
              </a:spcBef>
              <a:spcAft>
                <a:spcPts val="0"/>
              </a:spcAft>
              <a:buSzPts val="1800"/>
              <a:buNone/>
              <a:defRPr sz="1460"/>
            </a:lvl4pPr>
            <a:lvl5pPr lvl="4" algn="ctr">
              <a:lnSpc>
                <a:spcPct val="100000"/>
              </a:lnSpc>
              <a:spcBef>
                <a:spcPts val="0"/>
              </a:spcBef>
              <a:spcAft>
                <a:spcPts val="0"/>
              </a:spcAft>
              <a:buSzPts val="1800"/>
              <a:buNone/>
              <a:defRPr sz="1460"/>
            </a:lvl5pPr>
            <a:lvl6pPr lvl="5" algn="ctr">
              <a:lnSpc>
                <a:spcPct val="100000"/>
              </a:lnSpc>
              <a:spcBef>
                <a:spcPts val="0"/>
              </a:spcBef>
              <a:spcAft>
                <a:spcPts val="0"/>
              </a:spcAft>
              <a:buSzPts val="1800"/>
              <a:buNone/>
              <a:defRPr sz="1460"/>
            </a:lvl6pPr>
            <a:lvl7pPr lvl="6" algn="ctr">
              <a:lnSpc>
                <a:spcPct val="100000"/>
              </a:lnSpc>
              <a:spcBef>
                <a:spcPts val="0"/>
              </a:spcBef>
              <a:spcAft>
                <a:spcPts val="0"/>
              </a:spcAft>
              <a:buSzPts val="1800"/>
              <a:buNone/>
              <a:defRPr sz="1460"/>
            </a:lvl7pPr>
            <a:lvl8pPr lvl="7" algn="ctr">
              <a:lnSpc>
                <a:spcPct val="100000"/>
              </a:lnSpc>
              <a:spcBef>
                <a:spcPts val="0"/>
              </a:spcBef>
              <a:spcAft>
                <a:spcPts val="0"/>
              </a:spcAft>
              <a:buSzPts val="1800"/>
              <a:buNone/>
              <a:defRPr sz="1460"/>
            </a:lvl8pPr>
            <a:lvl9pPr lvl="8" algn="ctr">
              <a:lnSpc>
                <a:spcPct val="100000"/>
              </a:lnSpc>
              <a:spcBef>
                <a:spcPts val="0"/>
              </a:spcBef>
              <a:spcAft>
                <a:spcPts val="0"/>
              </a:spcAft>
              <a:buSzPts val="1800"/>
              <a:buNone/>
              <a:defRPr sz="1460"/>
            </a:lvl9pPr>
          </a:lstStyle>
          <a:p>
            <a:r>
              <a:rPr lang="en-GB"/>
              <a:t>Click to edit Master subtitle style</a:t>
            </a:r>
            <a:endParaRPr dirty="0"/>
          </a:p>
        </p:txBody>
      </p:sp>
      <p:grpSp>
        <p:nvGrpSpPr>
          <p:cNvPr id="10" name="Google Shape;26449;p50"/>
          <p:cNvGrpSpPr/>
          <p:nvPr/>
        </p:nvGrpSpPr>
        <p:grpSpPr>
          <a:xfrm>
            <a:off x="235965" y="571032"/>
            <a:ext cx="9394909" cy="5593975"/>
            <a:chOff x="313503" y="540001"/>
            <a:chExt cx="8516808" cy="4063556"/>
          </a:xfrm>
          <a:solidFill>
            <a:srgbClr val="9D9D9D"/>
          </a:solidFill>
        </p:grpSpPr>
        <p:sp>
          <p:nvSpPr>
            <p:cNvPr id="11" name="Google Shape;26450;p50"/>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 name="Google Shape;26451;p50"/>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 name="Google Shape;26452;p50"/>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 name="Google Shape;26453;p50"/>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 name="Google Shape;26454;p50"/>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 name="Google Shape;26455;p50"/>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 name="Google Shape;26456;p50"/>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 name="Google Shape;26457;p50"/>
            <p:cNvSpPr/>
            <p:nvPr/>
          </p:nvSpPr>
          <p:spPr>
            <a:xfrm>
              <a:off x="820125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 name="Google Shape;26458;p50"/>
            <p:cNvSpPr/>
            <p:nvPr/>
          </p:nvSpPr>
          <p:spPr>
            <a:xfrm>
              <a:off x="83207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 name="Google Shape;26459;p50"/>
            <p:cNvSpPr/>
            <p:nvPr/>
          </p:nvSpPr>
          <p:spPr>
            <a:xfrm>
              <a:off x="844028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 name="Google Shape;26460;p50"/>
            <p:cNvSpPr/>
            <p:nvPr/>
          </p:nvSpPr>
          <p:spPr>
            <a:xfrm>
              <a:off x="855979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 name="Google Shape;26461;p50"/>
            <p:cNvSpPr/>
            <p:nvPr/>
          </p:nvSpPr>
          <p:spPr>
            <a:xfrm>
              <a:off x="867930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 name="Google Shape;26462;p50"/>
            <p:cNvSpPr/>
            <p:nvPr/>
          </p:nvSpPr>
          <p:spPr>
            <a:xfrm>
              <a:off x="879882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 name="Google Shape;26463;p50"/>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 name="Google Shape;26464;p50"/>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 name="Google Shape;26465;p50"/>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 name="Google Shape;26466;p50"/>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 name="Google Shape;26467;p50"/>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 name="Google Shape;26468;p50"/>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 name="Google Shape;26469;p50"/>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 name="Google Shape;26470;p50"/>
            <p:cNvSpPr/>
            <p:nvPr/>
          </p:nvSpPr>
          <p:spPr>
            <a:xfrm>
              <a:off x="820125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 name="Google Shape;26471;p50"/>
            <p:cNvSpPr/>
            <p:nvPr/>
          </p:nvSpPr>
          <p:spPr>
            <a:xfrm>
              <a:off x="83207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 name="Google Shape;26472;p50"/>
            <p:cNvSpPr/>
            <p:nvPr/>
          </p:nvSpPr>
          <p:spPr>
            <a:xfrm>
              <a:off x="844028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 name="Google Shape;26473;p50"/>
            <p:cNvSpPr/>
            <p:nvPr/>
          </p:nvSpPr>
          <p:spPr>
            <a:xfrm>
              <a:off x="855979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 name="Google Shape;26474;p50"/>
            <p:cNvSpPr/>
            <p:nvPr/>
          </p:nvSpPr>
          <p:spPr>
            <a:xfrm>
              <a:off x="867930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 name="Google Shape;26475;p50"/>
            <p:cNvSpPr/>
            <p:nvPr/>
          </p:nvSpPr>
          <p:spPr>
            <a:xfrm>
              <a:off x="879882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 name="Google Shape;26476;p50"/>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 name="Google Shape;26477;p50"/>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 name="Google Shape;26478;p50"/>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 name="Google Shape;26479;p50"/>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 name="Google Shape;26480;p50"/>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 name="Google Shape;26481;p50"/>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 name="Google Shape;26482;p50"/>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 name="Google Shape;26483;p50"/>
            <p:cNvSpPr/>
            <p:nvPr/>
          </p:nvSpPr>
          <p:spPr>
            <a:xfrm>
              <a:off x="820125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 name="Google Shape;26484;p50"/>
            <p:cNvSpPr/>
            <p:nvPr/>
          </p:nvSpPr>
          <p:spPr>
            <a:xfrm>
              <a:off x="83207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 name="Google Shape;26485;p50"/>
            <p:cNvSpPr/>
            <p:nvPr/>
          </p:nvSpPr>
          <p:spPr>
            <a:xfrm>
              <a:off x="844028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 name="Google Shape;26486;p50"/>
            <p:cNvSpPr/>
            <p:nvPr/>
          </p:nvSpPr>
          <p:spPr>
            <a:xfrm>
              <a:off x="855979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 name="Google Shape;26487;p50"/>
            <p:cNvSpPr/>
            <p:nvPr/>
          </p:nvSpPr>
          <p:spPr>
            <a:xfrm>
              <a:off x="867930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 name="Google Shape;26488;p50"/>
            <p:cNvSpPr/>
            <p:nvPr/>
          </p:nvSpPr>
          <p:spPr>
            <a:xfrm>
              <a:off x="879882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 name="Google Shape;26489;p50"/>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 name="Google Shape;26490;p50"/>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 name="Google Shape;26491;p50"/>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 name="Google Shape;26492;p50"/>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 name="Google Shape;26493;p50"/>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 name="Google Shape;26494;p50"/>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 name="Google Shape;26495;p50"/>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 name="Google Shape;26496;p50"/>
            <p:cNvSpPr/>
            <p:nvPr/>
          </p:nvSpPr>
          <p:spPr>
            <a:xfrm>
              <a:off x="820125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 name="Google Shape;26497;p50"/>
            <p:cNvSpPr/>
            <p:nvPr/>
          </p:nvSpPr>
          <p:spPr>
            <a:xfrm>
              <a:off x="83207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 name="Google Shape;26498;p50"/>
            <p:cNvSpPr/>
            <p:nvPr/>
          </p:nvSpPr>
          <p:spPr>
            <a:xfrm>
              <a:off x="844028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 name="Google Shape;26499;p50"/>
            <p:cNvSpPr/>
            <p:nvPr/>
          </p:nvSpPr>
          <p:spPr>
            <a:xfrm>
              <a:off x="855979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 name="Google Shape;26500;p50"/>
            <p:cNvSpPr/>
            <p:nvPr/>
          </p:nvSpPr>
          <p:spPr>
            <a:xfrm>
              <a:off x="867930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 name="Google Shape;26501;p50"/>
            <p:cNvSpPr/>
            <p:nvPr/>
          </p:nvSpPr>
          <p:spPr>
            <a:xfrm>
              <a:off x="879882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 name="Google Shape;26502;p50"/>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 name="Google Shape;26503;p50"/>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 name="Google Shape;26504;p50"/>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 name="Google Shape;26505;p50"/>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 name="Google Shape;26506;p50"/>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 name="Google Shape;26507;p50"/>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 name="Google Shape;26508;p50"/>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 name="Google Shape;26509;p50"/>
            <p:cNvSpPr/>
            <p:nvPr/>
          </p:nvSpPr>
          <p:spPr>
            <a:xfrm>
              <a:off x="820125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 name="Google Shape;26510;p50"/>
            <p:cNvSpPr/>
            <p:nvPr/>
          </p:nvSpPr>
          <p:spPr>
            <a:xfrm>
              <a:off x="83207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 name="Google Shape;26511;p50"/>
            <p:cNvSpPr/>
            <p:nvPr/>
          </p:nvSpPr>
          <p:spPr>
            <a:xfrm>
              <a:off x="844028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 name="Google Shape;26512;p50"/>
            <p:cNvSpPr/>
            <p:nvPr/>
          </p:nvSpPr>
          <p:spPr>
            <a:xfrm>
              <a:off x="855979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 name="Google Shape;26513;p50"/>
            <p:cNvSpPr/>
            <p:nvPr/>
          </p:nvSpPr>
          <p:spPr>
            <a:xfrm>
              <a:off x="867930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 name="Google Shape;26514;p50"/>
            <p:cNvSpPr/>
            <p:nvPr/>
          </p:nvSpPr>
          <p:spPr>
            <a:xfrm>
              <a:off x="879882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 name="Google Shape;26515;p50"/>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 name="Google Shape;26516;p50"/>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 name="Google Shape;26517;p50"/>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 name="Google Shape;26518;p50"/>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 name="Google Shape;26519;p50"/>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 name="Google Shape;26520;p50"/>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 name="Google Shape;26521;p50"/>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 name="Google Shape;26522;p50"/>
            <p:cNvSpPr/>
            <p:nvPr/>
          </p:nvSpPr>
          <p:spPr>
            <a:xfrm>
              <a:off x="820125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 name="Google Shape;26523;p50"/>
            <p:cNvSpPr/>
            <p:nvPr/>
          </p:nvSpPr>
          <p:spPr>
            <a:xfrm>
              <a:off x="83207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 name="Google Shape;26524;p50"/>
            <p:cNvSpPr/>
            <p:nvPr/>
          </p:nvSpPr>
          <p:spPr>
            <a:xfrm>
              <a:off x="844028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 name="Google Shape;26525;p50"/>
            <p:cNvSpPr/>
            <p:nvPr/>
          </p:nvSpPr>
          <p:spPr>
            <a:xfrm>
              <a:off x="855979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 name="Google Shape;26526;p50"/>
            <p:cNvSpPr/>
            <p:nvPr/>
          </p:nvSpPr>
          <p:spPr>
            <a:xfrm>
              <a:off x="867930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 name="Google Shape;26527;p50"/>
            <p:cNvSpPr/>
            <p:nvPr/>
          </p:nvSpPr>
          <p:spPr>
            <a:xfrm>
              <a:off x="879882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 name="Google Shape;26528;p50"/>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 name="Google Shape;26529;p50"/>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 name="Google Shape;26530;p50"/>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 name="Google Shape;26531;p50"/>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 name="Google Shape;26532;p50"/>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 name="Google Shape;26533;p50"/>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 name="Google Shape;26534;p50"/>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 name="Google Shape;26535;p50"/>
            <p:cNvSpPr/>
            <p:nvPr/>
          </p:nvSpPr>
          <p:spPr>
            <a:xfrm>
              <a:off x="820125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 name="Google Shape;26536;p50"/>
            <p:cNvSpPr/>
            <p:nvPr/>
          </p:nvSpPr>
          <p:spPr>
            <a:xfrm>
              <a:off x="83207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 name="Google Shape;26537;p50"/>
            <p:cNvSpPr/>
            <p:nvPr/>
          </p:nvSpPr>
          <p:spPr>
            <a:xfrm>
              <a:off x="844028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 name="Google Shape;26538;p50"/>
            <p:cNvSpPr/>
            <p:nvPr/>
          </p:nvSpPr>
          <p:spPr>
            <a:xfrm>
              <a:off x="855979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 name="Google Shape;26539;p50"/>
            <p:cNvSpPr/>
            <p:nvPr/>
          </p:nvSpPr>
          <p:spPr>
            <a:xfrm>
              <a:off x="867930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 name="Google Shape;26540;p50"/>
            <p:cNvSpPr/>
            <p:nvPr/>
          </p:nvSpPr>
          <p:spPr>
            <a:xfrm>
              <a:off x="879882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 name="Google Shape;26541;p50"/>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 name="Google Shape;26542;p50"/>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 name="Google Shape;26543;p50"/>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 name="Google Shape;26544;p50"/>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 name="Google Shape;26545;p50"/>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 name="Google Shape;26546;p50"/>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 name="Google Shape;26547;p50"/>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 name="Google Shape;26548;p50"/>
            <p:cNvSpPr/>
            <p:nvPr/>
          </p:nvSpPr>
          <p:spPr>
            <a:xfrm>
              <a:off x="820125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 name="Google Shape;26549;p50"/>
            <p:cNvSpPr/>
            <p:nvPr/>
          </p:nvSpPr>
          <p:spPr>
            <a:xfrm>
              <a:off x="83207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 name="Google Shape;26550;p50"/>
            <p:cNvSpPr/>
            <p:nvPr/>
          </p:nvSpPr>
          <p:spPr>
            <a:xfrm>
              <a:off x="844028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 name="Google Shape;26551;p50"/>
            <p:cNvSpPr/>
            <p:nvPr/>
          </p:nvSpPr>
          <p:spPr>
            <a:xfrm>
              <a:off x="855979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 name="Google Shape;26552;p50"/>
            <p:cNvSpPr/>
            <p:nvPr/>
          </p:nvSpPr>
          <p:spPr>
            <a:xfrm>
              <a:off x="867930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 name="Google Shape;26553;p50"/>
            <p:cNvSpPr/>
            <p:nvPr/>
          </p:nvSpPr>
          <p:spPr>
            <a:xfrm>
              <a:off x="879882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 name="Google Shape;26554;p50"/>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 name="Google Shape;26555;p50"/>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 name="Google Shape;26556;p50"/>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 name="Google Shape;26557;p50"/>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 name="Google Shape;26558;p50"/>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 name="Google Shape;26559;p50"/>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 name="Google Shape;26560;p50"/>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 name="Google Shape;26561;p50"/>
            <p:cNvSpPr/>
            <p:nvPr/>
          </p:nvSpPr>
          <p:spPr>
            <a:xfrm>
              <a:off x="820125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 name="Google Shape;26562;p50"/>
            <p:cNvSpPr/>
            <p:nvPr/>
          </p:nvSpPr>
          <p:spPr>
            <a:xfrm>
              <a:off x="83207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 name="Google Shape;26563;p50"/>
            <p:cNvSpPr/>
            <p:nvPr/>
          </p:nvSpPr>
          <p:spPr>
            <a:xfrm>
              <a:off x="844028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 name="Google Shape;26564;p50"/>
            <p:cNvSpPr/>
            <p:nvPr/>
          </p:nvSpPr>
          <p:spPr>
            <a:xfrm>
              <a:off x="855979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 name="Google Shape;26565;p50"/>
            <p:cNvSpPr/>
            <p:nvPr/>
          </p:nvSpPr>
          <p:spPr>
            <a:xfrm>
              <a:off x="867930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 name="Google Shape;26566;p50"/>
            <p:cNvSpPr/>
            <p:nvPr/>
          </p:nvSpPr>
          <p:spPr>
            <a:xfrm>
              <a:off x="879882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 name="Google Shape;26567;p50"/>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 name="Google Shape;26568;p50"/>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 name="Google Shape;26569;p50"/>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 name="Google Shape;26570;p50"/>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 name="Google Shape;26571;p50"/>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 name="Google Shape;26572;p50"/>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 name="Google Shape;26573;p50"/>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 name="Google Shape;26574;p50"/>
            <p:cNvSpPr/>
            <p:nvPr/>
          </p:nvSpPr>
          <p:spPr>
            <a:xfrm>
              <a:off x="820125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 name="Google Shape;26575;p50"/>
            <p:cNvSpPr/>
            <p:nvPr/>
          </p:nvSpPr>
          <p:spPr>
            <a:xfrm>
              <a:off x="83207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 name="Google Shape;26576;p50"/>
            <p:cNvSpPr/>
            <p:nvPr/>
          </p:nvSpPr>
          <p:spPr>
            <a:xfrm>
              <a:off x="844028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 name="Google Shape;26577;p50"/>
            <p:cNvSpPr/>
            <p:nvPr/>
          </p:nvSpPr>
          <p:spPr>
            <a:xfrm>
              <a:off x="855979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 name="Google Shape;26578;p50"/>
            <p:cNvSpPr/>
            <p:nvPr/>
          </p:nvSpPr>
          <p:spPr>
            <a:xfrm>
              <a:off x="867930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 name="Google Shape;26579;p50"/>
            <p:cNvSpPr/>
            <p:nvPr/>
          </p:nvSpPr>
          <p:spPr>
            <a:xfrm>
              <a:off x="879882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 name="Google Shape;26580;p50"/>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 name="Google Shape;26581;p50"/>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 name="Google Shape;26582;p50"/>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 name="Google Shape;26583;p50"/>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 name="Google Shape;26584;p50"/>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 name="Google Shape;26585;p50"/>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 name="Google Shape;26586;p50"/>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 name="Google Shape;26587;p50"/>
            <p:cNvSpPr/>
            <p:nvPr/>
          </p:nvSpPr>
          <p:spPr>
            <a:xfrm>
              <a:off x="820125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 name="Google Shape;26588;p50"/>
            <p:cNvSpPr/>
            <p:nvPr/>
          </p:nvSpPr>
          <p:spPr>
            <a:xfrm>
              <a:off x="83207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 name="Google Shape;26589;p50"/>
            <p:cNvSpPr/>
            <p:nvPr/>
          </p:nvSpPr>
          <p:spPr>
            <a:xfrm>
              <a:off x="844028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 name="Google Shape;26590;p50"/>
            <p:cNvSpPr/>
            <p:nvPr/>
          </p:nvSpPr>
          <p:spPr>
            <a:xfrm>
              <a:off x="855979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 name="Google Shape;26591;p50"/>
            <p:cNvSpPr/>
            <p:nvPr/>
          </p:nvSpPr>
          <p:spPr>
            <a:xfrm>
              <a:off x="867930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 name="Google Shape;26592;p50"/>
            <p:cNvSpPr/>
            <p:nvPr/>
          </p:nvSpPr>
          <p:spPr>
            <a:xfrm>
              <a:off x="879882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 name="Google Shape;26593;p50"/>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 name="Google Shape;26594;p50"/>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 name="Google Shape;26595;p50"/>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 name="Google Shape;26596;p50"/>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 name="Google Shape;26597;p50"/>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 name="Google Shape;26598;p50"/>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 name="Google Shape;26599;p50"/>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 name="Google Shape;26600;p50"/>
            <p:cNvSpPr/>
            <p:nvPr/>
          </p:nvSpPr>
          <p:spPr>
            <a:xfrm>
              <a:off x="820125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 name="Google Shape;26601;p50"/>
            <p:cNvSpPr/>
            <p:nvPr/>
          </p:nvSpPr>
          <p:spPr>
            <a:xfrm>
              <a:off x="83207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 name="Google Shape;26602;p50"/>
            <p:cNvSpPr/>
            <p:nvPr/>
          </p:nvSpPr>
          <p:spPr>
            <a:xfrm>
              <a:off x="844028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 name="Google Shape;26603;p50"/>
            <p:cNvSpPr/>
            <p:nvPr/>
          </p:nvSpPr>
          <p:spPr>
            <a:xfrm>
              <a:off x="855979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 name="Google Shape;26604;p50"/>
            <p:cNvSpPr/>
            <p:nvPr/>
          </p:nvSpPr>
          <p:spPr>
            <a:xfrm>
              <a:off x="867930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 name="Google Shape;26605;p50"/>
            <p:cNvSpPr/>
            <p:nvPr/>
          </p:nvSpPr>
          <p:spPr>
            <a:xfrm>
              <a:off x="879882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 name="Google Shape;26606;p50"/>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 name="Google Shape;26607;p50"/>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 name="Google Shape;26608;p50"/>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 name="Google Shape;26609;p50"/>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 name="Google Shape;26610;p50"/>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 name="Google Shape;26611;p50"/>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 name="Google Shape;26612;p50"/>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 name="Google Shape;26613;p50"/>
            <p:cNvSpPr/>
            <p:nvPr/>
          </p:nvSpPr>
          <p:spPr>
            <a:xfrm>
              <a:off x="820125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 name="Google Shape;26614;p50"/>
            <p:cNvSpPr/>
            <p:nvPr/>
          </p:nvSpPr>
          <p:spPr>
            <a:xfrm>
              <a:off x="83207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 name="Google Shape;26615;p50"/>
            <p:cNvSpPr/>
            <p:nvPr/>
          </p:nvSpPr>
          <p:spPr>
            <a:xfrm>
              <a:off x="844028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 name="Google Shape;26616;p50"/>
            <p:cNvSpPr/>
            <p:nvPr/>
          </p:nvSpPr>
          <p:spPr>
            <a:xfrm>
              <a:off x="855979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 name="Google Shape;26617;p50"/>
            <p:cNvSpPr/>
            <p:nvPr/>
          </p:nvSpPr>
          <p:spPr>
            <a:xfrm>
              <a:off x="867930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 name="Google Shape;26618;p50"/>
            <p:cNvSpPr/>
            <p:nvPr/>
          </p:nvSpPr>
          <p:spPr>
            <a:xfrm>
              <a:off x="879882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 name="Google Shape;26619;p50"/>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 name="Google Shape;26620;p50"/>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 name="Google Shape;26621;p50"/>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 name="Google Shape;26622;p50"/>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 name="Google Shape;26623;p50"/>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 name="Google Shape;26624;p50"/>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 name="Google Shape;26625;p50"/>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 name="Google Shape;26626;p50"/>
            <p:cNvSpPr/>
            <p:nvPr/>
          </p:nvSpPr>
          <p:spPr>
            <a:xfrm>
              <a:off x="820125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 name="Google Shape;26627;p50"/>
            <p:cNvSpPr/>
            <p:nvPr/>
          </p:nvSpPr>
          <p:spPr>
            <a:xfrm>
              <a:off x="83207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 name="Google Shape;26628;p50"/>
            <p:cNvSpPr/>
            <p:nvPr/>
          </p:nvSpPr>
          <p:spPr>
            <a:xfrm>
              <a:off x="844028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 name="Google Shape;26629;p50"/>
            <p:cNvSpPr/>
            <p:nvPr/>
          </p:nvSpPr>
          <p:spPr>
            <a:xfrm>
              <a:off x="855979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 name="Google Shape;26630;p50"/>
            <p:cNvSpPr/>
            <p:nvPr/>
          </p:nvSpPr>
          <p:spPr>
            <a:xfrm>
              <a:off x="867930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 name="Google Shape;26631;p50"/>
            <p:cNvSpPr/>
            <p:nvPr/>
          </p:nvSpPr>
          <p:spPr>
            <a:xfrm>
              <a:off x="879882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 name="Google Shape;26632;p50"/>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 name="Google Shape;26633;p50"/>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 name="Google Shape;26634;p50"/>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 name="Google Shape;26635;p50"/>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 name="Google Shape;26636;p50"/>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 name="Google Shape;26637;p50"/>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 name="Google Shape;26638;p50"/>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 name="Google Shape;26639;p50"/>
            <p:cNvSpPr/>
            <p:nvPr/>
          </p:nvSpPr>
          <p:spPr>
            <a:xfrm>
              <a:off x="820125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 name="Google Shape;26640;p50"/>
            <p:cNvSpPr/>
            <p:nvPr/>
          </p:nvSpPr>
          <p:spPr>
            <a:xfrm>
              <a:off x="83207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 name="Google Shape;26641;p50"/>
            <p:cNvSpPr/>
            <p:nvPr/>
          </p:nvSpPr>
          <p:spPr>
            <a:xfrm>
              <a:off x="844028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 name="Google Shape;26642;p50"/>
            <p:cNvSpPr/>
            <p:nvPr/>
          </p:nvSpPr>
          <p:spPr>
            <a:xfrm>
              <a:off x="855979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 name="Google Shape;26643;p50"/>
            <p:cNvSpPr/>
            <p:nvPr/>
          </p:nvSpPr>
          <p:spPr>
            <a:xfrm>
              <a:off x="867930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 name="Google Shape;26644;p50"/>
            <p:cNvSpPr/>
            <p:nvPr/>
          </p:nvSpPr>
          <p:spPr>
            <a:xfrm>
              <a:off x="879882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 name="Google Shape;26645;p50"/>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 name="Google Shape;26646;p50"/>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 name="Google Shape;26647;p50"/>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 name="Google Shape;26648;p50"/>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 name="Google Shape;26649;p50"/>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 name="Google Shape;26650;p50"/>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 name="Google Shape;26651;p50"/>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 name="Google Shape;26652;p50"/>
            <p:cNvSpPr/>
            <p:nvPr/>
          </p:nvSpPr>
          <p:spPr>
            <a:xfrm>
              <a:off x="820125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 name="Google Shape;26653;p50"/>
            <p:cNvSpPr/>
            <p:nvPr/>
          </p:nvSpPr>
          <p:spPr>
            <a:xfrm>
              <a:off x="83207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 name="Google Shape;26654;p50"/>
            <p:cNvSpPr/>
            <p:nvPr/>
          </p:nvSpPr>
          <p:spPr>
            <a:xfrm>
              <a:off x="844028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 name="Google Shape;26655;p50"/>
            <p:cNvSpPr/>
            <p:nvPr/>
          </p:nvSpPr>
          <p:spPr>
            <a:xfrm>
              <a:off x="855979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 name="Google Shape;26656;p50"/>
            <p:cNvSpPr/>
            <p:nvPr/>
          </p:nvSpPr>
          <p:spPr>
            <a:xfrm>
              <a:off x="867930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 name="Google Shape;26657;p50"/>
            <p:cNvSpPr/>
            <p:nvPr/>
          </p:nvSpPr>
          <p:spPr>
            <a:xfrm>
              <a:off x="879882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 name="Google Shape;26658;p50"/>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 name="Google Shape;26659;p50"/>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 name="Google Shape;26660;p50"/>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 name="Google Shape;26661;p50"/>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 name="Google Shape;26662;p50"/>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 name="Google Shape;26663;p50"/>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 name="Google Shape;26664;p50"/>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 name="Google Shape;26665;p50"/>
            <p:cNvSpPr/>
            <p:nvPr/>
          </p:nvSpPr>
          <p:spPr>
            <a:xfrm>
              <a:off x="820125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 name="Google Shape;26666;p50"/>
            <p:cNvSpPr/>
            <p:nvPr/>
          </p:nvSpPr>
          <p:spPr>
            <a:xfrm>
              <a:off x="83207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 name="Google Shape;26667;p50"/>
            <p:cNvSpPr/>
            <p:nvPr/>
          </p:nvSpPr>
          <p:spPr>
            <a:xfrm>
              <a:off x="844028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 name="Google Shape;26668;p50"/>
            <p:cNvSpPr/>
            <p:nvPr/>
          </p:nvSpPr>
          <p:spPr>
            <a:xfrm>
              <a:off x="855979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 name="Google Shape;26669;p50"/>
            <p:cNvSpPr/>
            <p:nvPr/>
          </p:nvSpPr>
          <p:spPr>
            <a:xfrm>
              <a:off x="867930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 name="Google Shape;26670;p50"/>
            <p:cNvSpPr/>
            <p:nvPr/>
          </p:nvSpPr>
          <p:spPr>
            <a:xfrm>
              <a:off x="879882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 name="Google Shape;26671;p50"/>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 name="Google Shape;26672;p50"/>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 name="Google Shape;26673;p50"/>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 name="Google Shape;26674;p50"/>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 name="Google Shape;26675;p50"/>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 name="Google Shape;26676;p50"/>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 name="Google Shape;26677;p50"/>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 name="Google Shape;26678;p50"/>
            <p:cNvSpPr/>
            <p:nvPr/>
          </p:nvSpPr>
          <p:spPr>
            <a:xfrm>
              <a:off x="820125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 name="Google Shape;26679;p50"/>
            <p:cNvSpPr/>
            <p:nvPr/>
          </p:nvSpPr>
          <p:spPr>
            <a:xfrm>
              <a:off x="83207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 name="Google Shape;26680;p50"/>
            <p:cNvSpPr/>
            <p:nvPr/>
          </p:nvSpPr>
          <p:spPr>
            <a:xfrm>
              <a:off x="844028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 name="Google Shape;26681;p50"/>
            <p:cNvSpPr/>
            <p:nvPr/>
          </p:nvSpPr>
          <p:spPr>
            <a:xfrm>
              <a:off x="855979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 name="Google Shape;26682;p50"/>
            <p:cNvSpPr/>
            <p:nvPr/>
          </p:nvSpPr>
          <p:spPr>
            <a:xfrm>
              <a:off x="867930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 name="Google Shape;26683;p50"/>
            <p:cNvSpPr/>
            <p:nvPr/>
          </p:nvSpPr>
          <p:spPr>
            <a:xfrm>
              <a:off x="879882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 name="Google Shape;26684;p50"/>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 name="Google Shape;26685;p50"/>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 name="Google Shape;26686;p50"/>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 name="Google Shape;26687;p50"/>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 name="Google Shape;26688;p50"/>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 name="Google Shape;26689;p50"/>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 name="Google Shape;26690;p50"/>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 name="Google Shape;26691;p50"/>
            <p:cNvSpPr/>
            <p:nvPr/>
          </p:nvSpPr>
          <p:spPr>
            <a:xfrm>
              <a:off x="820125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 name="Google Shape;26692;p50"/>
            <p:cNvSpPr/>
            <p:nvPr/>
          </p:nvSpPr>
          <p:spPr>
            <a:xfrm>
              <a:off x="83207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 name="Google Shape;26693;p50"/>
            <p:cNvSpPr/>
            <p:nvPr/>
          </p:nvSpPr>
          <p:spPr>
            <a:xfrm>
              <a:off x="844028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 name="Google Shape;26694;p50"/>
            <p:cNvSpPr/>
            <p:nvPr/>
          </p:nvSpPr>
          <p:spPr>
            <a:xfrm>
              <a:off x="855979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 name="Google Shape;26695;p50"/>
            <p:cNvSpPr/>
            <p:nvPr/>
          </p:nvSpPr>
          <p:spPr>
            <a:xfrm>
              <a:off x="867930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 name="Google Shape;26696;p50"/>
            <p:cNvSpPr/>
            <p:nvPr/>
          </p:nvSpPr>
          <p:spPr>
            <a:xfrm>
              <a:off x="879882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 name="Google Shape;26697;p50"/>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 name="Google Shape;26698;p50"/>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 name="Google Shape;26699;p50"/>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 name="Google Shape;26700;p50"/>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 name="Google Shape;26701;p50"/>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 name="Google Shape;26702;p50"/>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 name="Google Shape;26703;p50"/>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 name="Google Shape;26704;p50"/>
            <p:cNvSpPr/>
            <p:nvPr/>
          </p:nvSpPr>
          <p:spPr>
            <a:xfrm>
              <a:off x="820125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 name="Google Shape;26705;p50"/>
            <p:cNvSpPr/>
            <p:nvPr/>
          </p:nvSpPr>
          <p:spPr>
            <a:xfrm>
              <a:off x="83207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 name="Google Shape;26706;p50"/>
            <p:cNvSpPr/>
            <p:nvPr/>
          </p:nvSpPr>
          <p:spPr>
            <a:xfrm>
              <a:off x="844028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 name="Google Shape;26707;p50"/>
            <p:cNvSpPr/>
            <p:nvPr/>
          </p:nvSpPr>
          <p:spPr>
            <a:xfrm>
              <a:off x="855979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 name="Google Shape;26708;p50"/>
            <p:cNvSpPr/>
            <p:nvPr/>
          </p:nvSpPr>
          <p:spPr>
            <a:xfrm>
              <a:off x="867930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 name="Google Shape;26709;p50"/>
            <p:cNvSpPr/>
            <p:nvPr/>
          </p:nvSpPr>
          <p:spPr>
            <a:xfrm>
              <a:off x="879882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 name="Google Shape;26710;p50"/>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 name="Google Shape;26711;p50"/>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 name="Google Shape;26712;p50"/>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 name="Google Shape;26713;p50"/>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 name="Google Shape;26714;p50"/>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 name="Google Shape;26715;p50"/>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 name="Google Shape;26716;p50"/>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 name="Google Shape;26717;p50"/>
            <p:cNvSpPr/>
            <p:nvPr/>
          </p:nvSpPr>
          <p:spPr>
            <a:xfrm>
              <a:off x="820125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 name="Google Shape;26718;p50"/>
            <p:cNvSpPr/>
            <p:nvPr/>
          </p:nvSpPr>
          <p:spPr>
            <a:xfrm>
              <a:off x="83207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 name="Google Shape;26719;p50"/>
            <p:cNvSpPr/>
            <p:nvPr/>
          </p:nvSpPr>
          <p:spPr>
            <a:xfrm>
              <a:off x="844028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 name="Google Shape;26720;p50"/>
            <p:cNvSpPr/>
            <p:nvPr/>
          </p:nvSpPr>
          <p:spPr>
            <a:xfrm>
              <a:off x="855979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 name="Google Shape;26721;p50"/>
            <p:cNvSpPr/>
            <p:nvPr/>
          </p:nvSpPr>
          <p:spPr>
            <a:xfrm>
              <a:off x="867930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 name="Google Shape;26722;p50"/>
            <p:cNvSpPr/>
            <p:nvPr/>
          </p:nvSpPr>
          <p:spPr>
            <a:xfrm>
              <a:off x="879882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 name="Google Shape;26723;p50"/>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5" name="Google Shape;26724;p50"/>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6" name="Google Shape;26725;p50"/>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7" name="Google Shape;26726;p50"/>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8" name="Google Shape;26727;p50"/>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9" name="Google Shape;26728;p50"/>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0" name="Google Shape;26729;p50"/>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1" name="Google Shape;26730;p50"/>
            <p:cNvSpPr/>
            <p:nvPr/>
          </p:nvSpPr>
          <p:spPr>
            <a:xfrm>
              <a:off x="820125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2" name="Google Shape;26731;p50"/>
            <p:cNvSpPr/>
            <p:nvPr/>
          </p:nvSpPr>
          <p:spPr>
            <a:xfrm>
              <a:off x="83207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3" name="Google Shape;26732;p50"/>
            <p:cNvSpPr/>
            <p:nvPr/>
          </p:nvSpPr>
          <p:spPr>
            <a:xfrm>
              <a:off x="844028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4" name="Google Shape;26733;p50"/>
            <p:cNvSpPr/>
            <p:nvPr/>
          </p:nvSpPr>
          <p:spPr>
            <a:xfrm>
              <a:off x="855979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5" name="Google Shape;26734;p50"/>
            <p:cNvSpPr/>
            <p:nvPr/>
          </p:nvSpPr>
          <p:spPr>
            <a:xfrm>
              <a:off x="867930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6" name="Google Shape;26735;p50"/>
            <p:cNvSpPr/>
            <p:nvPr/>
          </p:nvSpPr>
          <p:spPr>
            <a:xfrm>
              <a:off x="879882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7" name="Google Shape;26736;p50"/>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8" name="Google Shape;26737;p50"/>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9" name="Google Shape;26738;p50"/>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0" name="Google Shape;26739;p50"/>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1" name="Google Shape;26740;p50"/>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2" name="Google Shape;26741;p50"/>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3" name="Google Shape;26742;p50"/>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4" name="Google Shape;26743;p50"/>
            <p:cNvSpPr/>
            <p:nvPr/>
          </p:nvSpPr>
          <p:spPr>
            <a:xfrm>
              <a:off x="820125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5" name="Google Shape;26744;p50"/>
            <p:cNvSpPr/>
            <p:nvPr/>
          </p:nvSpPr>
          <p:spPr>
            <a:xfrm>
              <a:off x="83207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6" name="Google Shape;26745;p50"/>
            <p:cNvSpPr/>
            <p:nvPr/>
          </p:nvSpPr>
          <p:spPr>
            <a:xfrm>
              <a:off x="844028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7" name="Google Shape;26746;p50"/>
            <p:cNvSpPr/>
            <p:nvPr/>
          </p:nvSpPr>
          <p:spPr>
            <a:xfrm>
              <a:off x="855979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8" name="Google Shape;26747;p50"/>
            <p:cNvSpPr/>
            <p:nvPr/>
          </p:nvSpPr>
          <p:spPr>
            <a:xfrm>
              <a:off x="867930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9" name="Google Shape;26748;p50"/>
            <p:cNvSpPr/>
            <p:nvPr/>
          </p:nvSpPr>
          <p:spPr>
            <a:xfrm>
              <a:off x="879882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0" name="Google Shape;26749;p50"/>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1" name="Google Shape;26750;p50"/>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2" name="Google Shape;26751;p50"/>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3" name="Google Shape;26752;p50"/>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4" name="Google Shape;26753;p50"/>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5" name="Google Shape;26754;p50"/>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6" name="Google Shape;26755;p50"/>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7" name="Google Shape;26756;p50"/>
            <p:cNvSpPr/>
            <p:nvPr/>
          </p:nvSpPr>
          <p:spPr>
            <a:xfrm>
              <a:off x="820125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8" name="Google Shape;26757;p50"/>
            <p:cNvSpPr/>
            <p:nvPr/>
          </p:nvSpPr>
          <p:spPr>
            <a:xfrm>
              <a:off x="83207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9" name="Google Shape;26758;p50"/>
            <p:cNvSpPr/>
            <p:nvPr/>
          </p:nvSpPr>
          <p:spPr>
            <a:xfrm>
              <a:off x="844028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0" name="Google Shape;26759;p50"/>
            <p:cNvSpPr/>
            <p:nvPr/>
          </p:nvSpPr>
          <p:spPr>
            <a:xfrm>
              <a:off x="855979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1" name="Google Shape;26760;p50"/>
            <p:cNvSpPr/>
            <p:nvPr/>
          </p:nvSpPr>
          <p:spPr>
            <a:xfrm>
              <a:off x="867930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2" name="Google Shape;26761;p50"/>
            <p:cNvSpPr/>
            <p:nvPr/>
          </p:nvSpPr>
          <p:spPr>
            <a:xfrm>
              <a:off x="879882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3" name="Google Shape;26762;p50"/>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4" name="Google Shape;26763;p50"/>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5" name="Google Shape;26764;p50"/>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6" name="Google Shape;26765;p50"/>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7" name="Google Shape;26766;p50"/>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8" name="Google Shape;26767;p50"/>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9" name="Google Shape;26768;p50"/>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0" name="Google Shape;26769;p50"/>
            <p:cNvSpPr/>
            <p:nvPr/>
          </p:nvSpPr>
          <p:spPr>
            <a:xfrm>
              <a:off x="820125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1" name="Google Shape;26770;p50"/>
            <p:cNvSpPr/>
            <p:nvPr/>
          </p:nvSpPr>
          <p:spPr>
            <a:xfrm>
              <a:off x="83207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2" name="Google Shape;26771;p50"/>
            <p:cNvSpPr/>
            <p:nvPr/>
          </p:nvSpPr>
          <p:spPr>
            <a:xfrm>
              <a:off x="844028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3" name="Google Shape;26772;p50"/>
            <p:cNvSpPr/>
            <p:nvPr/>
          </p:nvSpPr>
          <p:spPr>
            <a:xfrm>
              <a:off x="855979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4" name="Google Shape;26773;p50"/>
            <p:cNvSpPr/>
            <p:nvPr/>
          </p:nvSpPr>
          <p:spPr>
            <a:xfrm>
              <a:off x="867930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5" name="Google Shape;26774;p50"/>
            <p:cNvSpPr/>
            <p:nvPr/>
          </p:nvSpPr>
          <p:spPr>
            <a:xfrm>
              <a:off x="879882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6" name="Google Shape;26775;p50"/>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7" name="Google Shape;26776;p50"/>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8" name="Google Shape;26777;p50"/>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9" name="Google Shape;26778;p50"/>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0" name="Google Shape;26779;p50"/>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1" name="Google Shape;26780;p50"/>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2" name="Google Shape;26781;p50"/>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3" name="Google Shape;26782;p50"/>
            <p:cNvSpPr/>
            <p:nvPr/>
          </p:nvSpPr>
          <p:spPr>
            <a:xfrm>
              <a:off x="820125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4" name="Google Shape;26783;p50"/>
            <p:cNvSpPr/>
            <p:nvPr/>
          </p:nvSpPr>
          <p:spPr>
            <a:xfrm>
              <a:off x="83207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5" name="Google Shape;26784;p50"/>
            <p:cNvSpPr/>
            <p:nvPr/>
          </p:nvSpPr>
          <p:spPr>
            <a:xfrm>
              <a:off x="844028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6" name="Google Shape;26785;p50"/>
            <p:cNvSpPr/>
            <p:nvPr/>
          </p:nvSpPr>
          <p:spPr>
            <a:xfrm>
              <a:off x="855979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7" name="Google Shape;26786;p50"/>
            <p:cNvSpPr/>
            <p:nvPr/>
          </p:nvSpPr>
          <p:spPr>
            <a:xfrm>
              <a:off x="867930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8" name="Google Shape;26787;p50"/>
            <p:cNvSpPr/>
            <p:nvPr/>
          </p:nvSpPr>
          <p:spPr>
            <a:xfrm>
              <a:off x="879882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9" name="Google Shape;26788;p50"/>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0" name="Google Shape;26789;p50"/>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1" name="Google Shape;26790;p50"/>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2" name="Google Shape;26791;p50"/>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3" name="Google Shape;26792;p50"/>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4" name="Google Shape;26793;p50"/>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5" name="Google Shape;26794;p50"/>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6" name="Google Shape;26795;p50"/>
            <p:cNvSpPr/>
            <p:nvPr/>
          </p:nvSpPr>
          <p:spPr>
            <a:xfrm>
              <a:off x="820125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7" name="Google Shape;26796;p50"/>
            <p:cNvSpPr/>
            <p:nvPr/>
          </p:nvSpPr>
          <p:spPr>
            <a:xfrm>
              <a:off x="83207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8" name="Google Shape;26797;p50"/>
            <p:cNvSpPr/>
            <p:nvPr/>
          </p:nvSpPr>
          <p:spPr>
            <a:xfrm>
              <a:off x="844028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9" name="Google Shape;26798;p50"/>
            <p:cNvSpPr/>
            <p:nvPr/>
          </p:nvSpPr>
          <p:spPr>
            <a:xfrm>
              <a:off x="855979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0" name="Google Shape;26799;p50"/>
            <p:cNvSpPr/>
            <p:nvPr/>
          </p:nvSpPr>
          <p:spPr>
            <a:xfrm>
              <a:off x="867930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1" name="Google Shape;26800;p50"/>
            <p:cNvSpPr/>
            <p:nvPr/>
          </p:nvSpPr>
          <p:spPr>
            <a:xfrm>
              <a:off x="879882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2" name="Google Shape;26801;p50"/>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3" name="Google Shape;26802;p50"/>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4" name="Google Shape;26803;p50"/>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5" name="Google Shape;26804;p50"/>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6" name="Google Shape;26805;p50"/>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7" name="Google Shape;26806;p50"/>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8" name="Google Shape;26807;p50"/>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9" name="Google Shape;26808;p50"/>
            <p:cNvSpPr/>
            <p:nvPr/>
          </p:nvSpPr>
          <p:spPr>
            <a:xfrm>
              <a:off x="820125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0" name="Google Shape;26809;p50"/>
            <p:cNvSpPr/>
            <p:nvPr/>
          </p:nvSpPr>
          <p:spPr>
            <a:xfrm>
              <a:off x="83207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1" name="Google Shape;26810;p50"/>
            <p:cNvSpPr/>
            <p:nvPr/>
          </p:nvSpPr>
          <p:spPr>
            <a:xfrm>
              <a:off x="844028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2" name="Google Shape;26811;p50"/>
            <p:cNvSpPr/>
            <p:nvPr/>
          </p:nvSpPr>
          <p:spPr>
            <a:xfrm>
              <a:off x="855979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3" name="Google Shape;26812;p50"/>
            <p:cNvSpPr/>
            <p:nvPr/>
          </p:nvSpPr>
          <p:spPr>
            <a:xfrm>
              <a:off x="867930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4" name="Google Shape;26813;p50"/>
            <p:cNvSpPr/>
            <p:nvPr/>
          </p:nvSpPr>
          <p:spPr>
            <a:xfrm>
              <a:off x="879882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5" name="Google Shape;26814;p50"/>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6" name="Google Shape;26815;p50"/>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7" name="Google Shape;26816;p50"/>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8" name="Google Shape;26817;p50"/>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9" name="Google Shape;26818;p50"/>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0" name="Google Shape;26819;p50"/>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1" name="Google Shape;26820;p50"/>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2" name="Google Shape;26821;p50"/>
            <p:cNvSpPr/>
            <p:nvPr/>
          </p:nvSpPr>
          <p:spPr>
            <a:xfrm>
              <a:off x="820125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3" name="Google Shape;26822;p50"/>
            <p:cNvSpPr/>
            <p:nvPr/>
          </p:nvSpPr>
          <p:spPr>
            <a:xfrm>
              <a:off x="83207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4" name="Google Shape;26823;p50"/>
            <p:cNvSpPr/>
            <p:nvPr/>
          </p:nvSpPr>
          <p:spPr>
            <a:xfrm>
              <a:off x="844028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5" name="Google Shape;26824;p50"/>
            <p:cNvSpPr/>
            <p:nvPr/>
          </p:nvSpPr>
          <p:spPr>
            <a:xfrm>
              <a:off x="855979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6" name="Google Shape;26825;p50"/>
            <p:cNvSpPr/>
            <p:nvPr/>
          </p:nvSpPr>
          <p:spPr>
            <a:xfrm>
              <a:off x="867930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7" name="Google Shape;26826;p50"/>
            <p:cNvSpPr/>
            <p:nvPr/>
          </p:nvSpPr>
          <p:spPr>
            <a:xfrm>
              <a:off x="879882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8" name="Google Shape;26827;p50"/>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9" name="Google Shape;26828;p50"/>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0" name="Google Shape;26829;p50"/>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1" name="Google Shape;26830;p50"/>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2" name="Google Shape;26831;p50"/>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3" name="Google Shape;26832;p50"/>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4" name="Google Shape;26833;p50"/>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5" name="Google Shape;26834;p50"/>
            <p:cNvSpPr/>
            <p:nvPr/>
          </p:nvSpPr>
          <p:spPr>
            <a:xfrm>
              <a:off x="820125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6" name="Google Shape;26835;p50"/>
            <p:cNvSpPr/>
            <p:nvPr/>
          </p:nvSpPr>
          <p:spPr>
            <a:xfrm>
              <a:off x="83207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7" name="Google Shape;26836;p50"/>
            <p:cNvSpPr/>
            <p:nvPr/>
          </p:nvSpPr>
          <p:spPr>
            <a:xfrm>
              <a:off x="844028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8" name="Google Shape;26837;p50"/>
            <p:cNvSpPr/>
            <p:nvPr/>
          </p:nvSpPr>
          <p:spPr>
            <a:xfrm>
              <a:off x="855979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9" name="Google Shape;26838;p50"/>
            <p:cNvSpPr/>
            <p:nvPr/>
          </p:nvSpPr>
          <p:spPr>
            <a:xfrm>
              <a:off x="867930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0" name="Google Shape;26839;p50"/>
            <p:cNvSpPr/>
            <p:nvPr/>
          </p:nvSpPr>
          <p:spPr>
            <a:xfrm>
              <a:off x="879882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1" name="Google Shape;26840;p50"/>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2" name="Google Shape;26841;p50"/>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3" name="Google Shape;26842;p50"/>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4" name="Google Shape;26843;p50"/>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5" name="Google Shape;26844;p50"/>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6" name="Google Shape;26845;p50"/>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7" name="Google Shape;26846;p50"/>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8" name="Google Shape;26847;p50"/>
            <p:cNvSpPr/>
            <p:nvPr/>
          </p:nvSpPr>
          <p:spPr>
            <a:xfrm>
              <a:off x="820125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9" name="Google Shape;26848;p50"/>
            <p:cNvSpPr/>
            <p:nvPr/>
          </p:nvSpPr>
          <p:spPr>
            <a:xfrm>
              <a:off x="83207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0" name="Google Shape;26849;p50"/>
            <p:cNvSpPr/>
            <p:nvPr/>
          </p:nvSpPr>
          <p:spPr>
            <a:xfrm>
              <a:off x="844028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1" name="Google Shape;26850;p50"/>
            <p:cNvSpPr/>
            <p:nvPr/>
          </p:nvSpPr>
          <p:spPr>
            <a:xfrm>
              <a:off x="855979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2" name="Google Shape;26851;p50"/>
            <p:cNvSpPr/>
            <p:nvPr/>
          </p:nvSpPr>
          <p:spPr>
            <a:xfrm>
              <a:off x="867930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3" name="Google Shape;26852;p50"/>
            <p:cNvSpPr/>
            <p:nvPr/>
          </p:nvSpPr>
          <p:spPr>
            <a:xfrm>
              <a:off x="879882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4" name="Google Shape;26853;p50"/>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5" name="Google Shape;26854;p50"/>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6" name="Google Shape;26855;p50"/>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7" name="Google Shape;26856;p50"/>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8" name="Google Shape;26857;p50"/>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9" name="Google Shape;26858;p50"/>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0" name="Google Shape;26859;p50"/>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1" name="Google Shape;26860;p50"/>
            <p:cNvSpPr/>
            <p:nvPr/>
          </p:nvSpPr>
          <p:spPr>
            <a:xfrm>
              <a:off x="820125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2" name="Google Shape;26861;p50"/>
            <p:cNvSpPr/>
            <p:nvPr/>
          </p:nvSpPr>
          <p:spPr>
            <a:xfrm>
              <a:off x="83207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3" name="Google Shape;26862;p50"/>
            <p:cNvSpPr/>
            <p:nvPr/>
          </p:nvSpPr>
          <p:spPr>
            <a:xfrm>
              <a:off x="844028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4" name="Google Shape;26863;p50"/>
            <p:cNvSpPr/>
            <p:nvPr/>
          </p:nvSpPr>
          <p:spPr>
            <a:xfrm>
              <a:off x="855979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5" name="Google Shape;26864;p50"/>
            <p:cNvSpPr/>
            <p:nvPr/>
          </p:nvSpPr>
          <p:spPr>
            <a:xfrm>
              <a:off x="867930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6" name="Google Shape;26865;p50"/>
            <p:cNvSpPr/>
            <p:nvPr/>
          </p:nvSpPr>
          <p:spPr>
            <a:xfrm>
              <a:off x="879882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7" name="Google Shape;26866;p50"/>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8" name="Google Shape;26867;p50"/>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9" name="Google Shape;26868;p50"/>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0" name="Google Shape;26869;p50"/>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1" name="Google Shape;26870;p50"/>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2" name="Google Shape;26871;p50"/>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3" name="Google Shape;26872;p50"/>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4" name="Google Shape;26873;p50"/>
            <p:cNvSpPr/>
            <p:nvPr/>
          </p:nvSpPr>
          <p:spPr>
            <a:xfrm>
              <a:off x="820125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5" name="Google Shape;26874;p50"/>
            <p:cNvSpPr/>
            <p:nvPr/>
          </p:nvSpPr>
          <p:spPr>
            <a:xfrm>
              <a:off x="83207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6" name="Google Shape;26875;p50"/>
            <p:cNvSpPr/>
            <p:nvPr/>
          </p:nvSpPr>
          <p:spPr>
            <a:xfrm>
              <a:off x="844028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7" name="Google Shape;26876;p50"/>
            <p:cNvSpPr/>
            <p:nvPr/>
          </p:nvSpPr>
          <p:spPr>
            <a:xfrm>
              <a:off x="855979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8" name="Google Shape;26877;p50"/>
            <p:cNvSpPr/>
            <p:nvPr/>
          </p:nvSpPr>
          <p:spPr>
            <a:xfrm>
              <a:off x="867930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9" name="Google Shape;26878;p50"/>
            <p:cNvSpPr/>
            <p:nvPr/>
          </p:nvSpPr>
          <p:spPr>
            <a:xfrm>
              <a:off x="879882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0" name="Google Shape;26879;p50"/>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1" name="Google Shape;26880;p50"/>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2" name="Google Shape;26881;p50"/>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3" name="Google Shape;26882;p50"/>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4" name="Google Shape;26883;p50"/>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5" name="Google Shape;26884;p50"/>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6" name="Google Shape;26885;p50"/>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7" name="Google Shape;26886;p50"/>
            <p:cNvSpPr/>
            <p:nvPr/>
          </p:nvSpPr>
          <p:spPr>
            <a:xfrm>
              <a:off x="820125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8" name="Google Shape;26887;p50"/>
            <p:cNvSpPr/>
            <p:nvPr/>
          </p:nvSpPr>
          <p:spPr>
            <a:xfrm>
              <a:off x="83207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9" name="Google Shape;26888;p50"/>
            <p:cNvSpPr/>
            <p:nvPr/>
          </p:nvSpPr>
          <p:spPr>
            <a:xfrm>
              <a:off x="844028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0" name="Google Shape;26889;p50"/>
            <p:cNvSpPr/>
            <p:nvPr/>
          </p:nvSpPr>
          <p:spPr>
            <a:xfrm>
              <a:off x="855979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1" name="Google Shape;26890;p50"/>
            <p:cNvSpPr/>
            <p:nvPr/>
          </p:nvSpPr>
          <p:spPr>
            <a:xfrm>
              <a:off x="867930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2" name="Google Shape;26891;p50"/>
            <p:cNvSpPr/>
            <p:nvPr/>
          </p:nvSpPr>
          <p:spPr>
            <a:xfrm>
              <a:off x="879882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3" name="Google Shape;26892;p50"/>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4" name="Google Shape;26893;p50"/>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5" name="Google Shape;26894;p50"/>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6" name="Google Shape;26895;p50"/>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7" name="Google Shape;26896;p50"/>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8" name="Google Shape;26897;p50"/>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9" name="Google Shape;26898;p50"/>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0" name="Google Shape;26899;p50"/>
            <p:cNvSpPr/>
            <p:nvPr/>
          </p:nvSpPr>
          <p:spPr>
            <a:xfrm>
              <a:off x="820125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1" name="Google Shape;26900;p50"/>
            <p:cNvSpPr/>
            <p:nvPr/>
          </p:nvSpPr>
          <p:spPr>
            <a:xfrm>
              <a:off x="83207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2" name="Google Shape;26901;p50"/>
            <p:cNvSpPr/>
            <p:nvPr/>
          </p:nvSpPr>
          <p:spPr>
            <a:xfrm>
              <a:off x="844028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3" name="Google Shape;26902;p50"/>
            <p:cNvSpPr/>
            <p:nvPr/>
          </p:nvSpPr>
          <p:spPr>
            <a:xfrm>
              <a:off x="855979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4" name="Google Shape;26903;p50"/>
            <p:cNvSpPr/>
            <p:nvPr/>
          </p:nvSpPr>
          <p:spPr>
            <a:xfrm>
              <a:off x="867930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5" name="Google Shape;26904;p50"/>
            <p:cNvSpPr/>
            <p:nvPr/>
          </p:nvSpPr>
          <p:spPr>
            <a:xfrm>
              <a:off x="879882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6" name="Google Shape;26905;p50"/>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7" name="Google Shape;26906;p50"/>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8" name="Google Shape;26907;p50"/>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9" name="Google Shape;26908;p50"/>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0" name="Google Shape;26909;p50"/>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1" name="Google Shape;26910;p50"/>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2" name="Google Shape;26911;p50"/>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3" name="Google Shape;26912;p50"/>
            <p:cNvSpPr/>
            <p:nvPr/>
          </p:nvSpPr>
          <p:spPr>
            <a:xfrm>
              <a:off x="820125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4" name="Google Shape;26913;p50"/>
            <p:cNvSpPr/>
            <p:nvPr/>
          </p:nvSpPr>
          <p:spPr>
            <a:xfrm>
              <a:off x="83207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5" name="Google Shape;26914;p50"/>
            <p:cNvSpPr/>
            <p:nvPr/>
          </p:nvSpPr>
          <p:spPr>
            <a:xfrm>
              <a:off x="844028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6" name="Google Shape;26915;p50"/>
            <p:cNvSpPr/>
            <p:nvPr/>
          </p:nvSpPr>
          <p:spPr>
            <a:xfrm>
              <a:off x="855979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7" name="Google Shape;26916;p50"/>
            <p:cNvSpPr/>
            <p:nvPr/>
          </p:nvSpPr>
          <p:spPr>
            <a:xfrm>
              <a:off x="867930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8" name="Google Shape;26917;p50"/>
            <p:cNvSpPr/>
            <p:nvPr/>
          </p:nvSpPr>
          <p:spPr>
            <a:xfrm>
              <a:off x="879882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9" name="Google Shape;26918;p50"/>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0" name="Google Shape;26919;p50"/>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1" name="Google Shape;26920;p50"/>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2" name="Google Shape;26921;p50"/>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3" name="Google Shape;26922;p50"/>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4" name="Google Shape;26923;p50"/>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5" name="Google Shape;26924;p50"/>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6" name="Google Shape;26925;p50"/>
            <p:cNvSpPr/>
            <p:nvPr/>
          </p:nvSpPr>
          <p:spPr>
            <a:xfrm>
              <a:off x="820125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7" name="Google Shape;26926;p50"/>
            <p:cNvSpPr/>
            <p:nvPr/>
          </p:nvSpPr>
          <p:spPr>
            <a:xfrm>
              <a:off x="83207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8" name="Google Shape;26927;p50"/>
            <p:cNvSpPr/>
            <p:nvPr/>
          </p:nvSpPr>
          <p:spPr>
            <a:xfrm>
              <a:off x="844028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9" name="Google Shape;26928;p50"/>
            <p:cNvSpPr/>
            <p:nvPr/>
          </p:nvSpPr>
          <p:spPr>
            <a:xfrm>
              <a:off x="855979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0" name="Google Shape;26929;p50"/>
            <p:cNvSpPr/>
            <p:nvPr/>
          </p:nvSpPr>
          <p:spPr>
            <a:xfrm>
              <a:off x="867930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1" name="Google Shape;26930;p50"/>
            <p:cNvSpPr/>
            <p:nvPr/>
          </p:nvSpPr>
          <p:spPr>
            <a:xfrm>
              <a:off x="879882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2" name="Google Shape;26931;p50"/>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3" name="Google Shape;26932;p50"/>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4" name="Google Shape;26933;p50"/>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5" name="Google Shape;26934;p50"/>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6" name="Google Shape;26935;p50"/>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7" name="Google Shape;26936;p50"/>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8" name="Google Shape;26937;p50"/>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9" name="Google Shape;26938;p50"/>
            <p:cNvSpPr/>
            <p:nvPr/>
          </p:nvSpPr>
          <p:spPr>
            <a:xfrm>
              <a:off x="820125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0" name="Google Shape;26939;p50"/>
            <p:cNvSpPr/>
            <p:nvPr/>
          </p:nvSpPr>
          <p:spPr>
            <a:xfrm>
              <a:off x="83207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1" name="Google Shape;26940;p50"/>
            <p:cNvSpPr/>
            <p:nvPr/>
          </p:nvSpPr>
          <p:spPr>
            <a:xfrm>
              <a:off x="844028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2" name="Google Shape;26941;p50"/>
            <p:cNvSpPr/>
            <p:nvPr/>
          </p:nvSpPr>
          <p:spPr>
            <a:xfrm>
              <a:off x="855979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3" name="Google Shape;26942;p50"/>
            <p:cNvSpPr/>
            <p:nvPr/>
          </p:nvSpPr>
          <p:spPr>
            <a:xfrm>
              <a:off x="867930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4" name="Google Shape;26943;p50"/>
            <p:cNvSpPr/>
            <p:nvPr/>
          </p:nvSpPr>
          <p:spPr>
            <a:xfrm>
              <a:off x="879882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5" name="Google Shape;26944;p50"/>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6" name="Google Shape;26945;p50"/>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7" name="Google Shape;26946;p50"/>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8" name="Google Shape;26947;p50"/>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9" name="Google Shape;26948;p50"/>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0" name="Google Shape;26949;p50"/>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1" name="Google Shape;26950;p50"/>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2" name="Google Shape;26951;p50"/>
            <p:cNvSpPr/>
            <p:nvPr/>
          </p:nvSpPr>
          <p:spPr>
            <a:xfrm>
              <a:off x="820125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3" name="Google Shape;26952;p50"/>
            <p:cNvSpPr/>
            <p:nvPr/>
          </p:nvSpPr>
          <p:spPr>
            <a:xfrm>
              <a:off x="83207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4" name="Google Shape;26953;p50"/>
            <p:cNvSpPr/>
            <p:nvPr/>
          </p:nvSpPr>
          <p:spPr>
            <a:xfrm>
              <a:off x="844028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5" name="Google Shape;26954;p50"/>
            <p:cNvSpPr/>
            <p:nvPr/>
          </p:nvSpPr>
          <p:spPr>
            <a:xfrm>
              <a:off x="855979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6" name="Google Shape;26955;p50"/>
            <p:cNvSpPr/>
            <p:nvPr/>
          </p:nvSpPr>
          <p:spPr>
            <a:xfrm>
              <a:off x="867930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7" name="Google Shape;26956;p50"/>
            <p:cNvSpPr/>
            <p:nvPr/>
          </p:nvSpPr>
          <p:spPr>
            <a:xfrm>
              <a:off x="879882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528" name="Google Shape;26961;p50"/>
          <p:cNvGrpSpPr/>
          <p:nvPr/>
        </p:nvGrpSpPr>
        <p:grpSpPr>
          <a:xfrm>
            <a:off x="8842713" y="6500605"/>
            <a:ext cx="552644" cy="104645"/>
            <a:chOff x="3521300" y="154525"/>
            <a:chExt cx="1256175" cy="193500"/>
          </a:xfrm>
        </p:grpSpPr>
        <p:sp>
          <p:nvSpPr>
            <p:cNvPr id="529" name="Google Shape;26962;p50"/>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0" name="Google Shape;26963;p50"/>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1" name="Google Shape;26964;p50"/>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2" name="Google Shape;26965;p50"/>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pic>
        <p:nvPicPr>
          <p:cNvPr id="1026" name="Picture 1025"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fld>
            <a:endParaRPr lang="en-GB" altLang="en-US"/>
          </a:p>
        </p:txBody>
      </p:sp>
      <p:grpSp>
        <p:nvGrpSpPr>
          <p:cNvPr id="4" name="Google Shape;25385;p46"/>
          <p:cNvGrpSpPr/>
          <p:nvPr/>
        </p:nvGrpSpPr>
        <p:grpSpPr>
          <a:xfrm>
            <a:off x="6110491" y="720002"/>
            <a:ext cx="3400274" cy="5418091"/>
            <a:chOff x="313503" y="540001"/>
            <a:chExt cx="3138714" cy="4063568"/>
          </a:xfrm>
          <a:solidFill>
            <a:srgbClr val="9D9D9D"/>
          </a:solidFill>
        </p:grpSpPr>
        <p:sp>
          <p:nvSpPr>
            <p:cNvPr id="5" name="Google Shape;25386;p46"/>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 name="Google Shape;25387;p46"/>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 name="Google Shape;25388;p46"/>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 name="Google Shape;25389;p46"/>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 name="Google Shape;25390;p46"/>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 name="Google Shape;25391;p46"/>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 name="Google Shape;25392;p46"/>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 name="Google Shape;25393;p46"/>
            <p:cNvSpPr/>
            <p:nvPr/>
          </p:nvSpPr>
          <p:spPr>
            <a:xfrm>
              <a:off x="115006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 name="Google Shape;25394;p46"/>
            <p:cNvSpPr/>
            <p:nvPr/>
          </p:nvSpPr>
          <p:spPr>
            <a:xfrm>
              <a:off x="126956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 name="Google Shape;25395;p46"/>
            <p:cNvSpPr/>
            <p:nvPr/>
          </p:nvSpPr>
          <p:spPr>
            <a:xfrm>
              <a:off x="138907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 name="Google Shape;25396;p46"/>
            <p:cNvSpPr/>
            <p:nvPr/>
          </p:nvSpPr>
          <p:spPr>
            <a:xfrm>
              <a:off x="1508585"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 name="Google Shape;25397;p46"/>
            <p:cNvSpPr/>
            <p:nvPr/>
          </p:nvSpPr>
          <p:spPr>
            <a:xfrm>
              <a:off x="162809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 name="Google Shape;25398;p46"/>
            <p:cNvSpPr/>
            <p:nvPr/>
          </p:nvSpPr>
          <p:spPr>
            <a:xfrm>
              <a:off x="174760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 name="Google Shape;25399;p46"/>
            <p:cNvSpPr/>
            <p:nvPr/>
          </p:nvSpPr>
          <p:spPr>
            <a:xfrm>
              <a:off x="186711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 name="Google Shape;25400;p46"/>
            <p:cNvSpPr/>
            <p:nvPr/>
          </p:nvSpPr>
          <p:spPr>
            <a:xfrm>
              <a:off x="198661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 name="Google Shape;25401;p46"/>
            <p:cNvSpPr/>
            <p:nvPr/>
          </p:nvSpPr>
          <p:spPr>
            <a:xfrm>
              <a:off x="210612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 name="Google Shape;25402;p46"/>
            <p:cNvSpPr/>
            <p:nvPr/>
          </p:nvSpPr>
          <p:spPr>
            <a:xfrm>
              <a:off x="222563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 name="Google Shape;25403;p46"/>
            <p:cNvSpPr/>
            <p:nvPr/>
          </p:nvSpPr>
          <p:spPr>
            <a:xfrm>
              <a:off x="234514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 name="Google Shape;25404;p46"/>
            <p:cNvSpPr/>
            <p:nvPr/>
          </p:nvSpPr>
          <p:spPr>
            <a:xfrm>
              <a:off x="246465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 name="Google Shape;25405;p46"/>
            <p:cNvSpPr/>
            <p:nvPr/>
          </p:nvSpPr>
          <p:spPr>
            <a:xfrm>
              <a:off x="258415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 name="Google Shape;25406;p46"/>
            <p:cNvSpPr/>
            <p:nvPr/>
          </p:nvSpPr>
          <p:spPr>
            <a:xfrm>
              <a:off x="27036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 name="Google Shape;25407;p46"/>
            <p:cNvSpPr/>
            <p:nvPr/>
          </p:nvSpPr>
          <p:spPr>
            <a:xfrm>
              <a:off x="282317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 name="Google Shape;25408;p46"/>
            <p:cNvSpPr/>
            <p:nvPr/>
          </p:nvSpPr>
          <p:spPr>
            <a:xfrm>
              <a:off x="294268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 name="Google Shape;25409;p46"/>
            <p:cNvSpPr/>
            <p:nvPr/>
          </p:nvSpPr>
          <p:spPr>
            <a:xfrm>
              <a:off x="306219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 name="Google Shape;25410;p46"/>
            <p:cNvSpPr/>
            <p:nvPr/>
          </p:nvSpPr>
          <p:spPr>
            <a:xfrm>
              <a:off x="318170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 name="Google Shape;25411;p46"/>
            <p:cNvSpPr/>
            <p:nvPr/>
          </p:nvSpPr>
          <p:spPr>
            <a:xfrm>
              <a:off x="330120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 name="Google Shape;25412;p46"/>
            <p:cNvSpPr/>
            <p:nvPr/>
          </p:nvSpPr>
          <p:spPr>
            <a:xfrm>
              <a:off x="342071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 name="Google Shape;25413;p46"/>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 name="Google Shape;25414;p46"/>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 name="Google Shape;25415;p46"/>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 name="Google Shape;25416;p46"/>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 name="Google Shape;25417;p46"/>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 name="Google Shape;25418;p46"/>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 name="Google Shape;25419;p46"/>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 name="Google Shape;25420;p46"/>
            <p:cNvSpPr/>
            <p:nvPr/>
          </p:nvSpPr>
          <p:spPr>
            <a:xfrm>
              <a:off x="115006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 name="Google Shape;25421;p46"/>
            <p:cNvSpPr/>
            <p:nvPr/>
          </p:nvSpPr>
          <p:spPr>
            <a:xfrm>
              <a:off x="126956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 name="Google Shape;25422;p46"/>
            <p:cNvSpPr/>
            <p:nvPr/>
          </p:nvSpPr>
          <p:spPr>
            <a:xfrm>
              <a:off x="138907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 name="Google Shape;25423;p46"/>
            <p:cNvSpPr/>
            <p:nvPr/>
          </p:nvSpPr>
          <p:spPr>
            <a:xfrm>
              <a:off x="1508585"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 name="Google Shape;25424;p46"/>
            <p:cNvSpPr/>
            <p:nvPr/>
          </p:nvSpPr>
          <p:spPr>
            <a:xfrm>
              <a:off x="162809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 name="Google Shape;25425;p46"/>
            <p:cNvSpPr/>
            <p:nvPr/>
          </p:nvSpPr>
          <p:spPr>
            <a:xfrm>
              <a:off x="174760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 name="Google Shape;25426;p46"/>
            <p:cNvSpPr/>
            <p:nvPr/>
          </p:nvSpPr>
          <p:spPr>
            <a:xfrm>
              <a:off x="186711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 name="Google Shape;25427;p46"/>
            <p:cNvSpPr/>
            <p:nvPr/>
          </p:nvSpPr>
          <p:spPr>
            <a:xfrm>
              <a:off x="198661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 name="Google Shape;25428;p46"/>
            <p:cNvSpPr/>
            <p:nvPr/>
          </p:nvSpPr>
          <p:spPr>
            <a:xfrm>
              <a:off x="210612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 name="Google Shape;25429;p46"/>
            <p:cNvSpPr/>
            <p:nvPr/>
          </p:nvSpPr>
          <p:spPr>
            <a:xfrm>
              <a:off x="222563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 name="Google Shape;25430;p46"/>
            <p:cNvSpPr/>
            <p:nvPr/>
          </p:nvSpPr>
          <p:spPr>
            <a:xfrm>
              <a:off x="234514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 name="Google Shape;25431;p46"/>
            <p:cNvSpPr/>
            <p:nvPr/>
          </p:nvSpPr>
          <p:spPr>
            <a:xfrm>
              <a:off x="246465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 name="Google Shape;25432;p46"/>
            <p:cNvSpPr/>
            <p:nvPr/>
          </p:nvSpPr>
          <p:spPr>
            <a:xfrm>
              <a:off x="258415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 name="Google Shape;25433;p46"/>
            <p:cNvSpPr/>
            <p:nvPr/>
          </p:nvSpPr>
          <p:spPr>
            <a:xfrm>
              <a:off x="27036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 name="Google Shape;25434;p46"/>
            <p:cNvSpPr/>
            <p:nvPr/>
          </p:nvSpPr>
          <p:spPr>
            <a:xfrm>
              <a:off x="282317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 name="Google Shape;25435;p46"/>
            <p:cNvSpPr/>
            <p:nvPr/>
          </p:nvSpPr>
          <p:spPr>
            <a:xfrm>
              <a:off x="294268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 name="Google Shape;25436;p46"/>
            <p:cNvSpPr/>
            <p:nvPr/>
          </p:nvSpPr>
          <p:spPr>
            <a:xfrm>
              <a:off x="306219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 name="Google Shape;25437;p46"/>
            <p:cNvSpPr/>
            <p:nvPr/>
          </p:nvSpPr>
          <p:spPr>
            <a:xfrm>
              <a:off x="318170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 name="Google Shape;25438;p46"/>
            <p:cNvSpPr/>
            <p:nvPr/>
          </p:nvSpPr>
          <p:spPr>
            <a:xfrm>
              <a:off x="330120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 name="Google Shape;25439;p46"/>
            <p:cNvSpPr/>
            <p:nvPr/>
          </p:nvSpPr>
          <p:spPr>
            <a:xfrm>
              <a:off x="342071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 name="Google Shape;25440;p46"/>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 name="Google Shape;25441;p46"/>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 name="Google Shape;25442;p46"/>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 name="Google Shape;25443;p46"/>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 name="Google Shape;25444;p46"/>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 name="Google Shape;25445;p46"/>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 name="Google Shape;25446;p46"/>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 name="Google Shape;25447;p46"/>
            <p:cNvSpPr/>
            <p:nvPr/>
          </p:nvSpPr>
          <p:spPr>
            <a:xfrm>
              <a:off x="115006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 name="Google Shape;25448;p46"/>
            <p:cNvSpPr/>
            <p:nvPr/>
          </p:nvSpPr>
          <p:spPr>
            <a:xfrm>
              <a:off x="126956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 name="Google Shape;25449;p46"/>
            <p:cNvSpPr/>
            <p:nvPr/>
          </p:nvSpPr>
          <p:spPr>
            <a:xfrm>
              <a:off x="138907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 name="Google Shape;25450;p46"/>
            <p:cNvSpPr/>
            <p:nvPr/>
          </p:nvSpPr>
          <p:spPr>
            <a:xfrm>
              <a:off x="1508585"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 name="Google Shape;25451;p46"/>
            <p:cNvSpPr/>
            <p:nvPr/>
          </p:nvSpPr>
          <p:spPr>
            <a:xfrm>
              <a:off x="162809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 name="Google Shape;25452;p46"/>
            <p:cNvSpPr/>
            <p:nvPr/>
          </p:nvSpPr>
          <p:spPr>
            <a:xfrm>
              <a:off x="174760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 name="Google Shape;25453;p46"/>
            <p:cNvSpPr/>
            <p:nvPr/>
          </p:nvSpPr>
          <p:spPr>
            <a:xfrm>
              <a:off x="186711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 name="Google Shape;25454;p46"/>
            <p:cNvSpPr/>
            <p:nvPr/>
          </p:nvSpPr>
          <p:spPr>
            <a:xfrm>
              <a:off x="198661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 name="Google Shape;25455;p46"/>
            <p:cNvSpPr/>
            <p:nvPr/>
          </p:nvSpPr>
          <p:spPr>
            <a:xfrm>
              <a:off x="210612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 name="Google Shape;25456;p46"/>
            <p:cNvSpPr/>
            <p:nvPr/>
          </p:nvSpPr>
          <p:spPr>
            <a:xfrm>
              <a:off x="222563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 name="Google Shape;25457;p46"/>
            <p:cNvSpPr/>
            <p:nvPr/>
          </p:nvSpPr>
          <p:spPr>
            <a:xfrm>
              <a:off x="234514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 name="Google Shape;25458;p46"/>
            <p:cNvSpPr/>
            <p:nvPr/>
          </p:nvSpPr>
          <p:spPr>
            <a:xfrm>
              <a:off x="246465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 name="Google Shape;25459;p46"/>
            <p:cNvSpPr/>
            <p:nvPr/>
          </p:nvSpPr>
          <p:spPr>
            <a:xfrm>
              <a:off x="258415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 name="Google Shape;25460;p46"/>
            <p:cNvSpPr/>
            <p:nvPr/>
          </p:nvSpPr>
          <p:spPr>
            <a:xfrm>
              <a:off x="27036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 name="Google Shape;25461;p46"/>
            <p:cNvSpPr/>
            <p:nvPr/>
          </p:nvSpPr>
          <p:spPr>
            <a:xfrm>
              <a:off x="282317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 name="Google Shape;25462;p46"/>
            <p:cNvSpPr/>
            <p:nvPr/>
          </p:nvSpPr>
          <p:spPr>
            <a:xfrm>
              <a:off x="294268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 name="Google Shape;25463;p46"/>
            <p:cNvSpPr/>
            <p:nvPr/>
          </p:nvSpPr>
          <p:spPr>
            <a:xfrm>
              <a:off x="306219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 name="Google Shape;25464;p46"/>
            <p:cNvSpPr/>
            <p:nvPr/>
          </p:nvSpPr>
          <p:spPr>
            <a:xfrm>
              <a:off x="318170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 name="Google Shape;25465;p46"/>
            <p:cNvSpPr/>
            <p:nvPr/>
          </p:nvSpPr>
          <p:spPr>
            <a:xfrm>
              <a:off x="330120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 name="Google Shape;25466;p46"/>
            <p:cNvSpPr/>
            <p:nvPr/>
          </p:nvSpPr>
          <p:spPr>
            <a:xfrm>
              <a:off x="342071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 name="Google Shape;25467;p46"/>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 name="Google Shape;25468;p46"/>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 name="Google Shape;25469;p46"/>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 name="Google Shape;25470;p46"/>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 name="Google Shape;25471;p46"/>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 name="Google Shape;25472;p46"/>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 name="Google Shape;25473;p46"/>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 name="Google Shape;25474;p46"/>
            <p:cNvSpPr/>
            <p:nvPr/>
          </p:nvSpPr>
          <p:spPr>
            <a:xfrm>
              <a:off x="115006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 name="Google Shape;25475;p46"/>
            <p:cNvSpPr/>
            <p:nvPr/>
          </p:nvSpPr>
          <p:spPr>
            <a:xfrm>
              <a:off x="126956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 name="Google Shape;25476;p46"/>
            <p:cNvSpPr/>
            <p:nvPr/>
          </p:nvSpPr>
          <p:spPr>
            <a:xfrm>
              <a:off x="138907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 name="Google Shape;25477;p46"/>
            <p:cNvSpPr/>
            <p:nvPr/>
          </p:nvSpPr>
          <p:spPr>
            <a:xfrm>
              <a:off x="1508585"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 name="Google Shape;25478;p46"/>
            <p:cNvSpPr/>
            <p:nvPr/>
          </p:nvSpPr>
          <p:spPr>
            <a:xfrm>
              <a:off x="162809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 name="Google Shape;25479;p46"/>
            <p:cNvSpPr/>
            <p:nvPr/>
          </p:nvSpPr>
          <p:spPr>
            <a:xfrm>
              <a:off x="174760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 name="Google Shape;25480;p46"/>
            <p:cNvSpPr/>
            <p:nvPr/>
          </p:nvSpPr>
          <p:spPr>
            <a:xfrm>
              <a:off x="186711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 name="Google Shape;25481;p46"/>
            <p:cNvSpPr/>
            <p:nvPr/>
          </p:nvSpPr>
          <p:spPr>
            <a:xfrm>
              <a:off x="198661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 name="Google Shape;25482;p46"/>
            <p:cNvSpPr/>
            <p:nvPr/>
          </p:nvSpPr>
          <p:spPr>
            <a:xfrm>
              <a:off x="210612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 name="Google Shape;25483;p46"/>
            <p:cNvSpPr/>
            <p:nvPr/>
          </p:nvSpPr>
          <p:spPr>
            <a:xfrm>
              <a:off x="222563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 name="Google Shape;25484;p46"/>
            <p:cNvSpPr/>
            <p:nvPr/>
          </p:nvSpPr>
          <p:spPr>
            <a:xfrm>
              <a:off x="234514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 name="Google Shape;25485;p46"/>
            <p:cNvSpPr/>
            <p:nvPr/>
          </p:nvSpPr>
          <p:spPr>
            <a:xfrm>
              <a:off x="246465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 name="Google Shape;25486;p46"/>
            <p:cNvSpPr/>
            <p:nvPr/>
          </p:nvSpPr>
          <p:spPr>
            <a:xfrm>
              <a:off x="258415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 name="Google Shape;25487;p46"/>
            <p:cNvSpPr/>
            <p:nvPr/>
          </p:nvSpPr>
          <p:spPr>
            <a:xfrm>
              <a:off x="27036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 name="Google Shape;25488;p46"/>
            <p:cNvSpPr/>
            <p:nvPr/>
          </p:nvSpPr>
          <p:spPr>
            <a:xfrm>
              <a:off x="282317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 name="Google Shape;25489;p46"/>
            <p:cNvSpPr/>
            <p:nvPr/>
          </p:nvSpPr>
          <p:spPr>
            <a:xfrm>
              <a:off x="294268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 name="Google Shape;25490;p46"/>
            <p:cNvSpPr/>
            <p:nvPr/>
          </p:nvSpPr>
          <p:spPr>
            <a:xfrm>
              <a:off x="306219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 name="Google Shape;25491;p46"/>
            <p:cNvSpPr/>
            <p:nvPr/>
          </p:nvSpPr>
          <p:spPr>
            <a:xfrm>
              <a:off x="318170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 name="Google Shape;25492;p46"/>
            <p:cNvSpPr/>
            <p:nvPr/>
          </p:nvSpPr>
          <p:spPr>
            <a:xfrm>
              <a:off x="330120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 name="Google Shape;25493;p46"/>
            <p:cNvSpPr/>
            <p:nvPr/>
          </p:nvSpPr>
          <p:spPr>
            <a:xfrm>
              <a:off x="342071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 name="Google Shape;25494;p46"/>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 name="Google Shape;25495;p46"/>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 name="Google Shape;25496;p46"/>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 name="Google Shape;25497;p46"/>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 name="Google Shape;25498;p46"/>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 name="Google Shape;25499;p46"/>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 name="Google Shape;25500;p46"/>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 name="Google Shape;25501;p46"/>
            <p:cNvSpPr/>
            <p:nvPr/>
          </p:nvSpPr>
          <p:spPr>
            <a:xfrm>
              <a:off x="115006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 name="Google Shape;25502;p46"/>
            <p:cNvSpPr/>
            <p:nvPr/>
          </p:nvSpPr>
          <p:spPr>
            <a:xfrm>
              <a:off x="126956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 name="Google Shape;25503;p46"/>
            <p:cNvSpPr/>
            <p:nvPr/>
          </p:nvSpPr>
          <p:spPr>
            <a:xfrm>
              <a:off x="138907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 name="Google Shape;25504;p46"/>
            <p:cNvSpPr/>
            <p:nvPr/>
          </p:nvSpPr>
          <p:spPr>
            <a:xfrm>
              <a:off x="1508585"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 name="Google Shape;25505;p46"/>
            <p:cNvSpPr/>
            <p:nvPr/>
          </p:nvSpPr>
          <p:spPr>
            <a:xfrm>
              <a:off x="162809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 name="Google Shape;25506;p46"/>
            <p:cNvSpPr/>
            <p:nvPr/>
          </p:nvSpPr>
          <p:spPr>
            <a:xfrm>
              <a:off x="174760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 name="Google Shape;25507;p46"/>
            <p:cNvSpPr/>
            <p:nvPr/>
          </p:nvSpPr>
          <p:spPr>
            <a:xfrm>
              <a:off x="186711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 name="Google Shape;25508;p46"/>
            <p:cNvSpPr/>
            <p:nvPr/>
          </p:nvSpPr>
          <p:spPr>
            <a:xfrm>
              <a:off x="198661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 name="Google Shape;25509;p46"/>
            <p:cNvSpPr/>
            <p:nvPr/>
          </p:nvSpPr>
          <p:spPr>
            <a:xfrm>
              <a:off x="210612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 name="Google Shape;25510;p46"/>
            <p:cNvSpPr/>
            <p:nvPr/>
          </p:nvSpPr>
          <p:spPr>
            <a:xfrm>
              <a:off x="222563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 name="Google Shape;25511;p46"/>
            <p:cNvSpPr/>
            <p:nvPr/>
          </p:nvSpPr>
          <p:spPr>
            <a:xfrm>
              <a:off x="234514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 name="Google Shape;25512;p46"/>
            <p:cNvSpPr/>
            <p:nvPr/>
          </p:nvSpPr>
          <p:spPr>
            <a:xfrm>
              <a:off x="246465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 name="Google Shape;25513;p46"/>
            <p:cNvSpPr/>
            <p:nvPr/>
          </p:nvSpPr>
          <p:spPr>
            <a:xfrm>
              <a:off x="258415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 name="Google Shape;25514;p46"/>
            <p:cNvSpPr/>
            <p:nvPr/>
          </p:nvSpPr>
          <p:spPr>
            <a:xfrm>
              <a:off x="27036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 name="Google Shape;25515;p46"/>
            <p:cNvSpPr/>
            <p:nvPr/>
          </p:nvSpPr>
          <p:spPr>
            <a:xfrm>
              <a:off x="282317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 name="Google Shape;25516;p46"/>
            <p:cNvSpPr/>
            <p:nvPr/>
          </p:nvSpPr>
          <p:spPr>
            <a:xfrm>
              <a:off x="294268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 name="Google Shape;25517;p46"/>
            <p:cNvSpPr/>
            <p:nvPr/>
          </p:nvSpPr>
          <p:spPr>
            <a:xfrm>
              <a:off x="306219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 name="Google Shape;25518;p46"/>
            <p:cNvSpPr/>
            <p:nvPr/>
          </p:nvSpPr>
          <p:spPr>
            <a:xfrm>
              <a:off x="318170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 name="Google Shape;25519;p46"/>
            <p:cNvSpPr/>
            <p:nvPr/>
          </p:nvSpPr>
          <p:spPr>
            <a:xfrm>
              <a:off x="330120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 name="Google Shape;25520;p46"/>
            <p:cNvSpPr/>
            <p:nvPr/>
          </p:nvSpPr>
          <p:spPr>
            <a:xfrm>
              <a:off x="342071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 name="Google Shape;25521;p46"/>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 name="Google Shape;25522;p46"/>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 name="Google Shape;25523;p46"/>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 name="Google Shape;25524;p46"/>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 name="Google Shape;25525;p46"/>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 name="Google Shape;25526;p46"/>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 name="Google Shape;25527;p46"/>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 name="Google Shape;25528;p46"/>
            <p:cNvSpPr/>
            <p:nvPr/>
          </p:nvSpPr>
          <p:spPr>
            <a:xfrm>
              <a:off x="115006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 name="Google Shape;25529;p46"/>
            <p:cNvSpPr/>
            <p:nvPr/>
          </p:nvSpPr>
          <p:spPr>
            <a:xfrm>
              <a:off x="126956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 name="Google Shape;25530;p46"/>
            <p:cNvSpPr/>
            <p:nvPr/>
          </p:nvSpPr>
          <p:spPr>
            <a:xfrm>
              <a:off x="138907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 name="Google Shape;25531;p46"/>
            <p:cNvSpPr/>
            <p:nvPr/>
          </p:nvSpPr>
          <p:spPr>
            <a:xfrm>
              <a:off x="1508585"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 name="Google Shape;25532;p46"/>
            <p:cNvSpPr/>
            <p:nvPr/>
          </p:nvSpPr>
          <p:spPr>
            <a:xfrm>
              <a:off x="162809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 name="Google Shape;25533;p46"/>
            <p:cNvSpPr/>
            <p:nvPr/>
          </p:nvSpPr>
          <p:spPr>
            <a:xfrm>
              <a:off x="174760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 name="Google Shape;25534;p46"/>
            <p:cNvSpPr/>
            <p:nvPr/>
          </p:nvSpPr>
          <p:spPr>
            <a:xfrm>
              <a:off x="186711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 name="Google Shape;25535;p46"/>
            <p:cNvSpPr/>
            <p:nvPr/>
          </p:nvSpPr>
          <p:spPr>
            <a:xfrm>
              <a:off x="198661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 name="Google Shape;25536;p46"/>
            <p:cNvSpPr/>
            <p:nvPr/>
          </p:nvSpPr>
          <p:spPr>
            <a:xfrm>
              <a:off x="210612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 name="Google Shape;25537;p46"/>
            <p:cNvSpPr/>
            <p:nvPr/>
          </p:nvSpPr>
          <p:spPr>
            <a:xfrm>
              <a:off x="222563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 name="Google Shape;25538;p46"/>
            <p:cNvSpPr/>
            <p:nvPr/>
          </p:nvSpPr>
          <p:spPr>
            <a:xfrm>
              <a:off x="234514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 name="Google Shape;25539;p46"/>
            <p:cNvSpPr/>
            <p:nvPr/>
          </p:nvSpPr>
          <p:spPr>
            <a:xfrm>
              <a:off x="246465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 name="Google Shape;25540;p46"/>
            <p:cNvSpPr/>
            <p:nvPr/>
          </p:nvSpPr>
          <p:spPr>
            <a:xfrm>
              <a:off x="258415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 name="Google Shape;25541;p46"/>
            <p:cNvSpPr/>
            <p:nvPr/>
          </p:nvSpPr>
          <p:spPr>
            <a:xfrm>
              <a:off x="27036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 name="Google Shape;25542;p46"/>
            <p:cNvSpPr/>
            <p:nvPr/>
          </p:nvSpPr>
          <p:spPr>
            <a:xfrm>
              <a:off x="282317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 name="Google Shape;25543;p46"/>
            <p:cNvSpPr/>
            <p:nvPr/>
          </p:nvSpPr>
          <p:spPr>
            <a:xfrm>
              <a:off x="294268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 name="Google Shape;25544;p46"/>
            <p:cNvSpPr/>
            <p:nvPr/>
          </p:nvSpPr>
          <p:spPr>
            <a:xfrm>
              <a:off x="306219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 name="Google Shape;25545;p46"/>
            <p:cNvSpPr/>
            <p:nvPr/>
          </p:nvSpPr>
          <p:spPr>
            <a:xfrm>
              <a:off x="318170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 name="Google Shape;25546;p46"/>
            <p:cNvSpPr/>
            <p:nvPr/>
          </p:nvSpPr>
          <p:spPr>
            <a:xfrm>
              <a:off x="330120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 name="Google Shape;25547;p46"/>
            <p:cNvSpPr/>
            <p:nvPr/>
          </p:nvSpPr>
          <p:spPr>
            <a:xfrm>
              <a:off x="342071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 name="Google Shape;25548;p46"/>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 name="Google Shape;25549;p46"/>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 name="Google Shape;25550;p46"/>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 name="Google Shape;25551;p46"/>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 name="Google Shape;25552;p46"/>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 name="Google Shape;25553;p46"/>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 name="Google Shape;25554;p46"/>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 name="Google Shape;25555;p46"/>
            <p:cNvSpPr/>
            <p:nvPr/>
          </p:nvSpPr>
          <p:spPr>
            <a:xfrm>
              <a:off x="115006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 name="Google Shape;25556;p46"/>
            <p:cNvSpPr/>
            <p:nvPr/>
          </p:nvSpPr>
          <p:spPr>
            <a:xfrm>
              <a:off x="126956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 name="Google Shape;25557;p46"/>
            <p:cNvSpPr/>
            <p:nvPr/>
          </p:nvSpPr>
          <p:spPr>
            <a:xfrm>
              <a:off x="138907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 name="Google Shape;25558;p46"/>
            <p:cNvSpPr/>
            <p:nvPr/>
          </p:nvSpPr>
          <p:spPr>
            <a:xfrm>
              <a:off x="1508585"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 name="Google Shape;25559;p46"/>
            <p:cNvSpPr/>
            <p:nvPr/>
          </p:nvSpPr>
          <p:spPr>
            <a:xfrm>
              <a:off x="162809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 name="Google Shape;25560;p46"/>
            <p:cNvSpPr/>
            <p:nvPr/>
          </p:nvSpPr>
          <p:spPr>
            <a:xfrm>
              <a:off x="174760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 name="Google Shape;25561;p46"/>
            <p:cNvSpPr/>
            <p:nvPr/>
          </p:nvSpPr>
          <p:spPr>
            <a:xfrm>
              <a:off x="186711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 name="Google Shape;25562;p46"/>
            <p:cNvSpPr/>
            <p:nvPr/>
          </p:nvSpPr>
          <p:spPr>
            <a:xfrm>
              <a:off x="198661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 name="Google Shape;25563;p46"/>
            <p:cNvSpPr/>
            <p:nvPr/>
          </p:nvSpPr>
          <p:spPr>
            <a:xfrm>
              <a:off x="210612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 name="Google Shape;25564;p46"/>
            <p:cNvSpPr/>
            <p:nvPr/>
          </p:nvSpPr>
          <p:spPr>
            <a:xfrm>
              <a:off x="222563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 name="Google Shape;25565;p46"/>
            <p:cNvSpPr/>
            <p:nvPr/>
          </p:nvSpPr>
          <p:spPr>
            <a:xfrm>
              <a:off x="234514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 name="Google Shape;25566;p46"/>
            <p:cNvSpPr/>
            <p:nvPr/>
          </p:nvSpPr>
          <p:spPr>
            <a:xfrm>
              <a:off x="246465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 name="Google Shape;25567;p46"/>
            <p:cNvSpPr/>
            <p:nvPr/>
          </p:nvSpPr>
          <p:spPr>
            <a:xfrm>
              <a:off x="258415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 name="Google Shape;25568;p46"/>
            <p:cNvSpPr/>
            <p:nvPr/>
          </p:nvSpPr>
          <p:spPr>
            <a:xfrm>
              <a:off x="27036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 name="Google Shape;25569;p46"/>
            <p:cNvSpPr/>
            <p:nvPr/>
          </p:nvSpPr>
          <p:spPr>
            <a:xfrm>
              <a:off x="282317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 name="Google Shape;25570;p46"/>
            <p:cNvSpPr/>
            <p:nvPr/>
          </p:nvSpPr>
          <p:spPr>
            <a:xfrm>
              <a:off x="294268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 name="Google Shape;25571;p46"/>
            <p:cNvSpPr/>
            <p:nvPr/>
          </p:nvSpPr>
          <p:spPr>
            <a:xfrm>
              <a:off x="306219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 name="Google Shape;25572;p46"/>
            <p:cNvSpPr/>
            <p:nvPr/>
          </p:nvSpPr>
          <p:spPr>
            <a:xfrm>
              <a:off x="318170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 name="Google Shape;25573;p46"/>
            <p:cNvSpPr/>
            <p:nvPr/>
          </p:nvSpPr>
          <p:spPr>
            <a:xfrm>
              <a:off x="330120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 name="Google Shape;25574;p46"/>
            <p:cNvSpPr/>
            <p:nvPr/>
          </p:nvSpPr>
          <p:spPr>
            <a:xfrm>
              <a:off x="342071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 name="Google Shape;25575;p46"/>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 name="Google Shape;25576;p46"/>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 name="Google Shape;25577;p46"/>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 name="Google Shape;25578;p46"/>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 name="Google Shape;25579;p46"/>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 name="Google Shape;25580;p46"/>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 name="Google Shape;25581;p46"/>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 name="Google Shape;25582;p46"/>
            <p:cNvSpPr/>
            <p:nvPr/>
          </p:nvSpPr>
          <p:spPr>
            <a:xfrm>
              <a:off x="115006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 name="Google Shape;25583;p46"/>
            <p:cNvSpPr/>
            <p:nvPr/>
          </p:nvSpPr>
          <p:spPr>
            <a:xfrm>
              <a:off x="126956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 name="Google Shape;25584;p46"/>
            <p:cNvSpPr/>
            <p:nvPr/>
          </p:nvSpPr>
          <p:spPr>
            <a:xfrm>
              <a:off x="138907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 name="Google Shape;25585;p46"/>
            <p:cNvSpPr/>
            <p:nvPr/>
          </p:nvSpPr>
          <p:spPr>
            <a:xfrm>
              <a:off x="1508585"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 name="Google Shape;25586;p46"/>
            <p:cNvSpPr/>
            <p:nvPr/>
          </p:nvSpPr>
          <p:spPr>
            <a:xfrm>
              <a:off x="162809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 name="Google Shape;25587;p46"/>
            <p:cNvSpPr/>
            <p:nvPr/>
          </p:nvSpPr>
          <p:spPr>
            <a:xfrm>
              <a:off x="174760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 name="Google Shape;25588;p46"/>
            <p:cNvSpPr/>
            <p:nvPr/>
          </p:nvSpPr>
          <p:spPr>
            <a:xfrm>
              <a:off x="186711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 name="Google Shape;25589;p46"/>
            <p:cNvSpPr/>
            <p:nvPr/>
          </p:nvSpPr>
          <p:spPr>
            <a:xfrm>
              <a:off x="198661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 name="Google Shape;25590;p46"/>
            <p:cNvSpPr/>
            <p:nvPr/>
          </p:nvSpPr>
          <p:spPr>
            <a:xfrm>
              <a:off x="210612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 name="Google Shape;25591;p46"/>
            <p:cNvSpPr/>
            <p:nvPr/>
          </p:nvSpPr>
          <p:spPr>
            <a:xfrm>
              <a:off x="222563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 name="Google Shape;25592;p46"/>
            <p:cNvSpPr/>
            <p:nvPr/>
          </p:nvSpPr>
          <p:spPr>
            <a:xfrm>
              <a:off x="234514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 name="Google Shape;25593;p46"/>
            <p:cNvSpPr/>
            <p:nvPr/>
          </p:nvSpPr>
          <p:spPr>
            <a:xfrm>
              <a:off x="246465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 name="Google Shape;25594;p46"/>
            <p:cNvSpPr/>
            <p:nvPr/>
          </p:nvSpPr>
          <p:spPr>
            <a:xfrm>
              <a:off x="258415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 name="Google Shape;25595;p46"/>
            <p:cNvSpPr/>
            <p:nvPr/>
          </p:nvSpPr>
          <p:spPr>
            <a:xfrm>
              <a:off x="27036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 name="Google Shape;25596;p46"/>
            <p:cNvSpPr/>
            <p:nvPr/>
          </p:nvSpPr>
          <p:spPr>
            <a:xfrm>
              <a:off x="282317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 name="Google Shape;25597;p46"/>
            <p:cNvSpPr/>
            <p:nvPr/>
          </p:nvSpPr>
          <p:spPr>
            <a:xfrm>
              <a:off x="294268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 name="Google Shape;25598;p46"/>
            <p:cNvSpPr/>
            <p:nvPr/>
          </p:nvSpPr>
          <p:spPr>
            <a:xfrm>
              <a:off x="306219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 name="Google Shape;25599;p46"/>
            <p:cNvSpPr/>
            <p:nvPr/>
          </p:nvSpPr>
          <p:spPr>
            <a:xfrm>
              <a:off x="318170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 name="Google Shape;25600;p46"/>
            <p:cNvSpPr/>
            <p:nvPr/>
          </p:nvSpPr>
          <p:spPr>
            <a:xfrm>
              <a:off x="330120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 name="Google Shape;25601;p46"/>
            <p:cNvSpPr/>
            <p:nvPr/>
          </p:nvSpPr>
          <p:spPr>
            <a:xfrm>
              <a:off x="342071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 name="Google Shape;25602;p46"/>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 name="Google Shape;25603;p46"/>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 name="Google Shape;25604;p46"/>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 name="Google Shape;25605;p46"/>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 name="Google Shape;25606;p46"/>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 name="Google Shape;25607;p46"/>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 name="Google Shape;25608;p46"/>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 name="Google Shape;25609;p46"/>
            <p:cNvSpPr/>
            <p:nvPr/>
          </p:nvSpPr>
          <p:spPr>
            <a:xfrm>
              <a:off x="115006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 name="Google Shape;25610;p46"/>
            <p:cNvSpPr/>
            <p:nvPr/>
          </p:nvSpPr>
          <p:spPr>
            <a:xfrm>
              <a:off x="126956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 name="Google Shape;25611;p46"/>
            <p:cNvSpPr/>
            <p:nvPr/>
          </p:nvSpPr>
          <p:spPr>
            <a:xfrm>
              <a:off x="138907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 name="Google Shape;25612;p46"/>
            <p:cNvSpPr/>
            <p:nvPr/>
          </p:nvSpPr>
          <p:spPr>
            <a:xfrm>
              <a:off x="1508585"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 name="Google Shape;25613;p46"/>
            <p:cNvSpPr/>
            <p:nvPr/>
          </p:nvSpPr>
          <p:spPr>
            <a:xfrm>
              <a:off x="162809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 name="Google Shape;25614;p46"/>
            <p:cNvSpPr/>
            <p:nvPr/>
          </p:nvSpPr>
          <p:spPr>
            <a:xfrm>
              <a:off x="174760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 name="Google Shape;25615;p46"/>
            <p:cNvSpPr/>
            <p:nvPr/>
          </p:nvSpPr>
          <p:spPr>
            <a:xfrm>
              <a:off x="186711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 name="Google Shape;25616;p46"/>
            <p:cNvSpPr/>
            <p:nvPr/>
          </p:nvSpPr>
          <p:spPr>
            <a:xfrm>
              <a:off x="198661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 name="Google Shape;25617;p46"/>
            <p:cNvSpPr/>
            <p:nvPr/>
          </p:nvSpPr>
          <p:spPr>
            <a:xfrm>
              <a:off x="210612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 name="Google Shape;25618;p46"/>
            <p:cNvSpPr/>
            <p:nvPr/>
          </p:nvSpPr>
          <p:spPr>
            <a:xfrm>
              <a:off x="222563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 name="Google Shape;25619;p46"/>
            <p:cNvSpPr/>
            <p:nvPr/>
          </p:nvSpPr>
          <p:spPr>
            <a:xfrm>
              <a:off x="234514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 name="Google Shape;25620;p46"/>
            <p:cNvSpPr/>
            <p:nvPr/>
          </p:nvSpPr>
          <p:spPr>
            <a:xfrm>
              <a:off x="246465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 name="Google Shape;25621;p46"/>
            <p:cNvSpPr/>
            <p:nvPr/>
          </p:nvSpPr>
          <p:spPr>
            <a:xfrm>
              <a:off x="258415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 name="Google Shape;25622;p46"/>
            <p:cNvSpPr/>
            <p:nvPr/>
          </p:nvSpPr>
          <p:spPr>
            <a:xfrm>
              <a:off x="27036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 name="Google Shape;25623;p46"/>
            <p:cNvSpPr/>
            <p:nvPr/>
          </p:nvSpPr>
          <p:spPr>
            <a:xfrm>
              <a:off x="282317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 name="Google Shape;25624;p46"/>
            <p:cNvSpPr/>
            <p:nvPr/>
          </p:nvSpPr>
          <p:spPr>
            <a:xfrm>
              <a:off x="294268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 name="Google Shape;25625;p46"/>
            <p:cNvSpPr/>
            <p:nvPr/>
          </p:nvSpPr>
          <p:spPr>
            <a:xfrm>
              <a:off x="306219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 name="Google Shape;25626;p46"/>
            <p:cNvSpPr/>
            <p:nvPr/>
          </p:nvSpPr>
          <p:spPr>
            <a:xfrm>
              <a:off x="318170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 name="Google Shape;25627;p46"/>
            <p:cNvSpPr/>
            <p:nvPr/>
          </p:nvSpPr>
          <p:spPr>
            <a:xfrm>
              <a:off x="330120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 name="Google Shape;25628;p46"/>
            <p:cNvSpPr/>
            <p:nvPr/>
          </p:nvSpPr>
          <p:spPr>
            <a:xfrm>
              <a:off x="342071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 name="Google Shape;25629;p46"/>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 name="Google Shape;25630;p46"/>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 name="Google Shape;25631;p46"/>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 name="Google Shape;25632;p46"/>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 name="Google Shape;25633;p46"/>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 name="Google Shape;25634;p46"/>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 name="Google Shape;25635;p46"/>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 name="Google Shape;25636;p46"/>
            <p:cNvSpPr/>
            <p:nvPr/>
          </p:nvSpPr>
          <p:spPr>
            <a:xfrm>
              <a:off x="115006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 name="Google Shape;25637;p46"/>
            <p:cNvSpPr/>
            <p:nvPr/>
          </p:nvSpPr>
          <p:spPr>
            <a:xfrm>
              <a:off x="126956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 name="Google Shape;25638;p46"/>
            <p:cNvSpPr/>
            <p:nvPr/>
          </p:nvSpPr>
          <p:spPr>
            <a:xfrm>
              <a:off x="138907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 name="Google Shape;25639;p46"/>
            <p:cNvSpPr/>
            <p:nvPr/>
          </p:nvSpPr>
          <p:spPr>
            <a:xfrm>
              <a:off x="1508585"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 name="Google Shape;25640;p46"/>
            <p:cNvSpPr/>
            <p:nvPr/>
          </p:nvSpPr>
          <p:spPr>
            <a:xfrm>
              <a:off x="162809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 name="Google Shape;25641;p46"/>
            <p:cNvSpPr/>
            <p:nvPr/>
          </p:nvSpPr>
          <p:spPr>
            <a:xfrm>
              <a:off x="174760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 name="Google Shape;25642;p46"/>
            <p:cNvSpPr/>
            <p:nvPr/>
          </p:nvSpPr>
          <p:spPr>
            <a:xfrm>
              <a:off x="186711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 name="Google Shape;25643;p46"/>
            <p:cNvSpPr/>
            <p:nvPr/>
          </p:nvSpPr>
          <p:spPr>
            <a:xfrm>
              <a:off x="198661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 name="Google Shape;25644;p46"/>
            <p:cNvSpPr/>
            <p:nvPr/>
          </p:nvSpPr>
          <p:spPr>
            <a:xfrm>
              <a:off x="210612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 name="Google Shape;25645;p46"/>
            <p:cNvSpPr/>
            <p:nvPr/>
          </p:nvSpPr>
          <p:spPr>
            <a:xfrm>
              <a:off x="222563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 name="Google Shape;25646;p46"/>
            <p:cNvSpPr/>
            <p:nvPr/>
          </p:nvSpPr>
          <p:spPr>
            <a:xfrm>
              <a:off x="234514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 name="Google Shape;25647;p46"/>
            <p:cNvSpPr/>
            <p:nvPr/>
          </p:nvSpPr>
          <p:spPr>
            <a:xfrm>
              <a:off x="246465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 name="Google Shape;25648;p46"/>
            <p:cNvSpPr/>
            <p:nvPr/>
          </p:nvSpPr>
          <p:spPr>
            <a:xfrm>
              <a:off x="258415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 name="Google Shape;25649;p46"/>
            <p:cNvSpPr/>
            <p:nvPr/>
          </p:nvSpPr>
          <p:spPr>
            <a:xfrm>
              <a:off x="27036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 name="Google Shape;25650;p46"/>
            <p:cNvSpPr/>
            <p:nvPr/>
          </p:nvSpPr>
          <p:spPr>
            <a:xfrm>
              <a:off x="282317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 name="Google Shape;25651;p46"/>
            <p:cNvSpPr/>
            <p:nvPr/>
          </p:nvSpPr>
          <p:spPr>
            <a:xfrm>
              <a:off x="294268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 name="Google Shape;25652;p46"/>
            <p:cNvSpPr/>
            <p:nvPr/>
          </p:nvSpPr>
          <p:spPr>
            <a:xfrm>
              <a:off x="306219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 name="Google Shape;25653;p46"/>
            <p:cNvSpPr/>
            <p:nvPr/>
          </p:nvSpPr>
          <p:spPr>
            <a:xfrm>
              <a:off x="318170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 name="Google Shape;25654;p46"/>
            <p:cNvSpPr/>
            <p:nvPr/>
          </p:nvSpPr>
          <p:spPr>
            <a:xfrm>
              <a:off x="330120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 name="Google Shape;25655;p46"/>
            <p:cNvSpPr/>
            <p:nvPr/>
          </p:nvSpPr>
          <p:spPr>
            <a:xfrm>
              <a:off x="342071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 name="Google Shape;25656;p46"/>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 name="Google Shape;25657;p46"/>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 name="Google Shape;25658;p46"/>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 name="Google Shape;25659;p46"/>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 name="Google Shape;25660;p46"/>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 name="Google Shape;25661;p46"/>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 name="Google Shape;25662;p46"/>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 name="Google Shape;25663;p46"/>
            <p:cNvSpPr/>
            <p:nvPr/>
          </p:nvSpPr>
          <p:spPr>
            <a:xfrm>
              <a:off x="115006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 name="Google Shape;25664;p46"/>
            <p:cNvSpPr/>
            <p:nvPr/>
          </p:nvSpPr>
          <p:spPr>
            <a:xfrm>
              <a:off x="126956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 name="Google Shape;25665;p46"/>
            <p:cNvSpPr/>
            <p:nvPr/>
          </p:nvSpPr>
          <p:spPr>
            <a:xfrm>
              <a:off x="138907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5" name="Google Shape;25666;p46"/>
            <p:cNvSpPr/>
            <p:nvPr/>
          </p:nvSpPr>
          <p:spPr>
            <a:xfrm>
              <a:off x="1508585"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6" name="Google Shape;25667;p46"/>
            <p:cNvSpPr/>
            <p:nvPr/>
          </p:nvSpPr>
          <p:spPr>
            <a:xfrm>
              <a:off x="162809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7" name="Google Shape;25668;p46"/>
            <p:cNvSpPr/>
            <p:nvPr/>
          </p:nvSpPr>
          <p:spPr>
            <a:xfrm>
              <a:off x="174760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8" name="Google Shape;25669;p46"/>
            <p:cNvSpPr/>
            <p:nvPr/>
          </p:nvSpPr>
          <p:spPr>
            <a:xfrm>
              <a:off x="186711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9" name="Google Shape;25670;p46"/>
            <p:cNvSpPr/>
            <p:nvPr/>
          </p:nvSpPr>
          <p:spPr>
            <a:xfrm>
              <a:off x="198661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0" name="Google Shape;25671;p46"/>
            <p:cNvSpPr/>
            <p:nvPr/>
          </p:nvSpPr>
          <p:spPr>
            <a:xfrm>
              <a:off x="210612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1" name="Google Shape;25672;p46"/>
            <p:cNvSpPr/>
            <p:nvPr/>
          </p:nvSpPr>
          <p:spPr>
            <a:xfrm>
              <a:off x="222563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2" name="Google Shape;25673;p46"/>
            <p:cNvSpPr/>
            <p:nvPr/>
          </p:nvSpPr>
          <p:spPr>
            <a:xfrm>
              <a:off x="234514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3" name="Google Shape;25674;p46"/>
            <p:cNvSpPr/>
            <p:nvPr/>
          </p:nvSpPr>
          <p:spPr>
            <a:xfrm>
              <a:off x="246465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4" name="Google Shape;25675;p46"/>
            <p:cNvSpPr/>
            <p:nvPr/>
          </p:nvSpPr>
          <p:spPr>
            <a:xfrm>
              <a:off x="258415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5" name="Google Shape;25676;p46"/>
            <p:cNvSpPr/>
            <p:nvPr/>
          </p:nvSpPr>
          <p:spPr>
            <a:xfrm>
              <a:off x="27036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6" name="Google Shape;25677;p46"/>
            <p:cNvSpPr/>
            <p:nvPr/>
          </p:nvSpPr>
          <p:spPr>
            <a:xfrm>
              <a:off x="282317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7" name="Google Shape;25678;p46"/>
            <p:cNvSpPr/>
            <p:nvPr/>
          </p:nvSpPr>
          <p:spPr>
            <a:xfrm>
              <a:off x="294268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8" name="Google Shape;25679;p46"/>
            <p:cNvSpPr/>
            <p:nvPr/>
          </p:nvSpPr>
          <p:spPr>
            <a:xfrm>
              <a:off x="306219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9" name="Google Shape;25680;p46"/>
            <p:cNvSpPr/>
            <p:nvPr/>
          </p:nvSpPr>
          <p:spPr>
            <a:xfrm>
              <a:off x="318170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0" name="Google Shape;25681;p46"/>
            <p:cNvSpPr/>
            <p:nvPr/>
          </p:nvSpPr>
          <p:spPr>
            <a:xfrm>
              <a:off x="330120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1" name="Google Shape;25682;p46"/>
            <p:cNvSpPr/>
            <p:nvPr/>
          </p:nvSpPr>
          <p:spPr>
            <a:xfrm>
              <a:off x="342071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2" name="Google Shape;25683;p46"/>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3" name="Google Shape;25684;p46"/>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4" name="Google Shape;25685;p46"/>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5" name="Google Shape;25686;p46"/>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6" name="Google Shape;25687;p46"/>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7" name="Google Shape;25688;p46"/>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8" name="Google Shape;25689;p46"/>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9" name="Google Shape;25690;p46"/>
            <p:cNvSpPr/>
            <p:nvPr/>
          </p:nvSpPr>
          <p:spPr>
            <a:xfrm>
              <a:off x="115006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0" name="Google Shape;25691;p46"/>
            <p:cNvSpPr/>
            <p:nvPr/>
          </p:nvSpPr>
          <p:spPr>
            <a:xfrm>
              <a:off x="126956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1" name="Google Shape;25692;p46"/>
            <p:cNvSpPr/>
            <p:nvPr/>
          </p:nvSpPr>
          <p:spPr>
            <a:xfrm>
              <a:off x="138907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2" name="Google Shape;25693;p46"/>
            <p:cNvSpPr/>
            <p:nvPr/>
          </p:nvSpPr>
          <p:spPr>
            <a:xfrm>
              <a:off x="1508585"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3" name="Google Shape;25694;p46"/>
            <p:cNvSpPr/>
            <p:nvPr/>
          </p:nvSpPr>
          <p:spPr>
            <a:xfrm>
              <a:off x="162809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4" name="Google Shape;25695;p46"/>
            <p:cNvSpPr/>
            <p:nvPr/>
          </p:nvSpPr>
          <p:spPr>
            <a:xfrm>
              <a:off x="174760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5" name="Google Shape;25696;p46"/>
            <p:cNvSpPr/>
            <p:nvPr/>
          </p:nvSpPr>
          <p:spPr>
            <a:xfrm>
              <a:off x="186711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6" name="Google Shape;25697;p46"/>
            <p:cNvSpPr/>
            <p:nvPr/>
          </p:nvSpPr>
          <p:spPr>
            <a:xfrm>
              <a:off x="198661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7" name="Google Shape;25698;p46"/>
            <p:cNvSpPr/>
            <p:nvPr/>
          </p:nvSpPr>
          <p:spPr>
            <a:xfrm>
              <a:off x="210612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8" name="Google Shape;25699;p46"/>
            <p:cNvSpPr/>
            <p:nvPr/>
          </p:nvSpPr>
          <p:spPr>
            <a:xfrm>
              <a:off x="222563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9" name="Google Shape;25700;p46"/>
            <p:cNvSpPr/>
            <p:nvPr/>
          </p:nvSpPr>
          <p:spPr>
            <a:xfrm>
              <a:off x="234514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0" name="Google Shape;25701;p46"/>
            <p:cNvSpPr/>
            <p:nvPr/>
          </p:nvSpPr>
          <p:spPr>
            <a:xfrm>
              <a:off x="246465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1" name="Google Shape;25702;p46"/>
            <p:cNvSpPr/>
            <p:nvPr/>
          </p:nvSpPr>
          <p:spPr>
            <a:xfrm>
              <a:off x="258415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2" name="Google Shape;25703;p46"/>
            <p:cNvSpPr/>
            <p:nvPr/>
          </p:nvSpPr>
          <p:spPr>
            <a:xfrm>
              <a:off x="27036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3" name="Google Shape;25704;p46"/>
            <p:cNvSpPr/>
            <p:nvPr/>
          </p:nvSpPr>
          <p:spPr>
            <a:xfrm>
              <a:off x="282317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4" name="Google Shape;25705;p46"/>
            <p:cNvSpPr/>
            <p:nvPr/>
          </p:nvSpPr>
          <p:spPr>
            <a:xfrm>
              <a:off x="294268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5" name="Google Shape;25706;p46"/>
            <p:cNvSpPr/>
            <p:nvPr/>
          </p:nvSpPr>
          <p:spPr>
            <a:xfrm>
              <a:off x="306219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6" name="Google Shape;25707;p46"/>
            <p:cNvSpPr/>
            <p:nvPr/>
          </p:nvSpPr>
          <p:spPr>
            <a:xfrm>
              <a:off x="318170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7" name="Google Shape;25708;p46"/>
            <p:cNvSpPr/>
            <p:nvPr/>
          </p:nvSpPr>
          <p:spPr>
            <a:xfrm>
              <a:off x="330120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8" name="Google Shape;25709;p46"/>
            <p:cNvSpPr/>
            <p:nvPr/>
          </p:nvSpPr>
          <p:spPr>
            <a:xfrm>
              <a:off x="342071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9" name="Google Shape;25710;p46"/>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0" name="Google Shape;25711;p46"/>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1" name="Google Shape;25712;p46"/>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2" name="Google Shape;25713;p46"/>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3" name="Google Shape;25714;p46"/>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4" name="Google Shape;25715;p46"/>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5" name="Google Shape;25716;p46"/>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6" name="Google Shape;25717;p46"/>
            <p:cNvSpPr/>
            <p:nvPr/>
          </p:nvSpPr>
          <p:spPr>
            <a:xfrm>
              <a:off x="115006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7" name="Google Shape;25718;p46"/>
            <p:cNvSpPr/>
            <p:nvPr/>
          </p:nvSpPr>
          <p:spPr>
            <a:xfrm>
              <a:off x="126956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8" name="Google Shape;25719;p46"/>
            <p:cNvSpPr/>
            <p:nvPr/>
          </p:nvSpPr>
          <p:spPr>
            <a:xfrm>
              <a:off x="138907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9" name="Google Shape;25720;p46"/>
            <p:cNvSpPr/>
            <p:nvPr/>
          </p:nvSpPr>
          <p:spPr>
            <a:xfrm>
              <a:off x="1508585"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0" name="Google Shape;25721;p46"/>
            <p:cNvSpPr/>
            <p:nvPr/>
          </p:nvSpPr>
          <p:spPr>
            <a:xfrm>
              <a:off x="162809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1" name="Google Shape;25722;p46"/>
            <p:cNvSpPr/>
            <p:nvPr/>
          </p:nvSpPr>
          <p:spPr>
            <a:xfrm>
              <a:off x="174760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2" name="Google Shape;25723;p46"/>
            <p:cNvSpPr/>
            <p:nvPr/>
          </p:nvSpPr>
          <p:spPr>
            <a:xfrm>
              <a:off x="186711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3" name="Google Shape;25724;p46"/>
            <p:cNvSpPr/>
            <p:nvPr/>
          </p:nvSpPr>
          <p:spPr>
            <a:xfrm>
              <a:off x="198661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4" name="Google Shape;25725;p46"/>
            <p:cNvSpPr/>
            <p:nvPr/>
          </p:nvSpPr>
          <p:spPr>
            <a:xfrm>
              <a:off x="210612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5" name="Google Shape;25726;p46"/>
            <p:cNvSpPr/>
            <p:nvPr/>
          </p:nvSpPr>
          <p:spPr>
            <a:xfrm>
              <a:off x="222563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6" name="Google Shape;25727;p46"/>
            <p:cNvSpPr/>
            <p:nvPr/>
          </p:nvSpPr>
          <p:spPr>
            <a:xfrm>
              <a:off x="234514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7" name="Google Shape;25728;p46"/>
            <p:cNvSpPr/>
            <p:nvPr/>
          </p:nvSpPr>
          <p:spPr>
            <a:xfrm>
              <a:off x="246465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8" name="Google Shape;25729;p46"/>
            <p:cNvSpPr/>
            <p:nvPr/>
          </p:nvSpPr>
          <p:spPr>
            <a:xfrm>
              <a:off x="258415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9" name="Google Shape;25730;p46"/>
            <p:cNvSpPr/>
            <p:nvPr/>
          </p:nvSpPr>
          <p:spPr>
            <a:xfrm>
              <a:off x="27036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0" name="Google Shape;25731;p46"/>
            <p:cNvSpPr/>
            <p:nvPr/>
          </p:nvSpPr>
          <p:spPr>
            <a:xfrm>
              <a:off x="282317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1" name="Google Shape;25732;p46"/>
            <p:cNvSpPr/>
            <p:nvPr/>
          </p:nvSpPr>
          <p:spPr>
            <a:xfrm>
              <a:off x="294268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2" name="Google Shape;25733;p46"/>
            <p:cNvSpPr/>
            <p:nvPr/>
          </p:nvSpPr>
          <p:spPr>
            <a:xfrm>
              <a:off x="306219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3" name="Google Shape;25734;p46"/>
            <p:cNvSpPr/>
            <p:nvPr/>
          </p:nvSpPr>
          <p:spPr>
            <a:xfrm>
              <a:off x="318170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4" name="Google Shape;25735;p46"/>
            <p:cNvSpPr/>
            <p:nvPr/>
          </p:nvSpPr>
          <p:spPr>
            <a:xfrm>
              <a:off x="330120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5" name="Google Shape;25736;p46"/>
            <p:cNvSpPr/>
            <p:nvPr/>
          </p:nvSpPr>
          <p:spPr>
            <a:xfrm>
              <a:off x="342071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6" name="Google Shape;25737;p46"/>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7" name="Google Shape;25738;p46"/>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8" name="Google Shape;25739;p46"/>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9" name="Google Shape;25740;p46"/>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0" name="Google Shape;25741;p46"/>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1" name="Google Shape;25742;p46"/>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2" name="Google Shape;25743;p46"/>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3" name="Google Shape;25744;p46"/>
            <p:cNvSpPr/>
            <p:nvPr/>
          </p:nvSpPr>
          <p:spPr>
            <a:xfrm>
              <a:off x="115006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4" name="Google Shape;25745;p46"/>
            <p:cNvSpPr/>
            <p:nvPr/>
          </p:nvSpPr>
          <p:spPr>
            <a:xfrm>
              <a:off x="126956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5" name="Google Shape;25746;p46"/>
            <p:cNvSpPr/>
            <p:nvPr/>
          </p:nvSpPr>
          <p:spPr>
            <a:xfrm>
              <a:off x="138907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6" name="Google Shape;25747;p46"/>
            <p:cNvSpPr/>
            <p:nvPr/>
          </p:nvSpPr>
          <p:spPr>
            <a:xfrm>
              <a:off x="1508585"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7" name="Google Shape;25748;p46"/>
            <p:cNvSpPr/>
            <p:nvPr/>
          </p:nvSpPr>
          <p:spPr>
            <a:xfrm>
              <a:off x="162809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8" name="Google Shape;25749;p46"/>
            <p:cNvSpPr/>
            <p:nvPr/>
          </p:nvSpPr>
          <p:spPr>
            <a:xfrm>
              <a:off x="174760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9" name="Google Shape;25750;p46"/>
            <p:cNvSpPr/>
            <p:nvPr/>
          </p:nvSpPr>
          <p:spPr>
            <a:xfrm>
              <a:off x="186711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0" name="Google Shape;25751;p46"/>
            <p:cNvSpPr/>
            <p:nvPr/>
          </p:nvSpPr>
          <p:spPr>
            <a:xfrm>
              <a:off x="198661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1" name="Google Shape;25752;p46"/>
            <p:cNvSpPr/>
            <p:nvPr/>
          </p:nvSpPr>
          <p:spPr>
            <a:xfrm>
              <a:off x="210612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2" name="Google Shape;25753;p46"/>
            <p:cNvSpPr/>
            <p:nvPr/>
          </p:nvSpPr>
          <p:spPr>
            <a:xfrm>
              <a:off x="222563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3" name="Google Shape;25754;p46"/>
            <p:cNvSpPr/>
            <p:nvPr/>
          </p:nvSpPr>
          <p:spPr>
            <a:xfrm>
              <a:off x="234514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4" name="Google Shape;25755;p46"/>
            <p:cNvSpPr/>
            <p:nvPr/>
          </p:nvSpPr>
          <p:spPr>
            <a:xfrm>
              <a:off x="246465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5" name="Google Shape;25756;p46"/>
            <p:cNvSpPr/>
            <p:nvPr/>
          </p:nvSpPr>
          <p:spPr>
            <a:xfrm>
              <a:off x="258415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6" name="Google Shape;25757;p46"/>
            <p:cNvSpPr/>
            <p:nvPr/>
          </p:nvSpPr>
          <p:spPr>
            <a:xfrm>
              <a:off x="27036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7" name="Google Shape;25758;p46"/>
            <p:cNvSpPr/>
            <p:nvPr/>
          </p:nvSpPr>
          <p:spPr>
            <a:xfrm>
              <a:off x="282317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8" name="Google Shape;25759;p46"/>
            <p:cNvSpPr/>
            <p:nvPr/>
          </p:nvSpPr>
          <p:spPr>
            <a:xfrm>
              <a:off x="294268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9" name="Google Shape;25760;p46"/>
            <p:cNvSpPr/>
            <p:nvPr/>
          </p:nvSpPr>
          <p:spPr>
            <a:xfrm>
              <a:off x="306219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0" name="Google Shape;25761;p46"/>
            <p:cNvSpPr/>
            <p:nvPr/>
          </p:nvSpPr>
          <p:spPr>
            <a:xfrm>
              <a:off x="318170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1" name="Google Shape;25762;p46"/>
            <p:cNvSpPr/>
            <p:nvPr/>
          </p:nvSpPr>
          <p:spPr>
            <a:xfrm>
              <a:off x="330120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2" name="Google Shape;25763;p46"/>
            <p:cNvSpPr/>
            <p:nvPr/>
          </p:nvSpPr>
          <p:spPr>
            <a:xfrm>
              <a:off x="342071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3" name="Google Shape;25764;p46"/>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4" name="Google Shape;25765;p46"/>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5" name="Google Shape;25766;p46"/>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6" name="Google Shape;25767;p46"/>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7" name="Google Shape;25768;p46"/>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8" name="Google Shape;25769;p46"/>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9" name="Google Shape;25770;p46"/>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0" name="Google Shape;25771;p46"/>
            <p:cNvSpPr/>
            <p:nvPr/>
          </p:nvSpPr>
          <p:spPr>
            <a:xfrm>
              <a:off x="115006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1" name="Google Shape;25772;p46"/>
            <p:cNvSpPr/>
            <p:nvPr/>
          </p:nvSpPr>
          <p:spPr>
            <a:xfrm>
              <a:off x="126956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2" name="Google Shape;25773;p46"/>
            <p:cNvSpPr/>
            <p:nvPr/>
          </p:nvSpPr>
          <p:spPr>
            <a:xfrm>
              <a:off x="138907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3" name="Google Shape;25774;p46"/>
            <p:cNvSpPr/>
            <p:nvPr/>
          </p:nvSpPr>
          <p:spPr>
            <a:xfrm>
              <a:off x="1508585"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4" name="Google Shape;25775;p46"/>
            <p:cNvSpPr/>
            <p:nvPr/>
          </p:nvSpPr>
          <p:spPr>
            <a:xfrm>
              <a:off x="162809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5" name="Google Shape;25776;p46"/>
            <p:cNvSpPr/>
            <p:nvPr/>
          </p:nvSpPr>
          <p:spPr>
            <a:xfrm>
              <a:off x="174760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6" name="Google Shape;25777;p46"/>
            <p:cNvSpPr/>
            <p:nvPr/>
          </p:nvSpPr>
          <p:spPr>
            <a:xfrm>
              <a:off x="186711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7" name="Google Shape;25778;p46"/>
            <p:cNvSpPr/>
            <p:nvPr/>
          </p:nvSpPr>
          <p:spPr>
            <a:xfrm>
              <a:off x="198661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8" name="Google Shape;25779;p46"/>
            <p:cNvSpPr/>
            <p:nvPr/>
          </p:nvSpPr>
          <p:spPr>
            <a:xfrm>
              <a:off x="210612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9" name="Google Shape;25780;p46"/>
            <p:cNvSpPr/>
            <p:nvPr/>
          </p:nvSpPr>
          <p:spPr>
            <a:xfrm>
              <a:off x="222563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0" name="Google Shape;25781;p46"/>
            <p:cNvSpPr/>
            <p:nvPr/>
          </p:nvSpPr>
          <p:spPr>
            <a:xfrm>
              <a:off x="234514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1" name="Google Shape;25782;p46"/>
            <p:cNvSpPr/>
            <p:nvPr/>
          </p:nvSpPr>
          <p:spPr>
            <a:xfrm>
              <a:off x="246465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2" name="Google Shape;25783;p46"/>
            <p:cNvSpPr/>
            <p:nvPr/>
          </p:nvSpPr>
          <p:spPr>
            <a:xfrm>
              <a:off x="258415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3" name="Google Shape;25784;p46"/>
            <p:cNvSpPr/>
            <p:nvPr/>
          </p:nvSpPr>
          <p:spPr>
            <a:xfrm>
              <a:off x="27036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4" name="Google Shape;25785;p46"/>
            <p:cNvSpPr/>
            <p:nvPr/>
          </p:nvSpPr>
          <p:spPr>
            <a:xfrm>
              <a:off x="282317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5" name="Google Shape;25786;p46"/>
            <p:cNvSpPr/>
            <p:nvPr/>
          </p:nvSpPr>
          <p:spPr>
            <a:xfrm>
              <a:off x="294268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6" name="Google Shape;25787;p46"/>
            <p:cNvSpPr/>
            <p:nvPr/>
          </p:nvSpPr>
          <p:spPr>
            <a:xfrm>
              <a:off x="306219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7" name="Google Shape;25788;p46"/>
            <p:cNvSpPr/>
            <p:nvPr/>
          </p:nvSpPr>
          <p:spPr>
            <a:xfrm>
              <a:off x="318170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8" name="Google Shape;25789;p46"/>
            <p:cNvSpPr/>
            <p:nvPr/>
          </p:nvSpPr>
          <p:spPr>
            <a:xfrm>
              <a:off x="330120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9" name="Google Shape;25790;p46"/>
            <p:cNvSpPr/>
            <p:nvPr/>
          </p:nvSpPr>
          <p:spPr>
            <a:xfrm>
              <a:off x="342071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0" name="Google Shape;25791;p46"/>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1" name="Google Shape;25792;p46"/>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2" name="Google Shape;25793;p46"/>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3" name="Google Shape;25794;p46"/>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4" name="Google Shape;25795;p46"/>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5" name="Google Shape;25796;p46"/>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6" name="Google Shape;25797;p46"/>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7" name="Google Shape;25798;p46"/>
            <p:cNvSpPr/>
            <p:nvPr/>
          </p:nvSpPr>
          <p:spPr>
            <a:xfrm>
              <a:off x="115006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8" name="Google Shape;25799;p46"/>
            <p:cNvSpPr/>
            <p:nvPr/>
          </p:nvSpPr>
          <p:spPr>
            <a:xfrm>
              <a:off x="126956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9" name="Google Shape;25800;p46"/>
            <p:cNvSpPr/>
            <p:nvPr/>
          </p:nvSpPr>
          <p:spPr>
            <a:xfrm>
              <a:off x="138907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0" name="Google Shape;25801;p46"/>
            <p:cNvSpPr/>
            <p:nvPr/>
          </p:nvSpPr>
          <p:spPr>
            <a:xfrm>
              <a:off x="1508585"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1" name="Google Shape;25802;p46"/>
            <p:cNvSpPr/>
            <p:nvPr/>
          </p:nvSpPr>
          <p:spPr>
            <a:xfrm>
              <a:off x="162809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2" name="Google Shape;25803;p46"/>
            <p:cNvSpPr/>
            <p:nvPr/>
          </p:nvSpPr>
          <p:spPr>
            <a:xfrm>
              <a:off x="174760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3" name="Google Shape;25804;p46"/>
            <p:cNvSpPr/>
            <p:nvPr/>
          </p:nvSpPr>
          <p:spPr>
            <a:xfrm>
              <a:off x="186711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4" name="Google Shape;25805;p46"/>
            <p:cNvSpPr/>
            <p:nvPr/>
          </p:nvSpPr>
          <p:spPr>
            <a:xfrm>
              <a:off x="198661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5" name="Google Shape;25806;p46"/>
            <p:cNvSpPr/>
            <p:nvPr/>
          </p:nvSpPr>
          <p:spPr>
            <a:xfrm>
              <a:off x="210612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6" name="Google Shape;25807;p46"/>
            <p:cNvSpPr/>
            <p:nvPr/>
          </p:nvSpPr>
          <p:spPr>
            <a:xfrm>
              <a:off x="222563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7" name="Google Shape;25808;p46"/>
            <p:cNvSpPr/>
            <p:nvPr/>
          </p:nvSpPr>
          <p:spPr>
            <a:xfrm>
              <a:off x="234514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8" name="Google Shape;25809;p46"/>
            <p:cNvSpPr/>
            <p:nvPr/>
          </p:nvSpPr>
          <p:spPr>
            <a:xfrm>
              <a:off x="246465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9" name="Google Shape;25810;p46"/>
            <p:cNvSpPr/>
            <p:nvPr/>
          </p:nvSpPr>
          <p:spPr>
            <a:xfrm>
              <a:off x="258415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0" name="Google Shape;25811;p46"/>
            <p:cNvSpPr/>
            <p:nvPr/>
          </p:nvSpPr>
          <p:spPr>
            <a:xfrm>
              <a:off x="27036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1" name="Google Shape;25812;p46"/>
            <p:cNvSpPr/>
            <p:nvPr/>
          </p:nvSpPr>
          <p:spPr>
            <a:xfrm>
              <a:off x="282317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2" name="Google Shape;25813;p46"/>
            <p:cNvSpPr/>
            <p:nvPr/>
          </p:nvSpPr>
          <p:spPr>
            <a:xfrm>
              <a:off x="294268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3" name="Google Shape;25814;p46"/>
            <p:cNvSpPr/>
            <p:nvPr/>
          </p:nvSpPr>
          <p:spPr>
            <a:xfrm>
              <a:off x="306219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4" name="Google Shape;25815;p46"/>
            <p:cNvSpPr/>
            <p:nvPr/>
          </p:nvSpPr>
          <p:spPr>
            <a:xfrm>
              <a:off x="318170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5" name="Google Shape;25816;p46"/>
            <p:cNvSpPr/>
            <p:nvPr/>
          </p:nvSpPr>
          <p:spPr>
            <a:xfrm>
              <a:off x="330120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6" name="Google Shape;25817;p46"/>
            <p:cNvSpPr/>
            <p:nvPr/>
          </p:nvSpPr>
          <p:spPr>
            <a:xfrm>
              <a:off x="342071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7" name="Google Shape;25818;p46"/>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8" name="Google Shape;25819;p46"/>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9" name="Google Shape;25820;p46"/>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0" name="Google Shape;25821;p46"/>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1" name="Google Shape;25822;p46"/>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2" name="Google Shape;25823;p46"/>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3" name="Google Shape;25824;p46"/>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4" name="Google Shape;25825;p46"/>
            <p:cNvSpPr/>
            <p:nvPr/>
          </p:nvSpPr>
          <p:spPr>
            <a:xfrm>
              <a:off x="115006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5" name="Google Shape;25826;p46"/>
            <p:cNvSpPr/>
            <p:nvPr/>
          </p:nvSpPr>
          <p:spPr>
            <a:xfrm>
              <a:off x="126956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6" name="Google Shape;25827;p46"/>
            <p:cNvSpPr/>
            <p:nvPr/>
          </p:nvSpPr>
          <p:spPr>
            <a:xfrm>
              <a:off x="138907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7" name="Google Shape;25828;p46"/>
            <p:cNvSpPr/>
            <p:nvPr/>
          </p:nvSpPr>
          <p:spPr>
            <a:xfrm>
              <a:off x="1508585"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8" name="Google Shape;25829;p46"/>
            <p:cNvSpPr/>
            <p:nvPr/>
          </p:nvSpPr>
          <p:spPr>
            <a:xfrm>
              <a:off x="162809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9" name="Google Shape;25830;p46"/>
            <p:cNvSpPr/>
            <p:nvPr/>
          </p:nvSpPr>
          <p:spPr>
            <a:xfrm>
              <a:off x="174760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0" name="Google Shape;25831;p46"/>
            <p:cNvSpPr/>
            <p:nvPr/>
          </p:nvSpPr>
          <p:spPr>
            <a:xfrm>
              <a:off x="186711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1" name="Google Shape;25832;p46"/>
            <p:cNvSpPr/>
            <p:nvPr/>
          </p:nvSpPr>
          <p:spPr>
            <a:xfrm>
              <a:off x="198661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2" name="Google Shape;25833;p46"/>
            <p:cNvSpPr/>
            <p:nvPr/>
          </p:nvSpPr>
          <p:spPr>
            <a:xfrm>
              <a:off x="210612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3" name="Google Shape;25834;p46"/>
            <p:cNvSpPr/>
            <p:nvPr/>
          </p:nvSpPr>
          <p:spPr>
            <a:xfrm>
              <a:off x="222563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4" name="Google Shape;25835;p46"/>
            <p:cNvSpPr/>
            <p:nvPr/>
          </p:nvSpPr>
          <p:spPr>
            <a:xfrm>
              <a:off x="234514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5" name="Google Shape;25836;p46"/>
            <p:cNvSpPr/>
            <p:nvPr/>
          </p:nvSpPr>
          <p:spPr>
            <a:xfrm>
              <a:off x="246465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6" name="Google Shape;25837;p46"/>
            <p:cNvSpPr/>
            <p:nvPr/>
          </p:nvSpPr>
          <p:spPr>
            <a:xfrm>
              <a:off x="258415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7" name="Google Shape;25838;p46"/>
            <p:cNvSpPr/>
            <p:nvPr/>
          </p:nvSpPr>
          <p:spPr>
            <a:xfrm>
              <a:off x="27036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8" name="Google Shape;25839;p46"/>
            <p:cNvSpPr/>
            <p:nvPr/>
          </p:nvSpPr>
          <p:spPr>
            <a:xfrm>
              <a:off x="282317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9" name="Google Shape;25840;p46"/>
            <p:cNvSpPr/>
            <p:nvPr/>
          </p:nvSpPr>
          <p:spPr>
            <a:xfrm>
              <a:off x="294268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0" name="Google Shape;25841;p46"/>
            <p:cNvSpPr/>
            <p:nvPr/>
          </p:nvSpPr>
          <p:spPr>
            <a:xfrm>
              <a:off x="306219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1" name="Google Shape;25842;p46"/>
            <p:cNvSpPr/>
            <p:nvPr/>
          </p:nvSpPr>
          <p:spPr>
            <a:xfrm>
              <a:off x="318170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2" name="Google Shape;25843;p46"/>
            <p:cNvSpPr/>
            <p:nvPr/>
          </p:nvSpPr>
          <p:spPr>
            <a:xfrm>
              <a:off x="330120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3" name="Google Shape;25844;p46"/>
            <p:cNvSpPr/>
            <p:nvPr/>
          </p:nvSpPr>
          <p:spPr>
            <a:xfrm>
              <a:off x="342071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4" name="Google Shape;25845;p46"/>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5" name="Google Shape;25846;p46"/>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6" name="Google Shape;25847;p46"/>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7" name="Google Shape;25848;p46"/>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8" name="Google Shape;25849;p46"/>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9" name="Google Shape;25850;p46"/>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0" name="Google Shape;25851;p46"/>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1" name="Google Shape;25852;p46"/>
            <p:cNvSpPr/>
            <p:nvPr/>
          </p:nvSpPr>
          <p:spPr>
            <a:xfrm>
              <a:off x="115006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2" name="Google Shape;25853;p46"/>
            <p:cNvSpPr/>
            <p:nvPr/>
          </p:nvSpPr>
          <p:spPr>
            <a:xfrm>
              <a:off x="126956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3" name="Google Shape;25854;p46"/>
            <p:cNvSpPr/>
            <p:nvPr/>
          </p:nvSpPr>
          <p:spPr>
            <a:xfrm>
              <a:off x="138907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4" name="Google Shape;25855;p46"/>
            <p:cNvSpPr/>
            <p:nvPr/>
          </p:nvSpPr>
          <p:spPr>
            <a:xfrm>
              <a:off x="1508585"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5" name="Google Shape;25856;p46"/>
            <p:cNvSpPr/>
            <p:nvPr/>
          </p:nvSpPr>
          <p:spPr>
            <a:xfrm>
              <a:off x="162809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6" name="Google Shape;25857;p46"/>
            <p:cNvSpPr/>
            <p:nvPr/>
          </p:nvSpPr>
          <p:spPr>
            <a:xfrm>
              <a:off x="174760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7" name="Google Shape;25858;p46"/>
            <p:cNvSpPr/>
            <p:nvPr/>
          </p:nvSpPr>
          <p:spPr>
            <a:xfrm>
              <a:off x="186711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8" name="Google Shape;25859;p46"/>
            <p:cNvSpPr/>
            <p:nvPr/>
          </p:nvSpPr>
          <p:spPr>
            <a:xfrm>
              <a:off x="198661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9" name="Google Shape;25860;p46"/>
            <p:cNvSpPr/>
            <p:nvPr/>
          </p:nvSpPr>
          <p:spPr>
            <a:xfrm>
              <a:off x="210612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0" name="Google Shape;25861;p46"/>
            <p:cNvSpPr/>
            <p:nvPr/>
          </p:nvSpPr>
          <p:spPr>
            <a:xfrm>
              <a:off x="222563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1" name="Google Shape;25862;p46"/>
            <p:cNvSpPr/>
            <p:nvPr/>
          </p:nvSpPr>
          <p:spPr>
            <a:xfrm>
              <a:off x="234514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2" name="Google Shape;25863;p46"/>
            <p:cNvSpPr/>
            <p:nvPr/>
          </p:nvSpPr>
          <p:spPr>
            <a:xfrm>
              <a:off x="246465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3" name="Google Shape;25864;p46"/>
            <p:cNvSpPr/>
            <p:nvPr/>
          </p:nvSpPr>
          <p:spPr>
            <a:xfrm>
              <a:off x="258415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4" name="Google Shape;25865;p46"/>
            <p:cNvSpPr/>
            <p:nvPr/>
          </p:nvSpPr>
          <p:spPr>
            <a:xfrm>
              <a:off x="27036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5" name="Google Shape;25866;p46"/>
            <p:cNvSpPr/>
            <p:nvPr/>
          </p:nvSpPr>
          <p:spPr>
            <a:xfrm>
              <a:off x="282317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6" name="Google Shape;25867;p46"/>
            <p:cNvSpPr/>
            <p:nvPr/>
          </p:nvSpPr>
          <p:spPr>
            <a:xfrm>
              <a:off x="294268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7" name="Google Shape;25868;p46"/>
            <p:cNvSpPr/>
            <p:nvPr/>
          </p:nvSpPr>
          <p:spPr>
            <a:xfrm>
              <a:off x="306219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8" name="Google Shape;25869;p46"/>
            <p:cNvSpPr/>
            <p:nvPr/>
          </p:nvSpPr>
          <p:spPr>
            <a:xfrm>
              <a:off x="318170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9" name="Google Shape;25870;p46"/>
            <p:cNvSpPr/>
            <p:nvPr/>
          </p:nvSpPr>
          <p:spPr>
            <a:xfrm>
              <a:off x="330120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0" name="Google Shape;25871;p46"/>
            <p:cNvSpPr/>
            <p:nvPr/>
          </p:nvSpPr>
          <p:spPr>
            <a:xfrm>
              <a:off x="342071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1" name="Google Shape;25872;p46"/>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2" name="Google Shape;25873;p46"/>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3" name="Google Shape;25874;p46"/>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4" name="Google Shape;25875;p46"/>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5" name="Google Shape;25876;p46"/>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6" name="Google Shape;25877;p46"/>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7" name="Google Shape;25878;p46"/>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8" name="Google Shape;25879;p46"/>
            <p:cNvSpPr/>
            <p:nvPr/>
          </p:nvSpPr>
          <p:spPr>
            <a:xfrm>
              <a:off x="115006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9" name="Google Shape;25880;p46"/>
            <p:cNvSpPr/>
            <p:nvPr/>
          </p:nvSpPr>
          <p:spPr>
            <a:xfrm>
              <a:off x="126956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0" name="Google Shape;25881;p46"/>
            <p:cNvSpPr/>
            <p:nvPr/>
          </p:nvSpPr>
          <p:spPr>
            <a:xfrm>
              <a:off x="138907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1" name="Google Shape;25882;p46"/>
            <p:cNvSpPr/>
            <p:nvPr/>
          </p:nvSpPr>
          <p:spPr>
            <a:xfrm>
              <a:off x="1508585"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2" name="Google Shape;25883;p46"/>
            <p:cNvSpPr/>
            <p:nvPr/>
          </p:nvSpPr>
          <p:spPr>
            <a:xfrm>
              <a:off x="162809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3" name="Google Shape;25884;p46"/>
            <p:cNvSpPr/>
            <p:nvPr/>
          </p:nvSpPr>
          <p:spPr>
            <a:xfrm>
              <a:off x="174760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4" name="Google Shape;25885;p46"/>
            <p:cNvSpPr/>
            <p:nvPr/>
          </p:nvSpPr>
          <p:spPr>
            <a:xfrm>
              <a:off x="186711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5" name="Google Shape;25886;p46"/>
            <p:cNvSpPr/>
            <p:nvPr/>
          </p:nvSpPr>
          <p:spPr>
            <a:xfrm>
              <a:off x="198661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6" name="Google Shape;25887;p46"/>
            <p:cNvSpPr/>
            <p:nvPr/>
          </p:nvSpPr>
          <p:spPr>
            <a:xfrm>
              <a:off x="210612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7" name="Google Shape;25888;p46"/>
            <p:cNvSpPr/>
            <p:nvPr/>
          </p:nvSpPr>
          <p:spPr>
            <a:xfrm>
              <a:off x="222563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8" name="Google Shape;25889;p46"/>
            <p:cNvSpPr/>
            <p:nvPr/>
          </p:nvSpPr>
          <p:spPr>
            <a:xfrm>
              <a:off x="234514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9" name="Google Shape;25890;p46"/>
            <p:cNvSpPr/>
            <p:nvPr/>
          </p:nvSpPr>
          <p:spPr>
            <a:xfrm>
              <a:off x="246465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0" name="Google Shape;25891;p46"/>
            <p:cNvSpPr/>
            <p:nvPr/>
          </p:nvSpPr>
          <p:spPr>
            <a:xfrm>
              <a:off x="258415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1" name="Google Shape;25892;p46"/>
            <p:cNvSpPr/>
            <p:nvPr/>
          </p:nvSpPr>
          <p:spPr>
            <a:xfrm>
              <a:off x="27036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2" name="Google Shape;25893;p46"/>
            <p:cNvSpPr/>
            <p:nvPr/>
          </p:nvSpPr>
          <p:spPr>
            <a:xfrm>
              <a:off x="282317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3" name="Google Shape;25894;p46"/>
            <p:cNvSpPr/>
            <p:nvPr/>
          </p:nvSpPr>
          <p:spPr>
            <a:xfrm>
              <a:off x="294268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4" name="Google Shape;25895;p46"/>
            <p:cNvSpPr/>
            <p:nvPr/>
          </p:nvSpPr>
          <p:spPr>
            <a:xfrm>
              <a:off x="306219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5" name="Google Shape;25896;p46"/>
            <p:cNvSpPr/>
            <p:nvPr/>
          </p:nvSpPr>
          <p:spPr>
            <a:xfrm>
              <a:off x="318170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6" name="Google Shape;25897;p46"/>
            <p:cNvSpPr/>
            <p:nvPr/>
          </p:nvSpPr>
          <p:spPr>
            <a:xfrm>
              <a:off x="330120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7" name="Google Shape;25898;p46"/>
            <p:cNvSpPr/>
            <p:nvPr/>
          </p:nvSpPr>
          <p:spPr>
            <a:xfrm>
              <a:off x="342071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8" name="Google Shape;25899;p46"/>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9" name="Google Shape;25900;p46"/>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0" name="Google Shape;25901;p46"/>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1" name="Google Shape;25902;p46"/>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2" name="Google Shape;25903;p46"/>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3" name="Google Shape;25904;p46"/>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4" name="Google Shape;25905;p46"/>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5" name="Google Shape;25906;p46"/>
            <p:cNvSpPr/>
            <p:nvPr/>
          </p:nvSpPr>
          <p:spPr>
            <a:xfrm>
              <a:off x="115006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6" name="Google Shape;25907;p46"/>
            <p:cNvSpPr/>
            <p:nvPr/>
          </p:nvSpPr>
          <p:spPr>
            <a:xfrm>
              <a:off x="126956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7" name="Google Shape;25908;p46"/>
            <p:cNvSpPr/>
            <p:nvPr/>
          </p:nvSpPr>
          <p:spPr>
            <a:xfrm>
              <a:off x="138907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8" name="Google Shape;25909;p46"/>
            <p:cNvSpPr/>
            <p:nvPr/>
          </p:nvSpPr>
          <p:spPr>
            <a:xfrm>
              <a:off x="1508585"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9" name="Google Shape;25910;p46"/>
            <p:cNvSpPr/>
            <p:nvPr/>
          </p:nvSpPr>
          <p:spPr>
            <a:xfrm>
              <a:off x="162809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0" name="Google Shape;25911;p46"/>
            <p:cNvSpPr/>
            <p:nvPr/>
          </p:nvSpPr>
          <p:spPr>
            <a:xfrm>
              <a:off x="174760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1" name="Google Shape;25912;p46"/>
            <p:cNvSpPr/>
            <p:nvPr/>
          </p:nvSpPr>
          <p:spPr>
            <a:xfrm>
              <a:off x="186711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2" name="Google Shape;25913;p46"/>
            <p:cNvSpPr/>
            <p:nvPr/>
          </p:nvSpPr>
          <p:spPr>
            <a:xfrm>
              <a:off x="198661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3" name="Google Shape;25914;p46"/>
            <p:cNvSpPr/>
            <p:nvPr/>
          </p:nvSpPr>
          <p:spPr>
            <a:xfrm>
              <a:off x="210612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4" name="Google Shape;25915;p46"/>
            <p:cNvSpPr/>
            <p:nvPr/>
          </p:nvSpPr>
          <p:spPr>
            <a:xfrm>
              <a:off x="222563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5" name="Google Shape;25916;p46"/>
            <p:cNvSpPr/>
            <p:nvPr/>
          </p:nvSpPr>
          <p:spPr>
            <a:xfrm>
              <a:off x="234514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6" name="Google Shape;25917;p46"/>
            <p:cNvSpPr/>
            <p:nvPr/>
          </p:nvSpPr>
          <p:spPr>
            <a:xfrm>
              <a:off x="246465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7" name="Google Shape;25918;p46"/>
            <p:cNvSpPr/>
            <p:nvPr/>
          </p:nvSpPr>
          <p:spPr>
            <a:xfrm>
              <a:off x="258415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8" name="Google Shape;25919;p46"/>
            <p:cNvSpPr/>
            <p:nvPr/>
          </p:nvSpPr>
          <p:spPr>
            <a:xfrm>
              <a:off x="27036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9" name="Google Shape;25920;p46"/>
            <p:cNvSpPr/>
            <p:nvPr/>
          </p:nvSpPr>
          <p:spPr>
            <a:xfrm>
              <a:off x="282317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0" name="Google Shape;25921;p46"/>
            <p:cNvSpPr/>
            <p:nvPr/>
          </p:nvSpPr>
          <p:spPr>
            <a:xfrm>
              <a:off x="294268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1" name="Google Shape;25922;p46"/>
            <p:cNvSpPr/>
            <p:nvPr/>
          </p:nvSpPr>
          <p:spPr>
            <a:xfrm>
              <a:off x="306219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2" name="Google Shape;25923;p46"/>
            <p:cNvSpPr/>
            <p:nvPr/>
          </p:nvSpPr>
          <p:spPr>
            <a:xfrm>
              <a:off x="318170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3" name="Google Shape;25924;p46"/>
            <p:cNvSpPr/>
            <p:nvPr/>
          </p:nvSpPr>
          <p:spPr>
            <a:xfrm>
              <a:off x="330120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4" name="Google Shape;25925;p46"/>
            <p:cNvSpPr/>
            <p:nvPr/>
          </p:nvSpPr>
          <p:spPr>
            <a:xfrm>
              <a:off x="342071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5" name="Google Shape;25926;p46"/>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6" name="Google Shape;25927;p46"/>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7" name="Google Shape;25928;p46"/>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8" name="Google Shape;25929;p46"/>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9" name="Google Shape;25930;p46"/>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0" name="Google Shape;25931;p46"/>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1" name="Google Shape;25932;p46"/>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2" name="Google Shape;25933;p46"/>
            <p:cNvSpPr/>
            <p:nvPr/>
          </p:nvSpPr>
          <p:spPr>
            <a:xfrm>
              <a:off x="115006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3" name="Google Shape;25934;p46"/>
            <p:cNvSpPr/>
            <p:nvPr/>
          </p:nvSpPr>
          <p:spPr>
            <a:xfrm>
              <a:off x="126956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4" name="Google Shape;25935;p46"/>
            <p:cNvSpPr/>
            <p:nvPr/>
          </p:nvSpPr>
          <p:spPr>
            <a:xfrm>
              <a:off x="138907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5" name="Google Shape;25936;p46"/>
            <p:cNvSpPr/>
            <p:nvPr/>
          </p:nvSpPr>
          <p:spPr>
            <a:xfrm>
              <a:off x="1508585"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6" name="Google Shape;25937;p46"/>
            <p:cNvSpPr/>
            <p:nvPr/>
          </p:nvSpPr>
          <p:spPr>
            <a:xfrm>
              <a:off x="162809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7" name="Google Shape;25938;p46"/>
            <p:cNvSpPr/>
            <p:nvPr/>
          </p:nvSpPr>
          <p:spPr>
            <a:xfrm>
              <a:off x="174760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8" name="Google Shape;25939;p46"/>
            <p:cNvSpPr/>
            <p:nvPr/>
          </p:nvSpPr>
          <p:spPr>
            <a:xfrm>
              <a:off x="186711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9" name="Google Shape;25940;p46"/>
            <p:cNvSpPr/>
            <p:nvPr/>
          </p:nvSpPr>
          <p:spPr>
            <a:xfrm>
              <a:off x="198661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0" name="Google Shape;25941;p46"/>
            <p:cNvSpPr/>
            <p:nvPr/>
          </p:nvSpPr>
          <p:spPr>
            <a:xfrm>
              <a:off x="210612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1" name="Google Shape;25942;p46"/>
            <p:cNvSpPr/>
            <p:nvPr/>
          </p:nvSpPr>
          <p:spPr>
            <a:xfrm>
              <a:off x="222563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2" name="Google Shape;25943;p46"/>
            <p:cNvSpPr/>
            <p:nvPr/>
          </p:nvSpPr>
          <p:spPr>
            <a:xfrm>
              <a:off x="234514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3" name="Google Shape;25944;p46"/>
            <p:cNvSpPr/>
            <p:nvPr/>
          </p:nvSpPr>
          <p:spPr>
            <a:xfrm>
              <a:off x="246465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4" name="Google Shape;25945;p46"/>
            <p:cNvSpPr/>
            <p:nvPr/>
          </p:nvSpPr>
          <p:spPr>
            <a:xfrm>
              <a:off x="258415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5" name="Google Shape;25946;p46"/>
            <p:cNvSpPr/>
            <p:nvPr/>
          </p:nvSpPr>
          <p:spPr>
            <a:xfrm>
              <a:off x="27036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6" name="Google Shape;25947;p46"/>
            <p:cNvSpPr/>
            <p:nvPr/>
          </p:nvSpPr>
          <p:spPr>
            <a:xfrm>
              <a:off x="282317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7" name="Google Shape;25948;p46"/>
            <p:cNvSpPr/>
            <p:nvPr/>
          </p:nvSpPr>
          <p:spPr>
            <a:xfrm>
              <a:off x="294268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8" name="Google Shape;25949;p46"/>
            <p:cNvSpPr/>
            <p:nvPr/>
          </p:nvSpPr>
          <p:spPr>
            <a:xfrm>
              <a:off x="306219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9" name="Google Shape;25950;p46"/>
            <p:cNvSpPr/>
            <p:nvPr/>
          </p:nvSpPr>
          <p:spPr>
            <a:xfrm>
              <a:off x="318170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0" name="Google Shape;25951;p46"/>
            <p:cNvSpPr/>
            <p:nvPr/>
          </p:nvSpPr>
          <p:spPr>
            <a:xfrm>
              <a:off x="330120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1" name="Google Shape;25952;p46"/>
            <p:cNvSpPr/>
            <p:nvPr/>
          </p:nvSpPr>
          <p:spPr>
            <a:xfrm>
              <a:off x="342071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2" name="Google Shape;25953;p46"/>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3" name="Google Shape;25954;p46"/>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4" name="Google Shape;25955;p46"/>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5" name="Google Shape;25956;p46"/>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6" name="Google Shape;25957;p46"/>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7" name="Google Shape;25958;p46"/>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8" name="Google Shape;25959;p46"/>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9" name="Google Shape;25960;p46"/>
            <p:cNvSpPr/>
            <p:nvPr/>
          </p:nvSpPr>
          <p:spPr>
            <a:xfrm>
              <a:off x="115006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0" name="Google Shape;25961;p46"/>
            <p:cNvSpPr/>
            <p:nvPr/>
          </p:nvSpPr>
          <p:spPr>
            <a:xfrm>
              <a:off x="126956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1" name="Google Shape;25962;p46"/>
            <p:cNvSpPr/>
            <p:nvPr/>
          </p:nvSpPr>
          <p:spPr>
            <a:xfrm>
              <a:off x="138907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2" name="Google Shape;25963;p46"/>
            <p:cNvSpPr/>
            <p:nvPr/>
          </p:nvSpPr>
          <p:spPr>
            <a:xfrm>
              <a:off x="1508585"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3" name="Google Shape;25964;p46"/>
            <p:cNvSpPr/>
            <p:nvPr/>
          </p:nvSpPr>
          <p:spPr>
            <a:xfrm>
              <a:off x="162809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4" name="Google Shape;25965;p46"/>
            <p:cNvSpPr/>
            <p:nvPr/>
          </p:nvSpPr>
          <p:spPr>
            <a:xfrm>
              <a:off x="174760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5" name="Google Shape;25966;p46"/>
            <p:cNvSpPr/>
            <p:nvPr/>
          </p:nvSpPr>
          <p:spPr>
            <a:xfrm>
              <a:off x="186711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6" name="Google Shape;25967;p46"/>
            <p:cNvSpPr/>
            <p:nvPr/>
          </p:nvSpPr>
          <p:spPr>
            <a:xfrm>
              <a:off x="198661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7" name="Google Shape;25968;p46"/>
            <p:cNvSpPr/>
            <p:nvPr/>
          </p:nvSpPr>
          <p:spPr>
            <a:xfrm>
              <a:off x="210612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8" name="Google Shape;25969;p46"/>
            <p:cNvSpPr/>
            <p:nvPr/>
          </p:nvSpPr>
          <p:spPr>
            <a:xfrm>
              <a:off x="222563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9" name="Google Shape;25970;p46"/>
            <p:cNvSpPr/>
            <p:nvPr/>
          </p:nvSpPr>
          <p:spPr>
            <a:xfrm>
              <a:off x="234514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0" name="Google Shape;25971;p46"/>
            <p:cNvSpPr/>
            <p:nvPr/>
          </p:nvSpPr>
          <p:spPr>
            <a:xfrm>
              <a:off x="246465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1" name="Google Shape;25972;p46"/>
            <p:cNvSpPr/>
            <p:nvPr/>
          </p:nvSpPr>
          <p:spPr>
            <a:xfrm>
              <a:off x="258415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2" name="Google Shape;25973;p46"/>
            <p:cNvSpPr/>
            <p:nvPr/>
          </p:nvSpPr>
          <p:spPr>
            <a:xfrm>
              <a:off x="27036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3" name="Google Shape;25974;p46"/>
            <p:cNvSpPr/>
            <p:nvPr/>
          </p:nvSpPr>
          <p:spPr>
            <a:xfrm>
              <a:off x="282317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4" name="Google Shape;25975;p46"/>
            <p:cNvSpPr/>
            <p:nvPr/>
          </p:nvSpPr>
          <p:spPr>
            <a:xfrm>
              <a:off x="294268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5" name="Google Shape;25976;p46"/>
            <p:cNvSpPr/>
            <p:nvPr/>
          </p:nvSpPr>
          <p:spPr>
            <a:xfrm>
              <a:off x="306219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6" name="Google Shape;25977;p46"/>
            <p:cNvSpPr/>
            <p:nvPr/>
          </p:nvSpPr>
          <p:spPr>
            <a:xfrm>
              <a:off x="318170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7" name="Google Shape;25978;p46"/>
            <p:cNvSpPr/>
            <p:nvPr/>
          </p:nvSpPr>
          <p:spPr>
            <a:xfrm>
              <a:off x="330120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8" name="Google Shape;25979;p46"/>
            <p:cNvSpPr/>
            <p:nvPr/>
          </p:nvSpPr>
          <p:spPr>
            <a:xfrm>
              <a:off x="342071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9" name="Google Shape;25980;p46"/>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0" name="Google Shape;25981;p46"/>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1" name="Google Shape;25982;p46"/>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2" name="Google Shape;25983;p46"/>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3" name="Google Shape;25984;p46"/>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4" name="Google Shape;25985;p46"/>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5" name="Google Shape;25986;p46"/>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6" name="Google Shape;25987;p46"/>
            <p:cNvSpPr/>
            <p:nvPr/>
          </p:nvSpPr>
          <p:spPr>
            <a:xfrm>
              <a:off x="115006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7" name="Google Shape;25988;p46"/>
            <p:cNvSpPr/>
            <p:nvPr/>
          </p:nvSpPr>
          <p:spPr>
            <a:xfrm>
              <a:off x="126956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8" name="Google Shape;25989;p46"/>
            <p:cNvSpPr/>
            <p:nvPr/>
          </p:nvSpPr>
          <p:spPr>
            <a:xfrm>
              <a:off x="138907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9" name="Google Shape;25990;p46"/>
            <p:cNvSpPr/>
            <p:nvPr/>
          </p:nvSpPr>
          <p:spPr>
            <a:xfrm>
              <a:off x="1508585"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0" name="Google Shape;25991;p46"/>
            <p:cNvSpPr/>
            <p:nvPr/>
          </p:nvSpPr>
          <p:spPr>
            <a:xfrm>
              <a:off x="162809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1" name="Google Shape;25992;p46"/>
            <p:cNvSpPr/>
            <p:nvPr/>
          </p:nvSpPr>
          <p:spPr>
            <a:xfrm>
              <a:off x="174760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2" name="Google Shape;25993;p46"/>
            <p:cNvSpPr/>
            <p:nvPr/>
          </p:nvSpPr>
          <p:spPr>
            <a:xfrm>
              <a:off x="186711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3" name="Google Shape;25994;p46"/>
            <p:cNvSpPr/>
            <p:nvPr/>
          </p:nvSpPr>
          <p:spPr>
            <a:xfrm>
              <a:off x="198661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4" name="Google Shape;25995;p46"/>
            <p:cNvSpPr/>
            <p:nvPr/>
          </p:nvSpPr>
          <p:spPr>
            <a:xfrm>
              <a:off x="210612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5" name="Google Shape;25996;p46"/>
            <p:cNvSpPr/>
            <p:nvPr/>
          </p:nvSpPr>
          <p:spPr>
            <a:xfrm>
              <a:off x="222563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6" name="Google Shape;25997;p46"/>
            <p:cNvSpPr/>
            <p:nvPr/>
          </p:nvSpPr>
          <p:spPr>
            <a:xfrm>
              <a:off x="234514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7" name="Google Shape;25998;p46"/>
            <p:cNvSpPr/>
            <p:nvPr/>
          </p:nvSpPr>
          <p:spPr>
            <a:xfrm>
              <a:off x="246465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8" name="Google Shape;25999;p46"/>
            <p:cNvSpPr/>
            <p:nvPr/>
          </p:nvSpPr>
          <p:spPr>
            <a:xfrm>
              <a:off x="258415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9" name="Google Shape;26000;p46"/>
            <p:cNvSpPr/>
            <p:nvPr/>
          </p:nvSpPr>
          <p:spPr>
            <a:xfrm>
              <a:off x="27036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0" name="Google Shape;26001;p46"/>
            <p:cNvSpPr/>
            <p:nvPr/>
          </p:nvSpPr>
          <p:spPr>
            <a:xfrm>
              <a:off x="282317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1" name="Google Shape;26002;p46"/>
            <p:cNvSpPr/>
            <p:nvPr/>
          </p:nvSpPr>
          <p:spPr>
            <a:xfrm>
              <a:off x="294268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2" name="Google Shape;26003;p46"/>
            <p:cNvSpPr/>
            <p:nvPr/>
          </p:nvSpPr>
          <p:spPr>
            <a:xfrm>
              <a:off x="306219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3" name="Google Shape;26004;p46"/>
            <p:cNvSpPr/>
            <p:nvPr/>
          </p:nvSpPr>
          <p:spPr>
            <a:xfrm>
              <a:off x="318170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4" name="Google Shape;26005;p46"/>
            <p:cNvSpPr/>
            <p:nvPr/>
          </p:nvSpPr>
          <p:spPr>
            <a:xfrm>
              <a:off x="330120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5" name="Google Shape;26006;p46"/>
            <p:cNvSpPr/>
            <p:nvPr/>
          </p:nvSpPr>
          <p:spPr>
            <a:xfrm>
              <a:off x="342071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6" name="Google Shape;26007;p46"/>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7" name="Google Shape;26008;p46"/>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8" name="Google Shape;26009;p46"/>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9" name="Google Shape;26010;p46"/>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0" name="Google Shape;26011;p46"/>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1" name="Google Shape;26012;p46"/>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2" name="Google Shape;26013;p46"/>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3" name="Google Shape;26014;p46"/>
            <p:cNvSpPr/>
            <p:nvPr/>
          </p:nvSpPr>
          <p:spPr>
            <a:xfrm>
              <a:off x="115006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4" name="Google Shape;26015;p46"/>
            <p:cNvSpPr/>
            <p:nvPr/>
          </p:nvSpPr>
          <p:spPr>
            <a:xfrm>
              <a:off x="126956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5" name="Google Shape;26016;p46"/>
            <p:cNvSpPr/>
            <p:nvPr/>
          </p:nvSpPr>
          <p:spPr>
            <a:xfrm>
              <a:off x="138907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6" name="Google Shape;26017;p46"/>
            <p:cNvSpPr/>
            <p:nvPr/>
          </p:nvSpPr>
          <p:spPr>
            <a:xfrm>
              <a:off x="1508585"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7" name="Google Shape;26018;p46"/>
            <p:cNvSpPr/>
            <p:nvPr/>
          </p:nvSpPr>
          <p:spPr>
            <a:xfrm>
              <a:off x="162809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8" name="Google Shape;26019;p46"/>
            <p:cNvSpPr/>
            <p:nvPr/>
          </p:nvSpPr>
          <p:spPr>
            <a:xfrm>
              <a:off x="174760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9" name="Google Shape;26020;p46"/>
            <p:cNvSpPr/>
            <p:nvPr/>
          </p:nvSpPr>
          <p:spPr>
            <a:xfrm>
              <a:off x="186711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0" name="Google Shape;26021;p46"/>
            <p:cNvSpPr/>
            <p:nvPr/>
          </p:nvSpPr>
          <p:spPr>
            <a:xfrm>
              <a:off x="198661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1" name="Google Shape;26022;p46"/>
            <p:cNvSpPr/>
            <p:nvPr/>
          </p:nvSpPr>
          <p:spPr>
            <a:xfrm>
              <a:off x="210612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2" name="Google Shape;26023;p46"/>
            <p:cNvSpPr/>
            <p:nvPr/>
          </p:nvSpPr>
          <p:spPr>
            <a:xfrm>
              <a:off x="222563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3" name="Google Shape;26024;p46"/>
            <p:cNvSpPr/>
            <p:nvPr/>
          </p:nvSpPr>
          <p:spPr>
            <a:xfrm>
              <a:off x="234514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4" name="Google Shape;26025;p46"/>
            <p:cNvSpPr/>
            <p:nvPr/>
          </p:nvSpPr>
          <p:spPr>
            <a:xfrm>
              <a:off x="246465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5" name="Google Shape;26026;p46"/>
            <p:cNvSpPr/>
            <p:nvPr/>
          </p:nvSpPr>
          <p:spPr>
            <a:xfrm>
              <a:off x="258415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6" name="Google Shape;26027;p46"/>
            <p:cNvSpPr/>
            <p:nvPr/>
          </p:nvSpPr>
          <p:spPr>
            <a:xfrm>
              <a:off x="27036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7" name="Google Shape;26028;p46"/>
            <p:cNvSpPr/>
            <p:nvPr/>
          </p:nvSpPr>
          <p:spPr>
            <a:xfrm>
              <a:off x="282317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8" name="Google Shape;26029;p46"/>
            <p:cNvSpPr/>
            <p:nvPr/>
          </p:nvSpPr>
          <p:spPr>
            <a:xfrm>
              <a:off x="294268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9" name="Google Shape;26030;p46"/>
            <p:cNvSpPr/>
            <p:nvPr/>
          </p:nvSpPr>
          <p:spPr>
            <a:xfrm>
              <a:off x="306219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0" name="Google Shape;26031;p46"/>
            <p:cNvSpPr/>
            <p:nvPr/>
          </p:nvSpPr>
          <p:spPr>
            <a:xfrm>
              <a:off x="318170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1" name="Google Shape;26032;p46"/>
            <p:cNvSpPr/>
            <p:nvPr/>
          </p:nvSpPr>
          <p:spPr>
            <a:xfrm>
              <a:off x="330120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2" name="Google Shape;26033;p46"/>
            <p:cNvSpPr/>
            <p:nvPr/>
          </p:nvSpPr>
          <p:spPr>
            <a:xfrm>
              <a:off x="342071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3" name="Google Shape;26034;p46"/>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4" name="Google Shape;26035;p46"/>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5" name="Google Shape;26036;p46"/>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6" name="Google Shape;26037;p46"/>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7" name="Google Shape;26038;p46"/>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8" name="Google Shape;26039;p46"/>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9" name="Google Shape;26040;p46"/>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0" name="Google Shape;26041;p46"/>
            <p:cNvSpPr/>
            <p:nvPr/>
          </p:nvSpPr>
          <p:spPr>
            <a:xfrm>
              <a:off x="115006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1" name="Google Shape;26042;p46"/>
            <p:cNvSpPr/>
            <p:nvPr/>
          </p:nvSpPr>
          <p:spPr>
            <a:xfrm>
              <a:off x="126956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2" name="Google Shape;26043;p46"/>
            <p:cNvSpPr/>
            <p:nvPr/>
          </p:nvSpPr>
          <p:spPr>
            <a:xfrm>
              <a:off x="138907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3" name="Google Shape;26044;p46"/>
            <p:cNvSpPr/>
            <p:nvPr/>
          </p:nvSpPr>
          <p:spPr>
            <a:xfrm>
              <a:off x="1508585"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4" name="Google Shape;26045;p46"/>
            <p:cNvSpPr/>
            <p:nvPr/>
          </p:nvSpPr>
          <p:spPr>
            <a:xfrm>
              <a:off x="162809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5" name="Google Shape;26046;p46"/>
            <p:cNvSpPr/>
            <p:nvPr/>
          </p:nvSpPr>
          <p:spPr>
            <a:xfrm>
              <a:off x="174760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6" name="Google Shape;26047;p46"/>
            <p:cNvSpPr/>
            <p:nvPr/>
          </p:nvSpPr>
          <p:spPr>
            <a:xfrm>
              <a:off x="186711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7" name="Google Shape;26048;p46"/>
            <p:cNvSpPr/>
            <p:nvPr/>
          </p:nvSpPr>
          <p:spPr>
            <a:xfrm>
              <a:off x="198661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8" name="Google Shape;26049;p46"/>
            <p:cNvSpPr/>
            <p:nvPr/>
          </p:nvSpPr>
          <p:spPr>
            <a:xfrm>
              <a:off x="210612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9" name="Google Shape;26050;p46"/>
            <p:cNvSpPr/>
            <p:nvPr/>
          </p:nvSpPr>
          <p:spPr>
            <a:xfrm>
              <a:off x="222563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0" name="Google Shape;26051;p46"/>
            <p:cNvSpPr/>
            <p:nvPr/>
          </p:nvSpPr>
          <p:spPr>
            <a:xfrm>
              <a:off x="234514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1" name="Google Shape;26052;p46"/>
            <p:cNvSpPr/>
            <p:nvPr/>
          </p:nvSpPr>
          <p:spPr>
            <a:xfrm>
              <a:off x="246465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2" name="Google Shape;26053;p46"/>
            <p:cNvSpPr/>
            <p:nvPr/>
          </p:nvSpPr>
          <p:spPr>
            <a:xfrm>
              <a:off x="258415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3" name="Google Shape;26054;p46"/>
            <p:cNvSpPr/>
            <p:nvPr/>
          </p:nvSpPr>
          <p:spPr>
            <a:xfrm>
              <a:off x="27036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4" name="Google Shape;26055;p46"/>
            <p:cNvSpPr/>
            <p:nvPr/>
          </p:nvSpPr>
          <p:spPr>
            <a:xfrm>
              <a:off x="282317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5" name="Google Shape;26056;p46"/>
            <p:cNvSpPr/>
            <p:nvPr/>
          </p:nvSpPr>
          <p:spPr>
            <a:xfrm>
              <a:off x="294268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6" name="Google Shape;26057;p46"/>
            <p:cNvSpPr/>
            <p:nvPr/>
          </p:nvSpPr>
          <p:spPr>
            <a:xfrm>
              <a:off x="306219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7" name="Google Shape;26058;p46"/>
            <p:cNvSpPr/>
            <p:nvPr/>
          </p:nvSpPr>
          <p:spPr>
            <a:xfrm>
              <a:off x="318170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8" name="Google Shape;26059;p46"/>
            <p:cNvSpPr/>
            <p:nvPr/>
          </p:nvSpPr>
          <p:spPr>
            <a:xfrm>
              <a:off x="330120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9" name="Google Shape;26060;p46"/>
            <p:cNvSpPr/>
            <p:nvPr/>
          </p:nvSpPr>
          <p:spPr>
            <a:xfrm>
              <a:off x="342071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0" name="Google Shape;26061;p46"/>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1" name="Google Shape;26062;p46"/>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2" name="Google Shape;26063;p46"/>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3" name="Google Shape;26064;p46"/>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4" name="Google Shape;26065;p46"/>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5" name="Google Shape;26066;p46"/>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6" name="Google Shape;26067;p46"/>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7" name="Google Shape;26068;p46"/>
            <p:cNvSpPr/>
            <p:nvPr/>
          </p:nvSpPr>
          <p:spPr>
            <a:xfrm>
              <a:off x="115006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8" name="Google Shape;26069;p46"/>
            <p:cNvSpPr/>
            <p:nvPr/>
          </p:nvSpPr>
          <p:spPr>
            <a:xfrm>
              <a:off x="126956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9" name="Google Shape;26070;p46"/>
            <p:cNvSpPr/>
            <p:nvPr/>
          </p:nvSpPr>
          <p:spPr>
            <a:xfrm>
              <a:off x="138907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0" name="Google Shape;26071;p46"/>
            <p:cNvSpPr/>
            <p:nvPr/>
          </p:nvSpPr>
          <p:spPr>
            <a:xfrm>
              <a:off x="1508585"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1" name="Google Shape;26072;p46"/>
            <p:cNvSpPr/>
            <p:nvPr/>
          </p:nvSpPr>
          <p:spPr>
            <a:xfrm>
              <a:off x="162809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2" name="Google Shape;26073;p46"/>
            <p:cNvSpPr/>
            <p:nvPr/>
          </p:nvSpPr>
          <p:spPr>
            <a:xfrm>
              <a:off x="174760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3" name="Google Shape;26074;p46"/>
            <p:cNvSpPr/>
            <p:nvPr/>
          </p:nvSpPr>
          <p:spPr>
            <a:xfrm>
              <a:off x="186711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4" name="Google Shape;26075;p46"/>
            <p:cNvSpPr/>
            <p:nvPr/>
          </p:nvSpPr>
          <p:spPr>
            <a:xfrm>
              <a:off x="198661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5" name="Google Shape;26076;p46"/>
            <p:cNvSpPr/>
            <p:nvPr/>
          </p:nvSpPr>
          <p:spPr>
            <a:xfrm>
              <a:off x="210612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6" name="Google Shape;26077;p46"/>
            <p:cNvSpPr/>
            <p:nvPr/>
          </p:nvSpPr>
          <p:spPr>
            <a:xfrm>
              <a:off x="222563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7" name="Google Shape;26078;p46"/>
            <p:cNvSpPr/>
            <p:nvPr/>
          </p:nvSpPr>
          <p:spPr>
            <a:xfrm>
              <a:off x="234514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8" name="Google Shape;26079;p46"/>
            <p:cNvSpPr/>
            <p:nvPr/>
          </p:nvSpPr>
          <p:spPr>
            <a:xfrm>
              <a:off x="246465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9" name="Google Shape;26080;p46"/>
            <p:cNvSpPr/>
            <p:nvPr/>
          </p:nvSpPr>
          <p:spPr>
            <a:xfrm>
              <a:off x="258415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0" name="Google Shape;26081;p46"/>
            <p:cNvSpPr/>
            <p:nvPr/>
          </p:nvSpPr>
          <p:spPr>
            <a:xfrm>
              <a:off x="27036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1" name="Google Shape;26082;p46"/>
            <p:cNvSpPr/>
            <p:nvPr/>
          </p:nvSpPr>
          <p:spPr>
            <a:xfrm>
              <a:off x="282317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2" name="Google Shape;26083;p46"/>
            <p:cNvSpPr/>
            <p:nvPr/>
          </p:nvSpPr>
          <p:spPr>
            <a:xfrm>
              <a:off x="294268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3" name="Google Shape;26084;p46"/>
            <p:cNvSpPr/>
            <p:nvPr/>
          </p:nvSpPr>
          <p:spPr>
            <a:xfrm>
              <a:off x="306219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4" name="Google Shape;26085;p46"/>
            <p:cNvSpPr/>
            <p:nvPr/>
          </p:nvSpPr>
          <p:spPr>
            <a:xfrm>
              <a:off x="318170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5" name="Google Shape;26086;p46"/>
            <p:cNvSpPr/>
            <p:nvPr/>
          </p:nvSpPr>
          <p:spPr>
            <a:xfrm>
              <a:off x="330120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6" name="Google Shape;26087;p46"/>
            <p:cNvSpPr/>
            <p:nvPr/>
          </p:nvSpPr>
          <p:spPr>
            <a:xfrm>
              <a:off x="342071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7" name="Google Shape;26088;p46"/>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8" name="Google Shape;26089;p46"/>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9" name="Google Shape;26090;p46"/>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0" name="Google Shape;26091;p46"/>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1" name="Google Shape;26092;p46"/>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2" name="Google Shape;26093;p46"/>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3" name="Google Shape;26094;p46"/>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4" name="Google Shape;26095;p46"/>
            <p:cNvSpPr/>
            <p:nvPr/>
          </p:nvSpPr>
          <p:spPr>
            <a:xfrm>
              <a:off x="115006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5" name="Google Shape;26096;p46"/>
            <p:cNvSpPr/>
            <p:nvPr/>
          </p:nvSpPr>
          <p:spPr>
            <a:xfrm>
              <a:off x="126956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6" name="Google Shape;26097;p46"/>
            <p:cNvSpPr/>
            <p:nvPr/>
          </p:nvSpPr>
          <p:spPr>
            <a:xfrm>
              <a:off x="138907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7" name="Google Shape;26098;p46"/>
            <p:cNvSpPr/>
            <p:nvPr/>
          </p:nvSpPr>
          <p:spPr>
            <a:xfrm>
              <a:off x="1508585"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8" name="Google Shape;26099;p46"/>
            <p:cNvSpPr/>
            <p:nvPr/>
          </p:nvSpPr>
          <p:spPr>
            <a:xfrm>
              <a:off x="162809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9" name="Google Shape;26100;p46"/>
            <p:cNvSpPr/>
            <p:nvPr/>
          </p:nvSpPr>
          <p:spPr>
            <a:xfrm>
              <a:off x="174760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0" name="Google Shape;26101;p46"/>
            <p:cNvSpPr/>
            <p:nvPr/>
          </p:nvSpPr>
          <p:spPr>
            <a:xfrm>
              <a:off x="186711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1" name="Google Shape;26102;p46"/>
            <p:cNvSpPr/>
            <p:nvPr/>
          </p:nvSpPr>
          <p:spPr>
            <a:xfrm>
              <a:off x="198661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2" name="Google Shape;26103;p46"/>
            <p:cNvSpPr/>
            <p:nvPr/>
          </p:nvSpPr>
          <p:spPr>
            <a:xfrm>
              <a:off x="210612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3" name="Google Shape;26104;p46"/>
            <p:cNvSpPr/>
            <p:nvPr/>
          </p:nvSpPr>
          <p:spPr>
            <a:xfrm>
              <a:off x="222563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4" name="Google Shape;26105;p46"/>
            <p:cNvSpPr/>
            <p:nvPr/>
          </p:nvSpPr>
          <p:spPr>
            <a:xfrm>
              <a:off x="234514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5" name="Google Shape;26106;p46"/>
            <p:cNvSpPr/>
            <p:nvPr/>
          </p:nvSpPr>
          <p:spPr>
            <a:xfrm>
              <a:off x="246465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6" name="Google Shape;26107;p46"/>
            <p:cNvSpPr/>
            <p:nvPr/>
          </p:nvSpPr>
          <p:spPr>
            <a:xfrm>
              <a:off x="258415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7" name="Google Shape;26108;p46"/>
            <p:cNvSpPr/>
            <p:nvPr/>
          </p:nvSpPr>
          <p:spPr>
            <a:xfrm>
              <a:off x="27036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8" name="Google Shape;26109;p46"/>
            <p:cNvSpPr/>
            <p:nvPr/>
          </p:nvSpPr>
          <p:spPr>
            <a:xfrm>
              <a:off x="282317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9" name="Google Shape;26110;p46"/>
            <p:cNvSpPr/>
            <p:nvPr/>
          </p:nvSpPr>
          <p:spPr>
            <a:xfrm>
              <a:off x="294268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0" name="Google Shape;26111;p46"/>
            <p:cNvSpPr/>
            <p:nvPr/>
          </p:nvSpPr>
          <p:spPr>
            <a:xfrm>
              <a:off x="306219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1" name="Google Shape;26112;p46"/>
            <p:cNvSpPr/>
            <p:nvPr/>
          </p:nvSpPr>
          <p:spPr>
            <a:xfrm>
              <a:off x="318170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2" name="Google Shape;26113;p46"/>
            <p:cNvSpPr/>
            <p:nvPr/>
          </p:nvSpPr>
          <p:spPr>
            <a:xfrm>
              <a:off x="330120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3" name="Google Shape;26114;p46"/>
            <p:cNvSpPr/>
            <p:nvPr/>
          </p:nvSpPr>
          <p:spPr>
            <a:xfrm>
              <a:off x="342071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4" name="Google Shape;26115;p46"/>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5" name="Google Shape;26116;p46"/>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6" name="Google Shape;26117;p46"/>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7" name="Google Shape;26118;p46"/>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8" name="Google Shape;26119;p46"/>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9" name="Google Shape;26120;p46"/>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0" name="Google Shape;26121;p46"/>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1" name="Google Shape;26122;p46"/>
            <p:cNvSpPr/>
            <p:nvPr/>
          </p:nvSpPr>
          <p:spPr>
            <a:xfrm>
              <a:off x="115006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2" name="Google Shape;26123;p46"/>
            <p:cNvSpPr/>
            <p:nvPr/>
          </p:nvSpPr>
          <p:spPr>
            <a:xfrm>
              <a:off x="126956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3" name="Google Shape;26124;p46"/>
            <p:cNvSpPr/>
            <p:nvPr/>
          </p:nvSpPr>
          <p:spPr>
            <a:xfrm>
              <a:off x="138907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4" name="Google Shape;26125;p46"/>
            <p:cNvSpPr/>
            <p:nvPr/>
          </p:nvSpPr>
          <p:spPr>
            <a:xfrm>
              <a:off x="1508585"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5" name="Google Shape;26126;p46"/>
            <p:cNvSpPr/>
            <p:nvPr/>
          </p:nvSpPr>
          <p:spPr>
            <a:xfrm>
              <a:off x="162809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6" name="Google Shape;26127;p46"/>
            <p:cNvSpPr/>
            <p:nvPr/>
          </p:nvSpPr>
          <p:spPr>
            <a:xfrm>
              <a:off x="174760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7" name="Google Shape;26128;p46"/>
            <p:cNvSpPr/>
            <p:nvPr/>
          </p:nvSpPr>
          <p:spPr>
            <a:xfrm>
              <a:off x="186711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8" name="Google Shape;26129;p46"/>
            <p:cNvSpPr/>
            <p:nvPr/>
          </p:nvSpPr>
          <p:spPr>
            <a:xfrm>
              <a:off x="198661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9" name="Google Shape;26130;p46"/>
            <p:cNvSpPr/>
            <p:nvPr/>
          </p:nvSpPr>
          <p:spPr>
            <a:xfrm>
              <a:off x="210612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0" name="Google Shape;26131;p46"/>
            <p:cNvSpPr/>
            <p:nvPr/>
          </p:nvSpPr>
          <p:spPr>
            <a:xfrm>
              <a:off x="222563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1" name="Google Shape;26132;p46"/>
            <p:cNvSpPr/>
            <p:nvPr/>
          </p:nvSpPr>
          <p:spPr>
            <a:xfrm>
              <a:off x="234514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2" name="Google Shape;26133;p46"/>
            <p:cNvSpPr/>
            <p:nvPr/>
          </p:nvSpPr>
          <p:spPr>
            <a:xfrm>
              <a:off x="246465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3" name="Google Shape;26134;p46"/>
            <p:cNvSpPr/>
            <p:nvPr/>
          </p:nvSpPr>
          <p:spPr>
            <a:xfrm>
              <a:off x="258415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4" name="Google Shape;26135;p46"/>
            <p:cNvSpPr/>
            <p:nvPr/>
          </p:nvSpPr>
          <p:spPr>
            <a:xfrm>
              <a:off x="27036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5" name="Google Shape;26136;p46"/>
            <p:cNvSpPr/>
            <p:nvPr/>
          </p:nvSpPr>
          <p:spPr>
            <a:xfrm>
              <a:off x="282317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6" name="Google Shape;26137;p46"/>
            <p:cNvSpPr/>
            <p:nvPr/>
          </p:nvSpPr>
          <p:spPr>
            <a:xfrm>
              <a:off x="294268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7" name="Google Shape;26138;p46"/>
            <p:cNvSpPr/>
            <p:nvPr/>
          </p:nvSpPr>
          <p:spPr>
            <a:xfrm>
              <a:off x="306219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8" name="Google Shape;26139;p46"/>
            <p:cNvSpPr/>
            <p:nvPr/>
          </p:nvSpPr>
          <p:spPr>
            <a:xfrm>
              <a:off x="318170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9" name="Google Shape;26140;p46"/>
            <p:cNvSpPr/>
            <p:nvPr/>
          </p:nvSpPr>
          <p:spPr>
            <a:xfrm>
              <a:off x="330120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0" name="Google Shape;26141;p46"/>
            <p:cNvSpPr/>
            <p:nvPr/>
          </p:nvSpPr>
          <p:spPr>
            <a:xfrm>
              <a:off x="342071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1" name="Google Shape;26142;p46"/>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2" name="Google Shape;26143;p46"/>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3" name="Google Shape;26144;p46"/>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4" name="Google Shape;26145;p46"/>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5" name="Google Shape;26146;p46"/>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6" name="Google Shape;26147;p46"/>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7" name="Google Shape;26148;p46"/>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8" name="Google Shape;26149;p46"/>
            <p:cNvSpPr/>
            <p:nvPr/>
          </p:nvSpPr>
          <p:spPr>
            <a:xfrm>
              <a:off x="115006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9" name="Google Shape;26150;p46"/>
            <p:cNvSpPr/>
            <p:nvPr/>
          </p:nvSpPr>
          <p:spPr>
            <a:xfrm>
              <a:off x="126956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0" name="Google Shape;26151;p46"/>
            <p:cNvSpPr/>
            <p:nvPr/>
          </p:nvSpPr>
          <p:spPr>
            <a:xfrm>
              <a:off x="138907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1" name="Google Shape;26152;p46"/>
            <p:cNvSpPr/>
            <p:nvPr/>
          </p:nvSpPr>
          <p:spPr>
            <a:xfrm>
              <a:off x="1508585"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2" name="Google Shape;26153;p46"/>
            <p:cNvSpPr/>
            <p:nvPr/>
          </p:nvSpPr>
          <p:spPr>
            <a:xfrm>
              <a:off x="162809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3" name="Google Shape;26154;p46"/>
            <p:cNvSpPr/>
            <p:nvPr/>
          </p:nvSpPr>
          <p:spPr>
            <a:xfrm>
              <a:off x="174760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4" name="Google Shape;26155;p46"/>
            <p:cNvSpPr/>
            <p:nvPr/>
          </p:nvSpPr>
          <p:spPr>
            <a:xfrm>
              <a:off x="186711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5" name="Google Shape;26156;p46"/>
            <p:cNvSpPr/>
            <p:nvPr/>
          </p:nvSpPr>
          <p:spPr>
            <a:xfrm>
              <a:off x="198661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6" name="Google Shape;26157;p46"/>
            <p:cNvSpPr/>
            <p:nvPr/>
          </p:nvSpPr>
          <p:spPr>
            <a:xfrm>
              <a:off x="210612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7" name="Google Shape;26158;p46"/>
            <p:cNvSpPr/>
            <p:nvPr/>
          </p:nvSpPr>
          <p:spPr>
            <a:xfrm>
              <a:off x="222563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8" name="Google Shape;26159;p46"/>
            <p:cNvSpPr/>
            <p:nvPr/>
          </p:nvSpPr>
          <p:spPr>
            <a:xfrm>
              <a:off x="234514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9" name="Google Shape;26160;p46"/>
            <p:cNvSpPr/>
            <p:nvPr/>
          </p:nvSpPr>
          <p:spPr>
            <a:xfrm>
              <a:off x="246465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0" name="Google Shape;26161;p46"/>
            <p:cNvSpPr/>
            <p:nvPr/>
          </p:nvSpPr>
          <p:spPr>
            <a:xfrm>
              <a:off x="258415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1" name="Google Shape;26162;p46"/>
            <p:cNvSpPr/>
            <p:nvPr/>
          </p:nvSpPr>
          <p:spPr>
            <a:xfrm>
              <a:off x="27036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2" name="Google Shape;26163;p46"/>
            <p:cNvSpPr/>
            <p:nvPr/>
          </p:nvSpPr>
          <p:spPr>
            <a:xfrm>
              <a:off x="282317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3" name="Google Shape;26164;p46"/>
            <p:cNvSpPr/>
            <p:nvPr/>
          </p:nvSpPr>
          <p:spPr>
            <a:xfrm>
              <a:off x="294268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4" name="Google Shape;26165;p46"/>
            <p:cNvSpPr/>
            <p:nvPr/>
          </p:nvSpPr>
          <p:spPr>
            <a:xfrm>
              <a:off x="306219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5" name="Google Shape;26166;p46"/>
            <p:cNvSpPr/>
            <p:nvPr/>
          </p:nvSpPr>
          <p:spPr>
            <a:xfrm>
              <a:off x="318170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6" name="Google Shape;26167;p46"/>
            <p:cNvSpPr/>
            <p:nvPr/>
          </p:nvSpPr>
          <p:spPr>
            <a:xfrm>
              <a:off x="330120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7" name="Google Shape;26168;p46"/>
            <p:cNvSpPr/>
            <p:nvPr/>
          </p:nvSpPr>
          <p:spPr>
            <a:xfrm>
              <a:off x="342071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8" name="Google Shape;26169;p46"/>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9" name="Google Shape;26170;p46"/>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0" name="Google Shape;26171;p46"/>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1" name="Google Shape;26172;p46"/>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2" name="Google Shape;26173;p46"/>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3" name="Google Shape;26174;p46"/>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4" name="Google Shape;26175;p46"/>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5" name="Google Shape;26176;p46"/>
            <p:cNvSpPr/>
            <p:nvPr/>
          </p:nvSpPr>
          <p:spPr>
            <a:xfrm>
              <a:off x="115006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6" name="Google Shape;26177;p46"/>
            <p:cNvSpPr/>
            <p:nvPr/>
          </p:nvSpPr>
          <p:spPr>
            <a:xfrm>
              <a:off x="126956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7" name="Google Shape;26178;p46"/>
            <p:cNvSpPr/>
            <p:nvPr/>
          </p:nvSpPr>
          <p:spPr>
            <a:xfrm>
              <a:off x="138907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8" name="Google Shape;26179;p46"/>
            <p:cNvSpPr/>
            <p:nvPr/>
          </p:nvSpPr>
          <p:spPr>
            <a:xfrm>
              <a:off x="1508585"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9" name="Google Shape;26180;p46"/>
            <p:cNvSpPr/>
            <p:nvPr/>
          </p:nvSpPr>
          <p:spPr>
            <a:xfrm>
              <a:off x="162809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0" name="Google Shape;26181;p46"/>
            <p:cNvSpPr/>
            <p:nvPr/>
          </p:nvSpPr>
          <p:spPr>
            <a:xfrm>
              <a:off x="174760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1" name="Google Shape;26182;p46"/>
            <p:cNvSpPr/>
            <p:nvPr/>
          </p:nvSpPr>
          <p:spPr>
            <a:xfrm>
              <a:off x="186711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2" name="Google Shape;26183;p46"/>
            <p:cNvSpPr/>
            <p:nvPr/>
          </p:nvSpPr>
          <p:spPr>
            <a:xfrm>
              <a:off x="198661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3" name="Google Shape;26184;p46"/>
            <p:cNvSpPr/>
            <p:nvPr/>
          </p:nvSpPr>
          <p:spPr>
            <a:xfrm>
              <a:off x="210612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4" name="Google Shape;26185;p46"/>
            <p:cNvSpPr/>
            <p:nvPr/>
          </p:nvSpPr>
          <p:spPr>
            <a:xfrm>
              <a:off x="222563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5" name="Google Shape;26186;p46"/>
            <p:cNvSpPr/>
            <p:nvPr/>
          </p:nvSpPr>
          <p:spPr>
            <a:xfrm>
              <a:off x="234514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6" name="Google Shape;26187;p46"/>
            <p:cNvSpPr/>
            <p:nvPr/>
          </p:nvSpPr>
          <p:spPr>
            <a:xfrm>
              <a:off x="246465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7" name="Google Shape;26188;p46"/>
            <p:cNvSpPr/>
            <p:nvPr/>
          </p:nvSpPr>
          <p:spPr>
            <a:xfrm>
              <a:off x="258415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8" name="Google Shape;26189;p46"/>
            <p:cNvSpPr/>
            <p:nvPr/>
          </p:nvSpPr>
          <p:spPr>
            <a:xfrm>
              <a:off x="27036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9" name="Google Shape;26190;p46"/>
            <p:cNvSpPr/>
            <p:nvPr/>
          </p:nvSpPr>
          <p:spPr>
            <a:xfrm>
              <a:off x="282317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0" name="Google Shape;26191;p46"/>
            <p:cNvSpPr/>
            <p:nvPr/>
          </p:nvSpPr>
          <p:spPr>
            <a:xfrm>
              <a:off x="294268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1" name="Google Shape;26192;p46"/>
            <p:cNvSpPr/>
            <p:nvPr/>
          </p:nvSpPr>
          <p:spPr>
            <a:xfrm>
              <a:off x="306219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2" name="Google Shape;26193;p46"/>
            <p:cNvSpPr/>
            <p:nvPr/>
          </p:nvSpPr>
          <p:spPr>
            <a:xfrm>
              <a:off x="318170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3" name="Google Shape;26194;p46"/>
            <p:cNvSpPr/>
            <p:nvPr/>
          </p:nvSpPr>
          <p:spPr>
            <a:xfrm>
              <a:off x="330120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4" name="Google Shape;26195;p46"/>
            <p:cNvSpPr/>
            <p:nvPr/>
          </p:nvSpPr>
          <p:spPr>
            <a:xfrm>
              <a:off x="342071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5" name="Google Shape;26196;p46"/>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6" name="Google Shape;26197;p46"/>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7" name="Google Shape;26198;p46"/>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8" name="Google Shape;26199;p46"/>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9" name="Google Shape;26200;p46"/>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0" name="Google Shape;26201;p46"/>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1" name="Google Shape;26202;p46"/>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2" name="Google Shape;26203;p46"/>
            <p:cNvSpPr/>
            <p:nvPr/>
          </p:nvSpPr>
          <p:spPr>
            <a:xfrm>
              <a:off x="115006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3" name="Google Shape;26204;p46"/>
            <p:cNvSpPr/>
            <p:nvPr/>
          </p:nvSpPr>
          <p:spPr>
            <a:xfrm>
              <a:off x="126956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4" name="Google Shape;26205;p46"/>
            <p:cNvSpPr/>
            <p:nvPr/>
          </p:nvSpPr>
          <p:spPr>
            <a:xfrm>
              <a:off x="138907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5" name="Google Shape;26206;p46"/>
            <p:cNvSpPr/>
            <p:nvPr/>
          </p:nvSpPr>
          <p:spPr>
            <a:xfrm>
              <a:off x="1508585"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6" name="Google Shape;26207;p46"/>
            <p:cNvSpPr/>
            <p:nvPr/>
          </p:nvSpPr>
          <p:spPr>
            <a:xfrm>
              <a:off x="162809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7" name="Google Shape;26208;p46"/>
            <p:cNvSpPr/>
            <p:nvPr/>
          </p:nvSpPr>
          <p:spPr>
            <a:xfrm>
              <a:off x="174760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8" name="Google Shape;26209;p46"/>
            <p:cNvSpPr/>
            <p:nvPr/>
          </p:nvSpPr>
          <p:spPr>
            <a:xfrm>
              <a:off x="186711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9" name="Google Shape;26210;p46"/>
            <p:cNvSpPr/>
            <p:nvPr/>
          </p:nvSpPr>
          <p:spPr>
            <a:xfrm>
              <a:off x="198661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0" name="Google Shape;26211;p46"/>
            <p:cNvSpPr/>
            <p:nvPr/>
          </p:nvSpPr>
          <p:spPr>
            <a:xfrm>
              <a:off x="210612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1" name="Google Shape;26212;p46"/>
            <p:cNvSpPr/>
            <p:nvPr/>
          </p:nvSpPr>
          <p:spPr>
            <a:xfrm>
              <a:off x="222563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2" name="Google Shape;26213;p46"/>
            <p:cNvSpPr/>
            <p:nvPr/>
          </p:nvSpPr>
          <p:spPr>
            <a:xfrm>
              <a:off x="234514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3" name="Google Shape;26214;p46"/>
            <p:cNvSpPr/>
            <p:nvPr/>
          </p:nvSpPr>
          <p:spPr>
            <a:xfrm>
              <a:off x="246465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4" name="Google Shape;26215;p46"/>
            <p:cNvSpPr/>
            <p:nvPr/>
          </p:nvSpPr>
          <p:spPr>
            <a:xfrm>
              <a:off x="258415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5" name="Google Shape;26216;p46"/>
            <p:cNvSpPr/>
            <p:nvPr/>
          </p:nvSpPr>
          <p:spPr>
            <a:xfrm>
              <a:off x="27036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6" name="Google Shape;26217;p46"/>
            <p:cNvSpPr/>
            <p:nvPr/>
          </p:nvSpPr>
          <p:spPr>
            <a:xfrm>
              <a:off x="282317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7" name="Google Shape;26218;p46"/>
            <p:cNvSpPr/>
            <p:nvPr/>
          </p:nvSpPr>
          <p:spPr>
            <a:xfrm>
              <a:off x="294268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8" name="Google Shape;26219;p46"/>
            <p:cNvSpPr/>
            <p:nvPr/>
          </p:nvSpPr>
          <p:spPr>
            <a:xfrm>
              <a:off x="306219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9" name="Google Shape;26220;p46"/>
            <p:cNvSpPr/>
            <p:nvPr/>
          </p:nvSpPr>
          <p:spPr>
            <a:xfrm>
              <a:off x="318170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0" name="Google Shape;26221;p46"/>
            <p:cNvSpPr/>
            <p:nvPr/>
          </p:nvSpPr>
          <p:spPr>
            <a:xfrm>
              <a:off x="330120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1" name="Google Shape;26222;p46"/>
            <p:cNvSpPr/>
            <p:nvPr/>
          </p:nvSpPr>
          <p:spPr>
            <a:xfrm>
              <a:off x="342071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2" name="Google Shape;26223;p46"/>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3" name="Google Shape;26224;p46"/>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4" name="Google Shape;26225;p46"/>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5" name="Google Shape;26226;p46"/>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6" name="Google Shape;26227;p46"/>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7" name="Google Shape;26228;p46"/>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8" name="Google Shape;26229;p46"/>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9" name="Google Shape;26230;p46"/>
            <p:cNvSpPr/>
            <p:nvPr/>
          </p:nvSpPr>
          <p:spPr>
            <a:xfrm>
              <a:off x="115006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0" name="Google Shape;26231;p46"/>
            <p:cNvSpPr/>
            <p:nvPr/>
          </p:nvSpPr>
          <p:spPr>
            <a:xfrm>
              <a:off x="126956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1" name="Google Shape;26232;p46"/>
            <p:cNvSpPr/>
            <p:nvPr/>
          </p:nvSpPr>
          <p:spPr>
            <a:xfrm>
              <a:off x="138907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2" name="Google Shape;26233;p46"/>
            <p:cNvSpPr/>
            <p:nvPr/>
          </p:nvSpPr>
          <p:spPr>
            <a:xfrm>
              <a:off x="1508585"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3" name="Google Shape;26234;p46"/>
            <p:cNvSpPr/>
            <p:nvPr/>
          </p:nvSpPr>
          <p:spPr>
            <a:xfrm>
              <a:off x="162809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4" name="Google Shape;26235;p46"/>
            <p:cNvSpPr/>
            <p:nvPr/>
          </p:nvSpPr>
          <p:spPr>
            <a:xfrm>
              <a:off x="174760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5" name="Google Shape;26236;p46"/>
            <p:cNvSpPr/>
            <p:nvPr/>
          </p:nvSpPr>
          <p:spPr>
            <a:xfrm>
              <a:off x="186711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6" name="Google Shape;26237;p46"/>
            <p:cNvSpPr/>
            <p:nvPr/>
          </p:nvSpPr>
          <p:spPr>
            <a:xfrm>
              <a:off x="198661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7" name="Google Shape;26238;p46"/>
            <p:cNvSpPr/>
            <p:nvPr/>
          </p:nvSpPr>
          <p:spPr>
            <a:xfrm>
              <a:off x="210612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8" name="Google Shape;26239;p46"/>
            <p:cNvSpPr/>
            <p:nvPr/>
          </p:nvSpPr>
          <p:spPr>
            <a:xfrm>
              <a:off x="222563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9" name="Google Shape;26240;p46"/>
            <p:cNvSpPr/>
            <p:nvPr/>
          </p:nvSpPr>
          <p:spPr>
            <a:xfrm>
              <a:off x="234514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0" name="Google Shape;26241;p46"/>
            <p:cNvSpPr/>
            <p:nvPr/>
          </p:nvSpPr>
          <p:spPr>
            <a:xfrm>
              <a:off x="246465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1" name="Google Shape;26242;p46"/>
            <p:cNvSpPr/>
            <p:nvPr/>
          </p:nvSpPr>
          <p:spPr>
            <a:xfrm>
              <a:off x="258415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2" name="Google Shape;26243;p46"/>
            <p:cNvSpPr/>
            <p:nvPr/>
          </p:nvSpPr>
          <p:spPr>
            <a:xfrm>
              <a:off x="27036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3" name="Google Shape;26244;p46"/>
            <p:cNvSpPr/>
            <p:nvPr/>
          </p:nvSpPr>
          <p:spPr>
            <a:xfrm>
              <a:off x="282317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4" name="Google Shape;26245;p46"/>
            <p:cNvSpPr/>
            <p:nvPr/>
          </p:nvSpPr>
          <p:spPr>
            <a:xfrm>
              <a:off x="294268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5" name="Google Shape;26246;p46"/>
            <p:cNvSpPr/>
            <p:nvPr/>
          </p:nvSpPr>
          <p:spPr>
            <a:xfrm>
              <a:off x="306219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6" name="Google Shape;26247;p46"/>
            <p:cNvSpPr/>
            <p:nvPr/>
          </p:nvSpPr>
          <p:spPr>
            <a:xfrm>
              <a:off x="318170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7" name="Google Shape;26248;p46"/>
            <p:cNvSpPr/>
            <p:nvPr/>
          </p:nvSpPr>
          <p:spPr>
            <a:xfrm>
              <a:off x="330120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8" name="Google Shape;26249;p46"/>
            <p:cNvSpPr/>
            <p:nvPr/>
          </p:nvSpPr>
          <p:spPr>
            <a:xfrm>
              <a:off x="342071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9" name="Google Shape;26250;p46"/>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0" name="Google Shape;26251;p46"/>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1" name="Google Shape;26252;p46"/>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2" name="Google Shape;26253;p46"/>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3" name="Google Shape;26254;p46"/>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4" name="Google Shape;26255;p46"/>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5" name="Google Shape;26256;p46"/>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6" name="Google Shape;26257;p46"/>
            <p:cNvSpPr/>
            <p:nvPr/>
          </p:nvSpPr>
          <p:spPr>
            <a:xfrm>
              <a:off x="115006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7" name="Google Shape;26258;p46"/>
            <p:cNvSpPr/>
            <p:nvPr/>
          </p:nvSpPr>
          <p:spPr>
            <a:xfrm>
              <a:off x="126956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8" name="Google Shape;26259;p46"/>
            <p:cNvSpPr/>
            <p:nvPr/>
          </p:nvSpPr>
          <p:spPr>
            <a:xfrm>
              <a:off x="138907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9" name="Google Shape;26260;p46"/>
            <p:cNvSpPr/>
            <p:nvPr/>
          </p:nvSpPr>
          <p:spPr>
            <a:xfrm>
              <a:off x="1508585"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0" name="Google Shape;26261;p46"/>
            <p:cNvSpPr/>
            <p:nvPr/>
          </p:nvSpPr>
          <p:spPr>
            <a:xfrm>
              <a:off x="162809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1" name="Google Shape;26262;p46"/>
            <p:cNvSpPr/>
            <p:nvPr/>
          </p:nvSpPr>
          <p:spPr>
            <a:xfrm>
              <a:off x="174760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2" name="Google Shape;26263;p46"/>
            <p:cNvSpPr/>
            <p:nvPr/>
          </p:nvSpPr>
          <p:spPr>
            <a:xfrm>
              <a:off x="186711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3" name="Google Shape;26264;p46"/>
            <p:cNvSpPr/>
            <p:nvPr/>
          </p:nvSpPr>
          <p:spPr>
            <a:xfrm>
              <a:off x="198661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4" name="Google Shape;26265;p46"/>
            <p:cNvSpPr/>
            <p:nvPr/>
          </p:nvSpPr>
          <p:spPr>
            <a:xfrm>
              <a:off x="210612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5" name="Google Shape;26266;p46"/>
            <p:cNvSpPr/>
            <p:nvPr/>
          </p:nvSpPr>
          <p:spPr>
            <a:xfrm>
              <a:off x="222563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6" name="Google Shape;26267;p46"/>
            <p:cNvSpPr/>
            <p:nvPr/>
          </p:nvSpPr>
          <p:spPr>
            <a:xfrm>
              <a:off x="234514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7" name="Google Shape;26268;p46"/>
            <p:cNvSpPr/>
            <p:nvPr/>
          </p:nvSpPr>
          <p:spPr>
            <a:xfrm>
              <a:off x="246465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8" name="Google Shape;26269;p46"/>
            <p:cNvSpPr/>
            <p:nvPr/>
          </p:nvSpPr>
          <p:spPr>
            <a:xfrm>
              <a:off x="258415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9" name="Google Shape;26270;p46"/>
            <p:cNvSpPr/>
            <p:nvPr/>
          </p:nvSpPr>
          <p:spPr>
            <a:xfrm>
              <a:off x="27036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0" name="Google Shape;26271;p46"/>
            <p:cNvSpPr/>
            <p:nvPr/>
          </p:nvSpPr>
          <p:spPr>
            <a:xfrm>
              <a:off x="282317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1" name="Google Shape;26272;p46"/>
            <p:cNvSpPr/>
            <p:nvPr/>
          </p:nvSpPr>
          <p:spPr>
            <a:xfrm>
              <a:off x="294268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2" name="Google Shape;26273;p46"/>
            <p:cNvSpPr/>
            <p:nvPr/>
          </p:nvSpPr>
          <p:spPr>
            <a:xfrm>
              <a:off x="306219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3" name="Google Shape;26274;p46"/>
            <p:cNvSpPr/>
            <p:nvPr/>
          </p:nvSpPr>
          <p:spPr>
            <a:xfrm>
              <a:off x="318170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4" name="Google Shape;26275;p46"/>
            <p:cNvSpPr/>
            <p:nvPr/>
          </p:nvSpPr>
          <p:spPr>
            <a:xfrm>
              <a:off x="330120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5" name="Google Shape;26276;p46"/>
            <p:cNvSpPr/>
            <p:nvPr/>
          </p:nvSpPr>
          <p:spPr>
            <a:xfrm>
              <a:off x="342071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6" name="Google Shape;26277;p46"/>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7" name="Google Shape;26278;p46"/>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8" name="Google Shape;26279;p46"/>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9" name="Google Shape;26280;p46"/>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0" name="Google Shape;26281;p46"/>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1" name="Google Shape;26282;p46"/>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2" name="Google Shape;26283;p46"/>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3" name="Google Shape;26284;p46"/>
            <p:cNvSpPr/>
            <p:nvPr/>
          </p:nvSpPr>
          <p:spPr>
            <a:xfrm>
              <a:off x="115006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4" name="Google Shape;26285;p46"/>
            <p:cNvSpPr/>
            <p:nvPr/>
          </p:nvSpPr>
          <p:spPr>
            <a:xfrm>
              <a:off x="126956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5" name="Google Shape;26286;p46"/>
            <p:cNvSpPr/>
            <p:nvPr/>
          </p:nvSpPr>
          <p:spPr>
            <a:xfrm>
              <a:off x="138907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6" name="Google Shape;26287;p46"/>
            <p:cNvSpPr/>
            <p:nvPr/>
          </p:nvSpPr>
          <p:spPr>
            <a:xfrm>
              <a:off x="1508585"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7" name="Google Shape;26288;p46"/>
            <p:cNvSpPr/>
            <p:nvPr/>
          </p:nvSpPr>
          <p:spPr>
            <a:xfrm>
              <a:off x="162809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8" name="Google Shape;26289;p46"/>
            <p:cNvSpPr/>
            <p:nvPr/>
          </p:nvSpPr>
          <p:spPr>
            <a:xfrm>
              <a:off x="174760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9" name="Google Shape;26290;p46"/>
            <p:cNvSpPr/>
            <p:nvPr/>
          </p:nvSpPr>
          <p:spPr>
            <a:xfrm>
              <a:off x="186711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0" name="Google Shape;26291;p46"/>
            <p:cNvSpPr/>
            <p:nvPr/>
          </p:nvSpPr>
          <p:spPr>
            <a:xfrm>
              <a:off x="198661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1" name="Google Shape;26292;p46"/>
            <p:cNvSpPr/>
            <p:nvPr/>
          </p:nvSpPr>
          <p:spPr>
            <a:xfrm>
              <a:off x="210612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2" name="Google Shape;26293;p46"/>
            <p:cNvSpPr/>
            <p:nvPr/>
          </p:nvSpPr>
          <p:spPr>
            <a:xfrm>
              <a:off x="222563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3" name="Google Shape;26294;p46"/>
            <p:cNvSpPr/>
            <p:nvPr/>
          </p:nvSpPr>
          <p:spPr>
            <a:xfrm>
              <a:off x="234514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4" name="Google Shape;26295;p46"/>
            <p:cNvSpPr/>
            <p:nvPr/>
          </p:nvSpPr>
          <p:spPr>
            <a:xfrm>
              <a:off x="246465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5" name="Google Shape;26296;p46"/>
            <p:cNvSpPr/>
            <p:nvPr/>
          </p:nvSpPr>
          <p:spPr>
            <a:xfrm>
              <a:off x="258415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6" name="Google Shape;26297;p46"/>
            <p:cNvSpPr/>
            <p:nvPr/>
          </p:nvSpPr>
          <p:spPr>
            <a:xfrm>
              <a:off x="27036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7" name="Google Shape;26298;p46"/>
            <p:cNvSpPr/>
            <p:nvPr/>
          </p:nvSpPr>
          <p:spPr>
            <a:xfrm>
              <a:off x="282317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8" name="Google Shape;26299;p46"/>
            <p:cNvSpPr/>
            <p:nvPr/>
          </p:nvSpPr>
          <p:spPr>
            <a:xfrm>
              <a:off x="294268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9" name="Google Shape;26300;p46"/>
            <p:cNvSpPr/>
            <p:nvPr/>
          </p:nvSpPr>
          <p:spPr>
            <a:xfrm>
              <a:off x="306219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0" name="Google Shape;26301;p46"/>
            <p:cNvSpPr/>
            <p:nvPr/>
          </p:nvSpPr>
          <p:spPr>
            <a:xfrm>
              <a:off x="318170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1" name="Google Shape;26302;p46"/>
            <p:cNvSpPr/>
            <p:nvPr/>
          </p:nvSpPr>
          <p:spPr>
            <a:xfrm>
              <a:off x="330120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2" name="Google Shape;26303;p46"/>
            <p:cNvSpPr/>
            <p:nvPr/>
          </p:nvSpPr>
          <p:spPr>
            <a:xfrm>
              <a:off x="342071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3" name="Google Shape;26304;p46"/>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4" name="Google Shape;26305;p46"/>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5" name="Google Shape;26306;p46"/>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6" name="Google Shape;26307;p46"/>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7" name="Google Shape;26308;p46"/>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8" name="Google Shape;26309;p46"/>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9" name="Google Shape;26310;p46"/>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0" name="Google Shape;26311;p46"/>
            <p:cNvSpPr/>
            <p:nvPr/>
          </p:nvSpPr>
          <p:spPr>
            <a:xfrm>
              <a:off x="115006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1" name="Google Shape;26312;p46"/>
            <p:cNvSpPr/>
            <p:nvPr/>
          </p:nvSpPr>
          <p:spPr>
            <a:xfrm>
              <a:off x="126956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2" name="Google Shape;26313;p46"/>
            <p:cNvSpPr/>
            <p:nvPr/>
          </p:nvSpPr>
          <p:spPr>
            <a:xfrm>
              <a:off x="138907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3" name="Google Shape;26314;p46"/>
            <p:cNvSpPr/>
            <p:nvPr/>
          </p:nvSpPr>
          <p:spPr>
            <a:xfrm>
              <a:off x="1508585"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4" name="Google Shape;26315;p46"/>
            <p:cNvSpPr/>
            <p:nvPr/>
          </p:nvSpPr>
          <p:spPr>
            <a:xfrm>
              <a:off x="162809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5" name="Google Shape;26316;p46"/>
            <p:cNvSpPr/>
            <p:nvPr/>
          </p:nvSpPr>
          <p:spPr>
            <a:xfrm>
              <a:off x="174760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6" name="Google Shape;26317;p46"/>
            <p:cNvSpPr/>
            <p:nvPr/>
          </p:nvSpPr>
          <p:spPr>
            <a:xfrm>
              <a:off x="186711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7" name="Google Shape;26318;p46"/>
            <p:cNvSpPr/>
            <p:nvPr/>
          </p:nvSpPr>
          <p:spPr>
            <a:xfrm>
              <a:off x="198661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8" name="Google Shape;26319;p46"/>
            <p:cNvSpPr/>
            <p:nvPr/>
          </p:nvSpPr>
          <p:spPr>
            <a:xfrm>
              <a:off x="210612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9" name="Google Shape;26320;p46"/>
            <p:cNvSpPr/>
            <p:nvPr/>
          </p:nvSpPr>
          <p:spPr>
            <a:xfrm>
              <a:off x="222563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0" name="Google Shape;26321;p46"/>
            <p:cNvSpPr/>
            <p:nvPr/>
          </p:nvSpPr>
          <p:spPr>
            <a:xfrm>
              <a:off x="234514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1" name="Google Shape;26322;p46"/>
            <p:cNvSpPr/>
            <p:nvPr/>
          </p:nvSpPr>
          <p:spPr>
            <a:xfrm>
              <a:off x="246465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2" name="Google Shape;26323;p46"/>
            <p:cNvSpPr/>
            <p:nvPr/>
          </p:nvSpPr>
          <p:spPr>
            <a:xfrm>
              <a:off x="258415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3" name="Google Shape;26324;p46"/>
            <p:cNvSpPr/>
            <p:nvPr/>
          </p:nvSpPr>
          <p:spPr>
            <a:xfrm>
              <a:off x="27036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4" name="Google Shape;26325;p46"/>
            <p:cNvSpPr/>
            <p:nvPr/>
          </p:nvSpPr>
          <p:spPr>
            <a:xfrm>
              <a:off x="282317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5" name="Google Shape;26326;p46"/>
            <p:cNvSpPr/>
            <p:nvPr/>
          </p:nvSpPr>
          <p:spPr>
            <a:xfrm>
              <a:off x="294268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6" name="Google Shape;26327;p46"/>
            <p:cNvSpPr/>
            <p:nvPr/>
          </p:nvSpPr>
          <p:spPr>
            <a:xfrm>
              <a:off x="306219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7" name="Google Shape;26328;p46"/>
            <p:cNvSpPr/>
            <p:nvPr/>
          </p:nvSpPr>
          <p:spPr>
            <a:xfrm>
              <a:off x="318170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8" name="Google Shape;26329;p46"/>
            <p:cNvSpPr/>
            <p:nvPr/>
          </p:nvSpPr>
          <p:spPr>
            <a:xfrm>
              <a:off x="330120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9" name="Google Shape;26330;p46"/>
            <p:cNvSpPr/>
            <p:nvPr/>
          </p:nvSpPr>
          <p:spPr>
            <a:xfrm>
              <a:off x="342071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0" name="Google Shape;26331;p46"/>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1" name="Google Shape;26332;p46"/>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2" name="Google Shape;26333;p46"/>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3" name="Google Shape;26334;p46"/>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4" name="Google Shape;26335;p46"/>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5" name="Google Shape;26336;p46"/>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6" name="Google Shape;26337;p46"/>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7" name="Google Shape;26338;p46"/>
            <p:cNvSpPr/>
            <p:nvPr/>
          </p:nvSpPr>
          <p:spPr>
            <a:xfrm>
              <a:off x="115006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8" name="Google Shape;26339;p46"/>
            <p:cNvSpPr/>
            <p:nvPr/>
          </p:nvSpPr>
          <p:spPr>
            <a:xfrm>
              <a:off x="126956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9" name="Google Shape;26340;p46"/>
            <p:cNvSpPr/>
            <p:nvPr/>
          </p:nvSpPr>
          <p:spPr>
            <a:xfrm>
              <a:off x="138907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0" name="Google Shape;26341;p46"/>
            <p:cNvSpPr/>
            <p:nvPr/>
          </p:nvSpPr>
          <p:spPr>
            <a:xfrm>
              <a:off x="1508585"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1" name="Google Shape;26342;p46"/>
            <p:cNvSpPr/>
            <p:nvPr/>
          </p:nvSpPr>
          <p:spPr>
            <a:xfrm>
              <a:off x="162809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2" name="Google Shape;26343;p46"/>
            <p:cNvSpPr/>
            <p:nvPr/>
          </p:nvSpPr>
          <p:spPr>
            <a:xfrm>
              <a:off x="174760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3" name="Google Shape;26344;p46"/>
            <p:cNvSpPr/>
            <p:nvPr/>
          </p:nvSpPr>
          <p:spPr>
            <a:xfrm>
              <a:off x="186711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4" name="Google Shape;26345;p46"/>
            <p:cNvSpPr/>
            <p:nvPr/>
          </p:nvSpPr>
          <p:spPr>
            <a:xfrm>
              <a:off x="198661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5" name="Google Shape;26346;p46"/>
            <p:cNvSpPr/>
            <p:nvPr/>
          </p:nvSpPr>
          <p:spPr>
            <a:xfrm>
              <a:off x="210612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6" name="Google Shape;26347;p46"/>
            <p:cNvSpPr/>
            <p:nvPr/>
          </p:nvSpPr>
          <p:spPr>
            <a:xfrm>
              <a:off x="222563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7" name="Google Shape;26348;p46"/>
            <p:cNvSpPr/>
            <p:nvPr/>
          </p:nvSpPr>
          <p:spPr>
            <a:xfrm>
              <a:off x="234514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8" name="Google Shape;26349;p46"/>
            <p:cNvSpPr/>
            <p:nvPr/>
          </p:nvSpPr>
          <p:spPr>
            <a:xfrm>
              <a:off x="246465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9" name="Google Shape;26350;p46"/>
            <p:cNvSpPr/>
            <p:nvPr/>
          </p:nvSpPr>
          <p:spPr>
            <a:xfrm>
              <a:off x="258415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0" name="Google Shape;26351;p46"/>
            <p:cNvSpPr/>
            <p:nvPr/>
          </p:nvSpPr>
          <p:spPr>
            <a:xfrm>
              <a:off x="27036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1" name="Google Shape;26352;p46"/>
            <p:cNvSpPr/>
            <p:nvPr/>
          </p:nvSpPr>
          <p:spPr>
            <a:xfrm>
              <a:off x="282317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2" name="Google Shape;26353;p46"/>
            <p:cNvSpPr/>
            <p:nvPr/>
          </p:nvSpPr>
          <p:spPr>
            <a:xfrm>
              <a:off x="294268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3" name="Google Shape;26354;p46"/>
            <p:cNvSpPr/>
            <p:nvPr/>
          </p:nvSpPr>
          <p:spPr>
            <a:xfrm>
              <a:off x="306219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4" name="Google Shape;26355;p46"/>
            <p:cNvSpPr/>
            <p:nvPr/>
          </p:nvSpPr>
          <p:spPr>
            <a:xfrm>
              <a:off x="318170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5" name="Google Shape;26356;p46"/>
            <p:cNvSpPr/>
            <p:nvPr/>
          </p:nvSpPr>
          <p:spPr>
            <a:xfrm>
              <a:off x="330120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6" name="Google Shape;26357;p46"/>
            <p:cNvSpPr/>
            <p:nvPr/>
          </p:nvSpPr>
          <p:spPr>
            <a:xfrm>
              <a:off x="342071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7" name="Google Shape;26358;p46"/>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8" name="Google Shape;26359;p46"/>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9" name="Google Shape;26360;p46"/>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0" name="Google Shape;26361;p46"/>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1" name="Google Shape;26362;p46"/>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2" name="Google Shape;26363;p46"/>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3" name="Google Shape;26364;p46"/>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4" name="Google Shape;26365;p46"/>
            <p:cNvSpPr/>
            <p:nvPr/>
          </p:nvSpPr>
          <p:spPr>
            <a:xfrm>
              <a:off x="115006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5" name="Google Shape;26366;p46"/>
            <p:cNvSpPr/>
            <p:nvPr/>
          </p:nvSpPr>
          <p:spPr>
            <a:xfrm>
              <a:off x="126956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6" name="Google Shape;26367;p46"/>
            <p:cNvSpPr/>
            <p:nvPr/>
          </p:nvSpPr>
          <p:spPr>
            <a:xfrm>
              <a:off x="138907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7" name="Google Shape;26368;p46"/>
            <p:cNvSpPr/>
            <p:nvPr/>
          </p:nvSpPr>
          <p:spPr>
            <a:xfrm>
              <a:off x="1508585"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8" name="Google Shape;26369;p46"/>
            <p:cNvSpPr/>
            <p:nvPr/>
          </p:nvSpPr>
          <p:spPr>
            <a:xfrm>
              <a:off x="162809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9" name="Google Shape;26370;p46"/>
            <p:cNvSpPr/>
            <p:nvPr/>
          </p:nvSpPr>
          <p:spPr>
            <a:xfrm>
              <a:off x="174760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0" name="Google Shape;26371;p46"/>
            <p:cNvSpPr/>
            <p:nvPr/>
          </p:nvSpPr>
          <p:spPr>
            <a:xfrm>
              <a:off x="186711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1" name="Google Shape;26372;p46"/>
            <p:cNvSpPr/>
            <p:nvPr/>
          </p:nvSpPr>
          <p:spPr>
            <a:xfrm>
              <a:off x="198661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2" name="Google Shape;26373;p46"/>
            <p:cNvSpPr/>
            <p:nvPr/>
          </p:nvSpPr>
          <p:spPr>
            <a:xfrm>
              <a:off x="210612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3" name="Google Shape;26374;p46"/>
            <p:cNvSpPr/>
            <p:nvPr/>
          </p:nvSpPr>
          <p:spPr>
            <a:xfrm>
              <a:off x="222563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4" name="Google Shape;26375;p46"/>
            <p:cNvSpPr/>
            <p:nvPr/>
          </p:nvSpPr>
          <p:spPr>
            <a:xfrm>
              <a:off x="234514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5" name="Google Shape;26376;p46"/>
            <p:cNvSpPr/>
            <p:nvPr/>
          </p:nvSpPr>
          <p:spPr>
            <a:xfrm>
              <a:off x="246465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6" name="Google Shape;26377;p46"/>
            <p:cNvSpPr/>
            <p:nvPr/>
          </p:nvSpPr>
          <p:spPr>
            <a:xfrm>
              <a:off x="258415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7" name="Google Shape;26378;p46"/>
            <p:cNvSpPr/>
            <p:nvPr/>
          </p:nvSpPr>
          <p:spPr>
            <a:xfrm>
              <a:off x="27036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8" name="Google Shape;26379;p46"/>
            <p:cNvSpPr/>
            <p:nvPr/>
          </p:nvSpPr>
          <p:spPr>
            <a:xfrm>
              <a:off x="282317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9" name="Google Shape;26380;p46"/>
            <p:cNvSpPr/>
            <p:nvPr/>
          </p:nvSpPr>
          <p:spPr>
            <a:xfrm>
              <a:off x="294268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0" name="Google Shape;26381;p46"/>
            <p:cNvSpPr/>
            <p:nvPr/>
          </p:nvSpPr>
          <p:spPr>
            <a:xfrm>
              <a:off x="306219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1" name="Google Shape;26382;p46"/>
            <p:cNvSpPr/>
            <p:nvPr/>
          </p:nvSpPr>
          <p:spPr>
            <a:xfrm>
              <a:off x="318170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2" name="Google Shape;26383;p46"/>
            <p:cNvSpPr/>
            <p:nvPr/>
          </p:nvSpPr>
          <p:spPr>
            <a:xfrm>
              <a:off x="330120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3" name="Google Shape;26384;p46"/>
            <p:cNvSpPr/>
            <p:nvPr/>
          </p:nvSpPr>
          <p:spPr>
            <a:xfrm>
              <a:off x="342071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4" name="Google Shape;26385;p46"/>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5" name="Google Shape;26386;p46"/>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6" name="Google Shape;26387;p46"/>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7" name="Google Shape;26388;p46"/>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8" name="Google Shape;26389;p46"/>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9" name="Google Shape;26390;p46"/>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0" name="Google Shape;26391;p46"/>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1" name="Google Shape;26392;p46"/>
            <p:cNvSpPr/>
            <p:nvPr/>
          </p:nvSpPr>
          <p:spPr>
            <a:xfrm>
              <a:off x="115006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2" name="Google Shape;26393;p46"/>
            <p:cNvSpPr/>
            <p:nvPr/>
          </p:nvSpPr>
          <p:spPr>
            <a:xfrm>
              <a:off x="126956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3" name="Google Shape;26394;p46"/>
            <p:cNvSpPr/>
            <p:nvPr/>
          </p:nvSpPr>
          <p:spPr>
            <a:xfrm>
              <a:off x="138907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4" name="Google Shape;26395;p46"/>
            <p:cNvSpPr/>
            <p:nvPr/>
          </p:nvSpPr>
          <p:spPr>
            <a:xfrm>
              <a:off x="1508585"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5" name="Google Shape;26396;p46"/>
            <p:cNvSpPr/>
            <p:nvPr/>
          </p:nvSpPr>
          <p:spPr>
            <a:xfrm>
              <a:off x="162809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6" name="Google Shape;26397;p46"/>
            <p:cNvSpPr/>
            <p:nvPr/>
          </p:nvSpPr>
          <p:spPr>
            <a:xfrm>
              <a:off x="174760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7" name="Google Shape;26398;p46"/>
            <p:cNvSpPr/>
            <p:nvPr/>
          </p:nvSpPr>
          <p:spPr>
            <a:xfrm>
              <a:off x="186711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8" name="Google Shape;26399;p46"/>
            <p:cNvSpPr/>
            <p:nvPr/>
          </p:nvSpPr>
          <p:spPr>
            <a:xfrm>
              <a:off x="198661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9" name="Google Shape;26400;p46"/>
            <p:cNvSpPr/>
            <p:nvPr/>
          </p:nvSpPr>
          <p:spPr>
            <a:xfrm>
              <a:off x="210612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0" name="Google Shape;26401;p46"/>
            <p:cNvSpPr/>
            <p:nvPr/>
          </p:nvSpPr>
          <p:spPr>
            <a:xfrm>
              <a:off x="222563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1" name="Google Shape;26402;p46"/>
            <p:cNvSpPr/>
            <p:nvPr/>
          </p:nvSpPr>
          <p:spPr>
            <a:xfrm>
              <a:off x="234514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2" name="Google Shape;26403;p46"/>
            <p:cNvSpPr/>
            <p:nvPr/>
          </p:nvSpPr>
          <p:spPr>
            <a:xfrm>
              <a:off x="246465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3" name="Google Shape;26404;p46"/>
            <p:cNvSpPr/>
            <p:nvPr/>
          </p:nvSpPr>
          <p:spPr>
            <a:xfrm>
              <a:off x="258415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4" name="Google Shape;26405;p46"/>
            <p:cNvSpPr/>
            <p:nvPr/>
          </p:nvSpPr>
          <p:spPr>
            <a:xfrm>
              <a:off x="27036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5" name="Google Shape;26406;p46"/>
            <p:cNvSpPr/>
            <p:nvPr/>
          </p:nvSpPr>
          <p:spPr>
            <a:xfrm>
              <a:off x="282317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6" name="Google Shape;26407;p46"/>
            <p:cNvSpPr/>
            <p:nvPr/>
          </p:nvSpPr>
          <p:spPr>
            <a:xfrm>
              <a:off x="294268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7" name="Google Shape;26408;p46"/>
            <p:cNvSpPr/>
            <p:nvPr/>
          </p:nvSpPr>
          <p:spPr>
            <a:xfrm>
              <a:off x="306219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8" name="Google Shape;26409;p46"/>
            <p:cNvSpPr/>
            <p:nvPr/>
          </p:nvSpPr>
          <p:spPr>
            <a:xfrm>
              <a:off x="318170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9" name="Google Shape;26410;p46"/>
            <p:cNvSpPr/>
            <p:nvPr/>
          </p:nvSpPr>
          <p:spPr>
            <a:xfrm>
              <a:off x="330120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0" name="Google Shape;26411;p46"/>
            <p:cNvSpPr/>
            <p:nvPr/>
          </p:nvSpPr>
          <p:spPr>
            <a:xfrm>
              <a:off x="342071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1" name="Google Shape;26412;p46"/>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2" name="Google Shape;26413;p46"/>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3" name="Google Shape;26414;p46"/>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4" name="Google Shape;26415;p46"/>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5" name="Google Shape;26416;p46"/>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6" name="Google Shape;26417;p46"/>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7" name="Google Shape;26418;p46"/>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8" name="Google Shape;26419;p46"/>
            <p:cNvSpPr/>
            <p:nvPr/>
          </p:nvSpPr>
          <p:spPr>
            <a:xfrm>
              <a:off x="115006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9" name="Google Shape;26420;p46"/>
            <p:cNvSpPr/>
            <p:nvPr/>
          </p:nvSpPr>
          <p:spPr>
            <a:xfrm>
              <a:off x="126956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0" name="Google Shape;26421;p46"/>
            <p:cNvSpPr/>
            <p:nvPr/>
          </p:nvSpPr>
          <p:spPr>
            <a:xfrm>
              <a:off x="138907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1" name="Google Shape;26422;p46"/>
            <p:cNvSpPr/>
            <p:nvPr/>
          </p:nvSpPr>
          <p:spPr>
            <a:xfrm>
              <a:off x="1508585"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2" name="Google Shape;26423;p46"/>
            <p:cNvSpPr/>
            <p:nvPr/>
          </p:nvSpPr>
          <p:spPr>
            <a:xfrm>
              <a:off x="162809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3" name="Google Shape;26424;p46"/>
            <p:cNvSpPr/>
            <p:nvPr/>
          </p:nvSpPr>
          <p:spPr>
            <a:xfrm>
              <a:off x="174760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4" name="Google Shape;26425;p46"/>
            <p:cNvSpPr/>
            <p:nvPr/>
          </p:nvSpPr>
          <p:spPr>
            <a:xfrm>
              <a:off x="186711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5" name="Google Shape;26426;p46"/>
            <p:cNvSpPr/>
            <p:nvPr/>
          </p:nvSpPr>
          <p:spPr>
            <a:xfrm>
              <a:off x="198661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6" name="Google Shape;26427;p46"/>
            <p:cNvSpPr/>
            <p:nvPr/>
          </p:nvSpPr>
          <p:spPr>
            <a:xfrm>
              <a:off x="210612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7" name="Google Shape;26428;p46"/>
            <p:cNvSpPr/>
            <p:nvPr/>
          </p:nvSpPr>
          <p:spPr>
            <a:xfrm>
              <a:off x="222563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8" name="Google Shape;26429;p46"/>
            <p:cNvSpPr/>
            <p:nvPr/>
          </p:nvSpPr>
          <p:spPr>
            <a:xfrm>
              <a:off x="234514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9" name="Google Shape;26430;p46"/>
            <p:cNvSpPr/>
            <p:nvPr/>
          </p:nvSpPr>
          <p:spPr>
            <a:xfrm>
              <a:off x="246465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0" name="Google Shape;26431;p46"/>
            <p:cNvSpPr/>
            <p:nvPr/>
          </p:nvSpPr>
          <p:spPr>
            <a:xfrm>
              <a:off x="258415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1" name="Google Shape;26432;p46"/>
            <p:cNvSpPr/>
            <p:nvPr/>
          </p:nvSpPr>
          <p:spPr>
            <a:xfrm>
              <a:off x="27036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2" name="Google Shape;26433;p46"/>
            <p:cNvSpPr/>
            <p:nvPr/>
          </p:nvSpPr>
          <p:spPr>
            <a:xfrm>
              <a:off x="282317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3" name="Google Shape;26434;p46"/>
            <p:cNvSpPr/>
            <p:nvPr/>
          </p:nvSpPr>
          <p:spPr>
            <a:xfrm>
              <a:off x="294268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4" name="Google Shape;26435;p46"/>
            <p:cNvSpPr/>
            <p:nvPr/>
          </p:nvSpPr>
          <p:spPr>
            <a:xfrm>
              <a:off x="306219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5" name="Google Shape;26436;p46"/>
            <p:cNvSpPr/>
            <p:nvPr/>
          </p:nvSpPr>
          <p:spPr>
            <a:xfrm>
              <a:off x="318170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6" name="Google Shape;26437;p46"/>
            <p:cNvSpPr/>
            <p:nvPr/>
          </p:nvSpPr>
          <p:spPr>
            <a:xfrm>
              <a:off x="330120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7" name="Google Shape;26438;p46"/>
            <p:cNvSpPr/>
            <p:nvPr/>
          </p:nvSpPr>
          <p:spPr>
            <a:xfrm>
              <a:off x="342071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pic>
        <p:nvPicPr>
          <p:cNvPr id="2" name="Picture 1"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grpSp>
        <p:nvGrpSpPr>
          <p:cNvPr id="1058" name="Google Shape;26961;p50"/>
          <p:cNvGrpSpPr/>
          <p:nvPr/>
        </p:nvGrpSpPr>
        <p:grpSpPr>
          <a:xfrm>
            <a:off x="8842713" y="6500605"/>
            <a:ext cx="552644" cy="104645"/>
            <a:chOff x="3521300" y="154525"/>
            <a:chExt cx="1256175" cy="193500"/>
          </a:xfrm>
        </p:grpSpPr>
        <p:sp>
          <p:nvSpPr>
            <p:cNvPr id="1059" name="Google Shape;26962;p50"/>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0" name="Google Shape;26963;p50"/>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1" name="Google Shape;26964;p50"/>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2" name="Google Shape;26965;p50"/>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fld>
            <a:endParaRPr lang="en-GB" altLang="en-US"/>
          </a:p>
        </p:txBody>
      </p:sp>
      <p:grpSp>
        <p:nvGrpSpPr>
          <p:cNvPr id="4" name="Google Shape;24876;p45"/>
          <p:cNvGrpSpPr/>
          <p:nvPr/>
        </p:nvGrpSpPr>
        <p:grpSpPr>
          <a:xfrm>
            <a:off x="339630" y="720002"/>
            <a:ext cx="9226554" cy="5418091"/>
            <a:chOff x="313503" y="540001"/>
            <a:chExt cx="8516819" cy="4063568"/>
          </a:xfrm>
          <a:solidFill>
            <a:srgbClr val="9D9D9D"/>
          </a:solidFill>
        </p:grpSpPr>
        <p:sp>
          <p:nvSpPr>
            <p:cNvPr id="5" name="Google Shape;24877;p45"/>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 name="Google Shape;24878;p45"/>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 name="Google Shape;24879;p45"/>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 name="Google Shape;24880;p45"/>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 name="Google Shape;24881;p45"/>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 name="Google Shape;24882;p45"/>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 name="Google Shape;24883;p45"/>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 name="Google Shape;24884;p45"/>
            <p:cNvSpPr/>
            <p:nvPr/>
          </p:nvSpPr>
          <p:spPr>
            <a:xfrm>
              <a:off x="820125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 name="Google Shape;24885;p45"/>
            <p:cNvSpPr/>
            <p:nvPr/>
          </p:nvSpPr>
          <p:spPr>
            <a:xfrm>
              <a:off x="83207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 name="Google Shape;24886;p45"/>
            <p:cNvSpPr/>
            <p:nvPr/>
          </p:nvSpPr>
          <p:spPr>
            <a:xfrm>
              <a:off x="844028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 name="Google Shape;24887;p45"/>
            <p:cNvSpPr/>
            <p:nvPr/>
          </p:nvSpPr>
          <p:spPr>
            <a:xfrm>
              <a:off x="855979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 name="Google Shape;24888;p45"/>
            <p:cNvSpPr/>
            <p:nvPr/>
          </p:nvSpPr>
          <p:spPr>
            <a:xfrm>
              <a:off x="867930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 name="Google Shape;24889;p45"/>
            <p:cNvSpPr/>
            <p:nvPr/>
          </p:nvSpPr>
          <p:spPr>
            <a:xfrm>
              <a:off x="879882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 name="Google Shape;24890;p45"/>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 name="Google Shape;24891;p45"/>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 name="Google Shape;24892;p45"/>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 name="Google Shape;24893;p45"/>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 name="Google Shape;24894;p45"/>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 name="Google Shape;24895;p45"/>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 name="Google Shape;24896;p45"/>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 name="Google Shape;24897;p45"/>
            <p:cNvSpPr/>
            <p:nvPr/>
          </p:nvSpPr>
          <p:spPr>
            <a:xfrm>
              <a:off x="820125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 name="Google Shape;24898;p45"/>
            <p:cNvSpPr/>
            <p:nvPr/>
          </p:nvSpPr>
          <p:spPr>
            <a:xfrm>
              <a:off x="83207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 name="Google Shape;24899;p45"/>
            <p:cNvSpPr/>
            <p:nvPr/>
          </p:nvSpPr>
          <p:spPr>
            <a:xfrm>
              <a:off x="844028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 name="Google Shape;24900;p45"/>
            <p:cNvSpPr/>
            <p:nvPr/>
          </p:nvSpPr>
          <p:spPr>
            <a:xfrm>
              <a:off x="855979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 name="Google Shape;24901;p45"/>
            <p:cNvSpPr/>
            <p:nvPr/>
          </p:nvSpPr>
          <p:spPr>
            <a:xfrm>
              <a:off x="867930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 name="Google Shape;24902;p45"/>
            <p:cNvSpPr/>
            <p:nvPr/>
          </p:nvSpPr>
          <p:spPr>
            <a:xfrm>
              <a:off x="879882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 name="Google Shape;24903;p45"/>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 name="Google Shape;24904;p45"/>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 name="Google Shape;24905;p45"/>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 name="Google Shape;24906;p45"/>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 name="Google Shape;24907;p45"/>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 name="Google Shape;24908;p45"/>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 name="Google Shape;24909;p45"/>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 name="Google Shape;24910;p45"/>
            <p:cNvSpPr/>
            <p:nvPr/>
          </p:nvSpPr>
          <p:spPr>
            <a:xfrm>
              <a:off x="820125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 name="Google Shape;24911;p45"/>
            <p:cNvSpPr/>
            <p:nvPr/>
          </p:nvSpPr>
          <p:spPr>
            <a:xfrm>
              <a:off x="83207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 name="Google Shape;24912;p45"/>
            <p:cNvSpPr/>
            <p:nvPr/>
          </p:nvSpPr>
          <p:spPr>
            <a:xfrm>
              <a:off x="844028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 name="Google Shape;24913;p45"/>
            <p:cNvSpPr/>
            <p:nvPr/>
          </p:nvSpPr>
          <p:spPr>
            <a:xfrm>
              <a:off x="855979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 name="Google Shape;24914;p45"/>
            <p:cNvSpPr/>
            <p:nvPr/>
          </p:nvSpPr>
          <p:spPr>
            <a:xfrm>
              <a:off x="867930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 name="Google Shape;24915;p45"/>
            <p:cNvSpPr/>
            <p:nvPr/>
          </p:nvSpPr>
          <p:spPr>
            <a:xfrm>
              <a:off x="879882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 name="Google Shape;24916;p45"/>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 name="Google Shape;24917;p45"/>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 name="Google Shape;24918;p45"/>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 name="Google Shape;24919;p45"/>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 name="Google Shape;24920;p45"/>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 name="Google Shape;24921;p45"/>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 name="Google Shape;24922;p45"/>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 name="Google Shape;24923;p45"/>
            <p:cNvSpPr/>
            <p:nvPr/>
          </p:nvSpPr>
          <p:spPr>
            <a:xfrm>
              <a:off x="820125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 name="Google Shape;24924;p45"/>
            <p:cNvSpPr/>
            <p:nvPr/>
          </p:nvSpPr>
          <p:spPr>
            <a:xfrm>
              <a:off x="83207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 name="Google Shape;24925;p45"/>
            <p:cNvSpPr/>
            <p:nvPr/>
          </p:nvSpPr>
          <p:spPr>
            <a:xfrm>
              <a:off x="844028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 name="Google Shape;24926;p45"/>
            <p:cNvSpPr/>
            <p:nvPr/>
          </p:nvSpPr>
          <p:spPr>
            <a:xfrm>
              <a:off x="855979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 name="Google Shape;24927;p45"/>
            <p:cNvSpPr/>
            <p:nvPr/>
          </p:nvSpPr>
          <p:spPr>
            <a:xfrm>
              <a:off x="867930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 name="Google Shape;24928;p45"/>
            <p:cNvSpPr/>
            <p:nvPr/>
          </p:nvSpPr>
          <p:spPr>
            <a:xfrm>
              <a:off x="879882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 name="Google Shape;24929;p45"/>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 name="Google Shape;24930;p45"/>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 name="Google Shape;24931;p45"/>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 name="Google Shape;24932;p45"/>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 name="Google Shape;24933;p45"/>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 name="Google Shape;24934;p45"/>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 name="Google Shape;24935;p45"/>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 name="Google Shape;24936;p45"/>
            <p:cNvSpPr/>
            <p:nvPr/>
          </p:nvSpPr>
          <p:spPr>
            <a:xfrm>
              <a:off x="820125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 name="Google Shape;24937;p45"/>
            <p:cNvSpPr/>
            <p:nvPr/>
          </p:nvSpPr>
          <p:spPr>
            <a:xfrm>
              <a:off x="83207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 name="Google Shape;24938;p45"/>
            <p:cNvSpPr/>
            <p:nvPr/>
          </p:nvSpPr>
          <p:spPr>
            <a:xfrm>
              <a:off x="844028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 name="Google Shape;24939;p45"/>
            <p:cNvSpPr/>
            <p:nvPr/>
          </p:nvSpPr>
          <p:spPr>
            <a:xfrm>
              <a:off x="855979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 name="Google Shape;24940;p45"/>
            <p:cNvSpPr/>
            <p:nvPr/>
          </p:nvSpPr>
          <p:spPr>
            <a:xfrm>
              <a:off x="867930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 name="Google Shape;24941;p45"/>
            <p:cNvSpPr/>
            <p:nvPr/>
          </p:nvSpPr>
          <p:spPr>
            <a:xfrm>
              <a:off x="879882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 name="Google Shape;24942;p45"/>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 name="Google Shape;24943;p45"/>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 name="Google Shape;24944;p45"/>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 name="Google Shape;24945;p45"/>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 name="Google Shape;24946;p45"/>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 name="Google Shape;24947;p45"/>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 name="Google Shape;24948;p45"/>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 name="Google Shape;24949;p45"/>
            <p:cNvSpPr/>
            <p:nvPr/>
          </p:nvSpPr>
          <p:spPr>
            <a:xfrm>
              <a:off x="820125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 name="Google Shape;24950;p45"/>
            <p:cNvSpPr/>
            <p:nvPr/>
          </p:nvSpPr>
          <p:spPr>
            <a:xfrm>
              <a:off x="83207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 name="Google Shape;24951;p45"/>
            <p:cNvSpPr/>
            <p:nvPr/>
          </p:nvSpPr>
          <p:spPr>
            <a:xfrm>
              <a:off x="844028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 name="Google Shape;24952;p45"/>
            <p:cNvSpPr/>
            <p:nvPr/>
          </p:nvSpPr>
          <p:spPr>
            <a:xfrm>
              <a:off x="855979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 name="Google Shape;24953;p45"/>
            <p:cNvSpPr/>
            <p:nvPr/>
          </p:nvSpPr>
          <p:spPr>
            <a:xfrm>
              <a:off x="867930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 name="Google Shape;24954;p45"/>
            <p:cNvSpPr/>
            <p:nvPr/>
          </p:nvSpPr>
          <p:spPr>
            <a:xfrm>
              <a:off x="879882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 name="Google Shape;24955;p45"/>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 name="Google Shape;24956;p45"/>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 name="Google Shape;24957;p45"/>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 name="Google Shape;24958;p45"/>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 name="Google Shape;24959;p45"/>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 name="Google Shape;24960;p45"/>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 name="Google Shape;24961;p45"/>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 name="Google Shape;24962;p45"/>
            <p:cNvSpPr/>
            <p:nvPr/>
          </p:nvSpPr>
          <p:spPr>
            <a:xfrm>
              <a:off x="820125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 name="Google Shape;24963;p45"/>
            <p:cNvSpPr/>
            <p:nvPr/>
          </p:nvSpPr>
          <p:spPr>
            <a:xfrm>
              <a:off x="83207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 name="Google Shape;24964;p45"/>
            <p:cNvSpPr/>
            <p:nvPr/>
          </p:nvSpPr>
          <p:spPr>
            <a:xfrm>
              <a:off x="844028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 name="Google Shape;24965;p45"/>
            <p:cNvSpPr/>
            <p:nvPr/>
          </p:nvSpPr>
          <p:spPr>
            <a:xfrm>
              <a:off x="855979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 name="Google Shape;24966;p45"/>
            <p:cNvSpPr/>
            <p:nvPr/>
          </p:nvSpPr>
          <p:spPr>
            <a:xfrm>
              <a:off x="867930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 name="Google Shape;24967;p45"/>
            <p:cNvSpPr/>
            <p:nvPr/>
          </p:nvSpPr>
          <p:spPr>
            <a:xfrm>
              <a:off x="879882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 name="Google Shape;24968;p45"/>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 name="Google Shape;24969;p45"/>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 name="Google Shape;24970;p45"/>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 name="Google Shape;24971;p45"/>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 name="Google Shape;24972;p45"/>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 name="Google Shape;24973;p45"/>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 name="Google Shape;24974;p45"/>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 name="Google Shape;24975;p45"/>
            <p:cNvSpPr/>
            <p:nvPr/>
          </p:nvSpPr>
          <p:spPr>
            <a:xfrm>
              <a:off x="820125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 name="Google Shape;24976;p45"/>
            <p:cNvSpPr/>
            <p:nvPr/>
          </p:nvSpPr>
          <p:spPr>
            <a:xfrm>
              <a:off x="83207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 name="Google Shape;24977;p45"/>
            <p:cNvSpPr/>
            <p:nvPr/>
          </p:nvSpPr>
          <p:spPr>
            <a:xfrm>
              <a:off x="844028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 name="Google Shape;24978;p45"/>
            <p:cNvSpPr/>
            <p:nvPr/>
          </p:nvSpPr>
          <p:spPr>
            <a:xfrm>
              <a:off x="855979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 name="Google Shape;24979;p45"/>
            <p:cNvSpPr/>
            <p:nvPr/>
          </p:nvSpPr>
          <p:spPr>
            <a:xfrm>
              <a:off x="867930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 name="Google Shape;24980;p45"/>
            <p:cNvSpPr/>
            <p:nvPr/>
          </p:nvSpPr>
          <p:spPr>
            <a:xfrm>
              <a:off x="879882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 name="Google Shape;24981;p45"/>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 name="Google Shape;24982;p45"/>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 name="Google Shape;24983;p45"/>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 name="Google Shape;24984;p45"/>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 name="Google Shape;24985;p45"/>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 name="Google Shape;24986;p45"/>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 name="Google Shape;24987;p45"/>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 name="Google Shape;24988;p45"/>
            <p:cNvSpPr/>
            <p:nvPr/>
          </p:nvSpPr>
          <p:spPr>
            <a:xfrm>
              <a:off x="820125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 name="Google Shape;24989;p45"/>
            <p:cNvSpPr/>
            <p:nvPr/>
          </p:nvSpPr>
          <p:spPr>
            <a:xfrm>
              <a:off x="83207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 name="Google Shape;24990;p45"/>
            <p:cNvSpPr/>
            <p:nvPr/>
          </p:nvSpPr>
          <p:spPr>
            <a:xfrm>
              <a:off x="844028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 name="Google Shape;24991;p45"/>
            <p:cNvSpPr/>
            <p:nvPr/>
          </p:nvSpPr>
          <p:spPr>
            <a:xfrm>
              <a:off x="855979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 name="Google Shape;24992;p45"/>
            <p:cNvSpPr/>
            <p:nvPr/>
          </p:nvSpPr>
          <p:spPr>
            <a:xfrm>
              <a:off x="867930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 name="Google Shape;24993;p45"/>
            <p:cNvSpPr/>
            <p:nvPr/>
          </p:nvSpPr>
          <p:spPr>
            <a:xfrm>
              <a:off x="879882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 name="Google Shape;24994;p45"/>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 name="Google Shape;24995;p45"/>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 name="Google Shape;24996;p45"/>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 name="Google Shape;24997;p45"/>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 name="Google Shape;24998;p45"/>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 name="Google Shape;24999;p45"/>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 name="Google Shape;25000;p45"/>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 name="Google Shape;25001;p45"/>
            <p:cNvSpPr/>
            <p:nvPr/>
          </p:nvSpPr>
          <p:spPr>
            <a:xfrm>
              <a:off x="820125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 name="Google Shape;25002;p45"/>
            <p:cNvSpPr/>
            <p:nvPr/>
          </p:nvSpPr>
          <p:spPr>
            <a:xfrm>
              <a:off x="83207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 name="Google Shape;25003;p45"/>
            <p:cNvSpPr/>
            <p:nvPr/>
          </p:nvSpPr>
          <p:spPr>
            <a:xfrm>
              <a:off x="844028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 name="Google Shape;25004;p45"/>
            <p:cNvSpPr/>
            <p:nvPr/>
          </p:nvSpPr>
          <p:spPr>
            <a:xfrm>
              <a:off x="855979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 name="Google Shape;25005;p45"/>
            <p:cNvSpPr/>
            <p:nvPr/>
          </p:nvSpPr>
          <p:spPr>
            <a:xfrm>
              <a:off x="867930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 name="Google Shape;25006;p45"/>
            <p:cNvSpPr/>
            <p:nvPr/>
          </p:nvSpPr>
          <p:spPr>
            <a:xfrm>
              <a:off x="879882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 name="Google Shape;25007;p45"/>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 name="Google Shape;25008;p45"/>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 name="Google Shape;25009;p45"/>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 name="Google Shape;25010;p45"/>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 name="Google Shape;25011;p45"/>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 name="Google Shape;25012;p45"/>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 name="Google Shape;25013;p45"/>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 name="Google Shape;25014;p45"/>
            <p:cNvSpPr/>
            <p:nvPr/>
          </p:nvSpPr>
          <p:spPr>
            <a:xfrm>
              <a:off x="820125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 name="Google Shape;25015;p45"/>
            <p:cNvSpPr/>
            <p:nvPr/>
          </p:nvSpPr>
          <p:spPr>
            <a:xfrm>
              <a:off x="83207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 name="Google Shape;25016;p45"/>
            <p:cNvSpPr/>
            <p:nvPr/>
          </p:nvSpPr>
          <p:spPr>
            <a:xfrm>
              <a:off x="844028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 name="Google Shape;25017;p45"/>
            <p:cNvSpPr/>
            <p:nvPr/>
          </p:nvSpPr>
          <p:spPr>
            <a:xfrm>
              <a:off x="855979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 name="Google Shape;25018;p45"/>
            <p:cNvSpPr/>
            <p:nvPr/>
          </p:nvSpPr>
          <p:spPr>
            <a:xfrm>
              <a:off x="867930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 name="Google Shape;25019;p45"/>
            <p:cNvSpPr/>
            <p:nvPr/>
          </p:nvSpPr>
          <p:spPr>
            <a:xfrm>
              <a:off x="879882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 name="Google Shape;25020;p45"/>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 name="Google Shape;25021;p45"/>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 name="Google Shape;25022;p45"/>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 name="Google Shape;25023;p45"/>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 name="Google Shape;25024;p45"/>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 name="Google Shape;25025;p45"/>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 name="Google Shape;25026;p45"/>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 name="Google Shape;25027;p45"/>
            <p:cNvSpPr/>
            <p:nvPr/>
          </p:nvSpPr>
          <p:spPr>
            <a:xfrm>
              <a:off x="820125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 name="Google Shape;25028;p45"/>
            <p:cNvSpPr/>
            <p:nvPr/>
          </p:nvSpPr>
          <p:spPr>
            <a:xfrm>
              <a:off x="83207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 name="Google Shape;25029;p45"/>
            <p:cNvSpPr/>
            <p:nvPr/>
          </p:nvSpPr>
          <p:spPr>
            <a:xfrm>
              <a:off x="844028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 name="Google Shape;25030;p45"/>
            <p:cNvSpPr/>
            <p:nvPr/>
          </p:nvSpPr>
          <p:spPr>
            <a:xfrm>
              <a:off x="855979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 name="Google Shape;25031;p45"/>
            <p:cNvSpPr/>
            <p:nvPr/>
          </p:nvSpPr>
          <p:spPr>
            <a:xfrm>
              <a:off x="867930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 name="Google Shape;25032;p45"/>
            <p:cNvSpPr/>
            <p:nvPr/>
          </p:nvSpPr>
          <p:spPr>
            <a:xfrm>
              <a:off x="879882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 name="Google Shape;25033;p45"/>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 name="Google Shape;25034;p45"/>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 name="Google Shape;25035;p45"/>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 name="Google Shape;25036;p45"/>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 name="Google Shape;25037;p45"/>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 name="Google Shape;25038;p45"/>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 name="Google Shape;25039;p45"/>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 name="Google Shape;25040;p45"/>
            <p:cNvSpPr/>
            <p:nvPr/>
          </p:nvSpPr>
          <p:spPr>
            <a:xfrm>
              <a:off x="820125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 name="Google Shape;25041;p45"/>
            <p:cNvSpPr/>
            <p:nvPr/>
          </p:nvSpPr>
          <p:spPr>
            <a:xfrm>
              <a:off x="83207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 name="Google Shape;25042;p45"/>
            <p:cNvSpPr/>
            <p:nvPr/>
          </p:nvSpPr>
          <p:spPr>
            <a:xfrm>
              <a:off x="844028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 name="Google Shape;25043;p45"/>
            <p:cNvSpPr/>
            <p:nvPr/>
          </p:nvSpPr>
          <p:spPr>
            <a:xfrm>
              <a:off x="855979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 name="Google Shape;25044;p45"/>
            <p:cNvSpPr/>
            <p:nvPr/>
          </p:nvSpPr>
          <p:spPr>
            <a:xfrm>
              <a:off x="867930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 name="Google Shape;25045;p45"/>
            <p:cNvSpPr/>
            <p:nvPr/>
          </p:nvSpPr>
          <p:spPr>
            <a:xfrm>
              <a:off x="879882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 name="Google Shape;25046;p45"/>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 name="Google Shape;25047;p45"/>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 name="Google Shape;25048;p45"/>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 name="Google Shape;25049;p45"/>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 name="Google Shape;25050;p45"/>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 name="Google Shape;25051;p45"/>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 name="Google Shape;25052;p45"/>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 name="Google Shape;25053;p45"/>
            <p:cNvSpPr/>
            <p:nvPr/>
          </p:nvSpPr>
          <p:spPr>
            <a:xfrm>
              <a:off x="820125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 name="Google Shape;25054;p45"/>
            <p:cNvSpPr/>
            <p:nvPr/>
          </p:nvSpPr>
          <p:spPr>
            <a:xfrm>
              <a:off x="83207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 name="Google Shape;25055;p45"/>
            <p:cNvSpPr/>
            <p:nvPr/>
          </p:nvSpPr>
          <p:spPr>
            <a:xfrm>
              <a:off x="844028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 name="Google Shape;25056;p45"/>
            <p:cNvSpPr/>
            <p:nvPr/>
          </p:nvSpPr>
          <p:spPr>
            <a:xfrm>
              <a:off x="855979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 name="Google Shape;25057;p45"/>
            <p:cNvSpPr/>
            <p:nvPr/>
          </p:nvSpPr>
          <p:spPr>
            <a:xfrm>
              <a:off x="867930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 name="Google Shape;25058;p45"/>
            <p:cNvSpPr/>
            <p:nvPr/>
          </p:nvSpPr>
          <p:spPr>
            <a:xfrm>
              <a:off x="879882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 name="Google Shape;25059;p45"/>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 name="Google Shape;25060;p45"/>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 name="Google Shape;25061;p45"/>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 name="Google Shape;25062;p45"/>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 name="Google Shape;25063;p45"/>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 name="Google Shape;25064;p45"/>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 name="Google Shape;25065;p45"/>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 name="Google Shape;25066;p45"/>
            <p:cNvSpPr/>
            <p:nvPr/>
          </p:nvSpPr>
          <p:spPr>
            <a:xfrm>
              <a:off x="820125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 name="Google Shape;25067;p45"/>
            <p:cNvSpPr/>
            <p:nvPr/>
          </p:nvSpPr>
          <p:spPr>
            <a:xfrm>
              <a:off x="83207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 name="Google Shape;25068;p45"/>
            <p:cNvSpPr/>
            <p:nvPr/>
          </p:nvSpPr>
          <p:spPr>
            <a:xfrm>
              <a:off x="844028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 name="Google Shape;25069;p45"/>
            <p:cNvSpPr/>
            <p:nvPr/>
          </p:nvSpPr>
          <p:spPr>
            <a:xfrm>
              <a:off x="855979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 name="Google Shape;25070;p45"/>
            <p:cNvSpPr/>
            <p:nvPr/>
          </p:nvSpPr>
          <p:spPr>
            <a:xfrm>
              <a:off x="867930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 name="Google Shape;25071;p45"/>
            <p:cNvSpPr/>
            <p:nvPr/>
          </p:nvSpPr>
          <p:spPr>
            <a:xfrm>
              <a:off x="879882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 name="Google Shape;25072;p45"/>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 name="Google Shape;25073;p45"/>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 name="Google Shape;25074;p45"/>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 name="Google Shape;25075;p45"/>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 name="Google Shape;25076;p45"/>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 name="Google Shape;25077;p45"/>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 name="Google Shape;25078;p45"/>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 name="Google Shape;25079;p45"/>
            <p:cNvSpPr/>
            <p:nvPr/>
          </p:nvSpPr>
          <p:spPr>
            <a:xfrm>
              <a:off x="820125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 name="Google Shape;25080;p45"/>
            <p:cNvSpPr/>
            <p:nvPr/>
          </p:nvSpPr>
          <p:spPr>
            <a:xfrm>
              <a:off x="83207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 name="Google Shape;25081;p45"/>
            <p:cNvSpPr/>
            <p:nvPr/>
          </p:nvSpPr>
          <p:spPr>
            <a:xfrm>
              <a:off x="844028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 name="Google Shape;25082;p45"/>
            <p:cNvSpPr/>
            <p:nvPr/>
          </p:nvSpPr>
          <p:spPr>
            <a:xfrm>
              <a:off x="855979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 name="Google Shape;25083;p45"/>
            <p:cNvSpPr/>
            <p:nvPr/>
          </p:nvSpPr>
          <p:spPr>
            <a:xfrm>
              <a:off x="867930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 name="Google Shape;25084;p45"/>
            <p:cNvSpPr/>
            <p:nvPr/>
          </p:nvSpPr>
          <p:spPr>
            <a:xfrm>
              <a:off x="879882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 name="Google Shape;25085;p45"/>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 name="Google Shape;25086;p45"/>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 name="Google Shape;25087;p45"/>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 name="Google Shape;25088;p45"/>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 name="Google Shape;25089;p45"/>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 name="Google Shape;25090;p45"/>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 name="Google Shape;25091;p45"/>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 name="Google Shape;25092;p45"/>
            <p:cNvSpPr/>
            <p:nvPr/>
          </p:nvSpPr>
          <p:spPr>
            <a:xfrm>
              <a:off x="820125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 name="Google Shape;25093;p45"/>
            <p:cNvSpPr/>
            <p:nvPr/>
          </p:nvSpPr>
          <p:spPr>
            <a:xfrm>
              <a:off x="83207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 name="Google Shape;25094;p45"/>
            <p:cNvSpPr/>
            <p:nvPr/>
          </p:nvSpPr>
          <p:spPr>
            <a:xfrm>
              <a:off x="844028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 name="Google Shape;25095;p45"/>
            <p:cNvSpPr/>
            <p:nvPr/>
          </p:nvSpPr>
          <p:spPr>
            <a:xfrm>
              <a:off x="855979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 name="Google Shape;25096;p45"/>
            <p:cNvSpPr/>
            <p:nvPr/>
          </p:nvSpPr>
          <p:spPr>
            <a:xfrm>
              <a:off x="867930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 name="Google Shape;25097;p45"/>
            <p:cNvSpPr/>
            <p:nvPr/>
          </p:nvSpPr>
          <p:spPr>
            <a:xfrm>
              <a:off x="879882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 name="Google Shape;25098;p45"/>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 name="Google Shape;25099;p45"/>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 name="Google Shape;25100;p45"/>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 name="Google Shape;25101;p45"/>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 name="Google Shape;25102;p45"/>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 name="Google Shape;25103;p45"/>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 name="Google Shape;25104;p45"/>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 name="Google Shape;25105;p45"/>
            <p:cNvSpPr/>
            <p:nvPr/>
          </p:nvSpPr>
          <p:spPr>
            <a:xfrm>
              <a:off x="820125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 name="Google Shape;25106;p45"/>
            <p:cNvSpPr/>
            <p:nvPr/>
          </p:nvSpPr>
          <p:spPr>
            <a:xfrm>
              <a:off x="83207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 name="Google Shape;25107;p45"/>
            <p:cNvSpPr/>
            <p:nvPr/>
          </p:nvSpPr>
          <p:spPr>
            <a:xfrm>
              <a:off x="844028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 name="Google Shape;25108;p45"/>
            <p:cNvSpPr/>
            <p:nvPr/>
          </p:nvSpPr>
          <p:spPr>
            <a:xfrm>
              <a:off x="855979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 name="Google Shape;25109;p45"/>
            <p:cNvSpPr/>
            <p:nvPr/>
          </p:nvSpPr>
          <p:spPr>
            <a:xfrm>
              <a:off x="867930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 name="Google Shape;25110;p45"/>
            <p:cNvSpPr/>
            <p:nvPr/>
          </p:nvSpPr>
          <p:spPr>
            <a:xfrm>
              <a:off x="879882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 name="Google Shape;25111;p45"/>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 name="Google Shape;25112;p45"/>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 name="Google Shape;25113;p45"/>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 name="Google Shape;25114;p45"/>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 name="Google Shape;25115;p45"/>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 name="Google Shape;25116;p45"/>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 name="Google Shape;25117;p45"/>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 name="Google Shape;25118;p45"/>
            <p:cNvSpPr/>
            <p:nvPr/>
          </p:nvSpPr>
          <p:spPr>
            <a:xfrm>
              <a:off x="820125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 name="Google Shape;25119;p45"/>
            <p:cNvSpPr/>
            <p:nvPr/>
          </p:nvSpPr>
          <p:spPr>
            <a:xfrm>
              <a:off x="83207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 name="Google Shape;25120;p45"/>
            <p:cNvSpPr/>
            <p:nvPr/>
          </p:nvSpPr>
          <p:spPr>
            <a:xfrm>
              <a:off x="844028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 name="Google Shape;25121;p45"/>
            <p:cNvSpPr/>
            <p:nvPr/>
          </p:nvSpPr>
          <p:spPr>
            <a:xfrm>
              <a:off x="855979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 name="Google Shape;25122;p45"/>
            <p:cNvSpPr/>
            <p:nvPr/>
          </p:nvSpPr>
          <p:spPr>
            <a:xfrm>
              <a:off x="867930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 name="Google Shape;25123;p45"/>
            <p:cNvSpPr/>
            <p:nvPr/>
          </p:nvSpPr>
          <p:spPr>
            <a:xfrm>
              <a:off x="879882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 name="Google Shape;25124;p45"/>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 name="Google Shape;25125;p45"/>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 name="Google Shape;25126;p45"/>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 name="Google Shape;25127;p45"/>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 name="Google Shape;25128;p45"/>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 name="Google Shape;25129;p45"/>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 name="Google Shape;25130;p45"/>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 name="Google Shape;25131;p45"/>
            <p:cNvSpPr/>
            <p:nvPr/>
          </p:nvSpPr>
          <p:spPr>
            <a:xfrm>
              <a:off x="820125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 name="Google Shape;25132;p45"/>
            <p:cNvSpPr/>
            <p:nvPr/>
          </p:nvSpPr>
          <p:spPr>
            <a:xfrm>
              <a:off x="83207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 name="Google Shape;25133;p45"/>
            <p:cNvSpPr/>
            <p:nvPr/>
          </p:nvSpPr>
          <p:spPr>
            <a:xfrm>
              <a:off x="844028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 name="Google Shape;25134;p45"/>
            <p:cNvSpPr/>
            <p:nvPr/>
          </p:nvSpPr>
          <p:spPr>
            <a:xfrm>
              <a:off x="855979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 name="Google Shape;25135;p45"/>
            <p:cNvSpPr/>
            <p:nvPr/>
          </p:nvSpPr>
          <p:spPr>
            <a:xfrm>
              <a:off x="867930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 name="Google Shape;25136;p45"/>
            <p:cNvSpPr/>
            <p:nvPr/>
          </p:nvSpPr>
          <p:spPr>
            <a:xfrm>
              <a:off x="879882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 name="Google Shape;25137;p45"/>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 name="Google Shape;25138;p45"/>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 name="Google Shape;25139;p45"/>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 name="Google Shape;25140;p45"/>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 name="Google Shape;25141;p45"/>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 name="Google Shape;25142;p45"/>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 name="Google Shape;25143;p45"/>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 name="Google Shape;25144;p45"/>
            <p:cNvSpPr/>
            <p:nvPr/>
          </p:nvSpPr>
          <p:spPr>
            <a:xfrm>
              <a:off x="820125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 name="Google Shape;25145;p45"/>
            <p:cNvSpPr/>
            <p:nvPr/>
          </p:nvSpPr>
          <p:spPr>
            <a:xfrm>
              <a:off x="83207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 name="Google Shape;25146;p45"/>
            <p:cNvSpPr/>
            <p:nvPr/>
          </p:nvSpPr>
          <p:spPr>
            <a:xfrm>
              <a:off x="844028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 name="Google Shape;25147;p45"/>
            <p:cNvSpPr/>
            <p:nvPr/>
          </p:nvSpPr>
          <p:spPr>
            <a:xfrm>
              <a:off x="855979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 name="Google Shape;25148;p45"/>
            <p:cNvSpPr/>
            <p:nvPr/>
          </p:nvSpPr>
          <p:spPr>
            <a:xfrm>
              <a:off x="867930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 name="Google Shape;25149;p45"/>
            <p:cNvSpPr/>
            <p:nvPr/>
          </p:nvSpPr>
          <p:spPr>
            <a:xfrm>
              <a:off x="879882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 name="Google Shape;25150;p45"/>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 name="Google Shape;25151;p45"/>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 name="Google Shape;25152;p45"/>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 name="Google Shape;25153;p45"/>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 name="Google Shape;25154;p45"/>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 name="Google Shape;25155;p45"/>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 name="Google Shape;25156;p45"/>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5" name="Google Shape;25157;p45"/>
            <p:cNvSpPr/>
            <p:nvPr/>
          </p:nvSpPr>
          <p:spPr>
            <a:xfrm>
              <a:off x="820125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6" name="Google Shape;25158;p45"/>
            <p:cNvSpPr/>
            <p:nvPr/>
          </p:nvSpPr>
          <p:spPr>
            <a:xfrm>
              <a:off x="83207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7" name="Google Shape;25159;p45"/>
            <p:cNvSpPr/>
            <p:nvPr/>
          </p:nvSpPr>
          <p:spPr>
            <a:xfrm>
              <a:off x="844028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8" name="Google Shape;25160;p45"/>
            <p:cNvSpPr/>
            <p:nvPr/>
          </p:nvSpPr>
          <p:spPr>
            <a:xfrm>
              <a:off x="855979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9" name="Google Shape;25161;p45"/>
            <p:cNvSpPr/>
            <p:nvPr/>
          </p:nvSpPr>
          <p:spPr>
            <a:xfrm>
              <a:off x="867930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0" name="Google Shape;25162;p45"/>
            <p:cNvSpPr/>
            <p:nvPr/>
          </p:nvSpPr>
          <p:spPr>
            <a:xfrm>
              <a:off x="879882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1" name="Google Shape;25163;p45"/>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2" name="Google Shape;25164;p45"/>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3" name="Google Shape;25165;p45"/>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4" name="Google Shape;25166;p45"/>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5" name="Google Shape;25167;p45"/>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6" name="Google Shape;25168;p45"/>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7" name="Google Shape;25169;p45"/>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8" name="Google Shape;25170;p45"/>
            <p:cNvSpPr/>
            <p:nvPr/>
          </p:nvSpPr>
          <p:spPr>
            <a:xfrm>
              <a:off x="820125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9" name="Google Shape;25171;p45"/>
            <p:cNvSpPr/>
            <p:nvPr/>
          </p:nvSpPr>
          <p:spPr>
            <a:xfrm>
              <a:off x="83207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0" name="Google Shape;25172;p45"/>
            <p:cNvSpPr/>
            <p:nvPr/>
          </p:nvSpPr>
          <p:spPr>
            <a:xfrm>
              <a:off x="844028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1" name="Google Shape;25173;p45"/>
            <p:cNvSpPr/>
            <p:nvPr/>
          </p:nvSpPr>
          <p:spPr>
            <a:xfrm>
              <a:off x="855979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2" name="Google Shape;25174;p45"/>
            <p:cNvSpPr/>
            <p:nvPr/>
          </p:nvSpPr>
          <p:spPr>
            <a:xfrm>
              <a:off x="867930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3" name="Google Shape;25175;p45"/>
            <p:cNvSpPr/>
            <p:nvPr/>
          </p:nvSpPr>
          <p:spPr>
            <a:xfrm>
              <a:off x="879882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4" name="Google Shape;25176;p45"/>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5" name="Google Shape;25177;p45"/>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6" name="Google Shape;25178;p45"/>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7" name="Google Shape;25179;p45"/>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8" name="Google Shape;25180;p45"/>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9" name="Google Shape;25181;p45"/>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0" name="Google Shape;25182;p45"/>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1" name="Google Shape;25183;p45"/>
            <p:cNvSpPr/>
            <p:nvPr/>
          </p:nvSpPr>
          <p:spPr>
            <a:xfrm>
              <a:off x="820125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2" name="Google Shape;25184;p45"/>
            <p:cNvSpPr/>
            <p:nvPr/>
          </p:nvSpPr>
          <p:spPr>
            <a:xfrm>
              <a:off x="83207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3" name="Google Shape;25185;p45"/>
            <p:cNvSpPr/>
            <p:nvPr/>
          </p:nvSpPr>
          <p:spPr>
            <a:xfrm>
              <a:off x="844028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4" name="Google Shape;25186;p45"/>
            <p:cNvSpPr/>
            <p:nvPr/>
          </p:nvSpPr>
          <p:spPr>
            <a:xfrm>
              <a:off x="855979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5" name="Google Shape;25187;p45"/>
            <p:cNvSpPr/>
            <p:nvPr/>
          </p:nvSpPr>
          <p:spPr>
            <a:xfrm>
              <a:off x="867930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6" name="Google Shape;25188;p45"/>
            <p:cNvSpPr/>
            <p:nvPr/>
          </p:nvSpPr>
          <p:spPr>
            <a:xfrm>
              <a:off x="879882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7" name="Google Shape;25189;p45"/>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8" name="Google Shape;25190;p45"/>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9" name="Google Shape;25191;p45"/>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0" name="Google Shape;25192;p45"/>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1" name="Google Shape;25193;p45"/>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2" name="Google Shape;25194;p45"/>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3" name="Google Shape;25195;p45"/>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4" name="Google Shape;25196;p45"/>
            <p:cNvSpPr/>
            <p:nvPr/>
          </p:nvSpPr>
          <p:spPr>
            <a:xfrm>
              <a:off x="820125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5" name="Google Shape;25197;p45"/>
            <p:cNvSpPr/>
            <p:nvPr/>
          </p:nvSpPr>
          <p:spPr>
            <a:xfrm>
              <a:off x="83207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6" name="Google Shape;25198;p45"/>
            <p:cNvSpPr/>
            <p:nvPr/>
          </p:nvSpPr>
          <p:spPr>
            <a:xfrm>
              <a:off x="844028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7" name="Google Shape;25199;p45"/>
            <p:cNvSpPr/>
            <p:nvPr/>
          </p:nvSpPr>
          <p:spPr>
            <a:xfrm>
              <a:off x="855979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8" name="Google Shape;25200;p45"/>
            <p:cNvSpPr/>
            <p:nvPr/>
          </p:nvSpPr>
          <p:spPr>
            <a:xfrm>
              <a:off x="867930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9" name="Google Shape;25201;p45"/>
            <p:cNvSpPr/>
            <p:nvPr/>
          </p:nvSpPr>
          <p:spPr>
            <a:xfrm>
              <a:off x="879882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0" name="Google Shape;25202;p45"/>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1" name="Google Shape;25203;p45"/>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2" name="Google Shape;25204;p45"/>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3" name="Google Shape;25205;p45"/>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4" name="Google Shape;25206;p45"/>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5" name="Google Shape;25207;p45"/>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6" name="Google Shape;25208;p45"/>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7" name="Google Shape;25209;p45"/>
            <p:cNvSpPr/>
            <p:nvPr/>
          </p:nvSpPr>
          <p:spPr>
            <a:xfrm>
              <a:off x="820125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8" name="Google Shape;25210;p45"/>
            <p:cNvSpPr/>
            <p:nvPr/>
          </p:nvSpPr>
          <p:spPr>
            <a:xfrm>
              <a:off x="83207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9" name="Google Shape;25211;p45"/>
            <p:cNvSpPr/>
            <p:nvPr/>
          </p:nvSpPr>
          <p:spPr>
            <a:xfrm>
              <a:off x="844028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0" name="Google Shape;25212;p45"/>
            <p:cNvSpPr/>
            <p:nvPr/>
          </p:nvSpPr>
          <p:spPr>
            <a:xfrm>
              <a:off x="855979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1" name="Google Shape;25213;p45"/>
            <p:cNvSpPr/>
            <p:nvPr/>
          </p:nvSpPr>
          <p:spPr>
            <a:xfrm>
              <a:off x="867930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2" name="Google Shape;25214;p45"/>
            <p:cNvSpPr/>
            <p:nvPr/>
          </p:nvSpPr>
          <p:spPr>
            <a:xfrm>
              <a:off x="879882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3" name="Google Shape;25215;p45"/>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4" name="Google Shape;25216;p45"/>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5" name="Google Shape;25217;p45"/>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6" name="Google Shape;25218;p45"/>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7" name="Google Shape;25219;p45"/>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8" name="Google Shape;25220;p45"/>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9" name="Google Shape;25221;p45"/>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0" name="Google Shape;25222;p45"/>
            <p:cNvSpPr/>
            <p:nvPr/>
          </p:nvSpPr>
          <p:spPr>
            <a:xfrm>
              <a:off x="820125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1" name="Google Shape;25223;p45"/>
            <p:cNvSpPr/>
            <p:nvPr/>
          </p:nvSpPr>
          <p:spPr>
            <a:xfrm>
              <a:off x="83207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2" name="Google Shape;25224;p45"/>
            <p:cNvSpPr/>
            <p:nvPr/>
          </p:nvSpPr>
          <p:spPr>
            <a:xfrm>
              <a:off x="844028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3" name="Google Shape;25225;p45"/>
            <p:cNvSpPr/>
            <p:nvPr/>
          </p:nvSpPr>
          <p:spPr>
            <a:xfrm>
              <a:off x="855979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4" name="Google Shape;25226;p45"/>
            <p:cNvSpPr/>
            <p:nvPr/>
          </p:nvSpPr>
          <p:spPr>
            <a:xfrm>
              <a:off x="867930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5" name="Google Shape;25227;p45"/>
            <p:cNvSpPr/>
            <p:nvPr/>
          </p:nvSpPr>
          <p:spPr>
            <a:xfrm>
              <a:off x="879882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6" name="Google Shape;25228;p45"/>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7" name="Google Shape;25229;p45"/>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8" name="Google Shape;25230;p45"/>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9" name="Google Shape;25231;p45"/>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0" name="Google Shape;25232;p45"/>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1" name="Google Shape;25233;p45"/>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2" name="Google Shape;25234;p45"/>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3" name="Google Shape;25235;p45"/>
            <p:cNvSpPr/>
            <p:nvPr/>
          </p:nvSpPr>
          <p:spPr>
            <a:xfrm>
              <a:off x="820125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4" name="Google Shape;25236;p45"/>
            <p:cNvSpPr/>
            <p:nvPr/>
          </p:nvSpPr>
          <p:spPr>
            <a:xfrm>
              <a:off x="83207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5" name="Google Shape;25237;p45"/>
            <p:cNvSpPr/>
            <p:nvPr/>
          </p:nvSpPr>
          <p:spPr>
            <a:xfrm>
              <a:off x="844028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6" name="Google Shape;25238;p45"/>
            <p:cNvSpPr/>
            <p:nvPr/>
          </p:nvSpPr>
          <p:spPr>
            <a:xfrm>
              <a:off x="855979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7" name="Google Shape;25239;p45"/>
            <p:cNvSpPr/>
            <p:nvPr/>
          </p:nvSpPr>
          <p:spPr>
            <a:xfrm>
              <a:off x="867930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8" name="Google Shape;25240;p45"/>
            <p:cNvSpPr/>
            <p:nvPr/>
          </p:nvSpPr>
          <p:spPr>
            <a:xfrm>
              <a:off x="879882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9" name="Google Shape;25241;p45"/>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0" name="Google Shape;25242;p45"/>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1" name="Google Shape;25243;p45"/>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2" name="Google Shape;25244;p45"/>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3" name="Google Shape;25245;p45"/>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4" name="Google Shape;25246;p45"/>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5" name="Google Shape;25247;p45"/>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6" name="Google Shape;25248;p45"/>
            <p:cNvSpPr/>
            <p:nvPr/>
          </p:nvSpPr>
          <p:spPr>
            <a:xfrm>
              <a:off x="820125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7" name="Google Shape;25249;p45"/>
            <p:cNvSpPr/>
            <p:nvPr/>
          </p:nvSpPr>
          <p:spPr>
            <a:xfrm>
              <a:off x="83207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8" name="Google Shape;25250;p45"/>
            <p:cNvSpPr/>
            <p:nvPr/>
          </p:nvSpPr>
          <p:spPr>
            <a:xfrm>
              <a:off x="844028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9" name="Google Shape;25251;p45"/>
            <p:cNvSpPr/>
            <p:nvPr/>
          </p:nvSpPr>
          <p:spPr>
            <a:xfrm>
              <a:off x="855979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0" name="Google Shape;25252;p45"/>
            <p:cNvSpPr/>
            <p:nvPr/>
          </p:nvSpPr>
          <p:spPr>
            <a:xfrm>
              <a:off x="867930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1" name="Google Shape;25253;p45"/>
            <p:cNvSpPr/>
            <p:nvPr/>
          </p:nvSpPr>
          <p:spPr>
            <a:xfrm>
              <a:off x="879882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2" name="Google Shape;25254;p45"/>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3" name="Google Shape;25255;p45"/>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4" name="Google Shape;25256;p45"/>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5" name="Google Shape;25257;p45"/>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6" name="Google Shape;25258;p45"/>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7" name="Google Shape;25259;p45"/>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8" name="Google Shape;25260;p45"/>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9" name="Google Shape;25261;p45"/>
            <p:cNvSpPr/>
            <p:nvPr/>
          </p:nvSpPr>
          <p:spPr>
            <a:xfrm>
              <a:off x="820125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0" name="Google Shape;25262;p45"/>
            <p:cNvSpPr/>
            <p:nvPr/>
          </p:nvSpPr>
          <p:spPr>
            <a:xfrm>
              <a:off x="83207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1" name="Google Shape;25263;p45"/>
            <p:cNvSpPr/>
            <p:nvPr/>
          </p:nvSpPr>
          <p:spPr>
            <a:xfrm>
              <a:off x="844028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2" name="Google Shape;25264;p45"/>
            <p:cNvSpPr/>
            <p:nvPr/>
          </p:nvSpPr>
          <p:spPr>
            <a:xfrm>
              <a:off x="855979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3" name="Google Shape;25265;p45"/>
            <p:cNvSpPr/>
            <p:nvPr/>
          </p:nvSpPr>
          <p:spPr>
            <a:xfrm>
              <a:off x="867930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4" name="Google Shape;25266;p45"/>
            <p:cNvSpPr/>
            <p:nvPr/>
          </p:nvSpPr>
          <p:spPr>
            <a:xfrm>
              <a:off x="879882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5" name="Google Shape;25267;p45"/>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6" name="Google Shape;25268;p45"/>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7" name="Google Shape;25269;p45"/>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8" name="Google Shape;25270;p45"/>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9" name="Google Shape;25271;p45"/>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0" name="Google Shape;25272;p45"/>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1" name="Google Shape;25273;p45"/>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2" name="Google Shape;25274;p45"/>
            <p:cNvSpPr/>
            <p:nvPr/>
          </p:nvSpPr>
          <p:spPr>
            <a:xfrm>
              <a:off x="820125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3" name="Google Shape;25275;p45"/>
            <p:cNvSpPr/>
            <p:nvPr/>
          </p:nvSpPr>
          <p:spPr>
            <a:xfrm>
              <a:off x="83207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4" name="Google Shape;25276;p45"/>
            <p:cNvSpPr/>
            <p:nvPr/>
          </p:nvSpPr>
          <p:spPr>
            <a:xfrm>
              <a:off x="844028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5" name="Google Shape;25277;p45"/>
            <p:cNvSpPr/>
            <p:nvPr/>
          </p:nvSpPr>
          <p:spPr>
            <a:xfrm>
              <a:off x="855979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6" name="Google Shape;25278;p45"/>
            <p:cNvSpPr/>
            <p:nvPr/>
          </p:nvSpPr>
          <p:spPr>
            <a:xfrm>
              <a:off x="867930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7" name="Google Shape;25279;p45"/>
            <p:cNvSpPr/>
            <p:nvPr/>
          </p:nvSpPr>
          <p:spPr>
            <a:xfrm>
              <a:off x="879882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8" name="Google Shape;25280;p45"/>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9" name="Google Shape;25281;p45"/>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0" name="Google Shape;25282;p45"/>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1" name="Google Shape;25283;p45"/>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2" name="Google Shape;25284;p45"/>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3" name="Google Shape;25285;p45"/>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4" name="Google Shape;25286;p45"/>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5" name="Google Shape;25287;p45"/>
            <p:cNvSpPr/>
            <p:nvPr/>
          </p:nvSpPr>
          <p:spPr>
            <a:xfrm>
              <a:off x="820125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6" name="Google Shape;25288;p45"/>
            <p:cNvSpPr/>
            <p:nvPr/>
          </p:nvSpPr>
          <p:spPr>
            <a:xfrm>
              <a:off x="83207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7" name="Google Shape;25289;p45"/>
            <p:cNvSpPr/>
            <p:nvPr/>
          </p:nvSpPr>
          <p:spPr>
            <a:xfrm>
              <a:off x="844028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8" name="Google Shape;25290;p45"/>
            <p:cNvSpPr/>
            <p:nvPr/>
          </p:nvSpPr>
          <p:spPr>
            <a:xfrm>
              <a:off x="855979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9" name="Google Shape;25291;p45"/>
            <p:cNvSpPr/>
            <p:nvPr/>
          </p:nvSpPr>
          <p:spPr>
            <a:xfrm>
              <a:off x="867930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0" name="Google Shape;25292;p45"/>
            <p:cNvSpPr/>
            <p:nvPr/>
          </p:nvSpPr>
          <p:spPr>
            <a:xfrm>
              <a:off x="879882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1" name="Google Shape;25293;p45"/>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2" name="Google Shape;25294;p45"/>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3" name="Google Shape;25295;p45"/>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4" name="Google Shape;25296;p45"/>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5" name="Google Shape;25297;p45"/>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6" name="Google Shape;25298;p45"/>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7" name="Google Shape;25299;p45"/>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8" name="Google Shape;25300;p45"/>
            <p:cNvSpPr/>
            <p:nvPr/>
          </p:nvSpPr>
          <p:spPr>
            <a:xfrm>
              <a:off x="820125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9" name="Google Shape;25301;p45"/>
            <p:cNvSpPr/>
            <p:nvPr/>
          </p:nvSpPr>
          <p:spPr>
            <a:xfrm>
              <a:off x="83207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0" name="Google Shape;25302;p45"/>
            <p:cNvSpPr/>
            <p:nvPr/>
          </p:nvSpPr>
          <p:spPr>
            <a:xfrm>
              <a:off x="844028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1" name="Google Shape;25303;p45"/>
            <p:cNvSpPr/>
            <p:nvPr/>
          </p:nvSpPr>
          <p:spPr>
            <a:xfrm>
              <a:off x="855979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2" name="Google Shape;25304;p45"/>
            <p:cNvSpPr/>
            <p:nvPr/>
          </p:nvSpPr>
          <p:spPr>
            <a:xfrm>
              <a:off x="867930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3" name="Google Shape;25305;p45"/>
            <p:cNvSpPr/>
            <p:nvPr/>
          </p:nvSpPr>
          <p:spPr>
            <a:xfrm>
              <a:off x="879882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4" name="Google Shape;25306;p45"/>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5" name="Google Shape;25307;p45"/>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6" name="Google Shape;25308;p45"/>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7" name="Google Shape;25309;p45"/>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8" name="Google Shape;25310;p45"/>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9" name="Google Shape;25311;p45"/>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0" name="Google Shape;25312;p45"/>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1" name="Google Shape;25313;p45"/>
            <p:cNvSpPr/>
            <p:nvPr/>
          </p:nvSpPr>
          <p:spPr>
            <a:xfrm>
              <a:off x="820125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2" name="Google Shape;25314;p45"/>
            <p:cNvSpPr/>
            <p:nvPr/>
          </p:nvSpPr>
          <p:spPr>
            <a:xfrm>
              <a:off x="83207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3" name="Google Shape;25315;p45"/>
            <p:cNvSpPr/>
            <p:nvPr/>
          </p:nvSpPr>
          <p:spPr>
            <a:xfrm>
              <a:off x="844028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4" name="Google Shape;25316;p45"/>
            <p:cNvSpPr/>
            <p:nvPr/>
          </p:nvSpPr>
          <p:spPr>
            <a:xfrm>
              <a:off x="855979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5" name="Google Shape;25317;p45"/>
            <p:cNvSpPr/>
            <p:nvPr/>
          </p:nvSpPr>
          <p:spPr>
            <a:xfrm>
              <a:off x="867930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6" name="Google Shape;25318;p45"/>
            <p:cNvSpPr/>
            <p:nvPr/>
          </p:nvSpPr>
          <p:spPr>
            <a:xfrm>
              <a:off x="879882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7" name="Google Shape;25319;p45"/>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8" name="Google Shape;25320;p45"/>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9" name="Google Shape;25321;p45"/>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0" name="Google Shape;25322;p45"/>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1" name="Google Shape;25323;p45"/>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2" name="Google Shape;25324;p45"/>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3" name="Google Shape;25325;p45"/>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4" name="Google Shape;25326;p45"/>
            <p:cNvSpPr/>
            <p:nvPr/>
          </p:nvSpPr>
          <p:spPr>
            <a:xfrm>
              <a:off x="820125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5" name="Google Shape;25327;p45"/>
            <p:cNvSpPr/>
            <p:nvPr/>
          </p:nvSpPr>
          <p:spPr>
            <a:xfrm>
              <a:off x="83207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6" name="Google Shape;25328;p45"/>
            <p:cNvSpPr/>
            <p:nvPr/>
          </p:nvSpPr>
          <p:spPr>
            <a:xfrm>
              <a:off x="844028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7" name="Google Shape;25329;p45"/>
            <p:cNvSpPr/>
            <p:nvPr/>
          </p:nvSpPr>
          <p:spPr>
            <a:xfrm>
              <a:off x="855979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8" name="Google Shape;25330;p45"/>
            <p:cNvSpPr/>
            <p:nvPr/>
          </p:nvSpPr>
          <p:spPr>
            <a:xfrm>
              <a:off x="867930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9" name="Google Shape;25331;p45"/>
            <p:cNvSpPr/>
            <p:nvPr/>
          </p:nvSpPr>
          <p:spPr>
            <a:xfrm>
              <a:off x="879882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0" name="Google Shape;25332;p45"/>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1" name="Google Shape;25333;p45"/>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2" name="Google Shape;25334;p45"/>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3" name="Google Shape;25335;p45"/>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4" name="Google Shape;25336;p45"/>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5" name="Google Shape;25337;p45"/>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6" name="Google Shape;25338;p45"/>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7" name="Google Shape;25339;p45"/>
            <p:cNvSpPr/>
            <p:nvPr/>
          </p:nvSpPr>
          <p:spPr>
            <a:xfrm>
              <a:off x="820125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8" name="Google Shape;25340;p45"/>
            <p:cNvSpPr/>
            <p:nvPr/>
          </p:nvSpPr>
          <p:spPr>
            <a:xfrm>
              <a:off x="83207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9" name="Google Shape;25341;p45"/>
            <p:cNvSpPr/>
            <p:nvPr/>
          </p:nvSpPr>
          <p:spPr>
            <a:xfrm>
              <a:off x="844028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0" name="Google Shape;25342;p45"/>
            <p:cNvSpPr/>
            <p:nvPr/>
          </p:nvSpPr>
          <p:spPr>
            <a:xfrm>
              <a:off x="855979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1" name="Google Shape;25343;p45"/>
            <p:cNvSpPr/>
            <p:nvPr/>
          </p:nvSpPr>
          <p:spPr>
            <a:xfrm>
              <a:off x="867930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2" name="Google Shape;25344;p45"/>
            <p:cNvSpPr/>
            <p:nvPr/>
          </p:nvSpPr>
          <p:spPr>
            <a:xfrm>
              <a:off x="879882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3" name="Google Shape;25345;p45"/>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4" name="Google Shape;25346;p45"/>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5" name="Google Shape;25347;p45"/>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6" name="Google Shape;25348;p45"/>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7" name="Google Shape;25349;p45"/>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8" name="Google Shape;25350;p45"/>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9" name="Google Shape;25351;p45"/>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0" name="Google Shape;25352;p45"/>
            <p:cNvSpPr/>
            <p:nvPr/>
          </p:nvSpPr>
          <p:spPr>
            <a:xfrm>
              <a:off x="820125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1" name="Google Shape;25353;p45"/>
            <p:cNvSpPr/>
            <p:nvPr/>
          </p:nvSpPr>
          <p:spPr>
            <a:xfrm>
              <a:off x="83207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2" name="Google Shape;25354;p45"/>
            <p:cNvSpPr/>
            <p:nvPr/>
          </p:nvSpPr>
          <p:spPr>
            <a:xfrm>
              <a:off x="844028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3" name="Google Shape;25355;p45"/>
            <p:cNvSpPr/>
            <p:nvPr/>
          </p:nvSpPr>
          <p:spPr>
            <a:xfrm>
              <a:off x="855979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4" name="Google Shape;25356;p45"/>
            <p:cNvSpPr/>
            <p:nvPr/>
          </p:nvSpPr>
          <p:spPr>
            <a:xfrm>
              <a:off x="867930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5" name="Google Shape;25357;p45"/>
            <p:cNvSpPr/>
            <p:nvPr/>
          </p:nvSpPr>
          <p:spPr>
            <a:xfrm>
              <a:off x="879882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6" name="Google Shape;25358;p45"/>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7" name="Google Shape;25359;p45"/>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8" name="Google Shape;25360;p45"/>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9" name="Google Shape;25361;p45"/>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0" name="Google Shape;25362;p45"/>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1" name="Google Shape;25363;p45"/>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2" name="Google Shape;25364;p45"/>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3" name="Google Shape;25365;p45"/>
            <p:cNvSpPr/>
            <p:nvPr/>
          </p:nvSpPr>
          <p:spPr>
            <a:xfrm>
              <a:off x="820125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4" name="Google Shape;25366;p45"/>
            <p:cNvSpPr/>
            <p:nvPr/>
          </p:nvSpPr>
          <p:spPr>
            <a:xfrm>
              <a:off x="83207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5" name="Google Shape;25367;p45"/>
            <p:cNvSpPr/>
            <p:nvPr/>
          </p:nvSpPr>
          <p:spPr>
            <a:xfrm>
              <a:off x="844028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6" name="Google Shape;25368;p45"/>
            <p:cNvSpPr/>
            <p:nvPr/>
          </p:nvSpPr>
          <p:spPr>
            <a:xfrm>
              <a:off x="855979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7" name="Google Shape;25369;p45"/>
            <p:cNvSpPr/>
            <p:nvPr/>
          </p:nvSpPr>
          <p:spPr>
            <a:xfrm>
              <a:off x="867930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8" name="Google Shape;25370;p45"/>
            <p:cNvSpPr/>
            <p:nvPr/>
          </p:nvSpPr>
          <p:spPr>
            <a:xfrm>
              <a:off x="879882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9" name="Google Shape;25371;p45"/>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0" name="Google Shape;25372;p45"/>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1" name="Google Shape;25373;p45"/>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2" name="Google Shape;25374;p45"/>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3" name="Google Shape;25375;p45"/>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4" name="Google Shape;25376;p45"/>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5" name="Google Shape;25377;p45"/>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6" name="Google Shape;25378;p45"/>
            <p:cNvSpPr/>
            <p:nvPr/>
          </p:nvSpPr>
          <p:spPr>
            <a:xfrm>
              <a:off x="820125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7" name="Google Shape;25379;p45"/>
            <p:cNvSpPr/>
            <p:nvPr/>
          </p:nvSpPr>
          <p:spPr>
            <a:xfrm>
              <a:off x="83207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8" name="Google Shape;25380;p45"/>
            <p:cNvSpPr/>
            <p:nvPr/>
          </p:nvSpPr>
          <p:spPr>
            <a:xfrm>
              <a:off x="844028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9" name="Google Shape;25381;p45"/>
            <p:cNvSpPr/>
            <p:nvPr/>
          </p:nvSpPr>
          <p:spPr>
            <a:xfrm>
              <a:off x="855979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0" name="Google Shape;25382;p45"/>
            <p:cNvSpPr/>
            <p:nvPr/>
          </p:nvSpPr>
          <p:spPr>
            <a:xfrm>
              <a:off x="867930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1" name="Google Shape;25383;p45"/>
            <p:cNvSpPr/>
            <p:nvPr/>
          </p:nvSpPr>
          <p:spPr>
            <a:xfrm>
              <a:off x="879882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pic>
        <p:nvPicPr>
          <p:cNvPr id="2" name="Picture 1"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grpSp>
        <p:nvGrpSpPr>
          <p:cNvPr id="517" name="Google Shape;26961;p50"/>
          <p:cNvGrpSpPr/>
          <p:nvPr/>
        </p:nvGrpSpPr>
        <p:grpSpPr>
          <a:xfrm>
            <a:off x="8842713" y="6500605"/>
            <a:ext cx="552644" cy="104645"/>
            <a:chOff x="3521300" y="154525"/>
            <a:chExt cx="1256175" cy="193500"/>
          </a:xfrm>
        </p:grpSpPr>
        <p:sp>
          <p:nvSpPr>
            <p:cNvPr id="518" name="Google Shape;26962;p50"/>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9" name="Google Shape;26963;p50"/>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0" name="Google Shape;26964;p50"/>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1" name="Google Shape;26965;p50"/>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fld>
            <a:endParaRPr lang="en-GB" altLang="en-US"/>
          </a:p>
        </p:txBody>
      </p:sp>
      <p:grpSp>
        <p:nvGrpSpPr>
          <p:cNvPr id="4" name="Google Shape;24826;p44"/>
          <p:cNvGrpSpPr/>
          <p:nvPr/>
        </p:nvGrpSpPr>
        <p:grpSpPr>
          <a:xfrm>
            <a:off x="339630" y="501881"/>
            <a:ext cx="9226554" cy="749380"/>
            <a:chOff x="313503" y="376409"/>
            <a:chExt cx="8516819" cy="562035"/>
          </a:xfrm>
          <a:solidFill>
            <a:srgbClr val="9D9D9D"/>
          </a:solidFill>
        </p:grpSpPr>
        <p:sp>
          <p:nvSpPr>
            <p:cNvPr id="5" name="Google Shape;24827;p44"/>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 name="Google Shape;24828;p44"/>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 name="Google Shape;24829;p44"/>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 name="Google Shape;24830;p44"/>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 name="Google Shape;24831;p44"/>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 name="Google Shape;24832;p44"/>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 name="Google Shape;24833;p44"/>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 name="Google Shape;24834;p44"/>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 name="Google Shape;24835;p44"/>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 name="Google Shape;24836;p44"/>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 name="Google Shape;24837;p44"/>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 name="Google Shape;24838;p44"/>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 name="Google Shape;24839;p44"/>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 name="Google Shape;24840;p44"/>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 name="Google Shape;24841;p44"/>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 name="Google Shape;24842;p44"/>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 name="Google Shape;24843;p44"/>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 name="Google Shape;24844;p44"/>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 name="Google Shape;24845;p44"/>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 name="Google Shape;24846;p44"/>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 name="Google Shape;24847;p44"/>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 name="Google Shape;24848;p44"/>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 name="Google Shape;24849;p44"/>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 name="Google Shape;24850;p44"/>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 name="Google Shape;24851;p44"/>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 name="Google Shape;24852;p44"/>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 name="Google Shape;24853;p44"/>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 name="Google Shape;24854;p44"/>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 name="Google Shape;24855;p44"/>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 name="Google Shape;24856;p44"/>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 name="Google Shape;24857;p44"/>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 name="Google Shape;24858;p44"/>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 name="Google Shape;24859;p44"/>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 name="Google Shape;24860;p44"/>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 name="Google Shape;24861;p44"/>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 name="Google Shape;24862;p44"/>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 name="Google Shape;24863;p44"/>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 name="Google Shape;24864;p44"/>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 name="Google Shape;24865;p44"/>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 name="Google Shape;24866;p44"/>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 name="Google Shape;24867;p44"/>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 name="Google Shape;24868;p44"/>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 name="Google Shape;24869;p44"/>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 name="Google Shape;24870;p44"/>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 name="Google Shape;24871;p44"/>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 name="Google Shape;24872;p44"/>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 name="Google Shape;24873;p44"/>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 name="Google Shape;24874;p44"/>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2" name="Google Shape;26961;p50"/>
          <p:cNvGrpSpPr/>
          <p:nvPr/>
        </p:nvGrpSpPr>
        <p:grpSpPr>
          <a:xfrm>
            <a:off x="8842713" y="6500605"/>
            <a:ext cx="552644" cy="104645"/>
            <a:chOff x="3521300" y="154525"/>
            <a:chExt cx="1256175" cy="193500"/>
          </a:xfrm>
        </p:grpSpPr>
        <p:sp>
          <p:nvSpPr>
            <p:cNvPr id="58" name="Google Shape;26962;p50"/>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 name="Google Shape;26963;p50"/>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 name="Google Shape;26964;p50"/>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 name="Google Shape;26965;p50"/>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727AA26-8752-BC45-A204-42EE288AA6DE}" type="slidenum">
              <a:rPr lang="en-GB" altLang="en-US" smtClean="0"/>
            </a:fld>
            <a:endParaRPr lang="en-GB" altLang="en-US"/>
          </a:p>
        </p:txBody>
      </p:sp>
      <p:sp>
        <p:nvSpPr>
          <p:cNvPr id="4" name="Google Shape;20385;p38"/>
          <p:cNvSpPr txBox="1">
            <a:spLocks noGrp="1"/>
          </p:cNvSpPr>
          <p:nvPr>
            <p:ph type="title" hasCustomPrompt="1"/>
          </p:nvPr>
        </p:nvSpPr>
        <p:spPr>
          <a:xfrm>
            <a:off x="5122485" y="1501100"/>
            <a:ext cx="4004000" cy="11044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6200"/>
              <a:buNone/>
              <a:defRPr sz="4875" b="1">
                <a:latin typeface="+mn-lt"/>
              </a:defRPr>
            </a:lvl1pPr>
            <a:lvl2pPr lvl="1" algn="ctr" rtl="0">
              <a:spcBef>
                <a:spcPts val="0"/>
              </a:spcBef>
              <a:spcAft>
                <a:spcPts val="0"/>
              </a:spcAft>
              <a:buSzPts val="6200"/>
              <a:buNone/>
              <a:defRPr sz="5035"/>
            </a:lvl2pPr>
            <a:lvl3pPr lvl="2" algn="ctr" rtl="0">
              <a:spcBef>
                <a:spcPts val="0"/>
              </a:spcBef>
              <a:spcAft>
                <a:spcPts val="0"/>
              </a:spcAft>
              <a:buSzPts val="6200"/>
              <a:buNone/>
              <a:defRPr sz="5035"/>
            </a:lvl3pPr>
            <a:lvl4pPr lvl="3" algn="ctr" rtl="0">
              <a:spcBef>
                <a:spcPts val="0"/>
              </a:spcBef>
              <a:spcAft>
                <a:spcPts val="0"/>
              </a:spcAft>
              <a:buSzPts val="6200"/>
              <a:buNone/>
              <a:defRPr sz="5035"/>
            </a:lvl4pPr>
            <a:lvl5pPr lvl="4" algn="ctr" rtl="0">
              <a:spcBef>
                <a:spcPts val="0"/>
              </a:spcBef>
              <a:spcAft>
                <a:spcPts val="0"/>
              </a:spcAft>
              <a:buSzPts val="6200"/>
              <a:buNone/>
              <a:defRPr sz="5035"/>
            </a:lvl5pPr>
            <a:lvl6pPr lvl="5" algn="ctr" rtl="0">
              <a:spcBef>
                <a:spcPts val="0"/>
              </a:spcBef>
              <a:spcAft>
                <a:spcPts val="0"/>
              </a:spcAft>
              <a:buSzPts val="6200"/>
              <a:buNone/>
              <a:defRPr sz="5035"/>
            </a:lvl6pPr>
            <a:lvl7pPr lvl="6" algn="ctr" rtl="0">
              <a:spcBef>
                <a:spcPts val="0"/>
              </a:spcBef>
              <a:spcAft>
                <a:spcPts val="0"/>
              </a:spcAft>
              <a:buSzPts val="6200"/>
              <a:buNone/>
              <a:defRPr sz="5035"/>
            </a:lvl7pPr>
            <a:lvl8pPr lvl="7" algn="ctr" rtl="0">
              <a:spcBef>
                <a:spcPts val="0"/>
              </a:spcBef>
              <a:spcAft>
                <a:spcPts val="0"/>
              </a:spcAft>
              <a:buSzPts val="6200"/>
              <a:buNone/>
              <a:defRPr sz="5035"/>
            </a:lvl8pPr>
            <a:lvl9pPr lvl="8" algn="ctr" rtl="0">
              <a:spcBef>
                <a:spcPts val="0"/>
              </a:spcBef>
              <a:spcAft>
                <a:spcPts val="0"/>
              </a:spcAft>
              <a:buSzPts val="6200"/>
              <a:buNone/>
              <a:defRPr sz="5035"/>
            </a:lvl9pPr>
          </a:lstStyle>
          <a:p>
            <a:r>
              <a:rPr dirty="0"/>
              <a:t>xx%</a:t>
            </a:r>
            <a:endParaRPr dirty="0"/>
          </a:p>
        </p:txBody>
      </p:sp>
      <p:sp>
        <p:nvSpPr>
          <p:cNvPr id="5" name="Google Shape;20386;p38"/>
          <p:cNvSpPr txBox="1">
            <a:spLocks noGrp="1"/>
          </p:cNvSpPr>
          <p:nvPr>
            <p:ph type="subTitle" idx="1"/>
          </p:nvPr>
        </p:nvSpPr>
        <p:spPr>
          <a:xfrm>
            <a:off x="5122485" y="2605505"/>
            <a:ext cx="4004000" cy="3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60">
                <a:latin typeface="+mn-lt"/>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dirty="0"/>
          </a:p>
        </p:txBody>
      </p:sp>
      <p:grpSp>
        <p:nvGrpSpPr>
          <p:cNvPr id="10" name="Google Shape;20391;p38"/>
          <p:cNvGrpSpPr/>
          <p:nvPr/>
        </p:nvGrpSpPr>
        <p:grpSpPr>
          <a:xfrm>
            <a:off x="339628" y="432087"/>
            <a:ext cx="9226542" cy="749367"/>
            <a:chOff x="313503" y="540001"/>
            <a:chExt cx="8516808" cy="562024"/>
          </a:xfrm>
          <a:solidFill>
            <a:srgbClr val="9D9D9D"/>
          </a:solidFill>
        </p:grpSpPr>
        <p:grpSp>
          <p:nvGrpSpPr>
            <p:cNvPr id="11" name="Google Shape;20392;p38"/>
            <p:cNvGrpSpPr/>
            <p:nvPr/>
          </p:nvGrpSpPr>
          <p:grpSpPr>
            <a:xfrm>
              <a:off x="313503" y="540001"/>
              <a:ext cx="8516808" cy="31489"/>
              <a:chOff x="76200" y="76206"/>
              <a:chExt cx="8925600" cy="33000"/>
            </a:xfrm>
            <a:grpFill/>
          </p:grpSpPr>
          <p:sp>
            <p:nvSpPr>
              <p:cNvPr id="377" name="Google Shape;20393;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8" name="Google Shape;20394;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9" name="Google Shape;20395;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0" name="Google Shape;20396;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1" name="Google Shape;20397;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2" name="Google Shape;20398;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3" name="Google Shape;20399;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4" name="Google Shape;20400;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5" name="Google Shape;20401;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6" name="Google Shape;20402;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7" name="Google Shape;20403;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8" name="Google Shape;20404;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9" name="Google Shape;20405;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0" name="Google Shape;20406;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1" name="Google Shape;20407;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2" name="Google Shape;20408;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3" name="Google Shape;20409;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4" name="Google Shape;20410;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5" name="Google Shape;20411;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6" name="Google Shape;20412;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7" name="Google Shape;20413;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8" name="Google Shape;20414;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9" name="Google Shape;20415;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0" name="Google Shape;20416;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1" name="Google Shape;20417;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2" name="Google Shape;20418;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3" name="Google Shape;20419;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4" name="Google Shape;20420;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5" name="Google Shape;20421;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6" name="Google Shape;20422;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7" name="Google Shape;20423;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8" name="Google Shape;20424;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9" name="Google Shape;20425;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0" name="Google Shape;20426;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1" name="Google Shape;20427;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2" name="Google Shape;20428;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3" name="Google Shape;20429;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4" name="Google Shape;20430;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5" name="Google Shape;20431;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6" name="Google Shape;20432;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7" name="Google Shape;20433;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8" name="Google Shape;20434;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9" name="Google Shape;20435;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0" name="Google Shape;20436;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1" name="Google Shape;20437;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2" name="Google Shape;20438;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3" name="Google Shape;20439;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4" name="Google Shape;20440;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5" name="Google Shape;20441;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6" name="Google Shape;20442;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7" name="Google Shape;20443;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8" name="Google Shape;20444;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9" name="Google Shape;20445;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0" name="Google Shape;20446;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1" name="Google Shape;20447;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2" name="Google Shape;20448;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3" name="Google Shape;20449;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4" name="Google Shape;20450;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5" name="Google Shape;20451;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6" name="Google Shape;20452;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7" name="Google Shape;20453;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8" name="Google Shape;20454;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9" name="Google Shape;20455;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0" name="Google Shape;20456;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1" name="Google Shape;20457;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2" name="Google Shape;20458;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3" name="Google Shape;20459;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4" name="Google Shape;20460;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5" name="Google Shape;20461;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6" name="Google Shape;20462;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7" name="Google Shape;20463;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8" name="Google Shape;20464;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2" name="Google Shape;20465;p38"/>
            <p:cNvGrpSpPr/>
            <p:nvPr/>
          </p:nvGrpSpPr>
          <p:grpSpPr>
            <a:xfrm>
              <a:off x="313503" y="646108"/>
              <a:ext cx="8516808" cy="31489"/>
              <a:chOff x="76200" y="76206"/>
              <a:chExt cx="8925600" cy="33000"/>
            </a:xfrm>
            <a:grpFill/>
          </p:grpSpPr>
          <p:sp>
            <p:nvSpPr>
              <p:cNvPr id="305" name="Google Shape;20466;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6" name="Google Shape;20467;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7" name="Google Shape;20468;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8" name="Google Shape;20469;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9" name="Google Shape;20470;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0" name="Google Shape;20471;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1" name="Google Shape;20472;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2" name="Google Shape;20473;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3" name="Google Shape;20474;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4" name="Google Shape;20475;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5" name="Google Shape;20476;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6" name="Google Shape;20477;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7" name="Google Shape;20478;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8" name="Google Shape;20479;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9" name="Google Shape;20480;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0" name="Google Shape;20481;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1" name="Google Shape;20482;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2" name="Google Shape;20483;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3" name="Google Shape;20484;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4" name="Google Shape;20485;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5" name="Google Shape;20486;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6" name="Google Shape;20487;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7" name="Google Shape;20488;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8" name="Google Shape;20489;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9" name="Google Shape;20490;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0" name="Google Shape;20491;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1" name="Google Shape;20492;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2" name="Google Shape;20493;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3" name="Google Shape;20494;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4" name="Google Shape;20495;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5" name="Google Shape;20496;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6" name="Google Shape;20497;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7" name="Google Shape;20498;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8" name="Google Shape;20499;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9" name="Google Shape;20500;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0" name="Google Shape;20501;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1" name="Google Shape;20502;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2" name="Google Shape;20503;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3" name="Google Shape;20504;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4" name="Google Shape;20505;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5" name="Google Shape;20506;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6" name="Google Shape;20507;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7" name="Google Shape;20508;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8" name="Google Shape;20509;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9" name="Google Shape;20510;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0" name="Google Shape;20511;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1" name="Google Shape;20512;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2" name="Google Shape;20513;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3" name="Google Shape;20514;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4" name="Google Shape;20515;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5" name="Google Shape;20516;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6" name="Google Shape;20517;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7" name="Google Shape;20518;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8" name="Google Shape;20519;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9" name="Google Shape;20520;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0" name="Google Shape;20521;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1" name="Google Shape;20522;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2" name="Google Shape;20523;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3" name="Google Shape;20524;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4" name="Google Shape;20525;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5" name="Google Shape;20526;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6" name="Google Shape;20527;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7" name="Google Shape;20528;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8" name="Google Shape;20529;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9" name="Google Shape;20530;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0" name="Google Shape;20531;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1" name="Google Shape;20532;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2" name="Google Shape;20533;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3" name="Google Shape;20534;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4" name="Google Shape;20535;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5" name="Google Shape;20536;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6" name="Google Shape;20537;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3" name="Google Shape;20538;p38"/>
            <p:cNvGrpSpPr/>
            <p:nvPr/>
          </p:nvGrpSpPr>
          <p:grpSpPr>
            <a:xfrm>
              <a:off x="313503" y="752215"/>
              <a:ext cx="8516808" cy="31489"/>
              <a:chOff x="76200" y="76206"/>
              <a:chExt cx="8925600" cy="33000"/>
            </a:xfrm>
            <a:grpFill/>
          </p:grpSpPr>
          <p:sp>
            <p:nvSpPr>
              <p:cNvPr id="233" name="Google Shape;20539;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 name="Google Shape;20540;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 name="Google Shape;20541;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 name="Google Shape;20542;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 name="Google Shape;20543;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 name="Google Shape;20544;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 name="Google Shape;20545;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 name="Google Shape;20546;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 name="Google Shape;20547;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 name="Google Shape;20548;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 name="Google Shape;20549;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 name="Google Shape;20550;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 name="Google Shape;20551;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 name="Google Shape;20552;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 name="Google Shape;20553;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 name="Google Shape;20554;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 name="Google Shape;20555;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 name="Google Shape;20556;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 name="Google Shape;20557;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 name="Google Shape;20558;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 name="Google Shape;20559;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 name="Google Shape;20560;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 name="Google Shape;20561;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 name="Google Shape;20562;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 name="Google Shape;20563;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 name="Google Shape;20564;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 name="Google Shape;20565;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 name="Google Shape;20566;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 name="Google Shape;20567;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 name="Google Shape;20568;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 name="Google Shape;20569;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 name="Google Shape;20570;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 name="Google Shape;20571;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 name="Google Shape;20572;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 name="Google Shape;20573;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 name="Google Shape;20574;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 name="Google Shape;20575;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 name="Google Shape;20576;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 name="Google Shape;20577;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 name="Google Shape;20578;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 name="Google Shape;20579;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 name="Google Shape;20580;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 name="Google Shape;20581;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 name="Google Shape;20582;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 name="Google Shape;20583;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 name="Google Shape;20584;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 name="Google Shape;20585;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 name="Google Shape;20586;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 name="Google Shape;20587;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 name="Google Shape;20588;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 name="Google Shape;20589;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 name="Google Shape;20590;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5" name="Google Shape;20591;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6" name="Google Shape;20592;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7" name="Google Shape;20593;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8" name="Google Shape;20594;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9" name="Google Shape;20595;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0" name="Google Shape;20596;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1" name="Google Shape;20597;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2" name="Google Shape;20598;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3" name="Google Shape;20599;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4" name="Google Shape;20600;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5" name="Google Shape;20601;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6" name="Google Shape;20602;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7" name="Google Shape;20603;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8" name="Google Shape;20604;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9" name="Google Shape;20605;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0" name="Google Shape;20606;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1" name="Google Shape;20607;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2" name="Google Shape;20608;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3" name="Google Shape;20609;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4" name="Google Shape;20610;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4" name="Google Shape;20611;p38"/>
            <p:cNvGrpSpPr/>
            <p:nvPr/>
          </p:nvGrpSpPr>
          <p:grpSpPr>
            <a:xfrm>
              <a:off x="313503" y="858322"/>
              <a:ext cx="8516808" cy="31489"/>
              <a:chOff x="76200" y="76206"/>
              <a:chExt cx="8925600" cy="33000"/>
            </a:xfrm>
            <a:grpFill/>
          </p:grpSpPr>
          <p:sp>
            <p:nvSpPr>
              <p:cNvPr id="161" name="Google Shape;20612;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 name="Google Shape;20613;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 name="Google Shape;20614;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 name="Google Shape;20615;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 name="Google Shape;20616;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 name="Google Shape;20617;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 name="Google Shape;20618;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 name="Google Shape;20619;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 name="Google Shape;20620;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 name="Google Shape;20621;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 name="Google Shape;20622;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 name="Google Shape;20623;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 name="Google Shape;20624;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 name="Google Shape;20625;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 name="Google Shape;20626;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 name="Google Shape;20627;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 name="Google Shape;20628;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 name="Google Shape;20629;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 name="Google Shape;20630;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 name="Google Shape;20631;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 name="Google Shape;20632;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 name="Google Shape;20633;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 name="Google Shape;20634;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 name="Google Shape;20635;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 name="Google Shape;20636;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 name="Google Shape;20637;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 name="Google Shape;20638;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 name="Google Shape;20639;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 name="Google Shape;20640;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 name="Google Shape;20641;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 name="Google Shape;20642;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 name="Google Shape;20643;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 name="Google Shape;20644;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 name="Google Shape;20645;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 name="Google Shape;20646;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 name="Google Shape;20647;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 name="Google Shape;20648;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 name="Google Shape;20649;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 name="Google Shape;20650;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 name="Google Shape;20651;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 name="Google Shape;20652;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 name="Google Shape;20653;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 name="Google Shape;20654;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 name="Google Shape;20655;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 name="Google Shape;20656;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 name="Google Shape;20657;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 name="Google Shape;20658;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 name="Google Shape;20659;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 name="Google Shape;20660;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 name="Google Shape;20661;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 name="Google Shape;20662;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 name="Google Shape;20663;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 name="Google Shape;20664;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 name="Google Shape;20665;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 name="Google Shape;20666;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 name="Google Shape;20667;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 name="Google Shape;20668;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 name="Google Shape;20669;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 name="Google Shape;20670;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 name="Google Shape;20671;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 name="Google Shape;20672;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 name="Google Shape;20673;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 name="Google Shape;20674;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 name="Google Shape;20675;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 name="Google Shape;20676;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 name="Google Shape;20677;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 name="Google Shape;20678;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 name="Google Shape;20679;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 name="Google Shape;20680;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 name="Google Shape;20681;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 name="Google Shape;20682;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 name="Google Shape;20683;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5" name="Google Shape;20684;p38"/>
            <p:cNvGrpSpPr/>
            <p:nvPr/>
          </p:nvGrpSpPr>
          <p:grpSpPr>
            <a:xfrm>
              <a:off x="313503" y="964429"/>
              <a:ext cx="8516808" cy="31489"/>
              <a:chOff x="76200" y="76206"/>
              <a:chExt cx="8925600" cy="33000"/>
            </a:xfrm>
            <a:grpFill/>
          </p:grpSpPr>
          <p:sp>
            <p:nvSpPr>
              <p:cNvPr id="89" name="Google Shape;20685;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 name="Google Shape;20686;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 name="Google Shape;20687;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 name="Google Shape;20688;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 name="Google Shape;20689;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 name="Google Shape;20690;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 name="Google Shape;20691;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 name="Google Shape;20692;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 name="Google Shape;20693;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 name="Google Shape;20694;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 name="Google Shape;20695;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 name="Google Shape;20696;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 name="Google Shape;20697;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 name="Google Shape;20698;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 name="Google Shape;20699;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 name="Google Shape;20700;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 name="Google Shape;20701;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 name="Google Shape;20702;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 name="Google Shape;20703;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 name="Google Shape;20704;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 name="Google Shape;20705;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 name="Google Shape;20706;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 name="Google Shape;20707;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 name="Google Shape;20708;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 name="Google Shape;20709;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 name="Google Shape;20710;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 name="Google Shape;20711;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 name="Google Shape;20712;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 name="Google Shape;20713;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 name="Google Shape;20714;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 name="Google Shape;20715;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 name="Google Shape;20716;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 name="Google Shape;20717;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 name="Google Shape;20718;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 name="Google Shape;20719;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 name="Google Shape;20720;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 name="Google Shape;20721;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 name="Google Shape;20722;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 name="Google Shape;20723;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 name="Google Shape;20724;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 name="Google Shape;20725;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 name="Google Shape;20726;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 name="Google Shape;20727;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 name="Google Shape;20728;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 name="Google Shape;20729;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 name="Google Shape;20730;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 name="Google Shape;20731;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 name="Google Shape;20732;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 name="Google Shape;20733;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 name="Google Shape;20734;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 name="Google Shape;20735;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 name="Google Shape;20736;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 name="Google Shape;20737;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 name="Google Shape;20738;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 name="Google Shape;20739;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 name="Google Shape;20740;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 name="Google Shape;20741;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 name="Google Shape;20742;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 name="Google Shape;20743;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 name="Google Shape;20744;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 name="Google Shape;20745;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 name="Google Shape;20746;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 name="Google Shape;20747;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 name="Google Shape;20748;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 name="Google Shape;20749;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 name="Google Shape;20750;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 name="Google Shape;20751;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 name="Google Shape;20752;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 name="Google Shape;20753;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 name="Google Shape;20754;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 name="Google Shape;20755;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 name="Google Shape;20756;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6" name="Google Shape;20757;p38"/>
            <p:cNvGrpSpPr/>
            <p:nvPr/>
          </p:nvGrpSpPr>
          <p:grpSpPr>
            <a:xfrm>
              <a:off x="313503" y="1070536"/>
              <a:ext cx="8516808" cy="31489"/>
              <a:chOff x="76200" y="76206"/>
              <a:chExt cx="8925600" cy="33000"/>
            </a:xfrm>
            <a:grpFill/>
          </p:grpSpPr>
          <p:sp>
            <p:nvSpPr>
              <p:cNvPr id="17" name="Google Shape;20758;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 name="Google Shape;20759;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 name="Google Shape;20760;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 name="Google Shape;20761;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 name="Google Shape;20762;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 name="Google Shape;20763;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 name="Google Shape;20764;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 name="Google Shape;20765;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 name="Google Shape;20766;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 name="Google Shape;20767;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 name="Google Shape;20768;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 name="Google Shape;20769;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 name="Google Shape;20770;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 name="Google Shape;20771;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 name="Google Shape;20772;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 name="Google Shape;20773;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 name="Google Shape;20774;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 name="Google Shape;20775;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 name="Google Shape;20776;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 name="Google Shape;20777;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 name="Google Shape;20778;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 name="Google Shape;20779;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 name="Google Shape;20780;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 name="Google Shape;20781;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 name="Google Shape;20782;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 name="Google Shape;20783;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 name="Google Shape;20784;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 name="Google Shape;20785;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 name="Google Shape;20786;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 name="Google Shape;20787;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 name="Google Shape;20788;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 name="Google Shape;20789;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 name="Google Shape;20790;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 name="Google Shape;20791;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 name="Google Shape;20792;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 name="Google Shape;20793;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 name="Google Shape;20794;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 name="Google Shape;20795;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 name="Google Shape;20796;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 name="Google Shape;20797;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 name="Google Shape;20798;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 name="Google Shape;20799;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 name="Google Shape;20800;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 name="Google Shape;20801;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 name="Google Shape;20802;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 name="Google Shape;20803;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 name="Google Shape;20804;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 name="Google Shape;20805;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 name="Google Shape;20806;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 name="Google Shape;20807;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 name="Google Shape;20808;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 name="Google Shape;20809;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 name="Google Shape;20810;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 name="Google Shape;20811;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 name="Google Shape;20812;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 name="Google Shape;20813;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 name="Google Shape;20814;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 name="Google Shape;20815;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 name="Google Shape;20816;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 name="Google Shape;20817;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 name="Google Shape;20818;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 name="Google Shape;20819;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 name="Google Shape;20820;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 name="Google Shape;20821;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 name="Google Shape;20822;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 name="Google Shape;20823;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 name="Google Shape;20824;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 name="Google Shape;20825;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 name="Google Shape;20826;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 name="Google Shape;20827;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 name="Google Shape;20828;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 name="Google Shape;20829;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grpSp>
        <p:nvGrpSpPr>
          <p:cNvPr id="451" name="Google Shape;20832;p38"/>
          <p:cNvGrpSpPr/>
          <p:nvPr/>
        </p:nvGrpSpPr>
        <p:grpSpPr>
          <a:xfrm>
            <a:off x="339628" y="5676554"/>
            <a:ext cx="9226542" cy="749367"/>
            <a:chOff x="313503" y="540001"/>
            <a:chExt cx="8516808" cy="562024"/>
          </a:xfrm>
          <a:solidFill>
            <a:srgbClr val="9D9D9D"/>
          </a:solidFill>
        </p:grpSpPr>
        <p:grpSp>
          <p:nvGrpSpPr>
            <p:cNvPr id="452" name="Google Shape;20833;p38"/>
            <p:cNvGrpSpPr/>
            <p:nvPr/>
          </p:nvGrpSpPr>
          <p:grpSpPr>
            <a:xfrm>
              <a:off x="313503" y="540001"/>
              <a:ext cx="8516808" cy="31489"/>
              <a:chOff x="76200" y="76206"/>
              <a:chExt cx="8925600" cy="33000"/>
            </a:xfrm>
            <a:grpFill/>
          </p:grpSpPr>
          <p:sp>
            <p:nvSpPr>
              <p:cNvPr id="818" name="Google Shape;20834;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9" name="Google Shape;20835;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0" name="Google Shape;20836;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1" name="Google Shape;20837;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2" name="Google Shape;20838;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3" name="Google Shape;20839;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4" name="Google Shape;20840;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5" name="Google Shape;20841;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6" name="Google Shape;20842;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7" name="Google Shape;20843;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8" name="Google Shape;20844;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9" name="Google Shape;20845;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0" name="Google Shape;20846;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1" name="Google Shape;20847;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2" name="Google Shape;20848;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3" name="Google Shape;20849;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4" name="Google Shape;20850;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5" name="Google Shape;20851;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6" name="Google Shape;20852;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7" name="Google Shape;20853;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8" name="Google Shape;20854;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9" name="Google Shape;20855;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0" name="Google Shape;20856;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1" name="Google Shape;20857;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2" name="Google Shape;20858;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3" name="Google Shape;20859;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4" name="Google Shape;20860;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5" name="Google Shape;20861;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6" name="Google Shape;20862;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7" name="Google Shape;20863;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8" name="Google Shape;20864;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9" name="Google Shape;20865;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0" name="Google Shape;20866;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1" name="Google Shape;20867;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2" name="Google Shape;20868;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3" name="Google Shape;20869;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4" name="Google Shape;20870;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5" name="Google Shape;20871;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6" name="Google Shape;20872;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7" name="Google Shape;20873;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8" name="Google Shape;20874;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9" name="Google Shape;20875;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0" name="Google Shape;20876;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1" name="Google Shape;20877;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2" name="Google Shape;20878;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3" name="Google Shape;20879;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4" name="Google Shape;20880;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5" name="Google Shape;20881;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6" name="Google Shape;20882;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7" name="Google Shape;20883;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8" name="Google Shape;20884;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9" name="Google Shape;20885;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0" name="Google Shape;20886;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1" name="Google Shape;20887;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2" name="Google Shape;20888;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3" name="Google Shape;20889;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4" name="Google Shape;20890;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5" name="Google Shape;20891;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6" name="Google Shape;20892;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7" name="Google Shape;20893;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8" name="Google Shape;20894;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9" name="Google Shape;20895;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0" name="Google Shape;20896;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1" name="Google Shape;20897;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2" name="Google Shape;20898;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3" name="Google Shape;20899;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4" name="Google Shape;20900;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5" name="Google Shape;20901;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6" name="Google Shape;20902;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7" name="Google Shape;20903;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8" name="Google Shape;20904;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9" name="Google Shape;20905;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453" name="Google Shape;20906;p38"/>
            <p:cNvGrpSpPr/>
            <p:nvPr/>
          </p:nvGrpSpPr>
          <p:grpSpPr>
            <a:xfrm>
              <a:off x="313503" y="646108"/>
              <a:ext cx="8516808" cy="31489"/>
              <a:chOff x="76200" y="76206"/>
              <a:chExt cx="8925600" cy="33000"/>
            </a:xfrm>
            <a:grpFill/>
          </p:grpSpPr>
          <p:sp>
            <p:nvSpPr>
              <p:cNvPr id="746" name="Google Shape;20907;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7" name="Google Shape;20908;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8" name="Google Shape;20909;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9" name="Google Shape;20910;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0" name="Google Shape;20911;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1" name="Google Shape;20912;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2" name="Google Shape;20913;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3" name="Google Shape;20914;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4" name="Google Shape;20915;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5" name="Google Shape;20916;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6" name="Google Shape;20917;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7" name="Google Shape;20918;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8" name="Google Shape;20919;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9" name="Google Shape;20920;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0" name="Google Shape;20921;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1" name="Google Shape;20922;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2" name="Google Shape;20923;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3" name="Google Shape;20924;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4" name="Google Shape;20925;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5" name="Google Shape;20926;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6" name="Google Shape;20927;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7" name="Google Shape;20928;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8" name="Google Shape;20929;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9" name="Google Shape;20930;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0" name="Google Shape;20931;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1" name="Google Shape;20932;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2" name="Google Shape;20933;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3" name="Google Shape;20934;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4" name="Google Shape;20935;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5" name="Google Shape;20936;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6" name="Google Shape;20937;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7" name="Google Shape;20938;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8" name="Google Shape;20939;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9" name="Google Shape;20940;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0" name="Google Shape;20941;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1" name="Google Shape;20942;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2" name="Google Shape;20943;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3" name="Google Shape;20944;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4" name="Google Shape;20945;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5" name="Google Shape;20946;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6" name="Google Shape;20947;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7" name="Google Shape;20948;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8" name="Google Shape;20949;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9" name="Google Shape;20950;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0" name="Google Shape;20951;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1" name="Google Shape;20952;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2" name="Google Shape;20953;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3" name="Google Shape;20954;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4" name="Google Shape;20955;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5" name="Google Shape;20956;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6" name="Google Shape;20957;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7" name="Google Shape;20958;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8" name="Google Shape;20959;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9" name="Google Shape;20960;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0" name="Google Shape;20961;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1" name="Google Shape;20962;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2" name="Google Shape;20963;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3" name="Google Shape;20964;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4" name="Google Shape;20965;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5" name="Google Shape;20966;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6" name="Google Shape;20967;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7" name="Google Shape;20968;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8" name="Google Shape;20969;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9" name="Google Shape;20970;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0" name="Google Shape;20971;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1" name="Google Shape;20972;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2" name="Google Shape;20973;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3" name="Google Shape;20974;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4" name="Google Shape;20975;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5" name="Google Shape;20976;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6" name="Google Shape;20977;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7" name="Google Shape;20978;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454" name="Google Shape;20979;p38"/>
            <p:cNvGrpSpPr/>
            <p:nvPr/>
          </p:nvGrpSpPr>
          <p:grpSpPr>
            <a:xfrm>
              <a:off x="313503" y="752215"/>
              <a:ext cx="8516808" cy="31489"/>
              <a:chOff x="76200" y="76206"/>
              <a:chExt cx="8925600" cy="33000"/>
            </a:xfrm>
            <a:grpFill/>
          </p:grpSpPr>
          <p:sp>
            <p:nvSpPr>
              <p:cNvPr id="674" name="Google Shape;20980;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5" name="Google Shape;20981;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6" name="Google Shape;20982;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7" name="Google Shape;20983;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8" name="Google Shape;20984;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9" name="Google Shape;20985;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0" name="Google Shape;20986;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1" name="Google Shape;20987;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2" name="Google Shape;20988;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3" name="Google Shape;20989;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4" name="Google Shape;20990;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5" name="Google Shape;20991;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6" name="Google Shape;20992;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7" name="Google Shape;20993;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8" name="Google Shape;20994;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9" name="Google Shape;20995;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0" name="Google Shape;20996;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1" name="Google Shape;20997;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2" name="Google Shape;20998;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3" name="Google Shape;20999;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4" name="Google Shape;21000;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5" name="Google Shape;21001;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6" name="Google Shape;21002;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7" name="Google Shape;21003;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8" name="Google Shape;21004;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9" name="Google Shape;21005;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0" name="Google Shape;21006;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1" name="Google Shape;21007;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2" name="Google Shape;21008;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3" name="Google Shape;21009;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4" name="Google Shape;21010;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5" name="Google Shape;21011;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6" name="Google Shape;21012;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7" name="Google Shape;21013;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8" name="Google Shape;21014;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9" name="Google Shape;21015;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0" name="Google Shape;21016;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1" name="Google Shape;21017;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2" name="Google Shape;21018;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3" name="Google Shape;21019;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4" name="Google Shape;21020;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5" name="Google Shape;21021;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6" name="Google Shape;21022;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7" name="Google Shape;21023;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8" name="Google Shape;21024;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9" name="Google Shape;21025;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0" name="Google Shape;21026;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1" name="Google Shape;21027;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2" name="Google Shape;21028;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3" name="Google Shape;21029;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4" name="Google Shape;21030;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5" name="Google Shape;21031;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6" name="Google Shape;21032;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7" name="Google Shape;21033;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8" name="Google Shape;21034;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9" name="Google Shape;21035;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0" name="Google Shape;21036;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1" name="Google Shape;21037;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2" name="Google Shape;21038;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3" name="Google Shape;21039;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4" name="Google Shape;21040;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5" name="Google Shape;21041;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6" name="Google Shape;21042;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7" name="Google Shape;21043;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8" name="Google Shape;21044;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9" name="Google Shape;21045;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0" name="Google Shape;21046;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1" name="Google Shape;21047;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2" name="Google Shape;21048;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3" name="Google Shape;21049;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4" name="Google Shape;21050;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5" name="Google Shape;21051;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455" name="Google Shape;21052;p38"/>
            <p:cNvGrpSpPr/>
            <p:nvPr/>
          </p:nvGrpSpPr>
          <p:grpSpPr>
            <a:xfrm>
              <a:off x="313503" y="858322"/>
              <a:ext cx="8516808" cy="31489"/>
              <a:chOff x="76200" y="76206"/>
              <a:chExt cx="8925600" cy="33000"/>
            </a:xfrm>
            <a:grpFill/>
          </p:grpSpPr>
          <p:sp>
            <p:nvSpPr>
              <p:cNvPr id="602" name="Google Shape;21053;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3" name="Google Shape;21054;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4" name="Google Shape;21055;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5" name="Google Shape;21056;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6" name="Google Shape;21057;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7" name="Google Shape;21058;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8" name="Google Shape;21059;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9" name="Google Shape;21060;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0" name="Google Shape;21061;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1" name="Google Shape;21062;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2" name="Google Shape;21063;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3" name="Google Shape;21064;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4" name="Google Shape;21065;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5" name="Google Shape;21066;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6" name="Google Shape;21067;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7" name="Google Shape;21068;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8" name="Google Shape;21069;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9" name="Google Shape;21070;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0" name="Google Shape;21071;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1" name="Google Shape;21072;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2" name="Google Shape;21073;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3" name="Google Shape;21074;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4" name="Google Shape;21075;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5" name="Google Shape;21076;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6" name="Google Shape;21077;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7" name="Google Shape;21078;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8" name="Google Shape;21079;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9" name="Google Shape;21080;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0" name="Google Shape;21081;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1" name="Google Shape;21082;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2" name="Google Shape;21083;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3" name="Google Shape;21084;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4" name="Google Shape;21085;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5" name="Google Shape;21086;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6" name="Google Shape;21087;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7" name="Google Shape;21088;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8" name="Google Shape;21089;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9" name="Google Shape;21090;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0" name="Google Shape;21091;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1" name="Google Shape;21092;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2" name="Google Shape;21093;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3" name="Google Shape;21094;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4" name="Google Shape;21095;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5" name="Google Shape;21096;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6" name="Google Shape;21097;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7" name="Google Shape;21098;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8" name="Google Shape;21099;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9" name="Google Shape;21100;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0" name="Google Shape;21101;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1" name="Google Shape;21102;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2" name="Google Shape;21103;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3" name="Google Shape;21104;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4" name="Google Shape;21105;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5" name="Google Shape;21106;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6" name="Google Shape;21107;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7" name="Google Shape;21108;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8" name="Google Shape;21109;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9" name="Google Shape;21110;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0" name="Google Shape;21111;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1" name="Google Shape;21112;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2" name="Google Shape;21113;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3" name="Google Shape;21114;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4" name="Google Shape;21115;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5" name="Google Shape;21116;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6" name="Google Shape;21117;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7" name="Google Shape;21118;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8" name="Google Shape;21119;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9" name="Google Shape;21120;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0" name="Google Shape;21121;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1" name="Google Shape;21122;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2" name="Google Shape;21123;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3" name="Google Shape;21124;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456" name="Google Shape;21125;p38"/>
            <p:cNvGrpSpPr/>
            <p:nvPr/>
          </p:nvGrpSpPr>
          <p:grpSpPr>
            <a:xfrm>
              <a:off x="313503" y="964429"/>
              <a:ext cx="8516808" cy="31489"/>
              <a:chOff x="76200" y="76206"/>
              <a:chExt cx="8925600" cy="33000"/>
            </a:xfrm>
            <a:grpFill/>
          </p:grpSpPr>
          <p:sp>
            <p:nvSpPr>
              <p:cNvPr id="530" name="Google Shape;21126;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1" name="Google Shape;21127;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2" name="Google Shape;21128;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3" name="Google Shape;21129;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4" name="Google Shape;21130;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5" name="Google Shape;21131;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6" name="Google Shape;21132;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7" name="Google Shape;21133;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8" name="Google Shape;21134;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9" name="Google Shape;21135;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0" name="Google Shape;21136;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1" name="Google Shape;21137;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2" name="Google Shape;21138;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3" name="Google Shape;21139;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4" name="Google Shape;21140;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5" name="Google Shape;21141;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6" name="Google Shape;21142;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7" name="Google Shape;21143;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8" name="Google Shape;21144;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9" name="Google Shape;21145;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0" name="Google Shape;21146;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1" name="Google Shape;21147;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2" name="Google Shape;21148;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3" name="Google Shape;21149;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4" name="Google Shape;21150;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5" name="Google Shape;21151;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6" name="Google Shape;21152;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7" name="Google Shape;21153;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8" name="Google Shape;21154;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9" name="Google Shape;21155;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0" name="Google Shape;21156;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1" name="Google Shape;21157;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2" name="Google Shape;21158;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3" name="Google Shape;21159;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4" name="Google Shape;21160;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5" name="Google Shape;21161;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6" name="Google Shape;21162;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7" name="Google Shape;21163;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8" name="Google Shape;21164;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9" name="Google Shape;21165;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0" name="Google Shape;21166;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1" name="Google Shape;21167;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2" name="Google Shape;21168;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3" name="Google Shape;21169;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4" name="Google Shape;21170;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5" name="Google Shape;21171;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6" name="Google Shape;21172;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7" name="Google Shape;21173;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8" name="Google Shape;21174;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9" name="Google Shape;21175;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0" name="Google Shape;21176;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1" name="Google Shape;21177;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2" name="Google Shape;21178;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3" name="Google Shape;21179;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4" name="Google Shape;21180;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5" name="Google Shape;21181;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6" name="Google Shape;21182;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7" name="Google Shape;21183;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8" name="Google Shape;21184;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9" name="Google Shape;21185;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0" name="Google Shape;21186;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1" name="Google Shape;21187;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2" name="Google Shape;21188;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3" name="Google Shape;21189;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4" name="Google Shape;21190;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5" name="Google Shape;21191;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6" name="Google Shape;21192;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7" name="Google Shape;21193;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8" name="Google Shape;21194;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9" name="Google Shape;21195;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0" name="Google Shape;21196;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1" name="Google Shape;21197;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457" name="Google Shape;21198;p38"/>
            <p:cNvGrpSpPr/>
            <p:nvPr/>
          </p:nvGrpSpPr>
          <p:grpSpPr>
            <a:xfrm>
              <a:off x="313503" y="1070536"/>
              <a:ext cx="8516808" cy="31489"/>
              <a:chOff x="76200" y="76206"/>
              <a:chExt cx="8925600" cy="33000"/>
            </a:xfrm>
            <a:grpFill/>
          </p:grpSpPr>
          <p:sp>
            <p:nvSpPr>
              <p:cNvPr id="458" name="Google Shape;21199;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9" name="Google Shape;21200;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0" name="Google Shape;21201;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1" name="Google Shape;21202;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2" name="Google Shape;21203;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3" name="Google Shape;21204;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4" name="Google Shape;21205;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5" name="Google Shape;21206;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6" name="Google Shape;21207;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7" name="Google Shape;21208;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8" name="Google Shape;21209;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9" name="Google Shape;21210;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0" name="Google Shape;21211;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1" name="Google Shape;21212;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2" name="Google Shape;21213;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3" name="Google Shape;21214;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4" name="Google Shape;21215;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5" name="Google Shape;21216;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6" name="Google Shape;21217;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7" name="Google Shape;21218;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8" name="Google Shape;21219;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9" name="Google Shape;21220;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0" name="Google Shape;21221;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1" name="Google Shape;21222;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2" name="Google Shape;21223;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3" name="Google Shape;21224;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4" name="Google Shape;21225;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5" name="Google Shape;21226;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6" name="Google Shape;21227;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7" name="Google Shape;21228;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8" name="Google Shape;21229;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9" name="Google Shape;21230;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0" name="Google Shape;21231;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1" name="Google Shape;21232;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2" name="Google Shape;21233;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3" name="Google Shape;21234;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4" name="Google Shape;21235;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5" name="Google Shape;21236;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6" name="Google Shape;21237;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7" name="Google Shape;21238;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8" name="Google Shape;21239;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9" name="Google Shape;21240;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0" name="Google Shape;21241;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1" name="Google Shape;21242;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2" name="Google Shape;21243;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3" name="Google Shape;21244;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4" name="Google Shape;21245;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5" name="Google Shape;21246;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6" name="Google Shape;21247;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7" name="Google Shape;21248;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8" name="Google Shape;21249;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9" name="Google Shape;21250;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0" name="Google Shape;21251;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1" name="Google Shape;21252;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2" name="Google Shape;21253;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3" name="Google Shape;21254;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4" name="Google Shape;21255;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5" name="Google Shape;21256;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6" name="Google Shape;21257;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7" name="Google Shape;21258;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8" name="Google Shape;21259;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9" name="Google Shape;21260;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0" name="Google Shape;21261;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1" name="Google Shape;21262;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2" name="Google Shape;21263;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3" name="Google Shape;21264;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4" name="Google Shape;21265;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5" name="Google Shape;21266;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6" name="Google Shape;21267;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7" name="Google Shape;21268;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8" name="Google Shape;21269;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9" name="Google Shape;21270;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cxnSp>
        <p:nvCxnSpPr>
          <p:cNvPr id="895" name="Google Shape;27635;p58"/>
          <p:cNvCxnSpPr/>
          <p:nvPr/>
        </p:nvCxnSpPr>
        <p:spPr>
          <a:xfrm rot="10800000">
            <a:off x="352192" y="326165"/>
            <a:ext cx="8183500" cy="0"/>
          </a:xfrm>
          <a:prstGeom prst="straightConnector1">
            <a:avLst/>
          </a:prstGeom>
          <a:noFill/>
          <a:ln w="9525" cap="flat" cmpd="sng">
            <a:solidFill>
              <a:srgbClr val="BBD3C7"/>
            </a:solidFill>
            <a:prstDash val="solid"/>
            <a:round/>
            <a:headEnd type="none" w="med" len="med"/>
            <a:tailEnd type="none" w="med" len="med"/>
          </a:ln>
        </p:spPr>
      </p:cxnSp>
      <p:sp>
        <p:nvSpPr>
          <p:cNvPr id="899" name="Google Shape;20385;p38"/>
          <p:cNvSpPr txBox="1"/>
          <p:nvPr/>
        </p:nvSpPr>
        <p:spPr>
          <a:xfrm>
            <a:off x="5122485" y="3555862"/>
            <a:ext cx="4004000" cy="1104400"/>
          </a:xfrm>
          <a:prstGeom prst="rect">
            <a:avLst/>
          </a:prstGeom>
        </p:spPr>
        <p:txBody>
          <a:bodyPr spcFirstLastPara="1" vert="horz" wrap="square" lIns="74273" tIns="51993" rIns="74273" bIns="74273" rtlCol="0" anchor="ctr" anchorCtr="0">
            <a:noAutofit/>
          </a:bodyPr>
          <a:lstStyle>
            <a:lvl1pPr lvl="0" algn="ctr" defTabSz="914400" rtl="0" eaLnBrk="1" latinLnBrk="0" hangingPunct="1">
              <a:lnSpc>
                <a:spcPct val="90000"/>
              </a:lnSpc>
              <a:spcBef>
                <a:spcPts val="0"/>
              </a:spcBef>
              <a:spcAft>
                <a:spcPts val="0"/>
              </a:spcAft>
              <a:buSzPts val="6200"/>
              <a:buNone/>
              <a:defRPr sz="6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pPr>
              <a:buClrTx/>
              <a:buFontTx/>
            </a:pPr>
            <a:r>
              <a:rPr lang="en-SG" sz="4875"/>
              <a:t>xx%</a:t>
            </a:r>
            <a:endParaRPr lang="en-SG" sz="4875" dirty="0"/>
          </a:p>
        </p:txBody>
      </p:sp>
      <p:sp>
        <p:nvSpPr>
          <p:cNvPr id="900" name="Google Shape;20386;p38"/>
          <p:cNvSpPr txBox="1"/>
          <p:nvPr/>
        </p:nvSpPr>
        <p:spPr>
          <a:xfrm>
            <a:off x="5122485" y="4660267"/>
            <a:ext cx="4004000" cy="365600"/>
          </a:xfrm>
          <a:prstGeom prst="rect">
            <a:avLst/>
          </a:prstGeom>
        </p:spPr>
        <p:txBody>
          <a:bodyPr spcFirstLastPara="1" vert="horz" wrap="square" lIns="0" tIns="0" rIns="0" bIns="0" rtlCol="0" anchor="ctr" anchorCtr="0">
            <a:noAutofit/>
          </a:bodyPr>
          <a:lstStyle>
            <a:lvl1pPr marL="228600" lvl="0" indent="-228600" algn="ctr"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565" lvl="8"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sp>
        <p:nvSpPr>
          <p:cNvPr id="901" name="Google Shape;20385;p38"/>
          <p:cNvSpPr txBox="1"/>
          <p:nvPr/>
        </p:nvSpPr>
        <p:spPr>
          <a:xfrm>
            <a:off x="779516" y="3555857"/>
            <a:ext cx="4004000" cy="1104400"/>
          </a:xfrm>
          <a:prstGeom prst="rect">
            <a:avLst/>
          </a:prstGeom>
        </p:spPr>
        <p:txBody>
          <a:bodyPr spcFirstLastPara="1" vert="horz" wrap="square" lIns="74273" tIns="51993" rIns="74273" bIns="74273" rtlCol="0" anchor="ctr" anchorCtr="0">
            <a:noAutofit/>
          </a:bodyPr>
          <a:lstStyle>
            <a:lvl1pPr lvl="0" algn="ctr" defTabSz="914400" rtl="0" eaLnBrk="1" latinLnBrk="0" hangingPunct="1">
              <a:lnSpc>
                <a:spcPct val="90000"/>
              </a:lnSpc>
              <a:spcBef>
                <a:spcPts val="0"/>
              </a:spcBef>
              <a:spcAft>
                <a:spcPts val="0"/>
              </a:spcAft>
              <a:buSzPts val="6200"/>
              <a:buNone/>
              <a:defRPr sz="6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pPr>
              <a:buClrTx/>
              <a:buFontTx/>
            </a:pPr>
            <a:r>
              <a:rPr lang="en-SG" sz="4875"/>
              <a:t>xx%</a:t>
            </a:r>
            <a:endParaRPr lang="en-SG" sz="4875" dirty="0"/>
          </a:p>
        </p:txBody>
      </p:sp>
      <p:sp>
        <p:nvSpPr>
          <p:cNvPr id="902" name="Google Shape;20386;p38"/>
          <p:cNvSpPr txBox="1"/>
          <p:nvPr/>
        </p:nvSpPr>
        <p:spPr>
          <a:xfrm>
            <a:off x="779516" y="4660262"/>
            <a:ext cx="4004000" cy="365600"/>
          </a:xfrm>
          <a:prstGeom prst="rect">
            <a:avLst/>
          </a:prstGeom>
        </p:spPr>
        <p:txBody>
          <a:bodyPr spcFirstLastPara="1" vert="horz" wrap="square" lIns="0" tIns="0" rIns="0" bIns="0" rtlCol="0" anchor="ctr" anchorCtr="0">
            <a:noAutofit/>
          </a:bodyPr>
          <a:lstStyle>
            <a:lvl1pPr marL="228600" lvl="0" indent="-228600" algn="ctr"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565" lvl="8" indent="-228600" algn="ctr"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pic>
        <p:nvPicPr>
          <p:cNvPr id="903" name="Picture 902"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p:cNvGrpSpPr/>
          <p:nvPr/>
        </p:nvGrpSpPr>
        <p:grpSpPr>
          <a:xfrm>
            <a:off x="8842713" y="6500605"/>
            <a:ext cx="552644" cy="104645"/>
            <a:chOff x="3521300" y="154525"/>
            <a:chExt cx="1256175" cy="193500"/>
          </a:xfrm>
        </p:grpSpPr>
        <p:sp>
          <p:nvSpPr>
            <p:cNvPr id="6" name="Google Shape;26962;p50"/>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 name="Google Shape;26963;p50"/>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 name="Google Shape;26964;p50"/>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 name="Google Shape;26965;p50"/>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727AA26-8752-BC45-A204-42EE288AA6DE}" type="slidenum">
              <a:rPr lang="en-GB" altLang="en-US" smtClean="0"/>
            </a:fld>
            <a:endParaRPr lang="en-GB" altLang="en-US"/>
          </a:p>
        </p:txBody>
      </p:sp>
      <p:sp>
        <p:nvSpPr>
          <p:cNvPr id="66" name="Google Shape;9851;p13"/>
          <p:cNvSpPr txBox="1">
            <a:spLocks noGrp="1"/>
          </p:cNvSpPr>
          <p:nvPr>
            <p:ph type="title"/>
          </p:nvPr>
        </p:nvSpPr>
        <p:spPr>
          <a:xfrm>
            <a:off x="780000" y="2232697"/>
            <a:ext cx="2493400" cy="6096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1625"/>
            </a:lvl1pPr>
            <a:lvl2pPr lvl="1" algn="ctr" rtl="0">
              <a:spcBef>
                <a:spcPts val="0"/>
              </a:spcBef>
              <a:spcAft>
                <a:spcPts val="0"/>
              </a:spcAft>
              <a:buSzPts val="2500"/>
              <a:buNone/>
              <a:defRPr sz="2030"/>
            </a:lvl2pPr>
            <a:lvl3pPr lvl="2" algn="ctr" rtl="0">
              <a:spcBef>
                <a:spcPts val="0"/>
              </a:spcBef>
              <a:spcAft>
                <a:spcPts val="0"/>
              </a:spcAft>
              <a:buSzPts val="2500"/>
              <a:buNone/>
              <a:defRPr sz="2030"/>
            </a:lvl3pPr>
            <a:lvl4pPr lvl="3" algn="ctr" rtl="0">
              <a:spcBef>
                <a:spcPts val="0"/>
              </a:spcBef>
              <a:spcAft>
                <a:spcPts val="0"/>
              </a:spcAft>
              <a:buSzPts val="2500"/>
              <a:buNone/>
              <a:defRPr sz="2030"/>
            </a:lvl4pPr>
            <a:lvl5pPr lvl="4" algn="ctr" rtl="0">
              <a:spcBef>
                <a:spcPts val="0"/>
              </a:spcBef>
              <a:spcAft>
                <a:spcPts val="0"/>
              </a:spcAft>
              <a:buSzPts val="2500"/>
              <a:buNone/>
              <a:defRPr sz="2030"/>
            </a:lvl5pPr>
            <a:lvl6pPr lvl="5" algn="ctr" rtl="0">
              <a:spcBef>
                <a:spcPts val="0"/>
              </a:spcBef>
              <a:spcAft>
                <a:spcPts val="0"/>
              </a:spcAft>
              <a:buSzPts val="2500"/>
              <a:buNone/>
              <a:defRPr sz="2030"/>
            </a:lvl6pPr>
            <a:lvl7pPr lvl="6" algn="ctr" rtl="0">
              <a:spcBef>
                <a:spcPts val="0"/>
              </a:spcBef>
              <a:spcAft>
                <a:spcPts val="0"/>
              </a:spcAft>
              <a:buSzPts val="2500"/>
              <a:buNone/>
              <a:defRPr sz="2030"/>
            </a:lvl7pPr>
            <a:lvl8pPr lvl="7" algn="ctr" rtl="0">
              <a:spcBef>
                <a:spcPts val="0"/>
              </a:spcBef>
              <a:spcAft>
                <a:spcPts val="0"/>
              </a:spcAft>
              <a:buSzPts val="2500"/>
              <a:buNone/>
              <a:defRPr sz="2030"/>
            </a:lvl8pPr>
            <a:lvl9pPr lvl="8" algn="ctr" rtl="0">
              <a:spcBef>
                <a:spcPts val="0"/>
              </a:spcBef>
              <a:spcAft>
                <a:spcPts val="0"/>
              </a:spcAft>
              <a:buSzPts val="2500"/>
              <a:buNone/>
              <a:defRPr sz="2030"/>
            </a:lvl9pPr>
          </a:lstStyle>
          <a:p>
            <a:r>
              <a:rPr lang="en-GB"/>
              <a:t>Click to edit Master title style</a:t>
            </a:r>
            <a:endParaRPr dirty="0"/>
          </a:p>
        </p:txBody>
      </p:sp>
      <p:sp>
        <p:nvSpPr>
          <p:cNvPr id="67" name="Google Shape;9852;p13"/>
          <p:cNvSpPr txBox="1">
            <a:spLocks noGrp="1"/>
          </p:cNvSpPr>
          <p:nvPr>
            <p:ph type="subTitle" idx="1"/>
          </p:nvPr>
        </p:nvSpPr>
        <p:spPr>
          <a:xfrm>
            <a:off x="780000" y="2834695"/>
            <a:ext cx="2493400" cy="64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135"/>
            </a:lvl1pPr>
            <a:lvl2pPr lvl="1" algn="ctr" rtl="0">
              <a:lnSpc>
                <a:spcPct val="100000"/>
              </a:lnSpc>
              <a:spcBef>
                <a:spcPts val="0"/>
              </a:spcBef>
              <a:spcAft>
                <a:spcPts val="0"/>
              </a:spcAft>
              <a:buSzPts val="1400"/>
              <a:buNone/>
              <a:defRPr/>
            </a:lvl2pPr>
            <a:lvl3pPr lvl="2" algn="ctr" rtl="0">
              <a:lnSpc>
                <a:spcPct val="100000"/>
              </a:lnSpc>
              <a:spcBef>
                <a:spcPts val="1300"/>
              </a:spcBef>
              <a:spcAft>
                <a:spcPts val="0"/>
              </a:spcAft>
              <a:buSzPts val="1400"/>
              <a:buNone/>
              <a:defRPr/>
            </a:lvl3pPr>
            <a:lvl4pPr lvl="3" algn="ctr" rtl="0">
              <a:lnSpc>
                <a:spcPct val="100000"/>
              </a:lnSpc>
              <a:spcBef>
                <a:spcPts val="1300"/>
              </a:spcBef>
              <a:spcAft>
                <a:spcPts val="0"/>
              </a:spcAft>
              <a:buSzPts val="1400"/>
              <a:buNone/>
              <a:defRPr/>
            </a:lvl4pPr>
            <a:lvl5pPr lvl="4" algn="ctr" rtl="0">
              <a:lnSpc>
                <a:spcPct val="100000"/>
              </a:lnSpc>
              <a:spcBef>
                <a:spcPts val="1300"/>
              </a:spcBef>
              <a:spcAft>
                <a:spcPts val="0"/>
              </a:spcAft>
              <a:buSzPts val="1400"/>
              <a:buNone/>
              <a:defRPr/>
            </a:lvl5pPr>
            <a:lvl6pPr lvl="5" algn="ctr" rtl="0">
              <a:lnSpc>
                <a:spcPct val="100000"/>
              </a:lnSpc>
              <a:spcBef>
                <a:spcPts val="1300"/>
              </a:spcBef>
              <a:spcAft>
                <a:spcPts val="0"/>
              </a:spcAft>
              <a:buSzPts val="1400"/>
              <a:buNone/>
              <a:defRPr/>
            </a:lvl6pPr>
            <a:lvl7pPr lvl="6" algn="ctr" rtl="0">
              <a:lnSpc>
                <a:spcPct val="100000"/>
              </a:lnSpc>
              <a:spcBef>
                <a:spcPts val="1300"/>
              </a:spcBef>
              <a:spcAft>
                <a:spcPts val="0"/>
              </a:spcAft>
              <a:buSzPts val="1400"/>
              <a:buNone/>
              <a:defRPr/>
            </a:lvl7pPr>
            <a:lvl8pPr lvl="7" algn="ctr" rtl="0">
              <a:lnSpc>
                <a:spcPct val="100000"/>
              </a:lnSpc>
              <a:spcBef>
                <a:spcPts val="1300"/>
              </a:spcBef>
              <a:spcAft>
                <a:spcPts val="0"/>
              </a:spcAft>
              <a:buSzPts val="1400"/>
              <a:buNone/>
              <a:defRPr/>
            </a:lvl8pPr>
            <a:lvl9pPr lvl="8" algn="ctr" rtl="0">
              <a:lnSpc>
                <a:spcPct val="100000"/>
              </a:lnSpc>
              <a:spcBef>
                <a:spcPts val="1300"/>
              </a:spcBef>
              <a:spcAft>
                <a:spcPts val="1300"/>
              </a:spcAft>
              <a:buSzPts val="1400"/>
              <a:buNone/>
              <a:defRPr/>
            </a:lvl9pPr>
          </a:lstStyle>
          <a:p>
            <a:r>
              <a:rPr lang="en-GB"/>
              <a:t>Click to edit Master subtitle style</a:t>
            </a:r>
            <a:endParaRPr lang="en-GB"/>
          </a:p>
        </p:txBody>
      </p:sp>
      <p:sp>
        <p:nvSpPr>
          <p:cNvPr id="68" name="Google Shape;9853;p13"/>
          <p:cNvSpPr txBox="1"/>
          <p:nvPr/>
        </p:nvSpPr>
        <p:spPr>
          <a:xfrm>
            <a:off x="780000"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5"/>
              <a:t>Click to edit Master title style</a:t>
            </a:r>
            <a:endParaRPr lang="en-GB" sz="1625"/>
          </a:p>
        </p:txBody>
      </p:sp>
      <p:sp>
        <p:nvSpPr>
          <p:cNvPr id="69" name="Google Shape;9854;p13"/>
          <p:cNvSpPr txBox="1"/>
          <p:nvPr/>
        </p:nvSpPr>
        <p:spPr>
          <a:xfrm>
            <a:off x="780000"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5"/>
              <a:t>Click to edit Master subtitle style</a:t>
            </a:r>
            <a:endParaRPr lang="en-GB" sz="1135"/>
          </a:p>
        </p:txBody>
      </p:sp>
      <p:sp>
        <p:nvSpPr>
          <p:cNvPr id="70" name="Google Shape;9855;p13"/>
          <p:cNvSpPr txBox="1"/>
          <p:nvPr/>
        </p:nvSpPr>
        <p:spPr>
          <a:xfrm>
            <a:off x="3706348"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5"/>
              <a:t>Click to edit Master title style</a:t>
            </a:r>
            <a:endParaRPr lang="en-GB" sz="1625"/>
          </a:p>
        </p:txBody>
      </p:sp>
      <p:sp>
        <p:nvSpPr>
          <p:cNvPr id="71" name="Google Shape;9856;p13"/>
          <p:cNvSpPr txBox="1"/>
          <p:nvPr/>
        </p:nvSpPr>
        <p:spPr>
          <a:xfrm>
            <a:off x="3706348"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5"/>
              <a:t>Click to edit Master subtitle style</a:t>
            </a:r>
            <a:endParaRPr lang="en-GB" sz="1135"/>
          </a:p>
        </p:txBody>
      </p:sp>
      <p:sp>
        <p:nvSpPr>
          <p:cNvPr id="72" name="Google Shape;9857;p13"/>
          <p:cNvSpPr txBox="1"/>
          <p:nvPr/>
        </p:nvSpPr>
        <p:spPr>
          <a:xfrm>
            <a:off x="3706348"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5"/>
              <a:t>Click to edit Master title style</a:t>
            </a:r>
            <a:endParaRPr lang="en-GB" sz="1625"/>
          </a:p>
        </p:txBody>
      </p:sp>
      <p:sp>
        <p:nvSpPr>
          <p:cNvPr id="73" name="Google Shape;9858;p13"/>
          <p:cNvSpPr txBox="1"/>
          <p:nvPr/>
        </p:nvSpPr>
        <p:spPr>
          <a:xfrm>
            <a:off x="3706348"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5"/>
              <a:t>Click to edit Master subtitle style</a:t>
            </a:r>
            <a:endParaRPr lang="en-GB" sz="1135"/>
          </a:p>
        </p:txBody>
      </p:sp>
      <p:sp>
        <p:nvSpPr>
          <p:cNvPr id="74" name="Google Shape;9859;p13"/>
          <p:cNvSpPr txBox="1"/>
          <p:nvPr/>
        </p:nvSpPr>
        <p:spPr>
          <a:xfrm>
            <a:off x="6632694"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5"/>
              <a:t>Click to edit Master title style</a:t>
            </a:r>
            <a:endParaRPr lang="en-GB" sz="1625"/>
          </a:p>
        </p:txBody>
      </p:sp>
      <p:sp>
        <p:nvSpPr>
          <p:cNvPr id="75" name="Google Shape;9860;p13"/>
          <p:cNvSpPr txBox="1"/>
          <p:nvPr/>
        </p:nvSpPr>
        <p:spPr>
          <a:xfrm>
            <a:off x="6632694"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5"/>
              <a:t>Click to edit Master subtitle style</a:t>
            </a:r>
            <a:endParaRPr lang="en-GB" sz="1135"/>
          </a:p>
        </p:txBody>
      </p:sp>
      <p:sp>
        <p:nvSpPr>
          <p:cNvPr id="76" name="Google Shape;9861;p13"/>
          <p:cNvSpPr txBox="1"/>
          <p:nvPr/>
        </p:nvSpPr>
        <p:spPr>
          <a:xfrm>
            <a:off x="6632694"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5"/>
              <a:t>Click to edit Master title style</a:t>
            </a:r>
            <a:endParaRPr lang="en-GB" sz="1625"/>
          </a:p>
        </p:txBody>
      </p:sp>
      <p:sp>
        <p:nvSpPr>
          <p:cNvPr id="77" name="Google Shape;9862;p13"/>
          <p:cNvSpPr txBox="1"/>
          <p:nvPr/>
        </p:nvSpPr>
        <p:spPr>
          <a:xfrm>
            <a:off x="6632694"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5"/>
              <a:t>Click to edit Master subtitle style</a:t>
            </a:r>
            <a:endParaRPr lang="en-GB" sz="1135"/>
          </a:p>
        </p:txBody>
      </p:sp>
      <p:sp>
        <p:nvSpPr>
          <p:cNvPr id="78" name="Google Shape;9863;p13"/>
          <p:cNvSpPr txBox="1"/>
          <p:nvPr/>
        </p:nvSpPr>
        <p:spPr>
          <a:xfrm>
            <a:off x="780027" y="491635"/>
            <a:ext cx="8346000" cy="768000"/>
          </a:xfrm>
          <a:prstGeom prst="rect">
            <a:avLst/>
          </a:prstGeom>
          <a:noFill/>
        </p:spPr>
        <p:txBody>
          <a:bodyPr spcFirstLastPara="1" vert="horz" wrap="square" lIns="74273" tIns="51993" rIns="74273" bIns="74273" rtlCol="0" anchor="t" anchorCtr="0">
            <a:noAutofit/>
          </a:bodyPr>
          <a:lstStyle>
            <a:lvl1pPr lvl="0" algn="ctr" defTabSz="914400" rtl="0" eaLnBrk="1" latinLnBrk="0" hangingPunct="1">
              <a:lnSpc>
                <a:spcPct val="90000"/>
              </a:lnSpc>
              <a:spcBef>
                <a:spcPts val="0"/>
              </a:spcBef>
              <a:spcAft>
                <a:spcPts val="0"/>
              </a:spcAft>
              <a:buSzPts val="3000"/>
              <a:buNone/>
              <a:defRPr sz="28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en-GB" sz="2275" b="1" dirty="0">
                <a:latin typeface="Nordique Inline" pitchFamily="2" charset="77"/>
              </a:rPr>
              <a:t>Click to edit</a:t>
            </a:r>
            <a:endParaRPr lang="en-GB" sz="2275" b="1" dirty="0">
              <a:latin typeface="Nordique Inline" pitchFamily="2" charset="77"/>
            </a:endParaRPr>
          </a:p>
        </p:txBody>
      </p:sp>
      <p:grpSp>
        <p:nvGrpSpPr>
          <p:cNvPr id="79" name="Google Shape;9864;p13"/>
          <p:cNvGrpSpPr/>
          <p:nvPr/>
        </p:nvGrpSpPr>
        <p:grpSpPr>
          <a:xfrm>
            <a:off x="339630" y="501881"/>
            <a:ext cx="9226554" cy="749380"/>
            <a:chOff x="313503" y="376409"/>
            <a:chExt cx="8516819" cy="562035"/>
          </a:xfrm>
          <a:solidFill>
            <a:srgbClr val="9D9D9D"/>
          </a:solidFill>
        </p:grpSpPr>
        <p:sp>
          <p:nvSpPr>
            <p:cNvPr id="80" name="Google Shape;9865;p13"/>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 name="Google Shape;9866;p13"/>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 name="Google Shape;9867;p13"/>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 name="Google Shape;9868;p13"/>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 name="Google Shape;9869;p13"/>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 name="Google Shape;9870;p13"/>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 name="Google Shape;9871;p13"/>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 name="Google Shape;9872;p13"/>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 name="Google Shape;9873;p13"/>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 name="Google Shape;9874;p13"/>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 name="Google Shape;9875;p13"/>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 name="Google Shape;9876;p13"/>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 name="Google Shape;9877;p13"/>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 name="Google Shape;9878;p13"/>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 name="Google Shape;9879;p13"/>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 name="Google Shape;9880;p13"/>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 name="Google Shape;9881;p13"/>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 name="Google Shape;9882;p13"/>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 name="Google Shape;9883;p13"/>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 name="Google Shape;9884;p13"/>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 name="Google Shape;9885;p13"/>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 name="Google Shape;9886;p13"/>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 name="Google Shape;9887;p13"/>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 name="Google Shape;9888;p13"/>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 name="Google Shape;9889;p13"/>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 name="Google Shape;9890;p13"/>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 name="Google Shape;9891;p13"/>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 name="Google Shape;9892;p13"/>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 name="Google Shape;9893;p13"/>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 name="Google Shape;9894;p13"/>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 name="Google Shape;9895;p13"/>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 name="Google Shape;9896;p13"/>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 name="Google Shape;9897;p13"/>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 name="Google Shape;9898;p13"/>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 name="Google Shape;9899;p13"/>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 name="Google Shape;9900;p13"/>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 name="Google Shape;9901;p13"/>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 name="Google Shape;9902;p13"/>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 name="Google Shape;9903;p13"/>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 name="Google Shape;9904;p13"/>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 name="Google Shape;9905;p13"/>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 name="Google Shape;9906;p13"/>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 name="Google Shape;9907;p13"/>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 name="Google Shape;9908;p13"/>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 name="Google Shape;9909;p13"/>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 name="Google Shape;9910;p13"/>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 name="Google Shape;9911;p13"/>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 name="Google Shape;9912;p13"/>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pic>
        <p:nvPicPr>
          <p:cNvPr id="2" name="Picture 1"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dirty="0"/>
          </a:p>
        </p:txBody>
      </p:sp>
      <p:sp>
        <p:nvSpPr>
          <p:cNvPr id="3" name="Content Placeholder 2"/>
          <p:cNvSpPr>
            <a:spLocks noGrp="1"/>
          </p:cNvSpPr>
          <p:nvPr>
            <p:ph idx="1"/>
          </p:nvPr>
        </p:nvSpPr>
        <p:spPr>
          <a:xfrm>
            <a:off x="4211774" y="988487"/>
            <a:ext cx="5014913" cy="4872567"/>
          </a:xfrm>
        </p:spPr>
        <p:txBody>
          <a:bodyPr/>
          <a:lstStyle>
            <a:lvl1pPr>
              <a:buClr>
                <a:srgbClr val="FF706B"/>
              </a:buClr>
              <a:defRPr sz="2275"/>
            </a:lvl1pPr>
            <a:lvl2pPr>
              <a:defRPr sz="1950"/>
            </a:lvl2pPr>
            <a:lvl3pPr>
              <a:defRPr sz="1625"/>
            </a:lvl3pPr>
            <a:lvl4pPr>
              <a:defRPr sz="1460"/>
            </a:lvl4pPr>
            <a:lvl5pPr>
              <a:defRPr sz="1300"/>
            </a:lvl5pPr>
            <a:lvl6pPr>
              <a:defRPr sz="1625"/>
            </a:lvl6pPr>
            <a:lvl7pPr>
              <a:defRPr sz="1625"/>
            </a:lvl7pPr>
            <a:lvl8pPr>
              <a:defRPr sz="1625"/>
            </a:lvl8pPr>
            <a:lvl9pPr>
              <a:defRPr sz="1625"/>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Text Placeholder 3"/>
          <p:cNvSpPr>
            <a:spLocks noGrp="1"/>
          </p:cNvSpPr>
          <p:nvPr>
            <p:ph type="body" sz="half" idx="2"/>
          </p:nvPr>
        </p:nvSpPr>
        <p:spPr>
          <a:xfrm>
            <a:off x="682762" y="2057401"/>
            <a:ext cx="3195373" cy="3812117"/>
          </a:xfrm>
        </p:spPr>
        <p:txBody>
          <a:bodyPr/>
          <a:lstStyle>
            <a:lvl1pPr marL="0" indent="0">
              <a:buNone/>
              <a:defRPr sz="1300"/>
            </a:lvl1pPr>
            <a:lvl2pPr marL="371475" indent="0">
              <a:buNone/>
              <a:defRPr sz="1135"/>
            </a:lvl2pPr>
            <a:lvl3pPr marL="742950" indent="0">
              <a:buNone/>
              <a:defRPr sz="975"/>
            </a:lvl3pPr>
            <a:lvl4pPr marL="1114425" indent="0">
              <a:buNone/>
              <a:defRPr sz="810"/>
            </a:lvl4pPr>
            <a:lvl5pPr marL="1485265" indent="0">
              <a:buNone/>
              <a:defRPr sz="810"/>
            </a:lvl5pPr>
            <a:lvl6pPr marL="1856740" indent="0">
              <a:buNone/>
              <a:defRPr sz="810"/>
            </a:lvl6pPr>
            <a:lvl7pPr marL="2228215" indent="0">
              <a:buNone/>
              <a:defRPr sz="810"/>
            </a:lvl7pPr>
            <a:lvl8pPr marL="2599690" indent="0">
              <a:buNone/>
              <a:defRPr sz="810"/>
            </a:lvl8pPr>
            <a:lvl9pPr marL="2971165" indent="0">
              <a:buNone/>
              <a:defRPr sz="810"/>
            </a:lvl9pPr>
          </a:lstStyle>
          <a:p>
            <a:pPr lvl="0"/>
            <a:r>
              <a:rPr lang="en-GB"/>
              <a:t>Click to edit Master text styles</a:t>
            </a:r>
            <a:endParaRPr lang="en-GB"/>
          </a:p>
        </p:txBody>
      </p:sp>
      <p:sp>
        <p:nvSpPr>
          <p:cNvPr id="7" name="Slide Number Placeholder 6"/>
          <p:cNvSpPr>
            <a:spLocks noGrp="1"/>
          </p:cNvSpPr>
          <p:nvPr>
            <p:ph type="sldNum" sz="quarter" idx="12"/>
          </p:nvPr>
        </p:nvSpPr>
        <p:spPr>
          <a:xfrm>
            <a:off x="7562173" y="6402800"/>
            <a:ext cx="2228850" cy="366183"/>
          </a:xfrm>
          <a:prstGeom prst="rect">
            <a:avLst/>
          </a:prstGeom>
        </p:spPr>
        <p:txBody>
          <a:bodyPr/>
          <a:lstStyle/>
          <a:p>
            <a:pPr>
              <a:defRPr/>
            </a:pPr>
            <a:fld id="{DF2305E8-3970-BB4C-9352-07E5EF0AE4AD}" type="slidenum">
              <a:rPr lang="en-GB" altLang="en-US" smtClean="0"/>
            </a:fld>
            <a:endParaRPr lang="en-GB" altLang="en-US"/>
          </a:p>
        </p:txBody>
      </p:sp>
      <p:grpSp>
        <p:nvGrpSpPr>
          <p:cNvPr id="8" name="Google Shape;1127;p5"/>
          <p:cNvGrpSpPr/>
          <p:nvPr/>
        </p:nvGrpSpPr>
        <p:grpSpPr>
          <a:xfrm>
            <a:off x="339630" y="501881"/>
            <a:ext cx="9226554" cy="749380"/>
            <a:chOff x="313503" y="376409"/>
            <a:chExt cx="8516819" cy="562035"/>
          </a:xfrm>
          <a:solidFill>
            <a:srgbClr val="9D9D9D"/>
          </a:solidFill>
        </p:grpSpPr>
        <p:sp>
          <p:nvSpPr>
            <p:cNvPr id="9" name="Google Shape;1128;p5"/>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0" name="Google Shape;1129;p5"/>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1" name="Google Shape;1130;p5"/>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2" name="Google Shape;1131;p5"/>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3" name="Google Shape;1132;p5"/>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4" name="Google Shape;1133;p5"/>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5" name="Google Shape;1134;p5"/>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6" name="Google Shape;1135;p5"/>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7" name="Google Shape;1136;p5"/>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8" name="Google Shape;1137;p5"/>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9" name="Google Shape;1138;p5"/>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0" name="Google Shape;1139;p5"/>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1" name="Google Shape;1140;p5"/>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2" name="Google Shape;1141;p5"/>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3" name="Google Shape;1142;p5"/>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4" name="Google Shape;1143;p5"/>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5" name="Google Shape;1144;p5"/>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6" name="Google Shape;1145;p5"/>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7" name="Google Shape;1146;p5"/>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8" name="Google Shape;1147;p5"/>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9" name="Google Shape;1148;p5"/>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0" name="Google Shape;1149;p5"/>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1" name="Google Shape;1150;p5"/>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2" name="Google Shape;1151;p5"/>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3" name="Google Shape;1152;p5"/>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4" name="Google Shape;1153;p5"/>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5" name="Google Shape;1154;p5"/>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6" name="Google Shape;1155;p5"/>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7" name="Google Shape;1156;p5"/>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8" name="Google Shape;1157;p5"/>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9" name="Google Shape;1158;p5"/>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0" name="Google Shape;1159;p5"/>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1" name="Google Shape;1160;p5"/>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2" name="Google Shape;1161;p5"/>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3" name="Google Shape;1162;p5"/>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4" name="Google Shape;1163;p5"/>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5" name="Google Shape;1164;p5"/>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6" name="Google Shape;1165;p5"/>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7" name="Google Shape;1166;p5"/>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8" name="Google Shape;1167;p5"/>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9" name="Google Shape;1168;p5"/>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0" name="Google Shape;1169;p5"/>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1" name="Google Shape;1170;p5"/>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2" name="Google Shape;1171;p5"/>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3" name="Google Shape;1172;p5"/>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4" name="Google Shape;1173;p5"/>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5" name="Google Shape;1174;p5"/>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6" name="Google Shape;1175;p5"/>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a:p>
        </p:txBody>
      </p:sp>
      <p:sp>
        <p:nvSpPr>
          <p:cNvPr id="3" name="Picture Placeholder 2"/>
          <p:cNvSpPr>
            <a:spLocks noGrp="1"/>
          </p:cNvSpPr>
          <p:nvPr>
            <p:ph type="pic" idx="1"/>
          </p:nvPr>
        </p:nvSpPr>
        <p:spPr>
          <a:xfrm>
            <a:off x="4211774" y="988487"/>
            <a:ext cx="5014913" cy="4872567"/>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265" indent="0">
              <a:buNone/>
              <a:defRPr sz="1625"/>
            </a:lvl5pPr>
            <a:lvl6pPr marL="1856740" indent="0">
              <a:buNone/>
              <a:defRPr sz="1625"/>
            </a:lvl6pPr>
            <a:lvl7pPr marL="2228215" indent="0">
              <a:buNone/>
              <a:defRPr sz="1625"/>
            </a:lvl7pPr>
            <a:lvl8pPr marL="2599690" indent="0">
              <a:buNone/>
              <a:defRPr sz="1625"/>
            </a:lvl8pPr>
            <a:lvl9pPr marL="2971165" indent="0">
              <a:buNone/>
              <a:defRPr sz="1625"/>
            </a:lvl9pPr>
          </a:lstStyle>
          <a:p>
            <a:r>
              <a:rPr lang="en-GB"/>
              <a:t>Click icon to add picture</a:t>
            </a:r>
            <a:endParaRPr lang="en-GB"/>
          </a:p>
        </p:txBody>
      </p:sp>
      <p:sp>
        <p:nvSpPr>
          <p:cNvPr id="4" name="Text Placeholder 3"/>
          <p:cNvSpPr>
            <a:spLocks noGrp="1"/>
          </p:cNvSpPr>
          <p:nvPr>
            <p:ph type="body" sz="half" idx="2"/>
          </p:nvPr>
        </p:nvSpPr>
        <p:spPr>
          <a:xfrm>
            <a:off x="682762" y="2057401"/>
            <a:ext cx="3195373" cy="3812117"/>
          </a:xfrm>
        </p:spPr>
        <p:txBody>
          <a:bodyPr/>
          <a:lstStyle>
            <a:lvl1pPr marL="0" indent="0">
              <a:buNone/>
              <a:defRPr sz="1300"/>
            </a:lvl1pPr>
            <a:lvl2pPr marL="371475" indent="0">
              <a:buNone/>
              <a:defRPr sz="1135"/>
            </a:lvl2pPr>
            <a:lvl3pPr marL="742950" indent="0">
              <a:buNone/>
              <a:defRPr sz="975"/>
            </a:lvl3pPr>
            <a:lvl4pPr marL="1114425" indent="0">
              <a:buNone/>
              <a:defRPr sz="810"/>
            </a:lvl4pPr>
            <a:lvl5pPr marL="1485265" indent="0">
              <a:buNone/>
              <a:defRPr sz="810"/>
            </a:lvl5pPr>
            <a:lvl6pPr marL="1856740" indent="0">
              <a:buNone/>
              <a:defRPr sz="810"/>
            </a:lvl6pPr>
            <a:lvl7pPr marL="2228215" indent="0">
              <a:buNone/>
              <a:defRPr sz="810"/>
            </a:lvl7pPr>
            <a:lvl8pPr marL="2599690" indent="0">
              <a:buNone/>
              <a:defRPr sz="810"/>
            </a:lvl8pPr>
            <a:lvl9pPr marL="2971165" indent="0">
              <a:buNone/>
              <a:defRPr sz="810"/>
            </a:lvl9pPr>
          </a:lstStyle>
          <a:p>
            <a:pPr lvl="0"/>
            <a:r>
              <a:rPr lang="en-GB"/>
              <a:t>Click to edit Master text styles</a:t>
            </a:r>
            <a:endParaRPr lang="en-GB"/>
          </a:p>
        </p:txBody>
      </p:sp>
      <p:sp>
        <p:nvSpPr>
          <p:cNvPr id="7" name="Slide Number Placeholder 6"/>
          <p:cNvSpPr>
            <a:spLocks noGrp="1"/>
          </p:cNvSpPr>
          <p:nvPr>
            <p:ph type="sldNum" sz="quarter" idx="12"/>
          </p:nvPr>
        </p:nvSpPr>
        <p:spPr>
          <a:xfrm>
            <a:off x="7562173" y="6402800"/>
            <a:ext cx="2228850" cy="366183"/>
          </a:xfrm>
          <a:prstGeom prst="rect">
            <a:avLst/>
          </a:prstGeom>
        </p:spPr>
        <p:txBody>
          <a:bodyPr/>
          <a:lstStyle/>
          <a:p>
            <a:pPr>
              <a:defRPr/>
            </a:pPr>
            <a:fld id="{2509B38C-8D82-BE49-B3E9-0E641FB11513}" type="slidenum">
              <a:rPr lang="en-GB" altLang="en-US" smtClean="0"/>
            </a:fld>
            <a:endParaRPr lang="en-GB" altLang="en-US"/>
          </a:p>
        </p:txBody>
      </p:sp>
      <p:grpSp>
        <p:nvGrpSpPr>
          <p:cNvPr id="8" name="Google Shape;1127;p5"/>
          <p:cNvGrpSpPr/>
          <p:nvPr/>
        </p:nvGrpSpPr>
        <p:grpSpPr>
          <a:xfrm>
            <a:off x="339630" y="501881"/>
            <a:ext cx="9226554" cy="749380"/>
            <a:chOff x="313503" y="376409"/>
            <a:chExt cx="8516819" cy="562035"/>
          </a:xfrm>
          <a:solidFill>
            <a:srgbClr val="9D9D9D"/>
          </a:solidFill>
        </p:grpSpPr>
        <p:sp>
          <p:nvSpPr>
            <p:cNvPr id="9" name="Google Shape;1128;p5"/>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0" name="Google Shape;1129;p5"/>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1" name="Google Shape;1130;p5"/>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2" name="Google Shape;1131;p5"/>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3" name="Google Shape;1132;p5"/>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4" name="Google Shape;1133;p5"/>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5" name="Google Shape;1134;p5"/>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6" name="Google Shape;1135;p5"/>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7" name="Google Shape;1136;p5"/>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8" name="Google Shape;1137;p5"/>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9" name="Google Shape;1138;p5"/>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0" name="Google Shape;1139;p5"/>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1" name="Google Shape;1140;p5"/>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2" name="Google Shape;1141;p5"/>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3" name="Google Shape;1142;p5"/>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4" name="Google Shape;1143;p5"/>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5" name="Google Shape;1144;p5"/>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6" name="Google Shape;1145;p5"/>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7" name="Google Shape;1146;p5"/>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8" name="Google Shape;1147;p5"/>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9" name="Google Shape;1148;p5"/>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0" name="Google Shape;1149;p5"/>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1" name="Google Shape;1150;p5"/>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2" name="Google Shape;1151;p5"/>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3" name="Google Shape;1152;p5"/>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4" name="Google Shape;1153;p5"/>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5" name="Google Shape;1154;p5"/>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6" name="Google Shape;1155;p5"/>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7" name="Google Shape;1156;p5"/>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8" name="Google Shape;1157;p5"/>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9" name="Google Shape;1158;p5"/>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0" name="Google Shape;1159;p5"/>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1" name="Google Shape;1160;p5"/>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2" name="Google Shape;1161;p5"/>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3" name="Google Shape;1162;p5"/>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4" name="Google Shape;1163;p5"/>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5" name="Google Shape;1164;p5"/>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6" name="Google Shape;1165;p5"/>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7" name="Google Shape;1166;p5"/>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8" name="Google Shape;1167;p5"/>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9" name="Google Shape;1168;p5"/>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0" name="Google Shape;1169;p5"/>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1" name="Google Shape;1170;p5"/>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2" name="Google Shape;1171;p5"/>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3" name="Google Shape;1172;p5"/>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4" name="Google Shape;1173;p5"/>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5" name="Google Shape;1174;p5"/>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6" name="Google Shape;1175;p5"/>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Vertical Text Placeholder 2"/>
          <p:cNvSpPr>
            <a:spLocks noGrp="1"/>
          </p:cNvSpPr>
          <p:nvPr>
            <p:ph type="body" orient="vert" idx="1"/>
          </p:nvPr>
        </p:nvSpPr>
        <p:spPr/>
        <p:txBody>
          <a:bodyPr vert="eaVert"/>
          <a:lstStyle>
            <a:lvl1pPr>
              <a:buClr>
                <a:srgbClr val="FF706B"/>
              </a:buClr>
              <a:defRPr/>
            </a:lvl1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6" name="Slide Number Placeholder 5"/>
          <p:cNvSpPr>
            <a:spLocks noGrp="1"/>
          </p:cNvSpPr>
          <p:nvPr>
            <p:ph type="sldNum" sz="quarter" idx="12"/>
          </p:nvPr>
        </p:nvSpPr>
        <p:spPr>
          <a:xfrm>
            <a:off x="7562173" y="6402800"/>
            <a:ext cx="2228850" cy="366183"/>
          </a:xfrm>
          <a:prstGeom prst="rect">
            <a:avLst/>
          </a:prstGeom>
        </p:spPr>
        <p:txBody>
          <a:bodyPr/>
          <a:lstStyle/>
          <a:p>
            <a:pPr>
              <a:defRPr/>
            </a:pPr>
            <a:fld id="{E667F687-541A-1848-B241-F672608A4C9B}" type="slidenum">
              <a:rPr lang="en-GB" altLang="en-US" smtClean="0"/>
            </a:fld>
            <a:endParaRPr lang="en-GB" altLang="en-US"/>
          </a:p>
        </p:txBody>
      </p:sp>
      <p:grpSp>
        <p:nvGrpSpPr>
          <p:cNvPr id="7" name="Google Shape;1127;p5"/>
          <p:cNvGrpSpPr/>
          <p:nvPr/>
        </p:nvGrpSpPr>
        <p:grpSpPr>
          <a:xfrm>
            <a:off x="339630" y="501881"/>
            <a:ext cx="9226554" cy="749380"/>
            <a:chOff x="313503" y="376409"/>
            <a:chExt cx="8516819" cy="562035"/>
          </a:xfrm>
          <a:solidFill>
            <a:srgbClr val="9D9D9D"/>
          </a:solidFill>
        </p:grpSpPr>
        <p:sp>
          <p:nvSpPr>
            <p:cNvPr id="8" name="Google Shape;1128;p5"/>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9" name="Google Shape;1129;p5"/>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0" name="Google Shape;1130;p5"/>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1" name="Google Shape;1131;p5"/>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2" name="Google Shape;1132;p5"/>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3" name="Google Shape;1133;p5"/>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4" name="Google Shape;1134;p5"/>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5" name="Google Shape;1135;p5"/>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6" name="Google Shape;1136;p5"/>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7" name="Google Shape;1137;p5"/>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8" name="Google Shape;1138;p5"/>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9" name="Google Shape;1139;p5"/>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0" name="Google Shape;1140;p5"/>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1" name="Google Shape;1141;p5"/>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2" name="Google Shape;1142;p5"/>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3" name="Google Shape;1143;p5"/>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4" name="Google Shape;1144;p5"/>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5" name="Google Shape;1145;p5"/>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6" name="Google Shape;1146;p5"/>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7" name="Google Shape;1147;p5"/>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8" name="Google Shape;1148;p5"/>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9" name="Google Shape;1149;p5"/>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0" name="Google Shape;1150;p5"/>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1" name="Google Shape;1151;p5"/>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2" name="Google Shape;1152;p5"/>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3" name="Google Shape;1153;p5"/>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4" name="Google Shape;1154;p5"/>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5" name="Google Shape;1155;p5"/>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6" name="Google Shape;1156;p5"/>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7" name="Google Shape;1157;p5"/>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8" name="Google Shape;1158;p5"/>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9" name="Google Shape;1159;p5"/>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0" name="Google Shape;1160;p5"/>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1" name="Google Shape;1161;p5"/>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2" name="Google Shape;1162;p5"/>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3" name="Google Shape;1163;p5"/>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4" name="Google Shape;1164;p5"/>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5" name="Google Shape;1165;p5"/>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6" name="Google Shape;1166;p5"/>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7" name="Google Shape;1167;p5"/>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8" name="Google Shape;1168;p5"/>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9" name="Google Shape;1169;p5"/>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0" name="Google Shape;1170;p5"/>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1" name="Google Shape;1171;p5"/>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2" name="Google Shape;1172;p5"/>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3" name="Google Shape;1173;p5"/>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4" name="Google Shape;1174;p5"/>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5" name="Google Shape;1175;p5"/>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grpSp>
      <p:pic>
        <p:nvPicPr>
          <p:cNvPr id="4" name="Picture 3"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6186"/>
            <a:ext cx="2135981" cy="5810251"/>
          </a:xfrm>
        </p:spPr>
        <p:txBody>
          <a:bodyPr vert="eaVert"/>
          <a:lstStyle/>
          <a:p>
            <a:r>
              <a:rPr lang="en-GB"/>
              <a:t>Click to edit Master title style</a:t>
            </a:r>
            <a:endParaRPr lang="en-GB"/>
          </a:p>
        </p:txBody>
      </p:sp>
      <p:sp>
        <p:nvSpPr>
          <p:cNvPr id="3" name="Vertical Text Placeholder 2"/>
          <p:cNvSpPr>
            <a:spLocks noGrp="1"/>
          </p:cNvSpPr>
          <p:nvPr>
            <p:ph type="body" orient="vert" idx="1"/>
          </p:nvPr>
        </p:nvSpPr>
        <p:spPr>
          <a:xfrm>
            <a:off x="681042" y="366186"/>
            <a:ext cx="6242844" cy="5810251"/>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 name="Slide Number Placeholder 5"/>
          <p:cNvSpPr>
            <a:spLocks noGrp="1"/>
          </p:cNvSpPr>
          <p:nvPr>
            <p:ph type="sldNum" sz="quarter" idx="12"/>
          </p:nvPr>
        </p:nvSpPr>
        <p:spPr>
          <a:xfrm>
            <a:off x="7562173" y="6402800"/>
            <a:ext cx="2228850" cy="366183"/>
          </a:xfrm>
          <a:prstGeom prst="rect">
            <a:avLst/>
          </a:prstGeom>
        </p:spPr>
        <p:txBody>
          <a:bodyPr/>
          <a:lstStyle/>
          <a:p>
            <a:pPr>
              <a:defRPr/>
            </a:pPr>
            <a:fld id="{8A187062-61C9-1E43-B78C-6240D7953B58}" type="slidenum">
              <a:rPr lang="en-GB" altLang="en-US" smtClean="0"/>
            </a:fld>
            <a:endParaRPr lang="en-GB"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641419" y="6341840"/>
            <a:ext cx="2228850" cy="366183"/>
          </a:xfrm>
          <a:prstGeom prst="rect">
            <a:avLst/>
          </a:prstGeom>
        </p:spPr>
        <p:txBody>
          <a:bodyPr/>
          <a:lstStyle/>
          <a:p>
            <a:pPr>
              <a:defRPr/>
            </a:pPr>
            <a:fld id="{E727AA26-8752-BC45-A204-42EE288AA6DE}" type="slidenum">
              <a:rPr lang="en-GB" altLang="en-US" smtClean="0"/>
            </a:fld>
            <a:endParaRPr lang="en-GB" altLang="en-US"/>
          </a:p>
        </p:txBody>
      </p:sp>
      <p:grpSp>
        <p:nvGrpSpPr>
          <p:cNvPr id="5" name="Google Shape;15;p3"/>
          <p:cNvGrpSpPr/>
          <p:nvPr/>
        </p:nvGrpSpPr>
        <p:grpSpPr>
          <a:xfrm>
            <a:off x="339632" y="720005"/>
            <a:ext cx="3400261" cy="5418073"/>
            <a:chOff x="313503" y="540001"/>
            <a:chExt cx="3138703" cy="4063556"/>
          </a:xfrm>
          <a:solidFill>
            <a:srgbClr val="9D9D9D"/>
          </a:solidFill>
        </p:grpSpPr>
        <p:sp>
          <p:nvSpPr>
            <p:cNvPr id="6" name="Google Shape;16;p3"/>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 name="Google Shape;17;p3"/>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 name="Google Shape;18;p3"/>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 name="Google Shape;19;p3"/>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 name="Google Shape;20;p3"/>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 name="Google Shape;21;p3"/>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 name="Google Shape;22;p3"/>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 name="Google Shape;23;p3"/>
            <p:cNvSpPr/>
            <p:nvPr/>
          </p:nvSpPr>
          <p:spPr>
            <a:xfrm>
              <a:off x="115006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 name="Google Shape;24;p3"/>
            <p:cNvSpPr/>
            <p:nvPr/>
          </p:nvSpPr>
          <p:spPr>
            <a:xfrm>
              <a:off x="126956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 name="Google Shape;25;p3"/>
            <p:cNvSpPr/>
            <p:nvPr/>
          </p:nvSpPr>
          <p:spPr>
            <a:xfrm>
              <a:off x="138907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 name="Google Shape;26;p3"/>
            <p:cNvSpPr/>
            <p:nvPr/>
          </p:nvSpPr>
          <p:spPr>
            <a:xfrm>
              <a:off x="1508585"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 name="Google Shape;27;p3"/>
            <p:cNvSpPr/>
            <p:nvPr/>
          </p:nvSpPr>
          <p:spPr>
            <a:xfrm>
              <a:off x="162809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 name="Google Shape;28;p3"/>
            <p:cNvSpPr/>
            <p:nvPr/>
          </p:nvSpPr>
          <p:spPr>
            <a:xfrm>
              <a:off x="174760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 name="Google Shape;29;p3"/>
            <p:cNvSpPr/>
            <p:nvPr/>
          </p:nvSpPr>
          <p:spPr>
            <a:xfrm>
              <a:off x="186711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 name="Google Shape;30;p3"/>
            <p:cNvSpPr/>
            <p:nvPr/>
          </p:nvSpPr>
          <p:spPr>
            <a:xfrm>
              <a:off x="198661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 name="Google Shape;31;p3"/>
            <p:cNvSpPr/>
            <p:nvPr/>
          </p:nvSpPr>
          <p:spPr>
            <a:xfrm>
              <a:off x="210612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 name="Google Shape;32;p3"/>
            <p:cNvSpPr/>
            <p:nvPr/>
          </p:nvSpPr>
          <p:spPr>
            <a:xfrm>
              <a:off x="222563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 name="Google Shape;33;p3"/>
            <p:cNvSpPr/>
            <p:nvPr/>
          </p:nvSpPr>
          <p:spPr>
            <a:xfrm>
              <a:off x="234514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 name="Google Shape;34;p3"/>
            <p:cNvSpPr/>
            <p:nvPr/>
          </p:nvSpPr>
          <p:spPr>
            <a:xfrm>
              <a:off x="246465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 name="Google Shape;35;p3"/>
            <p:cNvSpPr/>
            <p:nvPr/>
          </p:nvSpPr>
          <p:spPr>
            <a:xfrm>
              <a:off x="258415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 name="Google Shape;36;p3"/>
            <p:cNvSpPr/>
            <p:nvPr/>
          </p:nvSpPr>
          <p:spPr>
            <a:xfrm>
              <a:off x="27036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 name="Google Shape;37;p3"/>
            <p:cNvSpPr/>
            <p:nvPr/>
          </p:nvSpPr>
          <p:spPr>
            <a:xfrm>
              <a:off x="282317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 name="Google Shape;38;p3"/>
            <p:cNvSpPr/>
            <p:nvPr/>
          </p:nvSpPr>
          <p:spPr>
            <a:xfrm>
              <a:off x="294268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 name="Google Shape;39;p3"/>
            <p:cNvSpPr/>
            <p:nvPr/>
          </p:nvSpPr>
          <p:spPr>
            <a:xfrm>
              <a:off x="306219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 name="Google Shape;40;p3"/>
            <p:cNvSpPr/>
            <p:nvPr/>
          </p:nvSpPr>
          <p:spPr>
            <a:xfrm>
              <a:off x="318170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 name="Google Shape;41;p3"/>
            <p:cNvSpPr/>
            <p:nvPr/>
          </p:nvSpPr>
          <p:spPr>
            <a:xfrm>
              <a:off x="330120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 name="Google Shape;42;p3"/>
            <p:cNvSpPr/>
            <p:nvPr/>
          </p:nvSpPr>
          <p:spPr>
            <a:xfrm>
              <a:off x="342071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 name="Google Shape;43;p3"/>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 name="Google Shape;44;p3"/>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 name="Google Shape;45;p3"/>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 name="Google Shape;46;p3"/>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 name="Google Shape;47;p3"/>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 name="Google Shape;48;p3"/>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 name="Google Shape;49;p3"/>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 name="Google Shape;50;p3"/>
            <p:cNvSpPr/>
            <p:nvPr/>
          </p:nvSpPr>
          <p:spPr>
            <a:xfrm>
              <a:off x="115006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 name="Google Shape;51;p3"/>
            <p:cNvSpPr/>
            <p:nvPr/>
          </p:nvSpPr>
          <p:spPr>
            <a:xfrm>
              <a:off x="126956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 name="Google Shape;52;p3"/>
            <p:cNvSpPr/>
            <p:nvPr/>
          </p:nvSpPr>
          <p:spPr>
            <a:xfrm>
              <a:off x="138907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 name="Google Shape;53;p3"/>
            <p:cNvSpPr/>
            <p:nvPr/>
          </p:nvSpPr>
          <p:spPr>
            <a:xfrm>
              <a:off x="1508585"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 name="Google Shape;54;p3"/>
            <p:cNvSpPr/>
            <p:nvPr/>
          </p:nvSpPr>
          <p:spPr>
            <a:xfrm>
              <a:off x="162809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 name="Google Shape;55;p3"/>
            <p:cNvSpPr/>
            <p:nvPr/>
          </p:nvSpPr>
          <p:spPr>
            <a:xfrm>
              <a:off x="174760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 name="Google Shape;56;p3"/>
            <p:cNvSpPr/>
            <p:nvPr/>
          </p:nvSpPr>
          <p:spPr>
            <a:xfrm>
              <a:off x="186711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 name="Google Shape;57;p3"/>
            <p:cNvSpPr/>
            <p:nvPr/>
          </p:nvSpPr>
          <p:spPr>
            <a:xfrm>
              <a:off x="198661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 name="Google Shape;58;p3"/>
            <p:cNvSpPr/>
            <p:nvPr/>
          </p:nvSpPr>
          <p:spPr>
            <a:xfrm>
              <a:off x="210612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 name="Google Shape;59;p3"/>
            <p:cNvSpPr/>
            <p:nvPr/>
          </p:nvSpPr>
          <p:spPr>
            <a:xfrm>
              <a:off x="222563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 name="Google Shape;60;p3"/>
            <p:cNvSpPr/>
            <p:nvPr/>
          </p:nvSpPr>
          <p:spPr>
            <a:xfrm>
              <a:off x="234514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 name="Google Shape;61;p3"/>
            <p:cNvSpPr/>
            <p:nvPr/>
          </p:nvSpPr>
          <p:spPr>
            <a:xfrm>
              <a:off x="246465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 name="Google Shape;62;p3"/>
            <p:cNvSpPr/>
            <p:nvPr/>
          </p:nvSpPr>
          <p:spPr>
            <a:xfrm>
              <a:off x="258415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 name="Google Shape;63;p3"/>
            <p:cNvSpPr/>
            <p:nvPr/>
          </p:nvSpPr>
          <p:spPr>
            <a:xfrm>
              <a:off x="27036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 name="Google Shape;64;p3"/>
            <p:cNvSpPr/>
            <p:nvPr/>
          </p:nvSpPr>
          <p:spPr>
            <a:xfrm>
              <a:off x="282317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 name="Google Shape;65;p3"/>
            <p:cNvSpPr/>
            <p:nvPr/>
          </p:nvSpPr>
          <p:spPr>
            <a:xfrm>
              <a:off x="294268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 name="Google Shape;66;p3"/>
            <p:cNvSpPr/>
            <p:nvPr/>
          </p:nvSpPr>
          <p:spPr>
            <a:xfrm>
              <a:off x="306219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 name="Google Shape;67;p3"/>
            <p:cNvSpPr/>
            <p:nvPr/>
          </p:nvSpPr>
          <p:spPr>
            <a:xfrm>
              <a:off x="318170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 name="Google Shape;68;p3"/>
            <p:cNvSpPr/>
            <p:nvPr/>
          </p:nvSpPr>
          <p:spPr>
            <a:xfrm>
              <a:off x="330120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 name="Google Shape;69;p3"/>
            <p:cNvSpPr/>
            <p:nvPr/>
          </p:nvSpPr>
          <p:spPr>
            <a:xfrm>
              <a:off x="342071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 name="Google Shape;70;p3"/>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 name="Google Shape;71;p3"/>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 name="Google Shape;72;p3"/>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 name="Google Shape;73;p3"/>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 name="Google Shape;74;p3"/>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 name="Google Shape;75;p3"/>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 name="Google Shape;76;p3"/>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 name="Google Shape;77;p3"/>
            <p:cNvSpPr/>
            <p:nvPr/>
          </p:nvSpPr>
          <p:spPr>
            <a:xfrm>
              <a:off x="115006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 name="Google Shape;78;p3"/>
            <p:cNvSpPr/>
            <p:nvPr/>
          </p:nvSpPr>
          <p:spPr>
            <a:xfrm>
              <a:off x="126956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 name="Google Shape;79;p3"/>
            <p:cNvSpPr/>
            <p:nvPr/>
          </p:nvSpPr>
          <p:spPr>
            <a:xfrm>
              <a:off x="138907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 name="Google Shape;80;p3"/>
            <p:cNvSpPr/>
            <p:nvPr/>
          </p:nvSpPr>
          <p:spPr>
            <a:xfrm>
              <a:off x="1508585"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 name="Google Shape;81;p3"/>
            <p:cNvSpPr/>
            <p:nvPr/>
          </p:nvSpPr>
          <p:spPr>
            <a:xfrm>
              <a:off x="162809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 name="Google Shape;82;p3"/>
            <p:cNvSpPr/>
            <p:nvPr/>
          </p:nvSpPr>
          <p:spPr>
            <a:xfrm>
              <a:off x="174760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 name="Google Shape;83;p3"/>
            <p:cNvSpPr/>
            <p:nvPr/>
          </p:nvSpPr>
          <p:spPr>
            <a:xfrm>
              <a:off x="186711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 name="Google Shape;84;p3"/>
            <p:cNvSpPr/>
            <p:nvPr/>
          </p:nvSpPr>
          <p:spPr>
            <a:xfrm>
              <a:off x="198661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 name="Google Shape;85;p3"/>
            <p:cNvSpPr/>
            <p:nvPr/>
          </p:nvSpPr>
          <p:spPr>
            <a:xfrm>
              <a:off x="210612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 name="Google Shape;86;p3"/>
            <p:cNvSpPr/>
            <p:nvPr/>
          </p:nvSpPr>
          <p:spPr>
            <a:xfrm>
              <a:off x="222563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 name="Google Shape;87;p3"/>
            <p:cNvSpPr/>
            <p:nvPr/>
          </p:nvSpPr>
          <p:spPr>
            <a:xfrm>
              <a:off x="234514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 name="Google Shape;88;p3"/>
            <p:cNvSpPr/>
            <p:nvPr/>
          </p:nvSpPr>
          <p:spPr>
            <a:xfrm>
              <a:off x="246465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 name="Google Shape;89;p3"/>
            <p:cNvSpPr/>
            <p:nvPr/>
          </p:nvSpPr>
          <p:spPr>
            <a:xfrm>
              <a:off x="258415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 name="Google Shape;90;p3"/>
            <p:cNvSpPr/>
            <p:nvPr/>
          </p:nvSpPr>
          <p:spPr>
            <a:xfrm>
              <a:off x="27036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 name="Google Shape;91;p3"/>
            <p:cNvSpPr/>
            <p:nvPr/>
          </p:nvSpPr>
          <p:spPr>
            <a:xfrm>
              <a:off x="282317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 name="Google Shape;92;p3"/>
            <p:cNvSpPr/>
            <p:nvPr/>
          </p:nvSpPr>
          <p:spPr>
            <a:xfrm>
              <a:off x="294268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 name="Google Shape;93;p3"/>
            <p:cNvSpPr/>
            <p:nvPr/>
          </p:nvSpPr>
          <p:spPr>
            <a:xfrm>
              <a:off x="306219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 name="Google Shape;94;p3"/>
            <p:cNvSpPr/>
            <p:nvPr/>
          </p:nvSpPr>
          <p:spPr>
            <a:xfrm>
              <a:off x="318170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 name="Google Shape;95;p3"/>
            <p:cNvSpPr/>
            <p:nvPr/>
          </p:nvSpPr>
          <p:spPr>
            <a:xfrm>
              <a:off x="330120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 name="Google Shape;96;p3"/>
            <p:cNvSpPr/>
            <p:nvPr/>
          </p:nvSpPr>
          <p:spPr>
            <a:xfrm>
              <a:off x="342071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 name="Google Shape;97;p3"/>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 name="Google Shape;98;p3"/>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 name="Google Shape;99;p3"/>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 name="Google Shape;100;p3"/>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 name="Google Shape;101;p3"/>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 name="Google Shape;102;p3"/>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 name="Google Shape;103;p3"/>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 name="Google Shape;104;p3"/>
            <p:cNvSpPr/>
            <p:nvPr/>
          </p:nvSpPr>
          <p:spPr>
            <a:xfrm>
              <a:off x="115006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 name="Google Shape;105;p3"/>
            <p:cNvSpPr/>
            <p:nvPr/>
          </p:nvSpPr>
          <p:spPr>
            <a:xfrm>
              <a:off x="126956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 name="Google Shape;106;p3"/>
            <p:cNvSpPr/>
            <p:nvPr/>
          </p:nvSpPr>
          <p:spPr>
            <a:xfrm>
              <a:off x="138907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 name="Google Shape;107;p3"/>
            <p:cNvSpPr/>
            <p:nvPr/>
          </p:nvSpPr>
          <p:spPr>
            <a:xfrm>
              <a:off x="1508585"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 name="Google Shape;108;p3"/>
            <p:cNvSpPr/>
            <p:nvPr/>
          </p:nvSpPr>
          <p:spPr>
            <a:xfrm>
              <a:off x="162809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 name="Google Shape;109;p3"/>
            <p:cNvSpPr/>
            <p:nvPr/>
          </p:nvSpPr>
          <p:spPr>
            <a:xfrm>
              <a:off x="174760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 name="Google Shape;110;p3"/>
            <p:cNvSpPr/>
            <p:nvPr/>
          </p:nvSpPr>
          <p:spPr>
            <a:xfrm>
              <a:off x="186711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 name="Google Shape;111;p3"/>
            <p:cNvSpPr/>
            <p:nvPr/>
          </p:nvSpPr>
          <p:spPr>
            <a:xfrm>
              <a:off x="198661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 name="Google Shape;112;p3"/>
            <p:cNvSpPr/>
            <p:nvPr/>
          </p:nvSpPr>
          <p:spPr>
            <a:xfrm>
              <a:off x="210612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 name="Google Shape;113;p3"/>
            <p:cNvSpPr/>
            <p:nvPr/>
          </p:nvSpPr>
          <p:spPr>
            <a:xfrm>
              <a:off x="222563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 name="Google Shape;114;p3"/>
            <p:cNvSpPr/>
            <p:nvPr/>
          </p:nvSpPr>
          <p:spPr>
            <a:xfrm>
              <a:off x="234514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 name="Google Shape;115;p3"/>
            <p:cNvSpPr/>
            <p:nvPr/>
          </p:nvSpPr>
          <p:spPr>
            <a:xfrm>
              <a:off x="246465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 name="Google Shape;116;p3"/>
            <p:cNvSpPr/>
            <p:nvPr/>
          </p:nvSpPr>
          <p:spPr>
            <a:xfrm>
              <a:off x="258415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 name="Google Shape;117;p3"/>
            <p:cNvSpPr/>
            <p:nvPr/>
          </p:nvSpPr>
          <p:spPr>
            <a:xfrm>
              <a:off x="27036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 name="Google Shape;118;p3"/>
            <p:cNvSpPr/>
            <p:nvPr/>
          </p:nvSpPr>
          <p:spPr>
            <a:xfrm>
              <a:off x="282317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 name="Google Shape;119;p3"/>
            <p:cNvSpPr/>
            <p:nvPr/>
          </p:nvSpPr>
          <p:spPr>
            <a:xfrm>
              <a:off x="294268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 name="Google Shape;120;p3"/>
            <p:cNvSpPr/>
            <p:nvPr/>
          </p:nvSpPr>
          <p:spPr>
            <a:xfrm>
              <a:off x="306219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 name="Google Shape;121;p3"/>
            <p:cNvSpPr/>
            <p:nvPr/>
          </p:nvSpPr>
          <p:spPr>
            <a:xfrm>
              <a:off x="318170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 name="Google Shape;122;p3"/>
            <p:cNvSpPr/>
            <p:nvPr/>
          </p:nvSpPr>
          <p:spPr>
            <a:xfrm>
              <a:off x="330120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 name="Google Shape;123;p3"/>
            <p:cNvSpPr/>
            <p:nvPr/>
          </p:nvSpPr>
          <p:spPr>
            <a:xfrm>
              <a:off x="342071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 name="Google Shape;124;p3"/>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 name="Google Shape;125;p3"/>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 name="Google Shape;126;p3"/>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 name="Google Shape;127;p3"/>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 name="Google Shape;128;p3"/>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 name="Google Shape;129;p3"/>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 name="Google Shape;130;p3"/>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 name="Google Shape;131;p3"/>
            <p:cNvSpPr/>
            <p:nvPr/>
          </p:nvSpPr>
          <p:spPr>
            <a:xfrm>
              <a:off x="115006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 name="Google Shape;132;p3"/>
            <p:cNvSpPr/>
            <p:nvPr/>
          </p:nvSpPr>
          <p:spPr>
            <a:xfrm>
              <a:off x="126956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 name="Google Shape;133;p3"/>
            <p:cNvSpPr/>
            <p:nvPr/>
          </p:nvSpPr>
          <p:spPr>
            <a:xfrm>
              <a:off x="138907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 name="Google Shape;134;p3"/>
            <p:cNvSpPr/>
            <p:nvPr/>
          </p:nvSpPr>
          <p:spPr>
            <a:xfrm>
              <a:off x="1508585"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 name="Google Shape;135;p3"/>
            <p:cNvSpPr/>
            <p:nvPr/>
          </p:nvSpPr>
          <p:spPr>
            <a:xfrm>
              <a:off x="162809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 name="Google Shape;136;p3"/>
            <p:cNvSpPr/>
            <p:nvPr/>
          </p:nvSpPr>
          <p:spPr>
            <a:xfrm>
              <a:off x="174760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 name="Google Shape;137;p3"/>
            <p:cNvSpPr/>
            <p:nvPr/>
          </p:nvSpPr>
          <p:spPr>
            <a:xfrm>
              <a:off x="186711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 name="Google Shape;138;p3"/>
            <p:cNvSpPr/>
            <p:nvPr/>
          </p:nvSpPr>
          <p:spPr>
            <a:xfrm>
              <a:off x="198661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 name="Google Shape;139;p3"/>
            <p:cNvSpPr/>
            <p:nvPr/>
          </p:nvSpPr>
          <p:spPr>
            <a:xfrm>
              <a:off x="210612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 name="Google Shape;140;p3"/>
            <p:cNvSpPr/>
            <p:nvPr/>
          </p:nvSpPr>
          <p:spPr>
            <a:xfrm>
              <a:off x="222563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 name="Google Shape;141;p3"/>
            <p:cNvSpPr/>
            <p:nvPr/>
          </p:nvSpPr>
          <p:spPr>
            <a:xfrm>
              <a:off x="234514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 name="Google Shape;142;p3"/>
            <p:cNvSpPr/>
            <p:nvPr/>
          </p:nvSpPr>
          <p:spPr>
            <a:xfrm>
              <a:off x="246465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 name="Google Shape;143;p3"/>
            <p:cNvSpPr/>
            <p:nvPr/>
          </p:nvSpPr>
          <p:spPr>
            <a:xfrm>
              <a:off x="258415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 name="Google Shape;144;p3"/>
            <p:cNvSpPr/>
            <p:nvPr/>
          </p:nvSpPr>
          <p:spPr>
            <a:xfrm>
              <a:off x="27036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 name="Google Shape;145;p3"/>
            <p:cNvSpPr/>
            <p:nvPr/>
          </p:nvSpPr>
          <p:spPr>
            <a:xfrm>
              <a:off x="282317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 name="Google Shape;146;p3"/>
            <p:cNvSpPr/>
            <p:nvPr/>
          </p:nvSpPr>
          <p:spPr>
            <a:xfrm>
              <a:off x="294268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 name="Google Shape;147;p3"/>
            <p:cNvSpPr/>
            <p:nvPr/>
          </p:nvSpPr>
          <p:spPr>
            <a:xfrm>
              <a:off x="306219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 name="Google Shape;148;p3"/>
            <p:cNvSpPr/>
            <p:nvPr/>
          </p:nvSpPr>
          <p:spPr>
            <a:xfrm>
              <a:off x="318170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 name="Google Shape;149;p3"/>
            <p:cNvSpPr/>
            <p:nvPr/>
          </p:nvSpPr>
          <p:spPr>
            <a:xfrm>
              <a:off x="330120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 name="Google Shape;150;p3"/>
            <p:cNvSpPr/>
            <p:nvPr/>
          </p:nvSpPr>
          <p:spPr>
            <a:xfrm>
              <a:off x="342071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 name="Google Shape;151;p3"/>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 name="Google Shape;152;p3"/>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 name="Google Shape;153;p3"/>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 name="Google Shape;154;p3"/>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 name="Google Shape;155;p3"/>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 name="Google Shape;156;p3"/>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 name="Google Shape;157;p3"/>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 name="Google Shape;158;p3"/>
            <p:cNvSpPr/>
            <p:nvPr/>
          </p:nvSpPr>
          <p:spPr>
            <a:xfrm>
              <a:off x="115006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 name="Google Shape;159;p3"/>
            <p:cNvSpPr/>
            <p:nvPr/>
          </p:nvSpPr>
          <p:spPr>
            <a:xfrm>
              <a:off x="126956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 name="Google Shape;160;p3"/>
            <p:cNvSpPr/>
            <p:nvPr/>
          </p:nvSpPr>
          <p:spPr>
            <a:xfrm>
              <a:off x="138907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 name="Google Shape;161;p3"/>
            <p:cNvSpPr/>
            <p:nvPr/>
          </p:nvSpPr>
          <p:spPr>
            <a:xfrm>
              <a:off x="1508585"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 name="Google Shape;162;p3"/>
            <p:cNvSpPr/>
            <p:nvPr/>
          </p:nvSpPr>
          <p:spPr>
            <a:xfrm>
              <a:off x="162809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 name="Google Shape;163;p3"/>
            <p:cNvSpPr/>
            <p:nvPr/>
          </p:nvSpPr>
          <p:spPr>
            <a:xfrm>
              <a:off x="174760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 name="Google Shape;164;p3"/>
            <p:cNvSpPr/>
            <p:nvPr/>
          </p:nvSpPr>
          <p:spPr>
            <a:xfrm>
              <a:off x="186711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 name="Google Shape;165;p3"/>
            <p:cNvSpPr/>
            <p:nvPr/>
          </p:nvSpPr>
          <p:spPr>
            <a:xfrm>
              <a:off x="198661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 name="Google Shape;166;p3"/>
            <p:cNvSpPr/>
            <p:nvPr/>
          </p:nvSpPr>
          <p:spPr>
            <a:xfrm>
              <a:off x="210612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 name="Google Shape;167;p3"/>
            <p:cNvSpPr/>
            <p:nvPr/>
          </p:nvSpPr>
          <p:spPr>
            <a:xfrm>
              <a:off x="222563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 name="Google Shape;168;p3"/>
            <p:cNvSpPr/>
            <p:nvPr/>
          </p:nvSpPr>
          <p:spPr>
            <a:xfrm>
              <a:off x="234514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 name="Google Shape;169;p3"/>
            <p:cNvSpPr/>
            <p:nvPr/>
          </p:nvSpPr>
          <p:spPr>
            <a:xfrm>
              <a:off x="246465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 name="Google Shape;170;p3"/>
            <p:cNvSpPr/>
            <p:nvPr/>
          </p:nvSpPr>
          <p:spPr>
            <a:xfrm>
              <a:off x="258415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 name="Google Shape;171;p3"/>
            <p:cNvSpPr/>
            <p:nvPr/>
          </p:nvSpPr>
          <p:spPr>
            <a:xfrm>
              <a:off x="27036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 name="Google Shape;172;p3"/>
            <p:cNvSpPr/>
            <p:nvPr/>
          </p:nvSpPr>
          <p:spPr>
            <a:xfrm>
              <a:off x="282317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 name="Google Shape;173;p3"/>
            <p:cNvSpPr/>
            <p:nvPr/>
          </p:nvSpPr>
          <p:spPr>
            <a:xfrm>
              <a:off x="294268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 name="Google Shape;174;p3"/>
            <p:cNvSpPr/>
            <p:nvPr/>
          </p:nvSpPr>
          <p:spPr>
            <a:xfrm>
              <a:off x="306219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 name="Google Shape;175;p3"/>
            <p:cNvSpPr/>
            <p:nvPr/>
          </p:nvSpPr>
          <p:spPr>
            <a:xfrm>
              <a:off x="318170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 name="Google Shape;176;p3"/>
            <p:cNvSpPr/>
            <p:nvPr/>
          </p:nvSpPr>
          <p:spPr>
            <a:xfrm>
              <a:off x="330120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 name="Google Shape;177;p3"/>
            <p:cNvSpPr/>
            <p:nvPr/>
          </p:nvSpPr>
          <p:spPr>
            <a:xfrm>
              <a:off x="342071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 name="Google Shape;178;p3"/>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 name="Google Shape;179;p3"/>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 name="Google Shape;180;p3"/>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 name="Google Shape;181;p3"/>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 name="Google Shape;182;p3"/>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 name="Google Shape;183;p3"/>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 name="Google Shape;184;p3"/>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 name="Google Shape;185;p3"/>
            <p:cNvSpPr/>
            <p:nvPr/>
          </p:nvSpPr>
          <p:spPr>
            <a:xfrm>
              <a:off x="115006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 name="Google Shape;186;p3"/>
            <p:cNvSpPr/>
            <p:nvPr/>
          </p:nvSpPr>
          <p:spPr>
            <a:xfrm>
              <a:off x="126956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 name="Google Shape;187;p3"/>
            <p:cNvSpPr/>
            <p:nvPr/>
          </p:nvSpPr>
          <p:spPr>
            <a:xfrm>
              <a:off x="138907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 name="Google Shape;188;p3"/>
            <p:cNvSpPr/>
            <p:nvPr/>
          </p:nvSpPr>
          <p:spPr>
            <a:xfrm>
              <a:off x="1508585"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 name="Google Shape;189;p3"/>
            <p:cNvSpPr/>
            <p:nvPr/>
          </p:nvSpPr>
          <p:spPr>
            <a:xfrm>
              <a:off x="162809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 name="Google Shape;190;p3"/>
            <p:cNvSpPr/>
            <p:nvPr/>
          </p:nvSpPr>
          <p:spPr>
            <a:xfrm>
              <a:off x="174760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 name="Google Shape;191;p3"/>
            <p:cNvSpPr/>
            <p:nvPr/>
          </p:nvSpPr>
          <p:spPr>
            <a:xfrm>
              <a:off x="186711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 name="Google Shape;192;p3"/>
            <p:cNvSpPr/>
            <p:nvPr/>
          </p:nvSpPr>
          <p:spPr>
            <a:xfrm>
              <a:off x="198661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 name="Google Shape;193;p3"/>
            <p:cNvSpPr/>
            <p:nvPr/>
          </p:nvSpPr>
          <p:spPr>
            <a:xfrm>
              <a:off x="210612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 name="Google Shape;194;p3"/>
            <p:cNvSpPr/>
            <p:nvPr/>
          </p:nvSpPr>
          <p:spPr>
            <a:xfrm>
              <a:off x="222563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 name="Google Shape;195;p3"/>
            <p:cNvSpPr/>
            <p:nvPr/>
          </p:nvSpPr>
          <p:spPr>
            <a:xfrm>
              <a:off x="234514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 name="Google Shape;196;p3"/>
            <p:cNvSpPr/>
            <p:nvPr/>
          </p:nvSpPr>
          <p:spPr>
            <a:xfrm>
              <a:off x="246465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 name="Google Shape;197;p3"/>
            <p:cNvSpPr/>
            <p:nvPr/>
          </p:nvSpPr>
          <p:spPr>
            <a:xfrm>
              <a:off x="258415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 name="Google Shape;198;p3"/>
            <p:cNvSpPr/>
            <p:nvPr/>
          </p:nvSpPr>
          <p:spPr>
            <a:xfrm>
              <a:off x="27036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 name="Google Shape;199;p3"/>
            <p:cNvSpPr/>
            <p:nvPr/>
          </p:nvSpPr>
          <p:spPr>
            <a:xfrm>
              <a:off x="282317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 name="Google Shape;200;p3"/>
            <p:cNvSpPr/>
            <p:nvPr/>
          </p:nvSpPr>
          <p:spPr>
            <a:xfrm>
              <a:off x="294268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 name="Google Shape;201;p3"/>
            <p:cNvSpPr/>
            <p:nvPr/>
          </p:nvSpPr>
          <p:spPr>
            <a:xfrm>
              <a:off x="306219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 name="Google Shape;202;p3"/>
            <p:cNvSpPr/>
            <p:nvPr/>
          </p:nvSpPr>
          <p:spPr>
            <a:xfrm>
              <a:off x="318170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 name="Google Shape;203;p3"/>
            <p:cNvSpPr/>
            <p:nvPr/>
          </p:nvSpPr>
          <p:spPr>
            <a:xfrm>
              <a:off x="330120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 name="Google Shape;204;p3"/>
            <p:cNvSpPr/>
            <p:nvPr/>
          </p:nvSpPr>
          <p:spPr>
            <a:xfrm>
              <a:off x="342071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 name="Google Shape;205;p3"/>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 name="Google Shape;206;p3"/>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 name="Google Shape;207;p3"/>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 name="Google Shape;208;p3"/>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 name="Google Shape;209;p3"/>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 name="Google Shape;210;p3"/>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 name="Google Shape;211;p3"/>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 name="Google Shape;212;p3"/>
            <p:cNvSpPr/>
            <p:nvPr/>
          </p:nvSpPr>
          <p:spPr>
            <a:xfrm>
              <a:off x="115006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 name="Google Shape;213;p3"/>
            <p:cNvSpPr/>
            <p:nvPr/>
          </p:nvSpPr>
          <p:spPr>
            <a:xfrm>
              <a:off x="126956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 name="Google Shape;214;p3"/>
            <p:cNvSpPr/>
            <p:nvPr/>
          </p:nvSpPr>
          <p:spPr>
            <a:xfrm>
              <a:off x="138907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 name="Google Shape;215;p3"/>
            <p:cNvSpPr/>
            <p:nvPr/>
          </p:nvSpPr>
          <p:spPr>
            <a:xfrm>
              <a:off x="1508585"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 name="Google Shape;216;p3"/>
            <p:cNvSpPr/>
            <p:nvPr/>
          </p:nvSpPr>
          <p:spPr>
            <a:xfrm>
              <a:off x="162809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 name="Google Shape;217;p3"/>
            <p:cNvSpPr/>
            <p:nvPr/>
          </p:nvSpPr>
          <p:spPr>
            <a:xfrm>
              <a:off x="174760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 name="Google Shape;218;p3"/>
            <p:cNvSpPr/>
            <p:nvPr/>
          </p:nvSpPr>
          <p:spPr>
            <a:xfrm>
              <a:off x="186711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 name="Google Shape;219;p3"/>
            <p:cNvSpPr/>
            <p:nvPr/>
          </p:nvSpPr>
          <p:spPr>
            <a:xfrm>
              <a:off x="198661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 name="Google Shape;220;p3"/>
            <p:cNvSpPr/>
            <p:nvPr/>
          </p:nvSpPr>
          <p:spPr>
            <a:xfrm>
              <a:off x="210612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 name="Google Shape;221;p3"/>
            <p:cNvSpPr/>
            <p:nvPr/>
          </p:nvSpPr>
          <p:spPr>
            <a:xfrm>
              <a:off x="222563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 name="Google Shape;222;p3"/>
            <p:cNvSpPr/>
            <p:nvPr/>
          </p:nvSpPr>
          <p:spPr>
            <a:xfrm>
              <a:off x="234514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 name="Google Shape;223;p3"/>
            <p:cNvSpPr/>
            <p:nvPr/>
          </p:nvSpPr>
          <p:spPr>
            <a:xfrm>
              <a:off x="246465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 name="Google Shape;224;p3"/>
            <p:cNvSpPr/>
            <p:nvPr/>
          </p:nvSpPr>
          <p:spPr>
            <a:xfrm>
              <a:off x="258415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 name="Google Shape;225;p3"/>
            <p:cNvSpPr/>
            <p:nvPr/>
          </p:nvSpPr>
          <p:spPr>
            <a:xfrm>
              <a:off x="27036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 name="Google Shape;226;p3"/>
            <p:cNvSpPr/>
            <p:nvPr/>
          </p:nvSpPr>
          <p:spPr>
            <a:xfrm>
              <a:off x="282317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 name="Google Shape;227;p3"/>
            <p:cNvSpPr/>
            <p:nvPr/>
          </p:nvSpPr>
          <p:spPr>
            <a:xfrm>
              <a:off x="294268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 name="Google Shape;228;p3"/>
            <p:cNvSpPr/>
            <p:nvPr/>
          </p:nvSpPr>
          <p:spPr>
            <a:xfrm>
              <a:off x="306219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 name="Google Shape;229;p3"/>
            <p:cNvSpPr/>
            <p:nvPr/>
          </p:nvSpPr>
          <p:spPr>
            <a:xfrm>
              <a:off x="318170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 name="Google Shape;230;p3"/>
            <p:cNvSpPr/>
            <p:nvPr/>
          </p:nvSpPr>
          <p:spPr>
            <a:xfrm>
              <a:off x="330120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 name="Google Shape;231;p3"/>
            <p:cNvSpPr/>
            <p:nvPr/>
          </p:nvSpPr>
          <p:spPr>
            <a:xfrm>
              <a:off x="342071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 name="Google Shape;232;p3"/>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 name="Google Shape;233;p3"/>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 name="Google Shape;234;p3"/>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 name="Google Shape;235;p3"/>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 name="Google Shape;236;p3"/>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 name="Google Shape;237;p3"/>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 name="Google Shape;238;p3"/>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 name="Google Shape;239;p3"/>
            <p:cNvSpPr/>
            <p:nvPr/>
          </p:nvSpPr>
          <p:spPr>
            <a:xfrm>
              <a:off x="115006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 name="Google Shape;240;p3"/>
            <p:cNvSpPr/>
            <p:nvPr/>
          </p:nvSpPr>
          <p:spPr>
            <a:xfrm>
              <a:off x="126956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 name="Google Shape;241;p3"/>
            <p:cNvSpPr/>
            <p:nvPr/>
          </p:nvSpPr>
          <p:spPr>
            <a:xfrm>
              <a:off x="138907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 name="Google Shape;242;p3"/>
            <p:cNvSpPr/>
            <p:nvPr/>
          </p:nvSpPr>
          <p:spPr>
            <a:xfrm>
              <a:off x="1508585"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 name="Google Shape;243;p3"/>
            <p:cNvSpPr/>
            <p:nvPr/>
          </p:nvSpPr>
          <p:spPr>
            <a:xfrm>
              <a:off x="162809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 name="Google Shape;244;p3"/>
            <p:cNvSpPr/>
            <p:nvPr/>
          </p:nvSpPr>
          <p:spPr>
            <a:xfrm>
              <a:off x="174760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 name="Google Shape;245;p3"/>
            <p:cNvSpPr/>
            <p:nvPr/>
          </p:nvSpPr>
          <p:spPr>
            <a:xfrm>
              <a:off x="186711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 name="Google Shape;246;p3"/>
            <p:cNvSpPr/>
            <p:nvPr/>
          </p:nvSpPr>
          <p:spPr>
            <a:xfrm>
              <a:off x="198661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 name="Google Shape;247;p3"/>
            <p:cNvSpPr/>
            <p:nvPr/>
          </p:nvSpPr>
          <p:spPr>
            <a:xfrm>
              <a:off x="210612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 name="Google Shape;248;p3"/>
            <p:cNvSpPr/>
            <p:nvPr/>
          </p:nvSpPr>
          <p:spPr>
            <a:xfrm>
              <a:off x="222563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 name="Google Shape;249;p3"/>
            <p:cNvSpPr/>
            <p:nvPr/>
          </p:nvSpPr>
          <p:spPr>
            <a:xfrm>
              <a:off x="234514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 name="Google Shape;250;p3"/>
            <p:cNvSpPr/>
            <p:nvPr/>
          </p:nvSpPr>
          <p:spPr>
            <a:xfrm>
              <a:off x="246465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 name="Google Shape;251;p3"/>
            <p:cNvSpPr/>
            <p:nvPr/>
          </p:nvSpPr>
          <p:spPr>
            <a:xfrm>
              <a:off x="258415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 name="Google Shape;252;p3"/>
            <p:cNvSpPr/>
            <p:nvPr/>
          </p:nvSpPr>
          <p:spPr>
            <a:xfrm>
              <a:off x="27036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 name="Google Shape;253;p3"/>
            <p:cNvSpPr/>
            <p:nvPr/>
          </p:nvSpPr>
          <p:spPr>
            <a:xfrm>
              <a:off x="282317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 name="Google Shape;254;p3"/>
            <p:cNvSpPr/>
            <p:nvPr/>
          </p:nvSpPr>
          <p:spPr>
            <a:xfrm>
              <a:off x="294268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 name="Google Shape;255;p3"/>
            <p:cNvSpPr/>
            <p:nvPr/>
          </p:nvSpPr>
          <p:spPr>
            <a:xfrm>
              <a:off x="306219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 name="Google Shape;256;p3"/>
            <p:cNvSpPr/>
            <p:nvPr/>
          </p:nvSpPr>
          <p:spPr>
            <a:xfrm>
              <a:off x="318170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 name="Google Shape;257;p3"/>
            <p:cNvSpPr/>
            <p:nvPr/>
          </p:nvSpPr>
          <p:spPr>
            <a:xfrm>
              <a:off x="330120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 name="Google Shape;258;p3"/>
            <p:cNvSpPr/>
            <p:nvPr/>
          </p:nvSpPr>
          <p:spPr>
            <a:xfrm>
              <a:off x="342071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 name="Google Shape;259;p3"/>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 name="Google Shape;260;p3"/>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 name="Google Shape;261;p3"/>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 name="Google Shape;262;p3"/>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 name="Google Shape;263;p3"/>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 name="Google Shape;264;p3"/>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 name="Google Shape;265;p3"/>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 name="Google Shape;266;p3"/>
            <p:cNvSpPr/>
            <p:nvPr/>
          </p:nvSpPr>
          <p:spPr>
            <a:xfrm>
              <a:off x="115006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 name="Google Shape;267;p3"/>
            <p:cNvSpPr/>
            <p:nvPr/>
          </p:nvSpPr>
          <p:spPr>
            <a:xfrm>
              <a:off x="126956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 name="Google Shape;268;p3"/>
            <p:cNvSpPr/>
            <p:nvPr/>
          </p:nvSpPr>
          <p:spPr>
            <a:xfrm>
              <a:off x="138907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 name="Google Shape;269;p3"/>
            <p:cNvSpPr/>
            <p:nvPr/>
          </p:nvSpPr>
          <p:spPr>
            <a:xfrm>
              <a:off x="1508585"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 name="Google Shape;270;p3"/>
            <p:cNvSpPr/>
            <p:nvPr/>
          </p:nvSpPr>
          <p:spPr>
            <a:xfrm>
              <a:off x="162809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 name="Google Shape;271;p3"/>
            <p:cNvSpPr/>
            <p:nvPr/>
          </p:nvSpPr>
          <p:spPr>
            <a:xfrm>
              <a:off x="174760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 name="Google Shape;272;p3"/>
            <p:cNvSpPr/>
            <p:nvPr/>
          </p:nvSpPr>
          <p:spPr>
            <a:xfrm>
              <a:off x="186711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 name="Google Shape;273;p3"/>
            <p:cNvSpPr/>
            <p:nvPr/>
          </p:nvSpPr>
          <p:spPr>
            <a:xfrm>
              <a:off x="198661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 name="Google Shape;274;p3"/>
            <p:cNvSpPr/>
            <p:nvPr/>
          </p:nvSpPr>
          <p:spPr>
            <a:xfrm>
              <a:off x="210612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 name="Google Shape;275;p3"/>
            <p:cNvSpPr/>
            <p:nvPr/>
          </p:nvSpPr>
          <p:spPr>
            <a:xfrm>
              <a:off x="222563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 name="Google Shape;276;p3"/>
            <p:cNvSpPr/>
            <p:nvPr/>
          </p:nvSpPr>
          <p:spPr>
            <a:xfrm>
              <a:off x="234514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 name="Google Shape;277;p3"/>
            <p:cNvSpPr/>
            <p:nvPr/>
          </p:nvSpPr>
          <p:spPr>
            <a:xfrm>
              <a:off x="246465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 name="Google Shape;278;p3"/>
            <p:cNvSpPr/>
            <p:nvPr/>
          </p:nvSpPr>
          <p:spPr>
            <a:xfrm>
              <a:off x="258415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 name="Google Shape;279;p3"/>
            <p:cNvSpPr/>
            <p:nvPr/>
          </p:nvSpPr>
          <p:spPr>
            <a:xfrm>
              <a:off x="27036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 name="Google Shape;280;p3"/>
            <p:cNvSpPr/>
            <p:nvPr/>
          </p:nvSpPr>
          <p:spPr>
            <a:xfrm>
              <a:off x="282317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 name="Google Shape;281;p3"/>
            <p:cNvSpPr/>
            <p:nvPr/>
          </p:nvSpPr>
          <p:spPr>
            <a:xfrm>
              <a:off x="294268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 name="Google Shape;282;p3"/>
            <p:cNvSpPr/>
            <p:nvPr/>
          </p:nvSpPr>
          <p:spPr>
            <a:xfrm>
              <a:off x="306219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 name="Google Shape;283;p3"/>
            <p:cNvSpPr/>
            <p:nvPr/>
          </p:nvSpPr>
          <p:spPr>
            <a:xfrm>
              <a:off x="318170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 name="Google Shape;284;p3"/>
            <p:cNvSpPr/>
            <p:nvPr/>
          </p:nvSpPr>
          <p:spPr>
            <a:xfrm>
              <a:off x="330120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 name="Google Shape;285;p3"/>
            <p:cNvSpPr/>
            <p:nvPr/>
          </p:nvSpPr>
          <p:spPr>
            <a:xfrm>
              <a:off x="342071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 name="Google Shape;286;p3"/>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 name="Google Shape;287;p3"/>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 name="Google Shape;288;p3"/>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 name="Google Shape;289;p3"/>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 name="Google Shape;290;p3"/>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 name="Google Shape;291;p3"/>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 name="Google Shape;292;p3"/>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 name="Google Shape;293;p3"/>
            <p:cNvSpPr/>
            <p:nvPr/>
          </p:nvSpPr>
          <p:spPr>
            <a:xfrm>
              <a:off x="115006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 name="Google Shape;294;p3"/>
            <p:cNvSpPr/>
            <p:nvPr/>
          </p:nvSpPr>
          <p:spPr>
            <a:xfrm>
              <a:off x="126956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5" name="Google Shape;295;p3"/>
            <p:cNvSpPr/>
            <p:nvPr/>
          </p:nvSpPr>
          <p:spPr>
            <a:xfrm>
              <a:off x="138907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6" name="Google Shape;296;p3"/>
            <p:cNvSpPr/>
            <p:nvPr/>
          </p:nvSpPr>
          <p:spPr>
            <a:xfrm>
              <a:off x="1508585"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7" name="Google Shape;297;p3"/>
            <p:cNvSpPr/>
            <p:nvPr/>
          </p:nvSpPr>
          <p:spPr>
            <a:xfrm>
              <a:off x="162809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8" name="Google Shape;298;p3"/>
            <p:cNvSpPr/>
            <p:nvPr/>
          </p:nvSpPr>
          <p:spPr>
            <a:xfrm>
              <a:off x="174760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9" name="Google Shape;299;p3"/>
            <p:cNvSpPr/>
            <p:nvPr/>
          </p:nvSpPr>
          <p:spPr>
            <a:xfrm>
              <a:off x="186711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0" name="Google Shape;300;p3"/>
            <p:cNvSpPr/>
            <p:nvPr/>
          </p:nvSpPr>
          <p:spPr>
            <a:xfrm>
              <a:off x="198661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1" name="Google Shape;301;p3"/>
            <p:cNvSpPr/>
            <p:nvPr/>
          </p:nvSpPr>
          <p:spPr>
            <a:xfrm>
              <a:off x="210612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2" name="Google Shape;302;p3"/>
            <p:cNvSpPr/>
            <p:nvPr/>
          </p:nvSpPr>
          <p:spPr>
            <a:xfrm>
              <a:off x="222563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3" name="Google Shape;303;p3"/>
            <p:cNvSpPr/>
            <p:nvPr/>
          </p:nvSpPr>
          <p:spPr>
            <a:xfrm>
              <a:off x="234514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4" name="Google Shape;304;p3"/>
            <p:cNvSpPr/>
            <p:nvPr/>
          </p:nvSpPr>
          <p:spPr>
            <a:xfrm>
              <a:off x="246465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5" name="Google Shape;305;p3"/>
            <p:cNvSpPr/>
            <p:nvPr/>
          </p:nvSpPr>
          <p:spPr>
            <a:xfrm>
              <a:off x="258415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6" name="Google Shape;306;p3"/>
            <p:cNvSpPr/>
            <p:nvPr/>
          </p:nvSpPr>
          <p:spPr>
            <a:xfrm>
              <a:off x="27036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7" name="Google Shape;307;p3"/>
            <p:cNvSpPr/>
            <p:nvPr/>
          </p:nvSpPr>
          <p:spPr>
            <a:xfrm>
              <a:off x="282317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8" name="Google Shape;308;p3"/>
            <p:cNvSpPr/>
            <p:nvPr/>
          </p:nvSpPr>
          <p:spPr>
            <a:xfrm>
              <a:off x="294268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9" name="Google Shape;309;p3"/>
            <p:cNvSpPr/>
            <p:nvPr/>
          </p:nvSpPr>
          <p:spPr>
            <a:xfrm>
              <a:off x="306219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0" name="Google Shape;310;p3"/>
            <p:cNvSpPr/>
            <p:nvPr/>
          </p:nvSpPr>
          <p:spPr>
            <a:xfrm>
              <a:off x="318170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1" name="Google Shape;311;p3"/>
            <p:cNvSpPr/>
            <p:nvPr/>
          </p:nvSpPr>
          <p:spPr>
            <a:xfrm>
              <a:off x="330120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2" name="Google Shape;312;p3"/>
            <p:cNvSpPr/>
            <p:nvPr/>
          </p:nvSpPr>
          <p:spPr>
            <a:xfrm>
              <a:off x="342071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3" name="Google Shape;313;p3"/>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4" name="Google Shape;314;p3"/>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5" name="Google Shape;315;p3"/>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6" name="Google Shape;316;p3"/>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7" name="Google Shape;317;p3"/>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8" name="Google Shape;318;p3"/>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9" name="Google Shape;319;p3"/>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0" name="Google Shape;320;p3"/>
            <p:cNvSpPr/>
            <p:nvPr/>
          </p:nvSpPr>
          <p:spPr>
            <a:xfrm>
              <a:off x="115006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1" name="Google Shape;321;p3"/>
            <p:cNvSpPr/>
            <p:nvPr/>
          </p:nvSpPr>
          <p:spPr>
            <a:xfrm>
              <a:off x="126956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2" name="Google Shape;322;p3"/>
            <p:cNvSpPr/>
            <p:nvPr/>
          </p:nvSpPr>
          <p:spPr>
            <a:xfrm>
              <a:off x="138907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3" name="Google Shape;323;p3"/>
            <p:cNvSpPr/>
            <p:nvPr/>
          </p:nvSpPr>
          <p:spPr>
            <a:xfrm>
              <a:off x="1508585"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4" name="Google Shape;324;p3"/>
            <p:cNvSpPr/>
            <p:nvPr/>
          </p:nvSpPr>
          <p:spPr>
            <a:xfrm>
              <a:off x="162809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5" name="Google Shape;325;p3"/>
            <p:cNvSpPr/>
            <p:nvPr/>
          </p:nvSpPr>
          <p:spPr>
            <a:xfrm>
              <a:off x="174760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6" name="Google Shape;326;p3"/>
            <p:cNvSpPr/>
            <p:nvPr/>
          </p:nvSpPr>
          <p:spPr>
            <a:xfrm>
              <a:off x="186711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7" name="Google Shape;327;p3"/>
            <p:cNvSpPr/>
            <p:nvPr/>
          </p:nvSpPr>
          <p:spPr>
            <a:xfrm>
              <a:off x="198661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8" name="Google Shape;328;p3"/>
            <p:cNvSpPr/>
            <p:nvPr/>
          </p:nvSpPr>
          <p:spPr>
            <a:xfrm>
              <a:off x="210612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9" name="Google Shape;329;p3"/>
            <p:cNvSpPr/>
            <p:nvPr/>
          </p:nvSpPr>
          <p:spPr>
            <a:xfrm>
              <a:off x="222563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0" name="Google Shape;330;p3"/>
            <p:cNvSpPr/>
            <p:nvPr/>
          </p:nvSpPr>
          <p:spPr>
            <a:xfrm>
              <a:off x="234514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1" name="Google Shape;331;p3"/>
            <p:cNvSpPr/>
            <p:nvPr/>
          </p:nvSpPr>
          <p:spPr>
            <a:xfrm>
              <a:off x="246465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2" name="Google Shape;332;p3"/>
            <p:cNvSpPr/>
            <p:nvPr/>
          </p:nvSpPr>
          <p:spPr>
            <a:xfrm>
              <a:off x="258415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3" name="Google Shape;333;p3"/>
            <p:cNvSpPr/>
            <p:nvPr/>
          </p:nvSpPr>
          <p:spPr>
            <a:xfrm>
              <a:off x="27036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4" name="Google Shape;334;p3"/>
            <p:cNvSpPr/>
            <p:nvPr/>
          </p:nvSpPr>
          <p:spPr>
            <a:xfrm>
              <a:off x="282317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5" name="Google Shape;335;p3"/>
            <p:cNvSpPr/>
            <p:nvPr/>
          </p:nvSpPr>
          <p:spPr>
            <a:xfrm>
              <a:off x="294268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6" name="Google Shape;336;p3"/>
            <p:cNvSpPr/>
            <p:nvPr/>
          </p:nvSpPr>
          <p:spPr>
            <a:xfrm>
              <a:off x="306219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7" name="Google Shape;337;p3"/>
            <p:cNvSpPr/>
            <p:nvPr/>
          </p:nvSpPr>
          <p:spPr>
            <a:xfrm>
              <a:off x="318170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8" name="Google Shape;338;p3"/>
            <p:cNvSpPr/>
            <p:nvPr/>
          </p:nvSpPr>
          <p:spPr>
            <a:xfrm>
              <a:off x="330120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9" name="Google Shape;339;p3"/>
            <p:cNvSpPr/>
            <p:nvPr/>
          </p:nvSpPr>
          <p:spPr>
            <a:xfrm>
              <a:off x="342071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0" name="Google Shape;340;p3"/>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1" name="Google Shape;341;p3"/>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2" name="Google Shape;342;p3"/>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3" name="Google Shape;343;p3"/>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4" name="Google Shape;344;p3"/>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5" name="Google Shape;345;p3"/>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6" name="Google Shape;346;p3"/>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7" name="Google Shape;347;p3"/>
            <p:cNvSpPr/>
            <p:nvPr/>
          </p:nvSpPr>
          <p:spPr>
            <a:xfrm>
              <a:off x="115006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8" name="Google Shape;348;p3"/>
            <p:cNvSpPr/>
            <p:nvPr/>
          </p:nvSpPr>
          <p:spPr>
            <a:xfrm>
              <a:off x="126956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9" name="Google Shape;349;p3"/>
            <p:cNvSpPr/>
            <p:nvPr/>
          </p:nvSpPr>
          <p:spPr>
            <a:xfrm>
              <a:off x="138907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0" name="Google Shape;350;p3"/>
            <p:cNvSpPr/>
            <p:nvPr/>
          </p:nvSpPr>
          <p:spPr>
            <a:xfrm>
              <a:off x="1508585"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1" name="Google Shape;351;p3"/>
            <p:cNvSpPr/>
            <p:nvPr/>
          </p:nvSpPr>
          <p:spPr>
            <a:xfrm>
              <a:off x="162809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2" name="Google Shape;352;p3"/>
            <p:cNvSpPr/>
            <p:nvPr/>
          </p:nvSpPr>
          <p:spPr>
            <a:xfrm>
              <a:off x="174760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3" name="Google Shape;353;p3"/>
            <p:cNvSpPr/>
            <p:nvPr/>
          </p:nvSpPr>
          <p:spPr>
            <a:xfrm>
              <a:off x="186711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4" name="Google Shape;354;p3"/>
            <p:cNvSpPr/>
            <p:nvPr/>
          </p:nvSpPr>
          <p:spPr>
            <a:xfrm>
              <a:off x="198661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5" name="Google Shape;355;p3"/>
            <p:cNvSpPr/>
            <p:nvPr/>
          </p:nvSpPr>
          <p:spPr>
            <a:xfrm>
              <a:off x="210612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6" name="Google Shape;356;p3"/>
            <p:cNvSpPr/>
            <p:nvPr/>
          </p:nvSpPr>
          <p:spPr>
            <a:xfrm>
              <a:off x="222563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7" name="Google Shape;357;p3"/>
            <p:cNvSpPr/>
            <p:nvPr/>
          </p:nvSpPr>
          <p:spPr>
            <a:xfrm>
              <a:off x="234514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8" name="Google Shape;358;p3"/>
            <p:cNvSpPr/>
            <p:nvPr/>
          </p:nvSpPr>
          <p:spPr>
            <a:xfrm>
              <a:off x="246465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9" name="Google Shape;359;p3"/>
            <p:cNvSpPr/>
            <p:nvPr/>
          </p:nvSpPr>
          <p:spPr>
            <a:xfrm>
              <a:off x="258415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0" name="Google Shape;360;p3"/>
            <p:cNvSpPr/>
            <p:nvPr/>
          </p:nvSpPr>
          <p:spPr>
            <a:xfrm>
              <a:off x="27036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1" name="Google Shape;361;p3"/>
            <p:cNvSpPr/>
            <p:nvPr/>
          </p:nvSpPr>
          <p:spPr>
            <a:xfrm>
              <a:off x="282317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2" name="Google Shape;362;p3"/>
            <p:cNvSpPr/>
            <p:nvPr/>
          </p:nvSpPr>
          <p:spPr>
            <a:xfrm>
              <a:off x="294268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3" name="Google Shape;363;p3"/>
            <p:cNvSpPr/>
            <p:nvPr/>
          </p:nvSpPr>
          <p:spPr>
            <a:xfrm>
              <a:off x="306219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4" name="Google Shape;364;p3"/>
            <p:cNvSpPr/>
            <p:nvPr/>
          </p:nvSpPr>
          <p:spPr>
            <a:xfrm>
              <a:off x="318170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5" name="Google Shape;365;p3"/>
            <p:cNvSpPr/>
            <p:nvPr/>
          </p:nvSpPr>
          <p:spPr>
            <a:xfrm>
              <a:off x="330120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6" name="Google Shape;366;p3"/>
            <p:cNvSpPr/>
            <p:nvPr/>
          </p:nvSpPr>
          <p:spPr>
            <a:xfrm>
              <a:off x="342071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7" name="Google Shape;367;p3"/>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8" name="Google Shape;368;p3"/>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9" name="Google Shape;369;p3"/>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0" name="Google Shape;370;p3"/>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1" name="Google Shape;371;p3"/>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2" name="Google Shape;372;p3"/>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3" name="Google Shape;373;p3"/>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4" name="Google Shape;374;p3"/>
            <p:cNvSpPr/>
            <p:nvPr/>
          </p:nvSpPr>
          <p:spPr>
            <a:xfrm>
              <a:off x="115006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5" name="Google Shape;375;p3"/>
            <p:cNvSpPr/>
            <p:nvPr/>
          </p:nvSpPr>
          <p:spPr>
            <a:xfrm>
              <a:off x="126956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6" name="Google Shape;376;p3"/>
            <p:cNvSpPr/>
            <p:nvPr/>
          </p:nvSpPr>
          <p:spPr>
            <a:xfrm>
              <a:off x="138907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7" name="Google Shape;377;p3"/>
            <p:cNvSpPr/>
            <p:nvPr/>
          </p:nvSpPr>
          <p:spPr>
            <a:xfrm>
              <a:off x="1508585"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8" name="Google Shape;378;p3"/>
            <p:cNvSpPr/>
            <p:nvPr/>
          </p:nvSpPr>
          <p:spPr>
            <a:xfrm>
              <a:off x="162809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9" name="Google Shape;379;p3"/>
            <p:cNvSpPr/>
            <p:nvPr/>
          </p:nvSpPr>
          <p:spPr>
            <a:xfrm>
              <a:off x="174760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0" name="Google Shape;380;p3"/>
            <p:cNvSpPr/>
            <p:nvPr/>
          </p:nvSpPr>
          <p:spPr>
            <a:xfrm>
              <a:off x="186711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1" name="Google Shape;381;p3"/>
            <p:cNvSpPr/>
            <p:nvPr/>
          </p:nvSpPr>
          <p:spPr>
            <a:xfrm>
              <a:off x="198661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2" name="Google Shape;382;p3"/>
            <p:cNvSpPr/>
            <p:nvPr/>
          </p:nvSpPr>
          <p:spPr>
            <a:xfrm>
              <a:off x="210612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3" name="Google Shape;383;p3"/>
            <p:cNvSpPr/>
            <p:nvPr/>
          </p:nvSpPr>
          <p:spPr>
            <a:xfrm>
              <a:off x="222563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4" name="Google Shape;384;p3"/>
            <p:cNvSpPr/>
            <p:nvPr/>
          </p:nvSpPr>
          <p:spPr>
            <a:xfrm>
              <a:off x="234514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5" name="Google Shape;385;p3"/>
            <p:cNvSpPr/>
            <p:nvPr/>
          </p:nvSpPr>
          <p:spPr>
            <a:xfrm>
              <a:off x="246465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6" name="Google Shape;386;p3"/>
            <p:cNvSpPr/>
            <p:nvPr/>
          </p:nvSpPr>
          <p:spPr>
            <a:xfrm>
              <a:off x="258415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7" name="Google Shape;387;p3"/>
            <p:cNvSpPr/>
            <p:nvPr/>
          </p:nvSpPr>
          <p:spPr>
            <a:xfrm>
              <a:off x="27036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8" name="Google Shape;388;p3"/>
            <p:cNvSpPr/>
            <p:nvPr/>
          </p:nvSpPr>
          <p:spPr>
            <a:xfrm>
              <a:off x="282317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9" name="Google Shape;389;p3"/>
            <p:cNvSpPr/>
            <p:nvPr/>
          </p:nvSpPr>
          <p:spPr>
            <a:xfrm>
              <a:off x="294268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0" name="Google Shape;390;p3"/>
            <p:cNvSpPr/>
            <p:nvPr/>
          </p:nvSpPr>
          <p:spPr>
            <a:xfrm>
              <a:off x="306219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1" name="Google Shape;391;p3"/>
            <p:cNvSpPr/>
            <p:nvPr/>
          </p:nvSpPr>
          <p:spPr>
            <a:xfrm>
              <a:off x="318170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2" name="Google Shape;392;p3"/>
            <p:cNvSpPr/>
            <p:nvPr/>
          </p:nvSpPr>
          <p:spPr>
            <a:xfrm>
              <a:off x="330120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3" name="Google Shape;393;p3"/>
            <p:cNvSpPr/>
            <p:nvPr/>
          </p:nvSpPr>
          <p:spPr>
            <a:xfrm>
              <a:off x="342071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4" name="Google Shape;394;p3"/>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5" name="Google Shape;395;p3"/>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6" name="Google Shape;396;p3"/>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7" name="Google Shape;397;p3"/>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8" name="Google Shape;398;p3"/>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9" name="Google Shape;399;p3"/>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0" name="Google Shape;400;p3"/>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1" name="Google Shape;401;p3"/>
            <p:cNvSpPr/>
            <p:nvPr/>
          </p:nvSpPr>
          <p:spPr>
            <a:xfrm>
              <a:off x="115006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2" name="Google Shape;402;p3"/>
            <p:cNvSpPr/>
            <p:nvPr/>
          </p:nvSpPr>
          <p:spPr>
            <a:xfrm>
              <a:off x="126956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3" name="Google Shape;403;p3"/>
            <p:cNvSpPr/>
            <p:nvPr/>
          </p:nvSpPr>
          <p:spPr>
            <a:xfrm>
              <a:off x="138907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4" name="Google Shape;404;p3"/>
            <p:cNvSpPr/>
            <p:nvPr/>
          </p:nvSpPr>
          <p:spPr>
            <a:xfrm>
              <a:off x="1508585"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5" name="Google Shape;405;p3"/>
            <p:cNvSpPr/>
            <p:nvPr/>
          </p:nvSpPr>
          <p:spPr>
            <a:xfrm>
              <a:off x="162809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6" name="Google Shape;406;p3"/>
            <p:cNvSpPr/>
            <p:nvPr/>
          </p:nvSpPr>
          <p:spPr>
            <a:xfrm>
              <a:off x="174760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7" name="Google Shape;407;p3"/>
            <p:cNvSpPr/>
            <p:nvPr/>
          </p:nvSpPr>
          <p:spPr>
            <a:xfrm>
              <a:off x="186711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8" name="Google Shape;408;p3"/>
            <p:cNvSpPr/>
            <p:nvPr/>
          </p:nvSpPr>
          <p:spPr>
            <a:xfrm>
              <a:off x="198661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9" name="Google Shape;409;p3"/>
            <p:cNvSpPr/>
            <p:nvPr/>
          </p:nvSpPr>
          <p:spPr>
            <a:xfrm>
              <a:off x="210612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0" name="Google Shape;410;p3"/>
            <p:cNvSpPr/>
            <p:nvPr/>
          </p:nvSpPr>
          <p:spPr>
            <a:xfrm>
              <a:off x="222563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1" name="Google Shape;411;p3"/>
            <p:cNvSpPr/>
            <p:nvPr/>
          </p:nvSpPr>
          <p:spPr>
            <a:xfrm>
              <a:off x="234514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2" name="Google Shape;412;p3"/>
            <p:cNvSpPr/>
            <p:nvPr/>
          </p:nvSpPr>
          <p:spPr>
            <a:xfrm>
              <a:off x="246465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3" name="Google Shape;413;p3"/>
            <p:cNvSpPr/>
            <p:nvPr/>
          </p:nvSpPr>
          <p:spPr>
            <a:xfrm>
              <a:off x="258415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4" name="Google Shape;414;p3"/>
            <p:cNvSpPr/>
            <p:nvPr/>
          </p:nvSpPr>
          <p:spPr>
            <a:xfrm>
              <a:off x="27036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5" name="Google Shape;415;p3"/>
            <p:cNvSpPr/>
            <p:nvPr/>
          </p:nvSpPr>
          <p:spPr>
            <a:xfrm>
              <a:off x="282317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6" name="Google Shape;416;p3"/>
            <p:cNvSpPr/>
            <p:nvPr/>
          </p:nvSpPr>
          <p:spPr>
            <a:xfrm>
              <a:off x="294268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7" name="Google Shape;417;p3"/>
            <p:cNvSpPr/>
            <p:nvPr/>
          </p:nvSpPr>
          <p:spPr>
            <a:xfrm>
              <a:off x="306219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8" name="Google Shape;418;p3"/>
            <p:cNvSpPr/>
            <p:nvPr/>
          </p:nvSpPr>
          <p:spPr>
            <a:xfrm>
              <a:off x="318170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9" name="Google Shape;419;p3"/>
            <p:cNvSpPr/>
            <p:nvPr/>
          </p:nvSpPr>
          <p:spPr>
            <a:xfrm>
              <a:off x="330120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0" name="Google Shape;420;p3"/>
            <p:cNvSpPr/>
            <p:nvPr/>
          </p:nvSpPr>
          <p:spPr>
            <a:xfrm>
              <a:off x="342071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1" name="Google Shape;421;p3"/>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2" name="Google Shape;422;p3"/>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3" name="Google Shape;423;p3"/>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4" name="Google Shape;424;p3"/>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5" name="Google Shape;425;p3"/>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6" name="Google Shape;426;p3"/>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7" name="Google Shape;427;p3"/>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8" name="Google Shape;428;p3"/>
            <p:cNvSpPr/>
            <p:nvPr/>
          </p:nvSpPr>
          <p:spPr>
            <a:xfrm>
              <a:off x="115006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9" name="Google Shape;429;p3"/>
            <p:cNvSpPr/>
            <p:nvPr/>
          </p:nvSpPr>
          <p:spPr>
            <a:xfrm>
              <a:off x="126956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0" name="Google Shape;430;p3"/>
            <p:cNvSpPr/>
            <p:nvPr/>
          </p:nvSpPr>
          <p:spPr>
            <a:xfrm>
              <a:off x="138907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1" name="Google Shape;431;p3"/>
            <p:cNvSpPr/>
            <p:nvPr/>
          </p:nvSpPr>
          <p:spPr>
            <a:xfrm>
              <a:off x="1508585"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2" name="Google Shape;432;p3"/>
            <p:cNvSpPr/>
            <p:nvPr/>
          </p:nvSpPr>
          <p:spPr>
            <a:xfrm>
              <a:off x="162809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3" name="Google Shape;433;p3"/>
            <p:cNvSpPr/>
            <p:nvPr/>
          </p:nvSpPr>
          <p:spPr>
            <a:xfrm>
              <a:off x="174760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4" name="Google Shape;434;p3"/>
            <p:cNvSpPr/>
            <p:nvPr/>
          </p:nvSpPr>
          <p:spPr>
            <a:xfrm>
              <a:off x="186711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5" name="Google Shape;435;p3"/>
            <p:cNvSpPr/>
            <p:nvPr/>
          </p:nvSpPr>
          <p:spPr>
            <a:xfrm>
              <a:off x="198661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6" name="Google Shape;436;p3"/>
            <p:cNvSpPr/>
            <p:nvPr/>
          </p:nvSpPr>
          <p:spPr>
            <a:xfrm>
              <a:off x="210612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7" name="Google Shape;437;p3"/>
            <p:cNvSpPr/>
            <p:nvPr/>
          </p:nvSpPr>
          <p:spPr>
            <a:xfrm>
              <a:off x="222563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8" name="Google Shape;438;p3"/>
            <p:cNvSpPr/>
            <p:nvPr/>
          </p:nvSpPr>
          <p:spPr>
            <a:xfrm>
              <a:off x="234514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9" name="Google Shape;439;p3"/>
            <p:cNvSpPr/>
            <p:nvPr/>
          </p:nvSpPr>
          <p:spPr>
            <a:xfrm>
              <a:off x="246465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0" name="Google Shape;440;p3"/>
            <p:cNvSpPr/>
            <p:nvPr/>
          </p:nvSpPr>
          <p:spPr>
            <a:xfrm>
              <a:off x="258415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1" name="Google Shape;441;p3"/>
            <p:cNvSpPr/>
            <p:nvPr/>
          </p:nvSpPr>
          <p:spPr>
            <a:xfrm>
              <a:off x="27036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2" name="Google Shape;442;p3"/>
            <p:cNvSpPr/>
            <p:nvPr/>
          </p:nvSpPr>
          <p:spPr>
            <a:xfrm>
              <a:off x="282317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3" name="Google Shape;443;p3"/>
            <p:cNvSpPr/>
            <p:nvPr/>
          </p:nvSpPr>
          <p:spPr>
            <a:xfrm>
              <a:off x="294268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4" name="Google Shape;444;p3"/>
            <p:cNvSpPr/>
            <p:nvPr/>
          </p:nvSpPr>
          <p:spPr>
            <a:xfrm>
              <a:off x="306219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5" name="Google Shape;445;p3"/>
            <p:cNvSpPr/>
            <p:nvPr/>
          </p:nvSpPr>
          <p:spPr>
            <a:xfrm>
              <a:off x="318170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6" name="Google Shape;446;p3"/>
            <p:cNvSpPr/>
            <p:nvPr/>
          </p:nvSpPr>
          <p:spPr>
            <a:xfrm>
              <a:off x="330120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7" name="Google Shape;447;p3"/>
            <p:cNvSpPr/>
            <p:nvPr/>
          </p:nvSpPr>
          <p:spPr>
            <a:xfrm>
              <a:off x="342071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8" name="Google Shape;448;p3"/>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9" name="Google Shape;449;p3"/>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0" name="Google Shape;450;p3"/>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1" name="Google Shape;451;p3"/>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2" name="Google Shape;452;p3"/>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3" name="Google Shape;453;p3"/>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4" name="Google Shape;454;p3"/>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5" name="Google Shape;455;p3"/>
            <p:cNvSpPr/>
            <p:nvPr/>
          </p:nvSpPr>
          <p:spPr>
            <a:xfrm>
              <a:off x="115006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6" name="Google Shape;456;p3"/>
            <p:cNvSpPr/>
            <p:nvPr/>
          </p:nvSpPr>
          <p:spPr>
            <a:xfrm>
              <a:off x="126956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7" name="Google Shape;457;p3"/>
            <p:cNvSpPr/>
            <p:nvPr/>
          </p:nvSpPr>
          <p:spPr>
            <a:xfrm>
              <a:off x="138907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8" name="Google Shape;458;p3"/>
            <p:cNvSpPr/>
            <p:nvPr/>
          </p:nvSpPr>
          <p:spPr>
            <a:xfrm>
              <a:off x="1508585"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9" name="Google Shape;459;p3"/>
            <p:cNvSpPr/>
            <p:nvPr/>
          </p:nvSpPr>
          <p:spPr>
            <a:xfrm>
              <a:off x="162809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0" name="Google Shape;460;p3"/>
            <p:cNvSpPr/>
            <p:nvPr/>
          </p:nvSpPr>
          <p:spPr>
            <a:xfrm>
              <a:off x="174760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1" name="Google Shape;461;p3"/>
            <p:cNvSpPr/>
            <p:nvPr/>
          </p:nvSpPr>
          <p:spPr>
            <a:xfrm>
              <a:off x="186711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2" name="Google Shape;462;p3"/>
            <p:cNvSpPr/>
            <p:nvPr/>
          </p:nvSpPr>
          <p:spPr>
            <a:xfrm>
              <a:off x="198661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3" name="Google Shape;463;p3"/>
            <p:cNvSpPr/>
            <p:nvPr/>
          </p:nvSpPr>
          <p:spPr>
            <a:xfrm>
              <a:off x="210612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4" name="Google Shape;464;p3"/>
            <p:cNvSpPr/>
            <p:nvPr/>
          </p:nvSpPr>
          <p:spPr>
            <a:xfrm>
              <a:off x="222563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5" name="Google Shape;465;p3"/>
            <p:cNvSpPr/>
            <p:nvPr/>
          </p:nvSpPr>
          <p:spPr>
            <a:xfrm>
              <a:off x="234514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6" name="Google Shape;466;p3"/>
            <p:cNvSpPr/>
            <p:nvPr/>
          </p:nvSpPr>
          <p:spPr>
            <a:xfrm>
              <a:off x="246465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7" name="Google Shape;467;p3"/>
            <p:cNvSpPr/>
            <p:nvPr/>
          </p:nvSpPr>
          <p:spPr>
            <a:xfrm>
              <a:off x="258415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8" name="Google Shape;468;p3"/>
            <p:cNvSpPr/>
            <p:nvPr/>
          </p:nvSpPr>
          <p:spPr>
            <a:xfrm>
              <a:off x="27036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9" name="Google Shape;469;p3"/>
            <p:cNvSpPr/>
            <p:nvPr/>
          </p:nvSpPr>
          <p:spPr>
            <a:xfrm>
              <a:off x="282317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0" name="Google Shape;470;p3"/>
            <p:cNvSpPr/>
            <p:nvPr/>
          </p:nvSpPr>
          <p:spPr>
            <a:xfrm>
              <a:off x="294268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1" name="Google Shape;471;p3"/>
            <p:cNvSpPr/>
            <p:nvPr/>
          </p:nvSpPr>
          <p:spPr>
            <a:xfrm>
              <a:off x="306219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2" name="Google Shape;472;p3"/>
            <p:cNvSpPr/>
            <p:nvPr/>
          </p:nvSpPr>
          <p:spPr>
            <a:xfrm>
              <a:off x="318170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3" name="Google Shape;473;p3"/>
            <p:cNvSpPr/>
            <p:nvPr/>
          </p:nvSpPr>
          <p:spPr>
            <a:xfrm>
              <a:off x="330120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4" name="Google Shape;474;p3"/>
            <p:cNvSpPr/>
            <p:nvPr/>
          </p:nvSpPr>
          <p:spPr>
            <a:xfrm>
              <a:off x="342071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5" name="Google Shape;475;p3"/>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6" name="Google Shape;476;p3"/>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7" name="Google Shape;477;p3"/>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8" name="Google Shape;478;p3"/>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9" name="Google Shape;479;p3"/>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0" name="Google Shape;480;p3"/>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1" name="Google Shape;481;p3"/>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2" name="Google Shape;482;p3"/>
            <p:cNvSpPr/>
            <p:nvPr/>
          </p:nvSpPr>
          <p:spPr>
            <a:xfrm>
              <a:off x="115006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3" name="Google Shape;483;p3"/>
            <p:cNvSpPr/>
            <p:nvPr/>
          </p:nvSpPr>
          <p:spPr>
            <a:xfrm>
              <a:off x="126956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4" name="Google Shape;484;p3"/>
            <p:cNvSpPr/>
            <p:nvPr/>
          </p:nvSpPr>
          <p:spPr>
            <a:xfrm>
              <a:off x="138907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5" name="Google Shape;485;p3"/>
            <p:cNvSpPr/>
            <p:nvPr/>
          </p:nvSpPr>
          <p:spPr>
            <a:xfrm>
              <a:off x="1508585"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6" name="Google Shape;486;p3"/>
            <p:cNvSpPr/>
            <p:nvPr/>
          </p:nvSpPr>
          <p:spPr>
            <a:xfrm>
              <a:off x="162809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7" name="Google Shape;487;p3"/>
            <p:cNvSpPr/>
            <p:nvPr/>
          </p:nvSpPr>
          <p:spPr>
            <a:xfrm>
              <a:off x="174760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8" name="Google Shape;488;p3"/>
            <p:cNvSpPr/>
            <p:nvPr/>
          </p:nvSpPr>
          <p:spPr>
            <a:xfrm>
              <a:off x="186711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9" name="Google Shape;489;p3"/>
            <p:cNvSpPr/>
            <p:nvPr/>
          </p:nvSpPr>
          <p:spPr>
            <a:xfrm>
              <a:off x="198661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0" name="Google Shape;490;p3"/>
            <p:cNvSpPr/>
            <p:nvPr/>
          </p:nvSpPr>
          <p:spPr>
            <a:xfrm>
              <a:off x="210612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1" name="Google Shape;491;p3"/>
            <p:cNvSpPr/>
            <p:nvPr/>
          </p:nvSpPr>
          <p:spPr>
            <a:xfrm>
              <a:off x="222563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2" name="Google Shape;492;p3"/>
            <p:cNvSpPr/>
            <p:nvPr/>
          </p:nvSpPr>
          <p:spPr>
            <a:xfrm>
              <a:off x="234514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3" name="Google Shape;493;p3"/>
            <p:cNvSpPr/>
            <p:nvPr/>
          </p:nvSpPr>
          <p:spPr>
            <a:xfrm>
              <a:off x="246465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4" name="Google Shape;494;p3"/>
            <p:cNvSpPr/>
            <p:nvPr/>
          </p:nvSpPr>
          <p:spPr>
            <a:xfrm>
              <a:off x="258415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5" name="Google Shape;495;p3"/>
            <p:cNvSpPr/>
            <p:nvPr/>
          </p:nvSpPr>
          <p:spPr>
            <a:xfrm>
              <a:off x="27036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6" name="Google Shape;496;p3"/>
            <p:cNvSpPr/>
            <p:nvPr/>
          </p:nvSpPr>
          <p:spPr>
            <a:xfrm>
              <a:off x="282317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7" name="Google Shape;497;p3"/>
            <p:cNvSpPr/>
            <p:nvPr/>
          </p:nvSpPr>
          <p:spPr>
            <a:xfrm>
              <a:off x="294268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8" name="Google Shape;498;p3"/>
            <p:cNvSpPr/>
            <p:nvPr/>
          </p:nvSpPr>
          <p:spPr>
            <a:xfrm>
              <a:off x="306219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9" name="Google Shape;499;p3"/>
            <p:cNvSpPr/>
            <p:nvPr/>
          </p:nvSpPr>
          <p:spPr>
            <a:xfrm>
              <a:off x="318170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0" name="Google Shape;500;p3"/>
            <p:cNvSpPr/>
            <p:nvPr/>
          </p:nvSpPr>
          <p:spPr>
            <a:xfrm>
              <a:off x="330120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1" name="Google Shape;501;p3"/>
            <p:cNvSpPr/>
            <p:nvPr/>
          </p:nvSpPr>
          <p:spPr>
            <a:xfrm>
              <a:off x="342071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2" name="Google Shape;502;p3"/>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3" name="Google Shape;503;p3"/>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4" name="Google Shape;504;p3"/>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5" name="Google Shape;505;p3"/>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6" name="Google Shape;506;p3"/>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7" name="Google Shape;507;p3"/>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8" name="Google Shape;508;p3"/>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9" name="Google Shape;509;p3"/>
            <p:cNvSpPr/>
            <p:nvPr/>
          </p:nvSpPr>
          <p:spPr>
            <a:xfrm>
              <a:off x="115006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0" name="Google Shape;510;p3"/>
            <p:cNvSpPr/>
            <p:nvPr/>
          </p:nvSpPr>
          <p:spPr>
            <a:xfrm>
              <a:off x="126956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1" name="Google Shape;511;p3"/>
            <p:cNvSpPr/>
            <p:nvPr/>
          </p:nvSpPr>
          <p:spPr>
            <a:xfrm>
              <a:off x="138907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2" name="Google Shape;512;p3"/>
            <p:cNvSpPr/>
            <p:nvPr/>
          </p:nvSpPr>
          <p:spPr>
            <a:xfrm>
              <a:off x="1508585"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3" name="Google Shape;513;p3"/>
            <p:cNvSpPr/>
            <p:nvPr/>
          </p:nvSpPr>
          <p:spPr>
            <a:xfrm>
              <a:off x="162809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4" name="Google Shape;514;p3"/>
            <p:cNvSpPr/>
            <p:nvPr/>
          </p:nvSpPr>
          <p:spPr>
            <a:xfrm>
              <a:off x="174760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5" name="Google Shape;515;p3"/>
            <p:cNvSpPr/>
            <p:nvPr/>
          </p:nvSpPr>
          <p:spPr>
            <a:xfrm>
              <a:off x="186711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6" name="Google Shape;516;p3"/>
            <p:cNvSpPr/>
            <p:nvPr/>
          </p:nvSpPr>
          <p:spPr>
            <a:xfrm>
              <a:off x="198661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7" name="Google Shape;517;p3"/>
            <p:cNvSpPr/>
            <p:nvPr/>
          </p:nvSpPr>
          <p:spPr>
            <a:xfrm>
              <a:off x="210612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8" name="Google Shape;518;p3"/>
            <p:cNvSpPr/>
            <p:nvPr/>
          </p:nvSpPr>
          <p:spPr>
            <a:xfrm>
              <a:off x="222563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9" name="Google Shape;519;p3"/>
            <p:cNvSpPr/>
            <p:nvPr/>
          </p:nvSpPr>
          <p:spPr>
            <a:xfrm>
              <a:off x="234514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0" name="Google Shape;520;p3"/>
            <p:cNvSpPr/>
            <p:nvPr/>
          </p:nvSpPr>
          <p:spPr>
            <a:xfrm>
              <a:off x="246465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1" name="Google Shape;521;p3"/>
            <p:cNvSpPr/>
            <p:nvPr/>
          </p:nvSpPr>
          <p:spPr>
            <a:xfrm>
              <a:off x="258415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2" name="Google Shape;522;p3"/>
            <p:cNvSpPr/>
            <p:nvPr/>
          </p:nvSpPr>
          <p:spPr>
            <a:xfrm>
              <a:off x="27036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3" name="Google Shape;523;p3"/>
            <p:cNvSpPr/>
            <p:nvPr/>
          </p:nvSpPr>
          <p:spPr>
            <a:xfrm>
              <a:off x="282317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4" name="Google Shape;524;p3"/>
            <p:cNvSpPr/>
            <p:nvPr/>
          </p:nvSpPr>
          <p:spPr>
            <a:xfrm>
              <a:off x="294268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5" name="Google Shape;525;p3"/>
            <p:cNvSpPr/>
            <p:nvPr/>
          </p:nvSpPr>
          <p:spPr>
            <a:xfrm>
              <a:off x="306219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6" name="Google Shape;526;p3"/>
            <p:cNvSpPr/>
            <p:nvPr/>
          </p:nvSpPr>
          <p:spPr>
            <a:xfrm>
              <a:off x="318170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7" name="Google Shape;527;p3"/>
            <p:cNvSpPr/>
            <p:nvPr/>
          </p:nvSpPr>
          <p:spPr>
            <a:xfrm>
              <a:off x="330120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8" name="Google Shape;528;p3"/>
            <p:cNvSpPr/>
            <p:nvPr/>
          </p:nvSpPr>
          <p:spPr>
            <a:xfrm>
              <a:off x="342071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9" name="Google Shape;529;p3"/>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0" name="Google Shape;530;p3"/>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1" name="Google Shape;531;p3"/>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2" name="Google Shape;532;p3"/>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3" name="Google Shape;533;p3"/>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4" name="Google Shape;534;p3"/>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5" name="Google Shape;535;p3"/>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6" name="Google Shape;536;p3"/>
            <p:cNvSpPr/>
            <p:nvPr/>
          </p:nvSpPr>
          <p:spPr>
            <a:xfrm>
              <a:off x="115006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7" name="Google Shape;537;p3"/>
            <p:cNvSpPr/>
            <p:nvPr/>
          </p:nvSpPr>
          <p:spPr>
            <a:xfrm>
              <a:off x="126956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8" name="Google Shape;538;p3"/>
            <p:cNvSpPr/>
            <p:nvPr/>
          </p:nvSpPr>
          <p:spPr>
            <a:xfrm>
              <a:off x="138907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9" name="Google Shape;539;p3"/>
            <p:cNvSpPr/>
            <p:nvPr/>
          </p:nvSpPr>
          <p:spPr>
            <a:xfrm>
              <a:off x="1508585"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0" name="Google Shape;540;p3"/>
            <p:cNvSpPr/>
            <p:nvPr/>
          </p:nvSpPr>
          <p:spPr>
            <a:xfrm>
              <a:off x="162809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1" name="Google Shape;541;p3"/>
            <p:cNvSpPr/>
            <p:nvPr/>
          </p:nvSpPr>
          <p:spPr>
            <a:xfrm>
              <a:off x="174760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2" name="Google Shape;542;p3"/>
            <p:cNvSpPr/>
            <p:nvPr/>
          </p:nvSpPr>
          <p:spPr>
            <a:xfrm>
              <a:off x="186711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3" name="Google Shape;543;p3"/>
            <p:cNvSpPr/>
            <p:nvPr/>
          </p:nvSpPr>
          <p:spPr>
            <a:xfrm>
              <a:off x="198661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4" name="Google Shape;544;p3"/>
            <p:cNvSpPr/>
            <p:nvPr/>
          </p:nvSpPr>
          <p:spPr>
            <a:xfrm>
              <a:off x="210612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5" name="Google Shape;545;p3"/>
            <p:cNvSpPr/>
            <p:nvPr/>
          </p:nvSpPr>
          <p:spPr>
            <a:xfrm>
              <a:off x="222563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6" name="Google Shape;546;p3"/>
            <p:cNvSpPr/>
            <p:nvPr/>
          </p:nvSpPr>
          <p:spPr>
            <a:xfrm>
              <a:off x="234514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7" name="Google Shape;547;p3"/>
            <p:cNvSpPr/>
            <p:nvPr/>
          </p:nvSpPr>
          <p:spPr>
            <a:xfrm>
              <a:off x="246465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8" name="Google Shape;548;p3"/>
            <p:cNvSpPr/>
            <p:nvPr/>
          </p:nvSpPr>
          <p:spPr>
            <a:xfrm>
              <a:off x="258415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9" name="Google Shape;549;p3"/>
            <p:cNvSpPr/>
            <p:nvPr/>
          </p:nvSpPr>
          <p:spPr>
            <a:xfrm>
              <a:off x="27036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0" name="Google Shape;550;p3"/>
            <p:cNvSpPr/>
            <p:nvPr/>
          </p:nvSpPr>
          <p:spPr>
            <a:xfrm>
              <a:off x="282317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1" name="Google Shape;551;p3"/>
            <p:cNvSpPr/>
            <p:nvPr/>
          </p:nvSpPr>
          <p:spPr>
            <a:xfrm>
              <a:off x="294268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2" name="Google Shape;552;p3"/>
            <p:cNvSpPr/>
            <p:nvPr/>
          </p:nvSpPr>
          <p:spPr>
            <a:xfrm>
              <a:off x="306219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3" name="Google Shape;553;p3"/>
            <p:cNvSpPr/>
            <p:nvPr/>
          </p:nvSpPr>
          <p:spPr>
            <a:xfrm>
              <a:off x="318170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4" name="Google Shape;554;p3"/>
            <p:cNvSpPr/>
            <p:nvPr/>
          </p:nvSpPr>
          <p:spPr>
            <a:xfrm>
              <a:off x="330120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5" name="Google Shape;555;p3"/>
            <p:cNvSpPr/>
            <p:nvPr/>
          </p:nvSpPr>
          <p:spPr>
            <a:xfrm>
              <a:off x="342071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6" name="Google Shape;556;p3"/>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7" name="Google Shape;557;p3"/>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8" name="Google Shape;558;p3"/>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9" name="Google Shape;559;p3"/>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0" name="Google Shape;560;p3"/>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1" name="Google Shape;561;p3"/>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2" name="Google Shape;562;p3"/>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3" name="Google Shape;563;p3"/>
            <p:cNvSpPr/>
            <p:nvPr/>
          </p:nvSpPr>
          <p:spPr>
            <a:xfrm>
              <a:off x="115006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4" name="Google Shape;564;p3"/>
            <p:cNvSpPr/>
            <p:nvPr/>
          </p:nvSpPr>
          <p:spPr>
            <a:xfrm>
              <a:off x="126956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5" name="Google Shape;565;p3"/>
            <p:cNvSpPr/>
            <p:nvPr/>
          </p:nvSpPr>
          <p:spPr>
            <a:xfrm>
              <a:off x="138907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6" name="Google Shape;566;p3"/>
            <p:cNvSpPr/>
            <p:nvPr/>
          </p:nvSpPr>
          <p:spPr>
            <a:xfrm>
              <a:off x="1508585"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7" name="Google Shape;567;p3"/>
            <p:cNvSpPr/>
            <p:nvPr/>
          </p:nvSpPr>
          <p:spPr>
            <a:xfrm>
              <a:off x="162809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8" name="Google Shape;568;p3"/>
            <p:cNvSpPr/>
            <p:nvPr/>
          </p:nvSpPr>
          <p:spPr>
            <a:xfrm>
              <a:off x="174760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9" name="Google Shape;569;p3"/>
            <p:cNvSpPr/>
            <p:nvPr/>
          </p:nvSpPr>
          <p:spPr>
            <a:xfrm>
              <a:off x="186711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0" name="Google Shape;570;p3"/>
            <p:cNvSpPr/>
            <p:nvPr/>
          </p:nvSpPr>
          <p:spPr>
            <a:xfrm>
              <a:off x="198661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1" name="Google Shape;571;p3"/>
            <p:cNvSpPr/>
            <p:nvPr/>
          </p:nvSpPr>
          <p:spPr>
            <a:xfrm>
              <a:off x="210612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2" name="Google Shape;572;p3"/>
            <p:cNvSpPr/>
            <p:nvPr/>
          </p:nvSpPr>
          <p:spPr>
            <a:xfrm>
              <a:off x="222563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3" name="Google Shape;573;p3"/>
            <p:cNvSpPr/>
            <p:nvPr/>
          </p:nvSpPr>
          <p:spPr>
            <a:xfrm>
              <a:off x="234514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4" name="Google Shape;574;p3"/>
            <p:cNvSpPr/>
            <p:nvPr/>
          </p:nvSpPr>
          <p:spPr>
            <a:xfrm>
              <a:off x="246465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5" name="Google Shape;575;p3"/>
            <p:cNvSpPr/>
            <p:nvPr/>
          </p:nvSpPr>
          <p:spPr>
            <a:xfrm>
              <a:off x="258415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6" name="Google Shape;576;p3"/>
            <p:cNvSpPr/>
            <p:nvPr/>
          </p:nvSpPr>
          <p:spPr>
            <a:xfrm>
              <a:off x="27036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7" name="Google Shape;577;p3"/>
            <p:cNvSpPr/>
            <p:nvPr/>
          </p:nvSpPr>
          <p:spPr>
            <a:xfrm>
              <a:off x="282317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8" name="Google Shape;578;p3"/>
            <p:cNvSpPr/>
            <p:nvPr/>
          </p:nvSpPr>
          <p:spPr>
            <a:xfrm>
              <a:off x="294268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9" name="Google Shape;579;p3"/>
            <p:cNvSpPr/>
            <p:nvPr/>
          </p:nvSpPr>
          <p:spPr>
            <a:xfrm>
              <a:off x="306219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0" name="Google Shape;580;p3"/>
            <p:cNvSpPr/>
            <p:nvPr/>
          </p:nvSpPr>
          <p:spPr>
            <a:xfrm>
              <a:off x="318170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1" name="Google Shape;581;p3"/>
            <p:cNvSpPr/>
            <p:nvPr/>
          </p:nvSpPr>
          <p:spPr>
            <a:xfrm>
              <a:off x="330120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2" name="Google Shape;582;p3"/>
            <p:cNvSpPr/>
            <p:nvPr/>
          </p:nvSpPr>
          <p:spPr>
            <a:xfrm>
              <a:off x="342071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3" name="Google Shape;583;p3"/>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4" name="Google Shape;584;p3"/>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5" name="Google Shape;585;p3"/>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6" name="Google Shape;586;p3"/>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7" name="Google Shape;587;p3"/>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8" name="Google Shape;588;p3"/>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9" name="Google Shape;589;p3"/>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0" name="Google Shape;590;p3"/>
            <p:cNvSpPr/>
            <p:nvPr/>
          </p:nvSpPr>
          <p:spPr>
            <a:xfrm>
              <a:off x="115006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1" name="Google Shape;591;p3"/>
            <p:cNvSpPr/>
            <p:nvPr/>
          </p:nvSpPr>
          <p:spPr>
            <a:xfrm>
              <a:off x="126956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2" name="Google Shape;592;p3"/>
            <p:cNvSpPr/>
            <p:nvPr/>
          </p:nvSpPr>
          <p:spPr>
            <a:xfrm>
              <a:off x="138907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3" name="Google Shape;593;p3"/>
            <p:cNvSpPr/>
            <p:nvPr/>
          </p:nvSpPr>
          <p:spPr>
            <a:xfrm>
              <a:off x="1508585"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4" name="Google Shape;594;p3"/>
            <p:cNvSpPr/>
            <p:nvPr/>
          </p:nvSpPr>
          <p:spPr>
            <a:xfrm>
              <a:off x="162809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5" name="Google Shape;595;p3"/>
            <p:cNvSpPr/>
            <p:nvPr/>
          </p:nvSpPr>
          <p:spPr>
            <a:xfrm>
              <a:off x="174760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6" name="Google Shape;596;p3"/>
            <p:cNvSpPr/>
            <p:nvPr/>
          </p:nvSpPr>
          <p:spPr>
            <a:xfrm>
              <a:off x="186711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7" name="Google Shape;597;p3"/>
            <p:cNvSpPr/>
            <p:nvPr/>
          </p:nvSpPr>
          <p:spPr>
            <a:xfrm>
              <a:off x="198661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8" name="Google Shape;598;p3"/>
            <p:cNvSpPr/>
            <p:nvPr/>
          </p:nvSpPr>
          <p:spPr>
            <a:xfrm>
              <a:off x="210612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9" name="Google Shape;599;p3"/>
            <p:cNvSpPr/>
            <p:nvPr/>
          </p:nvSpPr>
          <p:spPr>
            <a:xfrm>
              <a:off x="222563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0" name="Google Shape;600;p3"/>
            <p:cNvSpPr/>
            <p:nvPr/>
          </p:nvSpPr>
          <p:spPr>
            <a:xfrm>
              <a:off x="234514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1" name="Google Shape;601;p3"/>
            <p:cNvSpPr/>
            <p:nvPr/>
          </p:nvSpPr>
          <p:spPr>
            <a:xfrm>
              <a:off x="246465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2" name="Google Shape;602;p3"/>
            <p:cNvSpPr/>
            <p:nvPr/>
          </p:nvSpPr>
          <p:spPr>
            <a:xfrm>
              <a:off x="258415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3" name="Google Shape;603;p3"/>
            <p:cNvSpPr/>
            <p:nvPr/>
          </p:nvSpPr>
          <p:spPr>
            <a:xfrm>
              <a:off x="27036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4" name="Google Shape;604;p3"/>
            <p:cNvSpPr/>
            <p:nvPr/>
          </p:nvSpPr>
          <p:spPr>
            <a:xfrm>
              <a:off x="282317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5" name="Google Shape;605;p3"/>
            <p:cNvSpPr/>
            <p:nvPr/>
          </p:nvSpPr>
          <p:spPr>
            <a:xfrm>
              <a:off x="294268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6" name="Google Shape;606;p3"/>
            <p:cNvSpPr/>
            <p:nvPr/>
          </p:nvSpPr>
          <p:spPr>
            <a:xfrm>
              <a:off x="306219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7" name="Google Shape;607;p3"/>
            <p:cNvSpPr/>
            <p:nvPr/>
          </p:nvSpPr>
          <p:spPr>
            <a:xfrm>
              <a:off x="318170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8" name="Google Shape;608;p3"/>
            <p:cNvSpPr/>
            <p:nvPr/>
          </p:nvSpPr>
          <p:spPr>
            <a:xfrm>
              <a:off x="330120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9" name="Google Shape;609;p3"/>
            <p:cNvSpPr/>
            <p:nvPr/>
          </p:nvSpPr>
          <p:spPr>
            <a:xfrm>
              <a:off x="342071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0" name="Google Shape;610;p3"/>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1" name="Google Shape;611;p3"/>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2" name="Google Shape;612;p3"/>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3" name="Google Shape;613;p3"/>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4" name="Google Shape;614;p3"/>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5" name="Google Shape;615;p3"/>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6" name="Google Shape;616;p3"/>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7" name="Google Shape;617;p3"/>
            <p:cNvSpPr/>
            <p:nvPr/>
          </p:nvSpPr>
          <p:spPr>
            <a:xfrm>
              <a:off x="115006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8" name="Google Shape;618;p3"/>
            <p:cNvSpPr/>
            <p:nvPr/>
          </p:nvSpPr>
          <p:spPr>
            <a:xfrm>
              <a:off x="126956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9" name="Google Shape;619;p3"/>
            <p:cNvSpPr/>
            <p:nvPr/>
          </p:nvSpPr>
          <p:spPr>
            <a:xfrm>
              <a:off x="138907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0" name="Google Shape;620;p3"/>
            <p:cNvSpPr/>
            <p:nvPr/>
          </p:nvSpPr>
          <p:spPr>
            <a:xfrm>
              <a:off x="1508585"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1" name="Google Shape;621;p3"/>
            <p:cNvSpPr/>
            <p:nvPr/>
          </p:nvSpPr>
          <p:spPr>
            <a:xfrm>
              <a:off x="162809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2" name="Google Shape;622;p3"/>
            <p:cNvSpPr/>
            <p:nvPr/>
          </p:nvSpPr>
          <p:spPr>
            <a:xfrm>
              <a:off x="174760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3" name="Google Shape;623;p3"/>
            <p:cNvSpPr/>
            <p:nvPr/>
          </p:nvSpPr>
          <p:spPr>
            <a:xfrm>
              <a:off x="186711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4" name="Google Shape;624;p3"/>
            <p:cNvSpPr/>
            <p:nvPr/>
          </p:nvSpPr>
          <p:spPr>
            <a:xfrm>
              <a:off x="198661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5" name="Google Shape;625;p3"/>
            <p:cNvSpPr/>
            <p:nvPr/>
          </p:nvSpPr>
          <p:spPr>
            <a:xfrm>
              <a:off x="210612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6" name="Google Shape;626;p3"/>
            <p:cNvSpPr/>
            <p:nvPr/>
          </p:nvSpPr>
          <p:spPr>
            <a:xfrm>
              <a:off x="222563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7" name="Google Shape;627;p3"/>
            <p:cNvSpPr/>
            <p:nvPr/>
          </p:nvSpPr>
          <p:spPr>
            <a:xfrm>
              <a:off x="234514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8" name="Google Shape;628;p3"/>
            <p:cNvSpPr/>
            <p:nvPr/>
          </p:nvSpPr>
          <p:spPr>
            <a:xfrm>
              <a:off x="246465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9" name="Google Shape;629;p3"/>
            <p:cNvSpPr/>
            <p:nvPr/>
          </p:nvSpPr>
          <p:spPr>
            <a:xfrm>
              <a:off x="258415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0" name="Google Shape;630;p3"/>
            <p:cNvSpPr/>
            <p:nvPr/>
          </p:nvSpPr>
          <p:spPr>
            <a:xfrm>
              <a:off x="27036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1" name="Google Shape;631;p3"/>
            <p:cNvSpPr/>
            <p:nvPr/>
          </p:nvSpPr>
          <p:spPr>
            <a:xfrm>
              <a:off x="282317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2" name="Google Shape;632;p3"/>
            <p:cNvSpPr/>
            <p:nvPr/>
          </p:nvSpPr>
          <p:spPr>
            <a:xfrm>
              <a:off x="294268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3" name="Google Shape;633;p3"/>
            <p:cNvSpPr/>
            <p:nvPr/>
          </p:nvSpPr>
          <p:spPr>
            <a:xfrm>
              <a:off x="306219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4" name="Google Shape;634;p3"/>
            <p:cNvSpPr/>
            <p:nvPr/>
          </p:nvSpPr>
          <p:spPr>
            <a:xfrm>
              <a:off x="318170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5" name="Google Shape;635;p3"/>
            <p:cNvSpPr/>
            <p:nvPr/>
          </p:nvSpPr>
          <p:spPr>
            <a:xfrm>
              <a:off x="330120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6" name="Google Shape;636;p3"/>
            <p:cNvSpPr/>
            <p:nvPr/>
          </p:nvSpPr>
          <p:spPr>
            <a:xfrm>
              <a:off x="342071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7" name="Google Shape;637;p3"/>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8" name="Google Shape;638;p3"/>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9" name="Google Shape;639;p3"/>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0" name="Google Shape;640;p3"/>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1" name="Google Shape;641;p3"/>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2" name="Google Shape;642;p3"/>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3" name="Google Shape;643;p3"/>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4" name="Google Shape;644;p3"/>
            <p:cNvSpPr/>
            <p:nvPr/>
          </p:nvSpPr>
          <p:spPr>
            <a:xfrm>
              <a:off x="115006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5" name="Google Shape;645;p3"/>
            <p:cNvSpPr/>
            <p:nvPr/>
          </p:nvSpPr>
          <p:spPr>
            <a:xfrm>
              <a:off x="126956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6" name="Google Shape;646;p3"/>
            <p:cNvSpPr/>
            <p:nvPr/>
          </p:nvSpPr>
          <p:spPr>
            <a:xfrm>
              <a:off x="138907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7" name="Google Shape;647;p3"/>
            <p:cNvSpPr/>
            <p:nvPr/>
          </p:nvSpPr>
          <p:spPr>
            <a:xfrm>
              <a:off x="1508585"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8" name="Google Shape;648;p3"/>
            <p:cNvSpPr/>
            <p:nvPr/>
          </p:nvSpPr>
          <p:spPr>
            <a:xfrm>
              <a:off x="162809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9" name="Google Shape;649;p3"/>
            <p:cNvSpPr/>
            <p:nvPr/>
          </p:nvSpPr>
          <p:spPr>
            <a:xfrm>
              <a:off x="174760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0" name="Google Shape;650;p3"/>
            <p:cNvSpPr/>
            <p:nvPr/>
          </p:nvSpPr>
          <p:spPr>
            <a:xfrm>
              <a:off x="186711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1" name="Google Shape;651;p3"/>
            <p:cNvSpPr/>
            <p:nvPr/>
          </p:nvSpPr>
          <p:spPr>
            <a:xfrm>
              <a:off x="198661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2" name="Google Shape;652;p3"/>
            <p:cNvSpPr/>
            <p:nvPr/>
          </p:nvSpPr>
          <p:spPr>
            <a:xfrm>
              <a:off x="210612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3" name="Google Shape;653;p3"/>
            <p:cNvSpPr/>
            <p:nvPr/>
          </p:nvSpPr>
          <p:spPr>
            <a:xfrm>
              <a:off x="222563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4" name="Google Shape;654;p3"/>
            <p:cNvSpPr/>
            <p:nvPr/>
          </p:nvSpPr>
          <p:spPr>
            <a:xfrm>
              <a:off x="234514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5" name="Google Shape;655;p3"/>
            <p:cNvSpPr/>
            <p:nvPr/>
          </p:nvSpPr>
          <p:spPr>
            <a:xfrm>
              <a:off x="246465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6" name="Google Shape;656;p3"/>
            <p:cNvSpPr/>
            <p:nvPr/>
          </p:nvSpPr>
          <p:spPr>
            <a:xfrm>
              <a:off x="258415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7" name="Google Shape;657;p3"/>
            <p:cNvSpPr/>
            <p:nvPr/>
          </p:nvSpPr>
          <p:spPr>
            <a:xfrm>
              <a:off x="27036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8" name="Google Shape;658;p3"/>
            <p:cNvSpPr/>
            <p:nvPr/>
          </p:nvSpPr>
          <p:spPr>
            <a:xfrm>
              <a:off x="282317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9" name="Google Shape;659;p3"/>
            <p:cNvSpPr/>
            <p:nvPr/>
          </p:nvSpPr>
          <p:spPr>
            <a:xfrm>
              <a:off x="294268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0" name="Google Shape;660;p3"/>
            <p:cNvSpPr/>
            <p:nvPr/>
          </p:nvSpPr>
          <p:spPr>
            <a:xfrm>
              <a:off x="306219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1" name="Google Shape;661;p3"/>
            <p:cNvSpPr/>
            <p:nvPr/>
          </p:nvSpPr>
          <p:spPr>
            <a:xfrm>
              <a:off x="318170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2" name="Google Shape;662;p3"/>
            <p:cNvSpPr/>
            <p:nvPr/>
          </p:nvSpPr>
          <p:spPr>
            <a:xfrm>
              <a:off x="330120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3" name="Google Shape;663;p3"/>
            <p:cNvSpPr/>
            <p:nvPr/>
          </p:nvSpPr>
          <p:spPr>
            <a:xfrm>
              <a:off x="342071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4" name="Google Shape;664;p3"/>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5" name="Google Shape;665;p3"/>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6" name="Google Shape;666;p3"/>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7" name="Google Shape;667;p3"/>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8" name="Google Shape;668;p3"/>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9" name="Google Shape;669;p3"/>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0" name="Google Shape;670;p3"/>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1" name="Google Shape;671;p3"/>
            <p:cNvSpPr/>
            <p:nvPr/>
          </p:nvSpPr>
          <p:spPr>
            <a:xfrm>
              <a:off x="115006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2" name="Google Shape;672;p3"/>
            <p:cNvSpPr/>
            <p:nvPr/>
          </p:nvSpPr>
          <p:spPr>
            <a:xfrm>
              <a:off x="126956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3" name="Google Shape;673;p3"/>
            <p:cNvSpPr/>
            <p:nvPr/>
          </p:nvSpPr>
          <p:spPr>
            <a:xfrm>
              <a:off x="138907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4" name="Google Shape;674;p3"/>
            <p:cNvSpPr/>
            <p:nvPr/>
          </p:nvSpPr>
          <p:spPr>
            <a:xfrm>
              <a:off x="1508585"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5" name="Google Shape;675;p3"/>
            <p:cNvSpPr/>
            <p:nvPr/>
          </p:nvSpPr>
          <p:spPr>
            <a:xfrm>
              <a:off x="162809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6" name="Google Shape;676;p3"/>
            <p:cNvSpPr/>
            <p:nvPr/>
          </p:nvSpPr>
          <p:spPr>
            <a:xfrm>
              <a:off x="174760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7" name="Google Shape;677;p3"/>
            <p:cNvSpPr/>
            <p:nvPr/>
          </p:nvSpPr>
          <p:spPr>
            <a:xfrm>
              <a:off x="186711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8" name="Google Shape;678;p3"/>
            <p:cNvSpPr/>
            <p:nvPr/>
          </p:nvSpPr>
          <p:spPr>
            <a:xfrm>
              <a:off x="198661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9" name="Google Shape;679;p3"/>
            <p:cNvSpPr/>
            <p:nvPr/>
          </p:nvSpPr>
          <p:spPr>
            <a:xfrm>
              <a:off x="210612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0" name="Google Shape;680;p3"/>
            <p:cNvSpPr/>
            <p:nvPr/>
          </p:nvSpPr>
          <p:spPr>
            <a:xfrm>
              <a:off x="222563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1" name="Google Shape;681;p3"/>
            <p:cNvSpPr/>
            <p:nvPr/>
          </p:nvSpPr>
          <p:spPr>
            <a:xfrm>
              <a:off x="234514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2" name="Google Shape;682;p3"/>
            <p:cNvSpPr/>
            <p:nvPr/>
          </p:nvSpPr>
          <p:spPr>
            <a:xfrm>
              <a:off x="246465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3" name="Google Shape;683;p3"/>
            <p:cNvSpPr/>
            <p:nvPr/>
          </p:nvSpPr>
          <p:spPr>
            <a:xfrm>
              <a:off x="258415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4" name="Google Shape;684;p3"/>
            <p:cNvSpPr/>
            <p:nvPr/>
          </p:nvSpPr>
          <p:spPr>
            <a:xfrm>
              <a:off x="27036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5" name="Google Shape;685;p3"/>
            <p:cNvSpPr/>
            <p:nvPr/>
          </p:nvSpPr>
          <p:spPr>
            <a:xfrm>
              <a:off x="282317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6" name="Google Shape;686;p3"/>
            <p:cNvSpPr/>
            <p:nvPr/>
          </p:nvSpPr>
          <p:spPr>
            <a:xfrm>
              <a:off x="294268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7" name="Google Shape;687;p3"/>
            <p:cNvSpPr/>
            <p:nvPr/>
          </p:nvSpPr>
          <p:spPr>
            <a:xfrm>
              <a:off x="306219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8" name="Google Shape;688;p3"/>
            <p:cNvSpPr/>
            <p:nvPr/>
          </p:nvSpPr>
          <p:spPr>
            <a:xfrm>
              <a:off x="318170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9" name="Google Shape;689;p3"/>
            <p:cNvSpPr/>
            <p:nvPr/>
          </p:nvSpPr>
          <p:spPr>
            <a:xfrm>
              <a:off x="330120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0" name="Google Shape;690;p3"/>
            <p:cNvSpPr/>
            <p:nvPr/>
          </p:nvSpPr>
          <p:spPr>
            <a:xfrm>
              <a:off x="342071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1" name="Google Shape;691;p3"/>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2" name="Google Shape;692;p3"/>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3" name="Google Shape;693;p3"/>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4" name="Google Shape;694;p3"/>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5" name="Google Shape;695;p3"/>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6" name="Google Shape;696;p3"/>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7" name="Google Shape;697;p3"/>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8" name="Google Shape;698;p3"/>
            <p:cNvSpPr/>
            <p:nvPr/>
          </p:nvSpPr>
          <p:spPr>
            <a:xfrm>
              <a:off x="115006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9" name="Google Shape;699;p3"/>
            <p:cNvSpPr/>
            <p:nvPr/>
          </p:nvSpPr>
          <p:spPr>
            <a:xfrm>
              <a:off x="126956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0" name="Google Shape;700;p3"/>
            <p:cNvSpPr/>
            <p:nvPr/>
          </p:nvSpPr>
          <p:spPr>
            <a:xfrm>
              <a:off x="138907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1" name="Google Shape;701;p3"/>
            <p:cNvSpPr/>
            <p:nvPr/>
          </p:nvSpPr>
          <p:spPr>
            <a:xfrm>
              <a:off x="1508585"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2" name="Google Shape;702;p3"/>
            <p:cNvSpPr/>
            <p:nvPr/>
          </p:nvSpPr>
          <p:spPr>
            <a:xfrm>
              <a:off x="162809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3" name="Google Shape;703;p3"/>
            <p:cNvSpPr/>
            <p:nvPr/>
          </p:nvSpPr>
          <p:spPr>
            <a:xfrm>
              <a:off x="174760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4" name="Google Shape;704;p3"/>
            <p:cNvSpPr/>
            <p:nvPr/>
          </p:nvSpPr>
          <p:spPr>
            <a:xfrm>
              <a:off x="186711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5" name="Google Shape;705;p3"/>
            <p:cNvSpPr/>
            <p:nvPr/>
          </p:nvSpPr>
          <p:spPr>
            <a:xfrm>
              <a:off x="198661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6" name="Google Shape;706;p3"/>
            <p:cNvSpPr/>
            <p:nvPr/>
          </p:nvSpPr>
          <p:spPr>
            <a:xfrm>
              <a:off x="210612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7" name="Google Shape;707;p3"/>
            <p:cNvSpPr/>
            <p:nvPr/>
          </p:nvSpPr>
          <p:spPr>
            <a:xfrm>
              <a:off x="222563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8" name="Google Shape;708;p3"/>
            <p:cNvSpPr/>
            <p:nvPr/>
          </p:nvSpPr>
          <p:spPr>
            <a:xfrm>
              <a:off x="234514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9" name="Google Shape;709;p3"/>
            <p:cNvSpPr/>
            <p:nvPr/>
          </p:nvSpPr>
          <p:spPr>
            <a:xfrm>
              <a:off x="246465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0" name="Google Shape;710;p3"/>
            <p:cNvSpPr/>
            <p:nvPr/>
          </p:nvSpPr>
          <p:spPr>
            <a:xfrm>
              <a:off x="258415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1" name="Google Shape;711;p3"/>
            <p:cNvSpPr/>
            <p:nvPr/>
          </p:nvSpPr>
          <p:spPr>
            <a:xfrm>
              <a:off x="27036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2" name="Google Shape;712;p3"/>
            <p:cNvSpPr/>
            <p:nvPr/>
          </p:nvSpPr>
          <p:spPr>
            <a:xfrm>
              <a:off x="282317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3" name="Google Shape;713;p3"/>
            <p:cNvSpPr/>
            <p:nvPr/>
          </p:nvSpPr>
          <p:spPr>
            <a:xfrm>
              <a:off x="294268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4" name="Google Shape;714;p3"/>
            <p:cNvSpPr/>
            <p:nvPr/>
          </p:nvSpPr>
          <p:spPr>
            <a:xfrm>
              <a:off x="306219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5" name="Google Shape;715;p3"/>
            <p:cNvSpPr/>
            <p:nvPr/>
          </p:nvSpPr>
          <p:spPr>
            <a:xfrm>
              <a:off x="318170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6" name="Google Shape;716;p3"/>
            <p:cNvSpPr/>
            <p:nvPr/>
          </p:nvSpPr>
          <p:spPr>
            <a:xfrm>
              <a:off x="330120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7" name="Google Shape;717;p3"/>
            <p:cNvSpPr/>
            <p:nvPr/>
          </p:nvSpPr>
          <p:spPr>
            <a:xfrm>
              <a:off x="342071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8" name="Google Shape;718;p3"/>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9" name="Google Shape;719;p3"/>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0" name="Google Shape;720;p3"/>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1" name="Google Shape;721;p3"/>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2" name="Google Shape;722;p3"/>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3" name="Google Shape;723;p3"/>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4" name="Google Shape;724;p3"/>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5" name="Google Shape;725;p3"/>
            <p:cNvSpPr/>
            <p:nvPr/>
          </p:nvSpPr>
          <p:spPr>
            <a:xfrm>
              <a:off x="115006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6" name="Google Shape;726;p3"/>
            <p:cNvSpPr/>
            <p:nvPr/>
          </p:nvSpPr>
          <p:spPr>
            <a:xfrm>
              <a:off x="126956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7" name="Google Shape;727;p3"/>
            <p:cNvSpPr/>
            <p:nvPr/>
          </p:nvSpPr>
          <p:spPr>
            <a:xfrm>
              <a:off x="138907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8" name="Google Shape;728;p3"/>
            <p:cNvSpPr/>
            <p:nvPr/>
          </p:nvSpPr>
          <p:spPr>
            <a:xfrm>
              <a:off x="1508585"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9" name="Google Shape;729;p3"/>
            <p:cNvSpPr/>
            <p:nvPr/>
          </p:nvSpPr>
          <p:spPr>
            <a:xfrm>
              <a:off x="162809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0" name="Google Shape;730;p3"/>
            <p:cNvSpPr/>
            <p:nvPr/>
          </p:nvSpPr>
          <p:spPr>
            <a:xfrm>
              <a:off x="174760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1" name="Google Shape;731;p3"/>
            <p:cNvSpPr/>
            <p:nvPr/>
          </p:nvSpPr>
          <p:spPr>
            <a:xfrm>
              <a:off x="186711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2" name="Google Shape;732;p3"/>
            <p:cNvSpPr/>
            <p:nvPr/>
          </p:nvSpPr>
          <p:spPr>
            <a:xfrm>
              <a:off x="198661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3" name="Google Shape;733;p3"/>
            <p:cNvSpPr/>
            <p:nvPr/>
          </p:nvSpPr>
          <p:spPr>
            <a:xfrm>
              <a:off x="210612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4" name="Google Shape;734;p3"/>
            <p:cNvSpPr/>
            <p:nvPr/>
          </p:nvSpPr>
          <p:spPr>
            <a:xfrm>
              <a:off x="222563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5" name="Google Shape;735;p3"/>
            <p:cNvSpPr/>
            <p:nvPr/>
          </p:nvSpPr>
          <p:spPr>
            <a:xfrm>
              <a:off x="234514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6" name="Google Shape;736;p3"/>
            <p:cNvSpPr/>
            <p:nvPr/>
          </p:nvSpPr>
          <p:spPr>
            <a:xfrm>
              <a:off x="246465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7" name="Google Shape;737;p3"/>
            <p:cNvSpPr/>
            <p:nvPr/>
          </p:nvSpPr>
          <p:spPr>
            <a:xfrm>
              <a:off x="258415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8" name="Google Shape;738;p3"/>
            <p:cNvSpPr/>
            <p:nvPr/>
          </p:nvSpPr>
          <p:spPr>
            <a:xfrm>
              <a:off x="27036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9" name="Google Shape;739;p3"/>
            <p:cNvSpPr/>
            <p:nvPr/>
          </p:nvSpPr>
          <p:spPr>
            <a:xfrm>
              <a:off x="282317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0" name="Google Shape;740;p3"/>
            <p:cNvSpPr/>
            <p:nvPr/>
          </p:nvSpPr>
          <p:spPr>
            <a:xfrm>
              <a:off x="294268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1" name="Google Shape;741;p3"/>
            <p:cNvSpPr/>
            <p:nvPr/>
          </p:nvSpPr>
          <p:spPr>
            <a:xfrm>
              <a:off x="306219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2" name="Google Shape;742;p3"/>
            <p:cNvSpPr/>
            <p:nvPr/>
          </p:nvSpPr>
          <p:spPr>
            <a:xfrm>
              <a:off x="318170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3" name="Google Shape;743;p3"/>
            <p:cNvSpPr/>
            <p:nvPr/>
          </p:nvSpPr>
          <p:spPr>
            <a:xfrm>
              <a:off x="330120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4" name="Google Shape;744;p3"/>
            <p:cNvSpPr/>
            <p:nvPr/>
          </p:nvSpPr>
          <p:spPr>
            <a:xfrm>
              <a:off x="342071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5" name="Google Shape;745;p3"/>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6" name="Google Shape;746;p3"/>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7" name="Google Shape;747;p3"/>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8" name="Google Shape;748;p3"/>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9" name="Google Shape;749;p3"/>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0" name="Google Shape;750;p3"/>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1" name="Google Shape;751;p3"/>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2" name="Google Shape;752;p3"/>
            <p:cNvSpPr/>
            <p:nvPr/>
          </p:nvSpPr>
          <p:spPr>
            <a:xfrm>
              <a:off x="115006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3" name="Google Shape;753;p3"/>
            <p:cNvSpPr/>
            <p:nvPr/>
          </p:nvSpPr>
          <p:spPr>
            <a:xfrm>
              <a:off x="126956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4" name="Google Shape;754;p3"/>
            <p:cNvSpPr/>
            <p:nvPr/>
          </p:nvSpPr>
          <p:spPr>
            <a:xfrm>
              <a:off x="138907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5" name="Google Shape;755;p3"/>
            <p:cNvSpPr/>
            <p:nvPr/>
          </p:nvSpPr>
          <p:spPr>
            <a:xfrm>
              <a:off x="1508585"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6" name="Google Shape;756;p3"/>
            <p:cNvSpPr/>
            <p:nvPr/>
          </p:nvSpPr>
          <p:spPr>
            <a:xfrm>
              <a:off x="162809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7" name="Google Shape;757;p3"/>
            <p:cNvSpPr/>
            <p:nvPr/>
          </p:nvSpPr>
          <p:spPr>
            <a:xfrm>
              <a:off x="174760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8" name="Google Shape;758;p3"/>
            <p:cNvSpPr/>
            <p:nvPr/>
          </p:nvSpPr>
          <p:spPr>
            <a:xfrm>
              <a:off x="186711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9" name="Google Shape;759;p3"/>
            <p:cNvSpPr/>
            <p:nvPr/>
          </p:nvSpPr>
          <p:spPr>
            <a:xfrm>
              <a:off x="198661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0" name="Google Shape;760;p3"/>
            <p:cNvSpPr/>
            <p:nvPr/>
          </p:nvSpPr>
          <p:spPr>
            <a:xfrm>
              <a:off x="210612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1" name="Google Shape;761;p3"/>
            <p:cNvSpPr/>
            <p:nvPr/>
          </p:nvSpPr>
          <p:spPr>
            <a:xfrm>
              <a:off x="222563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2" name="Google Shape;762;p3"/>
            <p:cNvSpPr/>
            <p:nvPr/>
          </p:nvSpPr>
          <p:spPr>
            <a:xfrm>
              <a:off x="234514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3" name="Google Shape;763;p3"/>
            <p:cNvSpPr/>
            <p:nvPr/>
          </p:nvSpPr>
          <p:spPr>
            <a:xfrm>
              <a:off x="246465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4" name="Google Shape;764;p3"/>
            <p:cNvSpPr/>
            <p:nvPr/>
          </p:nvSpPr>
          <p:spPr>
            <a:xfrm>
              <a:off x="258415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5" name="Google Shape;765;p3"/>
            <p:cNvSpPr/>
            <p:nvPr/>
          </p:nvSpPr>
          <p:spPr>
            <a:xfrm>
              <a:off x="27036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6" name="Google Shape;766;p3"/>
            <p:cNvSpPr/>
            <p:nvPr/>
          </p:nvSpPr>
          <p:spPr>
            <a:xfrm>
              <a:off x="282317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7" name="Google Shape;767;p3"/>
            <p:cNvSpPr/>
            <p:nvPr/>
          </p:nvSpPr>
          <p:spPr>
            <a:xfrm>
              <a:off x="294268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8" name="Google Shape;768;p3"/>
            <p:cNvSpPr/>
            <p:nvPr/>
          </p:nvSpPr>
          <p:spPr>
            <a:xfrm>
              <a:off x="306219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9" name="Google Shape;769;p3"/>
            <p:cNvSpPr/>
            <p:nvPr/>
          </p:nvSpPr>
          <p:spPr>
            <a:xfrm>
              <a:off x="318170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0" name="Google Shape;770;p3"/>
            <p:cNvSpPr/>
            <p:nvPr/>
          </p:nvSpPr>
          <p:spPr>
            <a:xfrm>
              <a:off x="330120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1" name="Google Shape;771;p3"/>
            <p:cNvSpPr/>
            <p:nvPr/>
          </p:nvSpPr>
          <p:spPr>
            <a:xfrm>
              <a:off x="342071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2" name="Google Shape;772;p3"/>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3" name="Google Shape;773;p3"/>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4" name="Google Shape;774;p3"/>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5" name="Google Shape;775;p3"/>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6" name="Google Shape;776;p3"/>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7" name="Google Shape;777;p3"/>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8" name="Google Shape;778;p3"/>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9" name="Google Shape;779;p3"/>
            <p:cNvSpPr/>
            <p:nvPr/>
          </p:nvSpPr>
          <p:spPr>
            <a:xfrm>
              <a:off x="115006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0" name="Google Shape;780;p3"/>
            <p:cNvSpPr/>
            <p:nvPr/>
          </p:nvSpPr>
          <p:spPr>
            <a:xfrm>
              <a:off x="126956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1" name="Google Shape;781;p3"/>
            <p:cNvSpPr/>
            <p:nvPr/>
          </p:nvSpPr>
          <p:spPr>
            <a:xfrm>
              <a:off x="138907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2" name="Google Shape;782;p3"/>
            <p:cNvSpPr/>
            <p:nvPr/>
          </p:nvSpPr>
          <p:spPr>
            <a:xfrm>
              <a:off x="1508585"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3" name="Google Shape;783;p3"/>
            <p:cNvSpPr/>
            <p:nvPr/>
          </p:nvSpPr>
          <p:spPr>
            <a:xfrm>
              <a:off x="162809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4" name="Google Shape;784;p3"/>
            <p:cNvSpPr/>
            <p:nvPr/>
          </p:nvSpPr>
          <p:spPr>
            <a:xfrm>
              <a:off x="174760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5" name="Google Shape;785;p3"/>
            <p:cNvSpPr/>
            <p:nvPr/>
          </p:nvSpPr>
          <p:spPr>
            <a:xfrm>
              <a:off x="186711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6" name="Google Shape;786;p3"/>
            <p:cNvSpPr/>
            <p:nvPr/>
          </p:nvSpPr>
          <p:spPr>
            <a:xfrm>
              <a:off x="198661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7" name="Google Shape;787;p3"/>
            <p:cNvSpPr/>
            <p:nvPr/>
          </p:nvSpPr>
          <p:spPr>
            <a:xfrm>
              <a:off x="210612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8" name="Google Shape;788;p3"/>
            <p:cNvSpPr/>
            <p:nvPr/>
          </p:nvSpPr>
          <p:spPr>
            <a:xfrm>
              <a:off x="222563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9" name="Google Shape;789;p3"/>
            <p:cNvSpPr/>
            <p:nvPr/>
          </p:nvSpPr>
          <p:spPr>
            <a:xfrm>
              <a:off x="234514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0" name="Google Shape;790;p3"/>
            <p:cNvSpPr/>
            <p:nvPr/>
          </p:nvSpPr>
          <p:spPr>
            <a:xfrm>
              <a:off x="246465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1" name="Google Shape;791;p3"/>
            <p:cNvSpPr/>
            <p:nvPr/>
          </p:nvSpPr>
          <p:spPr>
            <a:xfrm>
              <a:off x="258415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2" name="Google Shape;792;p3"/>
            <p:cNvSpPr/>
            <p:nvPr/>
          </p:nvSpPr>
          <p:spPr>
            <a:xfrm>
              <a:off x="27036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3" name="Google Shape;793;p3"/>
            <p:cNvSpPr/>
            <p:nvPr/>
          </p:nvSpPr>
          <p:spPr>
            <a:xfrm>
              <a:off x="282317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4" name="Google Shape;794;p3"/>
            <p:cNvSpPr/>
            <p:nvPr/>
          </p:nvSpPr>
          <p:spPr>
            <a:xfrm>
              <a:off x="294268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5" name="Google Shape;795;p3"/>
            <p:cNvSpPr/>
            <p:nvPr/>
          </p:nvSpPr>
          <p:spPr>
            <a:xfrm>
              <a:off x="306219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6" name="Google Shape;796;p3"/>
            <p:cNvSpPr/>
            <p:nvPr/>
          </p:nvSpPr>
          <p:spPr>
            <a:xfrm>
              <a:off x="318170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7" name="Google Shape;797;p3"/>
            <p:cNvSpPr/>
            <p:nvPr/>
          </p:nvSpPr>
          <p:spPr>
            <a:xfrm>
              <a:off x="330120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8" name="Google Shape;798;p3"/>
            <p:cNvSpPr/>
            <p:nvPr/>
          </p:nvSpPr>
          <p:spPr>
            <a:xfrm>
              <a:off x="342071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9" name="Google Shape;799;p3"/>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0" name="Google Shape;800;p3"/>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1" name="Google Shape;801;p3"/>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2" name="Google Shape;802;p3"/>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3" name="Google Shape;803;p3"/>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4" name="Google Shape;804;p3"/>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5" name="Google Shape;805;p3"/>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6" name="Google Shape;806;p3"/>
            <p:cNvSpPr/>
            <p:nvPr/>
          </p:nvSpPr>
          <p:spPr>
            <a:xfrm>
              <a:off x="115006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7" name="Google Shape;807;p3"/>
            <p:cNvSpPr/>
            <p:nvPr/>
          </p:nvSpPr>
          <p:spPr>
            <a:xfrm>
              <a:off x="126956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8" name="Google Shape;808;p3"/>
            <p:cNvSpPr/>
            <p:nvPr/>
          </p:nvSpPr>
          <p:spPr>
            <a:xfrm>
              <a:off x="138907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9" name="Google Shape;809;p3"/>
            <p:cNvSpPr/>
            <p:nvPr/>
          </p:nvSpPr>
          <p:spPr>
            <a:xfrm>
              <a:off x="1508585"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0" name="Google Shape;810;p3"/>
            <p:cNvSpPr/>
            <p:nvPr/>
          </p:nvSpPr>
          <p:spPr>
            <a:xfrm>
              <a:off x="162809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1" name="Google Shape;811;p3"/>
            <p:cNvSpPr/>
            <p:nvPr/>
          </p:nvSpPr>
          <p:spPr>
            <a:xfrm>
              <a:off x="174760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2" name="Google Shape;812;p3"/>
            <p:cNvSpPr/>
            <p:nvPr/>
          </p:nvSpPr>
          <p:spPr>
            <a:xfrm>
              <a:off x="186711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3" name="Google Shape;813;p3"/>
            <p:cNvSpPr/>
            <p:nvPr/>
          </p:nvSpPr>
          <p:spPr>
            <a:xfrm>
              <a:off x="198661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4" name="Google Shape;814;p3"/>
            <p:cNvSpPr/>
            <p:nvPr/>
          </p:nvSpPr>
          <p:spPr>
            <a:xfrm>
              <a:off x="210612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5" name="Google Shape;815;p3"/>
            <p:cNvSpPr/>
            <p:nvPr/>
          </p:nvSpPr>
          <p:spPr>
            <a:xfrm>
              <a:off x="222563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6" name="Google Shape;816;p3"/>
            <p:cNvSpPr/>
            <p:nvPr/>
          </p:nvSpPr>
          <p:spPr>
            <a:xfrm>
              <a:off x="234514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7" name="Google Shape;817;p3"/>
            <p:cNvSpPr/>
            <p:nvPr/>
          </p:nvSpPr>
          <p:spPr>
            <a:xfrm>
              <a:off x="246465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8" name="Google Shape;818;p3"/>
            <p:cNvSpPr/>
            <p:nvPr/>
          </p:nvSpPr>
          <p:spPr>
            <a:xfrm>
              <a:off x="258415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9" name="Google Shape;819;p3"/>
            <p:cNvSpPr/>
            <p:nvPr/>
          </p:nvSpPr>
          <p:spPr>
            <a:xfrm>
              <a:off x="27036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0" name="Google Shape;820;p3"/>
            <p:cNvSpPr/>
            <p:nvPr/>
          </p:nvSpPr>
          <p:spPr>
            <a:xfrm>
              <a:off x="282317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1" name="Google Shape;821;p3"/>
            <p:cNvSpPr/>
            <p:nvPr/>
          </p:nvSpPr>
          <p:spPr>
            <a:xfrm>
              <a:off x="294268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2" name="Google Shape;822;p3"/>
            <p:cNvSpPr/>
            <p:nvPr/>
          </p:nvSpPr>
          <p:spPr>
            <a:xfrm>
              <a:off x="306219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3" name="Google Shape;823;p3"/>
            <p:cNvSpPr/>
            <p:nvPr/>
          </p:nvSpPr>
          <p:spPr>
            <a:xfrm>
              <a:off x="318170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4" name="Google Shape;824;p3"/>
            <p:cNvSpPr/>
            <p:nvPr/>
          </p:nvSpPr>
          <p:spPr>
            <a:xfrm>
              <a:off x="330120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5" name="Google Shape;825;p3"/>
            <p:cNvSpPr/>
            <p:nvPr/>
          </p:nvSpPr>
          <p:spPr>
            <a:xfrm>
              <a:off x="342071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6" name="Google Shape;826;p3"/>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7" name="Google Shape;827;p3"/>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8" name="Google Shape;828;p3"/>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9" name="Google Shape;829;p3"/>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0" name="Google Shape;830;p3"/>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1" name="Google Shape;831;p3"/>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2" name="Google Shape;832;p3"/>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3" name="Google Shape;833;p3"/>
            <p:cNvSpPr/>
            <p:nvPr/>
          </p:nvSpPr>
          <p:spPr>
            <a:xfrm>
              <a:off x="115006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4" name="Google Shape;834;p3"/>
            <p:cNvSpPr/>
            <p:nvPr/>
          </p:nvSpPr>
          <p:spPr>
            <a:xfrm>
              <a:off x="126956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5" name="Google Shape;835;p3"/>
            <p:cNvSpPr/>
            <p:nvPr/>
          </p:nvSpPr>
          <p:spPr>
            <a:xfrm>
              <a:off x="138907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6" name="Google Shape;836;p3"/>
            <p:cNvSpPr/>
            <p:nvPr/>
          </p:nvSpPr>
          <p:spPr>
            <a:xfrm>
              <a:off x="1508585"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7" name="Google Shape;837;p3"/>
            <p:cNvSpPr/>
            <p:nvPr/>
          </p:nvSpPr>
          <p:spPr>
            <a:xfrm>
              <a:off x="162809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8" name="Google Shape;838;p3"/>
            <p:cNvSpPr/>
            <p:nvPr/>
          </p:nvSpPr>
          <p:spPr>
            <a:xfrm>
              <a:off x="174760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9" name="Google Shape;839;p3"/>
            <p:cNvSpPr/>
            <p:nvPr/>
          </p:nvSpPr>
          <p:spPr>
            <a:xfrm>
              <a:off x="186711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0" name="Google Shape;840;p3"/>
            <p:cNvSpPr/>
            <p:nvPr/>
          </p:nvSpPr>
          <p:spPr>
            <a:xfrm>
              <a:off x="198661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1" name="Google Shape;841;p3"/>
            <p:cNvSpPr/>
            <p:nvPr/>
          </p:nvSpPr>
          <p:spPr>
            <a:xfrm>
              <a:off x="210612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2" name="Google Shape;842;p3"/>
            <p:cNvSpPr/>
            <p:nvPr/>
          </p:nvSpPr>
          <p:spPr>
            <a:xfrm>
              <a:off x="222563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3" name="Google Shape;843;p3"/>
            <p:cNvSpPr/>
            <p:nvPr/>
          </p:nvSpPr>
          <p:spPr>
            <a:xfrm>
              <a:off x="234514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4" name="Google Shape;844;p3"/>
            <p:cNvSpPr/>
            <p:nvPr/>
          </p:nvSpPr>
          <p:spPr>
            <a:xfrm>
              <a:off x="246465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5" name="Google Shape;845;p3"/>
            <p:cNvSpPr/>
            <p:nvPr/>
          </p:nvSpPr>
          <p:spPr>
            <a:xfrm>
              <a:off x="258415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6" name="Google Shape;846;p3"/>
            <p:cNvSpPr/>
            <p:nvPr/>
          </p:nvSpPr>
          <p:spPr>
            <a:xfrm>
              <a:off x="27036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7" name="Google Shape;847;p3"/>
            <p:cNvSpPr/>
            <p:nvPr/>
          </p:nvSpPr>
          <p:spPr>
            <a:xfrm>
              <a:off x="282317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8" name="Google Shape;848;p3"/>
            <p:cNvSpPr/>
            <p:nvPr/>
          </p:nvSpPr>
          <p:spPr>
            <a:xfrm>
              <a:off x="294268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9" name="Google Shape;849;p3"/>
            <p:cNvSpPr/>
            <p:nvPr/>
          </p:nvSpPr>
          <p:spPr>
            <a:xfrm>
              <a:off x="306219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0" name="Google Shape;850;p3"/>
            <p:cNvSpPr/>
            <p:nvPr/>
          </p:nvSpPr>
          <p:spPr>
            <a:xfrm>
              <a:off x="318170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1" name="Google Shape;851;p3"/>
            <p:cNvSpPr/>
            <p:nvPr/>
          </p:nvSpPr>
          <p:spPr>
            <a:xfrm>
              <a:off x="330120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2" name="Google Shape;852;p3"/>
            <p:cNvSpPr/>
            <p:nvPr/>
          </p:nvSpPr>
          <p:spPr>
            <a:xfrm>
              <a:off x="342071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3" name="Google Shape;853;p3"/>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4" name="Google Shape;854;p3"/>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5" name="Google Shape;855;p3"/>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6" name="Google Shape;856;p3"/>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7" name="Google Shape;857;p3"/>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8" name="Google Shape;858;p3"/>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9" name="Google Shape;859;p3"/>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0" name="Google Shape;860;p3"/>
            <p:cNvSpPr/>
            <p:nvPr/>
          </p:nvSpPr>
          <p:spPr>
            <a:xfrm>
              <a:off x="115006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1" name="Google Shape;861;p3"/>
            <p:cNvSpPr/>
            <p:nvPr/>
          </p:nvSpPr>
          <p:spPr>
            <a:xfrm>
              <a:off x="126956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2" name="Google Shape;862;p3"/>
            <p:cNvSpPr/>
            <p:nvPr/>
          </p:nvSpPr>
          <p:spPr>
            <a:xfrm>
              <a:off x="138907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3" name="Google Shape;863;p3"/>
            <p:cNvSpPr/>
            <p:nvPr/>
          </p:nvSpPr>
          <p:spPr>
            <a:xfrm>
              <a:off x="1508585"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4" name="Google Shape;864;p3"/>
            <p:cNvSpPr/>
            <p:nvPr/>
          </p:nvSpPr>
          <p:spPr>
            <a:xfrm>
              <a:off x="162809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5" name="Google Shape;865;p3"/>
            <p:cNvSpPr/>
            <p:nvPr/>
          </p:nvSpPr>
          <p:spPr>
            <a:xfrm>
              <a:off x="174760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6" name="Google Shape;866;p3"/>
            <p:cNvSpPr/>
            <p:nvPr/>
          </p:nvSpPr>
          <p:spPr>
            <a:xfrm>
              <a:off x="186711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7" name="Google Shape;867;p3"/>
            <p:cNvSpPr/>
            <p:nvPr/>
          </p:nvSpPr>
          <p:spPr>
            <a:xfrm>
              <a:off x="198661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8" name="Google Shape;868;p3"/>
            <p:cNvSpPr/>
            <p:nvPr/>
          </p:nvSpPr>
          <p:spPr>
            <a:xfrm>
              <a:off x="210612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9" name="Google Shape;869;p3"/>
            <p:cNvSpPr/>
            <p:nvPr/>
          </p:nvSpPr>
          <p:spPr>
            <a:xfrm>
              <a:off x="222563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0" name="Google Shape;870;p3"/>
            <p:cNvSpPr/>
            <p:nvPr/>
          </p:nvSpPr>
          <p:spPr>
            <a:xfrm>
              <a:off x="234514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1" name="Google Shape;871;p3"/>
            <p:cNvSpPr/>
            <p:nvPr/>
          </p:nvSpPr>
          <p:spPr>
            <a:xfrm>
              <a:off x="246465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2" name="Google Shape;872;p3"/>
            <p:cNvSpPr/>
            <p:nvPr/>
          </p:nvSpPr>
          <p:spPr>
            <a:xfrm>
              <a:off x="258415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3" name="Google Shape;873;p3"/>
            <p:cNvSpPr/>
            <p:nvPr/>
          </p:nvSpPr>
          <p:spPr>
            <a:xfrm>
              <a:off x="27036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4" name="Google Shape;874;p3"/>
            <p:cNvSpPr/>
            <p:nvPr/>
          </p:nvSpPr>
          <p:spPr>
            <a:xfrm>
              <a:off x="282317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5" name="Google Shape;875;p3"/>
            <p:cNvSpPr/>
            <p:nvPr/>
          </p:nvSpPr>
          <p:spPr>
            <a:xfrm>
              <a:off x="294268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6" name="Google Shape;876;p3"/>
            <p:cNvSpPr/>
            <p:nvPr/>
          </p:nvSpPr>
          <p:spPr>
            <a:xfrm>
              <a:off x="306219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7" name="Google Shape;877;p3"/>
            <p:cNvSpPr/>
            <p:nvPr/>
          </p:nvSpPr>
          <p:spPr>
            <a:xfrm>
              <a:off x="318170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8" name="Google Shape;878;p3"/>
            <p:cNvSpPr/>
            <p:nvPr/>
          </p:nvSpPr>
          <p:spPr>
            <a:xfrm>
              <a:off x="330120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9" name="Google Shape;879;p3"/>
            <p:cNvSpPr/>
            <p:nvPr/>
          </p:nvSpPr>
          <p:spPr>
            <a:xfrm>
              <a:off x="342071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0" name="Google Shape;880;p3"/>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1" name="Google Shape;881;p3"/>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2" name="Google Shape;882;p3"/>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3" name="Google Shape;883;p3"/>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4" name="Google Shape;884;p3"/>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5" name="Google Shape;885;p3"/>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6" name="Google Shape;886;p3"/>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7" name="Google Shape;887;p3"/>
            <p:cNvSpPr/>
            <p:nvPr/>
          </p:nvSpPr>
          <p:spPr>
            <a:xfrm>
              <a:off x="115006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8" name="Google Shape;888;p3"/>
            <p:cNvSpPr/>
            <p:nvPr/>
          </p:nvSpPr>
          <p:spPr>
            <a:xfrm>
              <a:off x="126956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9" name="Google Shape;889;p3"/>
            <p:cNvSpPr/>
            <p:nvPr/>
          </p:nvSpPr>
          <p:spPr>
            <a:xfrm>
              <a:off x="138907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0" name="Google Shape;890;p3"/>
            <p:cNvSpPr/>
            <p:nvPr/>
          </p:nvSpPr>
          <p:spPr>
            <a:xfrm>
              <a:off x="1508585"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1" name="Google Shape;891;p3"/>
            <p:cNvSpPr/>
            <p:nvPr/>
          </p:nvSpPr>
          <p:spPr>
            <a:xfrm>
              <a:off x="162809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2" name="Google Shape;892;p3"/>
            <p:cNvSpPr/>
            <p:nvPr/>
          </p:nvSpPr>
          <p:spPr>
            <a:xfrm>
              <a:off x="174760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3" name="Google Shape;893;p3"/>
            <p:cNvSpPr/>
            <p:nvPr/>
          </p:nvSpPr>
          <p:spPr>
            <a:xfrm>
              <a:off x="186711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4" name="Google Shape;894;p3"/>
            <p:cNvSpPr/>
            <p:nvPr/>
          </p:nvSpPr>
          <p:spPr>
            <a:xfrm>
              <a:off x="198661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5" name="Google Shape;895;p3"/>
            <p:cNvSpPr/>
            <p:nvPr/>
          </p:nvSpPr>
          <p:spPr>
            <a:xfrm>
              <a:off x="210612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6" name="Google Shape;896;p3"/>
            <p:cNvSpPr/>
            <p:nvPr/>
          </p:nvSpPr>
          <p:spPr>
            <a:xfrm>
              <a:off x="222563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7" name="Google Shape;897;p3"/>
            <p:cNvSpPr/>
            <p:nvPr/>
          </p:nvSpPr>
          <p:spPr>
            <a:xfrm>
              <a:off x="234514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8" name="Google Shape;898;p3"/>
            <p:cNvSpPr/>
            <p:nvPr/>
          </p:nvSpPr>
          <p:spPr>
            <a:xfrm>
              <a:off x="246465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9" name="Google Shape;899;p3"/>
            <p:cNvSpPr/>
            <p:nvPr/>
          </p:nvSpPr>
          <p:spPr>
            <a:xfrm>
              <a:off x="258415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0" name="Google Shape;900;p3"/>
            <p:cNvSpPr/>
            <p:nvPr/>
          </p:nvSpPr>
          <p:spPr>
            <a:xfrm>
              <a:off x="27036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1" name="Google Shape;901;p3"/>
            <p:cNvSpPr/>
            <p:nvPr/>
          </p:nvSpPr>
          <p:spPr>
            <a:xfrm>
              <a:off x="282317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2" name="Google Shape;902;p3"/>
            <p:cNvSpPr/>
            <p:nvPr/>
          </p:nvSpPr>
          <p:spPr>
            <a:xfrm>
              <a:off x="294268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3" name="Google Shape;903;p3"/>
            <p:cNvSpPr/>
            <p:nvPr/>
          </p:nvSpPr>
          <p:spPr>
            <a:xfrm>
              <a:off x="306219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4" name="Google Shape;904;p3"/>
            <p:cNvSpPr/>
            <p:nvPr/>
          </p:nvSpPr>
          <p:spPr>
            <a:xfrm>
              <a:off x="318170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5" name="Google Shape;905;p3"/>
            <p:cNvSpPr/>
            <p:nvPr/>
          </p:nvSpPr>
          <p:spPr>
            <a:xfrm>
              <a:off x="330120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6" name="Google Shape;906;p3"/>
            <p:cNvSpPr/>
            <p:nvPr/>
          </p:nvSpPr>
          <p:spPr>
            <a:xfrm>
              <a:off x="342071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7" name="Google Shape;907;p3"/>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8" name="Google Shape;908;p3"/>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9" name="Google Shape;909;p3"/>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0" name="Google Shape;910;p3"/>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1" name="Google Shape;911;p3"/>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2" name="Google Shape;912;p3"/>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3" name="Google Shape;913;p3"/>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4" name="Google Shape;914;p3"/>
            <p:cNvSpPr/>
            <p:nvPr/>
          </p:nvSpPr>
          <p:spPr>
            <a:xfrm>
              <a:off x="115006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5" name="Google Shape;915;p3"/>
            <p:cNvSpPr/>
            <p:nvPr/>
          </p:nvSpPr>
          <p:spPr>
            <a:xfrm>
              <a:off x="126956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6" name="Google Shape;916;p3"/>
            <p:cNvSpPr/>
            <p:nvPr/>
          </p:nvSpPr>
          <p:spPr>
            <a:xfrm>
              <a:off x="138907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7" name="Google Shape;917;p3"/>
            <p:cNvSpPr/>
            <p:nvPr/>
          </p:nvSpPr>
          <p:spPr>
            <a:xfrm>
              <a:off x="1508585"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8" name="Google Shape;918;p3"/>
            <p:cNvSpPr/>
            <p:nvPr/>
          </p:nvSpPr>
          <p:spPr>
            <a:xfrm>
              <a:off x="162809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9" name="Google Shape;919;p3"/>
            <p:cNvSpPr/>
            <p:nvPr/>
          </p:nvSpPr>
          <p:spPr>
            <a:xfrm>
              <a:off x="174760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0" name="Google Shape;920;p3"/>
            <p:cNvSpPr/>
            <p:nvPr/>
          </p:nvSpPr>
          <p:spPr>
            <a:xfrm>
              <a:off x="186711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1" name="Google Shape;921;p3"/>
            <p:cNvSpPr/>
            <p:nvPr/>
          </p:nvSpPr>
          <p:spPr>
            <a:xfrm>
              <a:off x="198661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2" name="Google Shape;922;p3"/>
            <p:cNvSpPr/>
            <p:nvPr/>
          </p:nvSpPr>
          <p:spPr>
            <a:xfrm>
              <a:off x="210612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3" name="Google Shape;923;p3"/>
            <p:cNvSpPr/>
            <p:nvPr/>
          </p:nvSpPr>
          <p:spPr>
            <a:xfrm>
              <a:off x="222563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4" name="Google Shape;924;p3"/>
            <p:cNvSpPr/>
            <p:nvPr/>
          </p:nvSpPr>
          <p:spPr>
            <a:xfrm>
              <a:off x="234514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5" name="Google Shape;925;p3"/>
            <p:cNvSpPr/>
            <p:nvPr/>
          </p:nvSpPr>
          <p:spPr>
            <a:xfrm>
              <a:off x="246465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6" name="Google Shape;926;p3"/>
            <p:cNvSpPr/>
            <p:nvPr/>
          </p:nvSpPr>
          <p:spPr>
            <a:xfrm>
              <a:off x="258415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7" name="Google Shape;927;p3"/>
            <p:cNvSpPr/>
            <p:nvPr/>
          </p:nvSpPr>
          <p:spPr>
            <a:xfrm>
              <a:off x="27036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8" name="Google Shape;928;p3"/>
            <p:cNvSpPr/>
            <p:nvPr/>
          </p:nvSpPr>
          <p:spPr>
            <a:xfrm>
              <a:off x="282317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9" name="Google Shape;929;p3"/>
            <p:cNvSpPr/>
            <p:nvPr/>
          </p:nvSpPr>
          <p:spPr>
            <a:xfrm>
              <a:off x="294268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0" name="Google Shape;930;p3"/>
            <p:cNvSpPr/>
            <p:nvPr/>
          </p:nvSpPr>
          <p:spPr>
            <a:xfrm>
              <a:off x="306219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1" name="Google Shape;931;p3"/>
            <p:cNvSpPr/>
            <p:nvPr/>
          </p:nvSpPr>
          <p:spPr>
            <a:xfrm>
              <a:off x="318170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2" name="Google Shape;932;p3"/>
            <p:cNvSpPr/>
            <p:nvPr/>
          </p:nvSpPr>
          <p:spPr>
            <a:xfrm>
              <a:off x="330120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3" name="Google Shape;933;p3"/>
            <p:cNvSpPr/>
            <p:nvPr/>
          </p:nvSpPr>
          <p:spPr>
            <a:xfrm>
              <a:off x="342071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4" name="Google Shape;934;p3"/>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5" name="Google Shape;935;p3"/>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6" name="Google Shape;936;p3"/>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7" name="Google Shape;937;p3"/>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8" name="Google Shape;938;p3"/>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9" name="Google Shape;939;p3"/>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0" name="Google Shape;940;p3"/>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1" name="Google Shape;941;p3"/>
            <p:cNvSpPr/>
            <p:nvPr/>
          </p:nvSpPr>
          <p:spPr>
            <a:xfrm>
              <a:off x="115006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2" name="Google Shape;942;p3"/>
            <p:cNvSpPr/>
            <p:nvPr/>
          </p:nvSpPr>
          <p:spPr>
            <a:xfrm>
              <a:off x="126956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3" name="Google Shape;943;p3"/>
            <p:cNvSpPr/>
            <p:nvPr/>
          </p:nvSpPr>
          <p:spPr>
            <a:xfrm>
              <a:off x="138907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4" name="Google Shape;944;p3"/>
            <p:cNvSpPr/>
            <p:nvPr/>
          </p:nvSpPr>
          <p:spPr>
            <a:xfrm>
              <a:off x="1508585"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5" name="Google Shape;945;p3"/>
            <p:cNvSpPr/>
            <p:nvPr/>
          </p:nvSpPr>
          <p:spPr>
            <a:xfrm>
              <a:off x="162809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6" name="Google Shape;946;p3"/>
            <p:cNvSpPr/>
            <p:nvPr/>
          </p:nvSpPr>
          <p:spPr>
            <a:xfrm>
              <a:off x="174760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7" name="Google Shape;947;p3"/>
            <p:cNvSpPr/>
            <p:nvPr/>
          </p:nvSpPr>
          <p:spPr>
            <a:xfrm>
              <a:off x="186711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8" name="Google Shape;948;p3"/>
            <p:cNvSpPr/>
            <p:nvPr/>
          </p:nvSpPr>
          <p:spPr>
            <a:xfrm>
              <a:off x="198661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9" name="Google Shape;949;p3"/>
            <p:cNvSpPr/>
            <p:nvPr/>
          </p:nvSpPr>
          <p:spPr>
            <a:xfrm>
              <a:off x="210612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0" name="Google Shape;950;p3"/>
            <p:cNvSpPr/>
            <p:nvPr/>
          </p:nvSpPr>
          <p:spPr>
            <a:xfrm>
              <a:off x="222563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1" name="Google Shape;951;p3"/>
            <p:cNvSpPr/>
            <p:nvPr/>
          </p:nvSpPr>
          <p:spPr>
            <a:xfrm>
              <a:off x="234514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2" name="Google Shape;952;p3"/>
            <p:cNvSpPr/>
            <p:nvPr/>
          </p:nvSpPr>
          <p:spPr>
            <a:xfrm>
              <a:off x="246465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3" name="Google Shape;953;p3"/>
            <p:cNvSpPr/>
            <p:nvPr/>
          </p:nvSpPr>
          <p:spPr>
            <a:xfrm>
              <a:off x="258415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4" name="Google Shape;954;p3"/>
            <p:cNvSpPr/>
            <p:nvPr/>
          </p:nvSpPr>
          <p:spPr>
            <a:xfrm>
              <a:off x="27036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5" name="Google Shape;955;p3"/>
            <p:cNvSpPr/>
            <p:nvPr/>
          </p:nvSpPr>
          <p:spPr>
            <a:xfrm>
              <a:off x="282317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6" name="Google Shape;956;p3"/>
            <p:cNvSpPr/>
            <p:nvPr/>
          </p:nvSpPr>
          <p:spPr>
            <a:xfrm>
              <a:off x="294268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7" name="Google Shape;957;p3"/>
            <p:cNvSpPr/>
            <p:nvPr/>
          </p:nvSpPr>
          <p:spPr>
            <a:xfrm>
              <a:off x="306219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8" name="Google Shape;958;p3"/>
            <p:cNvSpPr/>
            <p:nvPr/>
          </p:nvSpPr>
          <p:spPr>
            <a:xfrm>
              <a:off x="318170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9" name="Google Shape;959;p3"/>
            <p:cNvSpPr/>
            <p:nvPr/>
          </p:nvSpPr>
          <p:spPr>
            <a:xfrm>
              <a:off x="330120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0" name="Google Shape;960;p3"/>
            <p:cNvSpPr/>
            <p:nvPr/>
          </p:nvSpPr>
          <p:spPr>
            <a:xfrm>
              <a:off x="342071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1" name="Google Shape;961;p3"/>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2" name="Google Shape;962;p3"/>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3" name="Google Shape;963;p3"/>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4" name="Google Shape;964;p3"/>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5" name="Google Shape;965;p3"/>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6" name="Google Shape;966;p3"/>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7" name="Google Shape;967;p3"/>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8" name="Google Shape;968;p3"/>
            <p:cNvSpPr/>
            <p:nvPr/>
          </p:nvSpPr>
          <p:spPr>
            <a:xfrm>
              <a:off x="115006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9" name="Google Shape;969;p3"/>
            <p:cNvSpPr/>
            <p:nvPr/>
          </p:nvSpPr>
          <p:spPr>
            <a:xfrm>
              <a:off x="126956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0" name="Google Shape;970;p3"/>
            <p:cNvSpPr/>
            <p:nvPr/>
          </p:nvSpPr>
          <p:spPr>
            <a:xfrm>
              <a:off x="138907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1" name="Google Shape;971;p3"/>
            <p:cNvSpPr/>
            <p:nvPr/>
          </p:nvSpPr>
          <p:spPr>
            <a:xfrm>
              <a:off x="1508585"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2" name="Google Shape;972;p3"/>
            <p:cNvSpPr/>
            <p:nvPr/>
          </p:nvSpPr>
          <p:spPr>
            <a:xfrm>
              <a:off x="162809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3" name="Google Shape;973;p3"/>
            <p:cNvSpPr/>
            <p:nvPr/>
          </p:nvSpPr>
          <p:spPr>
            <a:xfrm>
              <a:off x="174760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4" name="Google Shape;974;p3"/>
            <p:cNvSpPr/>
            <p:nvPr/>
          </p:nvSpPr>
          <p:spPr>
            <a:xfrm>
              <a:off x="186711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5" name="Google Shape;975;p3"/>
            <p:cNvSpPr/>
            <p:nvPr/>
          </p:nvSpPr>
          <p:spPr>
            <a:xfrm>
              <a:off x="198661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6" name="Google Shape;976;p3"/>
            <p:cNvSpPr/>
            <p:nvPr/>
          </p:nvSpPr>
          <p:spPr>
            <a:xfrm>
              <a:off x="210612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7" name="Google Shape;977;p3"/>
            <p:cNvSpPr/>
            <p:nvPr/>
          </p:nvSpPr>
          <p:spPr>
            <a:xfrm>
              <a:off x="222563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8" name="Google Shape;978;p3"/>
            <p:cNvSpPr/>
            <p:nvPr/>
          </p:nvSpPr>
          <p:spPr>
            <a:xfrm>
              <a:off x="234514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9" name="Google Shape;979;p3"/>
            <p:cNvSpPr/>
            <p:nvPr/>
          </p:nvSpPr>
          <p:spPr>
            <a:xfrm>
              <a:off x="246465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0" name="Google Shape;980;p3"/>
            <p:cNvSpPr/>
            <p:nvPr/>
          </p:nvSpPr>
          <p:spPr>
            <a:xfrm>
              <a:off x="258415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1" name="Google Shape;981;p3"/>
            <p:cNvSpPr/>
            <p:nvPr/>
          </p:nvSpPr>
          <p:spPr>
            <a:xfrm>
              <a:off x="27036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2" name="Google Shape;982;p3"/>
            <p:cNvSpPr/>
            <p:nvPr/>
          </p:nvSpPr>
          <p:spPr>
            <a:xfrm>
              <a:off x="282317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3" name="Google Shape;983;p3"/>
            <p:cNvSpPr/>
            <p:nvPr/>
          </p:nvSpPr>
          <p:spPr>
            <a:xfrm>
              <a:off x="294268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4" name="Google Shape;984;p3"/>
            <p:cNvSpPr/>
            <p:nvPr/>
          </p:nvSpPr>
          <p:spPr>
            <a:xfrm>
              <a:off x="306219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5" name="Google Shape;985;p3"/>
            <p:cNvSpPr/>
            <p:nvPr/>
          </p:nvSpPr>
          <p:spPr>
            <a:xfrm>
              <a:off x="318170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6" name="Google Shape;986;p3"/>
            <p:cNvSpPr/>
            <p:nvPr/>
          </p:nvSpPr>
          <p:spPr>
            <a:xfrm>
              <a:off x="330120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7" name="Google Shape;987;p3"/>
            <p:cNvSpPr/>
            <p:nvPr/>
          </p:nvSpPr>
          <p:spPr>
            <a:xfrm>
              <a:off x="342071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8" name="Google Shape;988;p3"/>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9" name="Google Shape;989;p3"/>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0" name="Google Shape;990;p3"/>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1" name="Google Shape;991;p3"/>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2" name="Google Shape;992;p3"/>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3" name="Google Shape;993;p3"/>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4" name="Google Shape;994;p3"/>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5" name="Google Shape;995;p3"/>
            <p:cNvSpPr/>
            <p:nvPr/>
          </p:nvSpPr>
          <p:spPr>
            <a:xfrm>
              <a:off x="115006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6" name="Google Shape;996;p3"/>
            <p:cNvSpPr/>
            <p:nvPr/>
          </p:nvSpPr>
          <p:spPr>
            <a:xfrm>
              <a:off x="126956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7" name="Google Shape;997;p3"/>
            <p:cNvSpPr/>
            <p:nvPr/>
          </p:nvSpPr>
          <p:spPr>
            <a:xfrm>
              <a:off x="138907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8" name="Google Shape;998;p3"/>
            <p:cNvSpPr/>
            <p:nvPr/>
          </p:nvSpPr>
          <p:spPr>
            <a:xfrm>
              <a:off x="1508585"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9" name="Google Shape;999;p3"/>
            <p:cNvSpPr/>
            <p:nvPr/>
          </p:nvSpPr>
          <p:spPr>
            <a:xfrm>
              <a:off x="162809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0" name="Google Shape;1000;p3"/>
            <p:cNvSpPr/>
            <p:nvPr/>
          </p:nvSpPr>
          <p:spPr>
            <a:xfrm>
              <a:off x="174760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1" name="Google Shape;1001;p3"/>
            <p:cNvSpPr/>
            <p:nvPr/>
          </p:nvSpPr>
          <p:spPr>
            <a:xfrm>
              <a:off x="186711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2" name="Google Shape;1002;p3"/>
            <p:cNvSpPr/>
            <p:nvPr/>
          </p:nvSpPr>
          <p:spPr>
            <a:xfrm>
              <a:off x="198661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3" name="Google Shape;1003;p3"/>
            <p:cNvSpPr/>
            <p:nvPr/>
          </p:nvSpPr>
          <p:spPr>
            <a:xfrm>
              <a:off x="210612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4" name="Google Shape;1004;p3"/>
            <p:cNvSpPr/>
            <p:nvPr/>
          </p:nvSpPr>
          <p:spPr>
            <a:xfrm>
              <a:off x="222563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5" name="Google Shape;1005;p3"/>
            <p:cNvSpPr/>
            <p:nvPr/>
          </p:nvSpPr>
          <p:spPr>
            <a:xfrm>
              <a:off x="234514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6" name="Google Shape;1006;p3"/>
            <p:cNvSpPr/>
            <p:nvPr/>
          </p:nvSpPr>
          <p:spPr>
            <a:xfrm>
              <a:off x="246465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7" name="Google Shape;1007;p3"/>
            <p:cNvSpPr/>
            <p:nvPr/>
          </p:nvSpPr>
          <p:spPr>
            <a:xfrm>
              <a:off x="258415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8" name="Google Shape;1008;p3"/>
            <p:cNvSpPr/>
            <p:nvPr/>
          </p:nvSpPr>
          <p:spPr>
            <a:xfrm>
              <a:off x="27036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9" name="Google Shape;1009;p3"/>
            <p:cNvSpPr/>
            <p:nvPr/>
          </p:nvSpPr>
          <p:spPr>
            <a:xfrm>
              <a:off x="282317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0" name="Google Shape;1010;p3"/>
            <p:cNvSpPr/>
            <p:nvPr/>
          </p:nvSpPr>
          <p:spPr>
            <a:xfrm>
              <a:off x="294268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1" name="Google Shape;1011;p3"/>
            <p:cNvSpPr/>
            <p:nvPr/>
          </p:nvSpPr>
          <p:spPr>
            <a:xfrm>
              <a:off x="306219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2" name="Google Shape;1012;p3"/>
            <p:cNvSpPr/>
            <p:nvPr/>
          </p:nvSpPr>
          <p:spPr>
            <a:xfrm>
              <a:off x="318170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3" name="Google Shape;1013;p3"/>
            <p:cNvSpPr/>
            <p:nvPr/>
          </p:nvSpPr>
          <p:spPr>
            <a:xfrm>
              <a:off x="330120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4" name="Google Shape;1014;p3"/>
            <p:cNvSpPr/>
            <p:nvPr/>
          </p:nvSpPr>
          <p:spPr>
            <a:xfrm>
              <a:off x="342071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5" name="Google Shape;1015;p3"/>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6" name="Google Shape;1016;p3"/>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7" name="Google Shape;1017;p3"/>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8" name="Google Shape;1018;p3"/>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9" name="Google Shape;1019;p3"/>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0" name="Google Shape;1020;p3"/>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1" name="Google Shape;1021;p3"/>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2" name="Google Shape;1022;p3"/>
            <p:cNvSpPr/>
            <p:nvPr/>
          </p:nvSpPr>
          <p:spPr>
            <a:xfrm>
              <a:off x="115006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3" name="Google Shape;1023;p3"/>
            <p:cNvSpPr/>
            <p:nvPr/>
          </p:nvSpPr>
          <p:spPr>
            <a:xfrm>
              <a:off x="126956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4" name="Google Shape;1024;p3"/>
            <p:cNvSpPr/>
            <p:nvPr/>
          </p:nvSpPr>
          <p:spPr>
            <a:xfrm>
              <a:off x="138907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5" name="Google Shape;1025;p3"/>
            <p:cNvSpPr/>
            <p:nvPr/>
          </p:nvSpPr>
          <p:spPr>
            <a:xfrm>
              <a:off x="1508585"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6" name="Google Shape;1026;p3"/>
            <p:cNvSpPr/>
            <p:nvPr/>
          </p:nvSpPr>
          <p:spPr>
            <a:xfrm>
              <a:off x="162809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7" name="Google Shape;1027;p3"/>
            <p:cNvSpPr/>
            <p:nvPr/>
          </p:nvSpPr>
          <p:spPr>
            <a:xfrm>
              <a:off x="174760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8" name="Google Shape;1028;p3"/>
            <p:cNvSpPr/>
            <p:nvPr/>
          </p:nvSpPr>
          <p:spPr>
            <a:xfrm>
              <a:off x="186711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9" name="Google Shape;1029;p3"/>
            <p:cNvSpPr/>
            <p:nvPr/>
          </p:nvSpPr>
          <p:spPr>
            <a:xfrm>
              <a:off x="198661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0" name="Google Shape;1030;p3"/>
            <p:cNvSpPr/>
            <p:nvPr/>
          </p:nvSpPr>
          <p:spPr>
            <a:xfrm>
              <a:off x="210612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1" name="Google Shape;1031;p3"/>
            <p:cNvSpPr/>
            <p:nvPr/>
          </p:nvSpPr>
          <p:spPr>
            <a:xfrm>
              <a:off x="222563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2" name="Google Shape;1032;p3"/>
            <p:cNvSpPr/>
            <p:nvPr/>
          </p:nvSpPr>
          <p:spPr>
            <a:xfrm>
              <a:off x="234514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3" name="Google Shape;1033;p3"/>
            <p:cNvSpPr/>
            <p:nvPr/>
          </p:nvSpPr>
          <p:spPr>
            <a:xfrm>
              <a:off x="246465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4" name="Google Shape;1034;p3"/>
            <p:cNvSpPr/>
            <p:nvPr/>
          </p:nvSpPr>
          <p:spPr>
            <a:xfrm>
              <a:off x="258415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5" name="Google Shape;1035;p3"/>
            <p:cNvSpPr/>
            <p:nvPr/>
          </p:nvSpPr>
          <p:spPr>
            <a:xfrm>
              <a:off x="27036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6" name="Google Shape;1036;p3"/>
            <p:cNvSpPr/>
            <p:nvPr/>
          </p:nvSpPr>
          <p:spPr>
            <a:xfrm>
              <a:off x="282317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7" name="Google Shape;1037;p3"/>
            <p:cNvSpPr/>
            <p:nvPr/>
          </p:nvSpPr>
          <p:spPr>
            <a:xfrm>
              <a:off x="294268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8" name="Google Shape;1038;p3"/>
            <p:cNvSpPr/>
            <p:nvPr/>
          </p:nvSpPr>
          <p:spPr>
            <a:xfrm>
              <a:off x="306219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9" name="Google Shape;1039;p3"/>
            <p:cNvSpPr/>
            <p:nvPr/>
          </p:nvSpPr>
          <p:spPr>
            <a:xfrm>
              <a:off x="318170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0" name="Google Shape;1040;p3"/>
            <p:cNvSpPr/>
            <p:nvPr/>
          </p:nvSpPr>
          <p:spPr>
            <a:xfrm>
              <a:off x="330120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1" name="Google Shape;1041;p3"/>
            <p:cNvSpPr/>
            <p:nvPr/>
          </p:nvSpPr>
          <p:spPr>
            <a:xfrm>
              <a:off x="342071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2" name="Google Shape;1042;p3"/>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3" name="Google Shape;1043;p3"/>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4" name="Google Shape;1044;p3"/>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5" name="Google Shape;1045;p3"/>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6" name="Google Shape;1046;p3"/>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7" name="Google Shape;1047;p3"/>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8" name="Google Shape;1048;p3"/>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9" name="Google Shape;1049;p3"/>
            <p:cNvSpPr/>
            <p:nvPr/>
          </p:nvSpPr>
          <p:spPr>
            <a:xfrm>
              <a:off x="115006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0" name="Google Shape;1050;p3"/>
            <p:cNvSpPr/>
            <p:nvPr/>
          </p:nvSpPr>
          <p:spPr>
            <a:xfrm>
              <a:off x="126956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1" name="Google Shape;1051;p3"/>
            <p:cNvSpPr/>
            <p:nvPr/>
          </p:nvSpPr>
          <p:spPr>
            <a:xfrm>
              <a:off x="138907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2" name="Google Shape;1052;p3"/>
            <p:cNvSpPr/>
            <p:nvPr/>
          </p:nvSpPr>
          <p:spPr>
            <a:xfrm>
              <a:off x="1508585"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3" name="Google Shape;1053;p3"/>
            <p:cNvSpPr/>
            <p:nvPr/>
          </p:nvSpPr>
          <p:spPr>
            <a:xfrm>
              <a:off x="162809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4" name="Google Shape;1054;p3"/>
            <p:cNvSpPr/>
            <p:nvPr/>
          </p:nvSpPr>
          <p:spPr>
            <a:xfrm>
              <a:off x="174760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5" name="Google Shape;1055;p3"/>
            <p:cNvSpPr/>
            <p:nvPr/>
          </p:nvSpPr>
          <p:spPr>
            <a:xfrm>
              <a:off x="186711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6" name="Google Shape;1056;p3"/>
            <p:cNvSpPr/>
            <p:nvPr/>
          </p:nvSpPr>
          <p:spPr>
            <a:xfrm>
              <a:off x="198661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7" name="Google Shape;1057;p3"/>
            <p:cNvSpPr/>
            <p:nvPr/>
          </p:nvSpPr>
          <p:spPr>
            <a:xfrm>
              <a:off x="210612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8" name="Google Shape;1058;p3"/>
            <p:cNvSpPr/>
            <p:nvPr/>
          </p:nvSpPr>
          <p:spPr>
            <a:xfrm>
              <a:off x="222563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9" name="Google Shape;1059;p3"/>
            <p:cNvSpPr/>
            <p:nvPr/>
          </p:nvSpPr>
          <p:spPr>
            <a:xfrm>
              <a:off x="234514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0" name="Google Shape;1060;p3"/>
            <p:cNvSpPr/>
            <p:nvPr/>
          </p:nvSpPr>
          <p:spPr>
            <a:xfrm>
              <a:off x="246465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1" name="Google Shape;1061;p3"/>
            <p:cNvSpPr/>
            <p:nvPr/>
          </p:nvSpPr>
          <p:spPr>
            <a:xfrm>
              <a:off x="258415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2" name="Google Shape;1062;p3"/>
            <p:cNvSpPr/>
            <p:nvPr/>
          </p:nvSpPr>
          <p:spPr>
            <a:xfrm>
              <a:off x="27036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3" name="Google Shape;1063;p3"/>
            <p:cNvSpPr/>
            <p:nvPr/>
          </p:nvSpPr>
          <p:spPr>
            <a:xfrm>
              <a:off x="282317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4" name="Google Shape;1064;p3"/>
            <p:cNvSpPr/>
            <p:nvPr/>
          </p:nvSpPr>
          <p:spPr>
            <a:xfrm>
              <a:off x="294268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5" name="Google Shape;1065;p3"/>
            <p:cNvSpPr/>
            <p:nvPr/>
          </p:nvSpPr>
          <p:spPr>
            <a:xfrm>
              <a:off x="306219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6" name="Google Shape;1066;p3"/>
            <p:cNvSpPr/>
            <p:nvPr/>
          </p:nvSpPr>
          <p:spPr>
            <a:xfrm>
              <a:off x="318170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7" name="Google Shape;1067;p3"/>
            <p:cNvSpPr/>
            <p:nvPr/>
          </p:nvSpPr>
          <p:spPr>
            <a:xfrm>
              <a:off x="330120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8" name="Google Shape;1068;p3"/>
            <p:cNvSpPr/>
            <p:nvPr/>
          </p:nvSpPr>
          <p:spPr>
            <a:xfrm>
              <a:off x="342071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sp>
        <p:nvSpPr>
          <p:cNvPr id="1062" name="Text Placeholder 1061"/>
          <p:cNvSpPr>
            <a:spLocks noGrp="1"/>
          </p:cNvSpPr>
          <p:nvPr>
            <p:ph type="body" sz="quarter" idx="13"/>
          </p:nvPr>
        </p:nvSpPr>
        <p:spPr>
          <a:xfrm>
            <a:off x="4299757" y="1027176"/>
            <a:ext cx="5001980" cy="3203448"/>
          </a:xfrm>
        </p:spPr>
        <p:txBody>
          <a:bodyPr>
            <a:normAutofit/>
          </a:bodyPr>
          <a:lstStyle>
            <a:lvl1pPr marL="0" indent="0" algn="ctr">
              <a:buNone/>
              <a:defRPr sz="4385" b="1">
                <a:solidFill>
                  <a:srgbClr val="7897AB"/>
                </a:solidFill>
                <a:latin typeface="Nordique Inline" pitchFamily="2" charset="77"/>
                <a:ea typeface="Hiragino Kaku Gothic Std W8" panose="020B0800000000000000" pitchFamily="34" charset="-128"/>
                <a:cs typeface="Aharoni" panose="02010803020104030203" pitchFamily="2" charset="-79"/>
              </a:defRPr>
            </a:lvl1pPr>
            <a:lvl2pPr marL="371475" indent="0">
              <a:buNone/>
              <a:defRPr/>
            </a:lvl2pPr>
            <a:lvl3pPr marL="742950" indent="0">
              <a:buNone/>
              <a:defRPr/>
            </a:lvl3pPr>
            <a:lvl4pPr marL="1114425" indent="0">
              <a:buNone/>
              <a:defRPr/>
            </a:lvl4pPr>
            <a:lvl5pPr marL="1485265" indent="0">
              <a:buNone/>
              <a:defRPr/>
            </a:lvl5pPr>
          </a:lstStyle>
          <a:p>
            <a:pPr lvl="0"/>
            <a:r>
              <a:rPr lang="en-GB"/>
              <a:t>Click to edit Master text styles</a:t>
            </a:r>
            <a:endParaRPr lang="en-GB"/>
          </a:p>
        </p:txBody>
      </p:sp>
      <p:sp>
        <p:nvSpPr>
          <p:cNvPr id="1063" name="Google Shape;14;p3"/>
          <p:cNvSpPr txBox="1">
            <a:spLocks noGrp="1"/>
          </p:cNvSpPr>
          <p:nvPr>
            <p:ph type="subTitle" idx="1"/>
          </p:nvPr>
        </p:nvSpPr>
        <p:spPr>
          <a:xfrm>
            <a:off x="4311477" y="4824949"/>
            <a:ext cx="4130750" cy="609600"/>
          </a:xfrm>
          <a:prstGeom prst="rect">
            <a:avLst/>
          </a:prstGeom>
          <a:noFill/>
        </p:spPr>
        <p:txBody>
          <a:bodyPr spcFirstLastPara="1" wrap="square" lIns="0" tIns="0" rIns="0" bIns="0" anchor="t" anchorCtr="0">
            <a:noAutofit/>
          </a:bodyPr>
          <a:lstStyle>
            <a:lvl1pPr lvl="0"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lang="en-GB"/>
          </a:p>
        </p:txBody>
      </p:sp>
      <p:pic>
        <p:nvPicPr>
          <p:cNvPr id="3" name="Picture 2"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p:cNvGrpSpPr/>
          <p:nvPr/>
        </p:nvGrpSpPr>
        <p:grpSpPr>
          <a:xfrm>
            <a:off x="8842713" y="6500605"/>
            <a:ext cx="552644" cy="104645"/>
            <a:chOff x="3521300" y="154525"/>
            <a:chExt cx="1256175" cy="193500"/>
          </a:xfrm>
        </p:grpSpPr>
        <p:sp>
          <p:nvSpPr>
            <p:cNvPr id="1059" name="Google Shape;26962;p50"/>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0" name="Google Shape;26963;p50"/>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1" name="Google Shape;26964;p50"/>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4" name="Google Shape;26965;p50"/>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727AA26-8752-BC45-A204-42EE288AA6DE}" type="slidenum">
              <a:rPr lang="en-GB" altLang="en-US" smtClean="0"/>
            </a:fld>
            <a:endParaRPr lang="en-GB" altLang="en-US"/>
          </a:p>
        </p:txBody>
      </p:sp>
      <p:grpSp>
        <p:nvGrpSpPr>
          <p:cNvPr id="4" name="Google Shape;9980;p15"/>
          <p:cNvGrpSpPr/>
          <p:nvPr/>
        </p:nvGrpSpPr>
        <p:grpSpPr>
          <a:xfrm>
            <a:off x="339628" y="720005"/>
            <a:ext cx="9226542" cy="5418073"/>
            <a:chOff x="109200" y="76206"/>
            <a:chExt cx="8925600" cy="4258600"/>
          </a:xfrm>
          <a:solidFill>
            <a:srgbClr val="9D9D9D"/>
          </a:solidFill>
        </p:grpSpPr>
        <p:grpSp>
          <p:nvGrpSpPr>
            <p:cNvPr id="5" name="Google Shape;9981;p15"/>
            <p:cNvGrpSpPr/>
            <p:nvPr/>
          </p:nvGrpSpPr>
          <p:grpSpPr>
            <a:xfrm>
              <a:off x="109200" y="76206"/>
              <a:ext cx="8925600" cy="33000"/>
              <a:chOff x="76200" y="76206"/>
              <a:chExt cx="8925600" cy="33000"/>
            </a:xfrm>
            <a:grpFill/>
          </p:grpSpPr>
          <p:sp>
            <p:nvSpPr>
              <p:cNvPr id="2780" name="Google Shape;9982;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1" name="Google Shape;9983;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2" name="Google Shape;9984;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3" name="Google Shape;9985;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4" name="Google Shape;9986;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5" name="Google Shape;9987;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6" name="Google Shape;9988;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7" name="Google Shape;9989;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8" name="Google Shape;9990;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9" name="Google Shape;9991;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0" name="Google Shape;9992;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1" name="Google Shape;9993;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2" name="Google Shape;9994;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3" name="Google Shape;9995;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4" name="Google Shape;9996;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5" name="Google Shape;9997;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6" name="Google Shape;9998;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7" name="Google Shape;9999;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8" name="Google Shape;10000;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9" name="Google Shape;10001;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0" name="Google Shape;10002;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1" name="Google Shape;10003;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2" name="Google Shape;10004;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3" name="Google Shape;10005;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4" name="Google Shape;10006;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5" name="Google Shape;10007;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6" name="Google Shape;10008;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7" name="Google Shape;10009;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8" name="Google Shape;10010;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9" name="Google Shape;10011;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0" name="Google Shape;10012;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1" name="Google Shape;10013;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2" name="Google Shape;10014;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3" name="Google Shape;10015;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4" name="Google Shape;10016;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5" name="Google Shape;10017;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6" name="Google Shape;10018;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7" name="Google Shape;10019;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8" name="Google Shape;10020;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9" name="Google Shape;10021;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0" name="Google Shape;10022;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1" name="Google Shape;10023;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2" name="Google Shape;10024;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3" name="Google Shape;10025;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4" name="Google Shape;10026;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5" name="Google Shape;10027;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6" name="Google Shape;10028;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7" name="Google Shape;10029;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8" name="Google Shape;10030;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9" name="Google Shape;10031;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0" name="Google Shape;10032;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1" name="Google Shape;10033;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2" name="Google Shape;10034;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3" name="Google Shape;10035;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4" name="Google Shape;10036;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5" name="Google Shape;10037;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6" name="Google Shape;10038;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7" name="Google Shape;10039;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8" name="Google Shape;10040;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9" name="Google Shape;10041;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0" name="Google Shape;10042;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1" name="Google Shape;10043;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2" name="Google Shape;10044;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3" name="Google Shape;10045;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4" name="Google Shape;10046;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5" name="Google Shape;10047;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6" name="Google Shape;10048;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7" name="Google Shape;10049;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8" name="Google Shape;10050;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9" name="Google Shape;10051;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50" name="Google Shape;10052;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51" name="Google Shape;10053;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6" name="Google Shape;10054;p15"/>
            <p:cNvGrpSpPr/>
            <p:nvPr/>
          </p:nvGrpSpPr>
          <p:grpSpPr>
            <a:xfrm>
              <a:off x="109200" y="187406"/>
              <a:ext cx="8925600" cy="33000"/>
              <a:chOff x="76200" y="76206"/>
              <a:chExt cx="8925600" cy="33000"/>
            </a:xfrm>
            <a:grpFill/>
          </p:grpSpPr>
          <p:sp>
            <p:nvSpPr>
              <p:cNvPr id="2708" name="Google Shape;10055;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9" name="Google Shape;10056;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0" name="Google Shape;10057;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1" name="Google Shape;10058;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2" name="Google Shape;10059;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3" name="Google Shape;10060;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4" name="Google Shape;10061;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5" name="Google Shape;10062;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6" name="Google Shape;10063;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7" name="Google Shape;10064;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8" name="Google Shape;10065;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9" name="Google Shape;10066;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0" name="Google Shape;10067;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1" name="Google Shape;10068;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2" name="Google Shape;10069;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3" name="Google Shape;10070;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4" name="Google Shape;10071;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5" name="Google Shape;10072;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6" name="Google Shape;10073;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7" name="Google Shape;10074;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8" name="Google Shape;10075;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9" name="Google Shape;10076;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0" name="Google Shape;10077;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1" name="Google Shape;10078;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2" name="Google Shape;10079;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3" name="Google Shape;10080;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4" name="Google Shape;10081;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5" name="Google Shape;10082;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6" name="Google Shape;10083;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7" name="Google Shape;10084;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8" name="Google Shape;10085;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9" name="Google Shape;10086;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0" name="Google Shape;10087;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1" name="Google Shape;10088;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2" name="Google Shape;10089;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3" name="Google Shape;10090;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4" name="Google Shape;10091;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5" name="Google Shape;10092;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6" name="Google Shape;10093;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7" name="Google Shape;10094;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8" name="Google Shape;10095;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9" name="Google Shape;10096;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0" name="Google Shape;10097;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1" name="Google Shape;10098;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2" name="Google Shape;10099;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3" name="Google Shape;10100;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4" name="Google Shape;10101;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5" name="Google Shape;10102;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6" name="Google Shape;10103;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7" name="Google Shape;10104;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8" name="Google Shape;10105;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9" name="Google Shape;10106;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0" name="Google Shape;10107;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1" name="Google Shape;10108;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2" name="Google Shape;10109;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3" name="Google Shape;10110;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4" name="Google Shape;10111;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5" name="Google Shape;10112;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6" name="Google Shape;10113;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7" name="Google Shape;10114;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8" name="Google Shape;10115;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9" name="Google Shape;10116;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0" name="Google Shape;10117;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1" name="Google Shape;10118;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2" name="Google Shape;10119;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3" name="Google Shape;10120;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4" name="Google Shape;10121;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5" name="Google Shape;10122;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6" name="Google Shape;10123;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7" name="Google Shape;10124;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8" name="Google Shape;10125;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9" name="Google Shape;10126;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7" name="Google Shape;10127;p15"/>
            <p:cNvGrpSpPr/>
            <p:nvPr/>
          </p:nvGrpSpPr>
          <p:grpSpPr>
            <a:xfrm>
              <a:off x="109200" y="298606"/>
              <a:ext cx="8925600" cy="33000"/>
              <a:chOff x="76200" y="76206"/>
              <a:chExt cx="8925600" cy="33000"/>
            </a:xfrm>
            <a:grpFill/>
          </p:grpSpPr>
          <p:sp>
            <p:nvSpPr>
              <p:cNvPr id="2636" name="Google Shape;10128;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7" name="Google Shape;10129;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8" name="Google Shape;10130;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9" name="Google Shape;10131;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0" name="Google Shape;10132;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1" name="Google Shape;10133;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2" name="Google Shape;10134;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3" name="Google Shape;10135;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4" name="Google Shape;10136;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5" name="Google Shape;10137;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6" name="Google Shape;10138;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7" name="Google Shape;10139;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8" name="Google Shape;10140;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9" name="Google Shape;10141;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0" name="Google Shape;10142;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1" name="Google Shape;10143;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2" name="Google Shape;10144;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3" name="Google Shape;10145;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4" name="Google Shape;10146;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5" name="Google Shape;10147;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6" name="Google Shape;10148;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7" name="Google Shape;10149;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8" name="Google Shape;10150;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9" name="Google Shape;10151;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0" name="Google Shape;10152;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1" name="Google Shape;10153;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2" name="Google Shape;10154;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3" name="Google Shape;10155;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4" name="Google Shape;10156;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5" name="Google Shape;10157;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6" name="Google Shape;10158;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7" name="Google Shape;10159;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8" name="Google Shape;10160;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9" name="Google Shape;10161;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0" name="Google Shape;10162;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1" name="Google Shape;10163;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2" name="Google Shape;10164;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3" name="Google Shape;10165;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4" name="Google Shape;10166;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5" name="Google Shape;10167;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6" name="Google Shape;10168;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7" name="Google Shape;10169;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8" name="Google Shape;10170;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9" name="Google Shape;10171;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0" name="Google Shape;10172;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1" name="Google Shape;10173;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2" name="Google Shape;10174;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3" name="Google Shape;10175;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4" name="Google Shape;10176;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5" name="Google Shape;10177;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6" name="Google Shape;10178;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7" name="Google Shape;10179;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8" name="Google Shape;10180;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9" name="Google Shape;10181;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0" name="Google Shape;10182;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1" name="Google Shape;10183;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2" name="Google Shape;10184;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3" name="Google Shape;10185;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4" name="Google Shape;10186;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5" name="Google Shape;10187;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6" name="Google Shape;10188;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7" name="Google Shape;10189;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8" name="Google Shape;10190;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9" name="Google Shape;10191;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0" name="Google Shape;10192;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1" name="Google Shape;10193;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2" name="Google Shape;10194;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3" name="Google Shape;10195;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4" name="Google Shape;10196;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5" name="Google Shape;10197;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6" name="Google Shape;10198;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7" name="Google Shape;10199;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8" name="Google Shape;10200;p15"/>
            <p:cNvGrpSpPr/>
            <p:nvPr/>
          </p:nvGrpSpPr>
          <p:grpSpPr>
            <a:xfrm>
              <a:off x="109200" y="409806"/>
              <a:ext cx="8925600" cy="33000"/>
              <a:chOff x="76200" y="76206"/>
              <a:chExt cx="8925600" cy="33000"/>
            </a:xfrm>
            <a:grpFill/>
          </p:grpSpPr>
          <p:sp>
            <p:nvSpPr>
              <p:cNvPr id="2564" name="Google Shape;10201;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5" name="Google Shape;10202;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6" name="Google Shape;10203;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7" name="Google Shape;10204;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8" name="Google Shape;10205;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9" name="Google Shape;10206;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0" name="Google Shape;10207;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1" name="Google Shape;10208;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2" name="Google Shape;10209;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3" name="Google Shape;10210;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4" name="Google Shape;10211;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5" name="Google Shape;10212;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6" name="Google Shape;10213;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7" name="Google Shape;10214;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8" name="Google Shape;10215;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9" name="Google Shape;10216;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0" name="Google Shape;10217;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1" name="Google Shape;10218;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2" name="Google Shape;10219;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3" name="Google Shape;10220;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4" name="Google Shape;10221;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5" name="Google Shape;10222;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6" name="Google Shape;10223;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7" name="Google Shape;10224;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8" name="Google Shape;10225;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9" name="Google Shape;10226;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0" name="Google Shape;10227;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1" name="Google Shape;10228;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2" name="Google Shape;10229;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3" name="Google Shape;10230;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4" name="Google Shape;10231;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5" name="Google Shape;10232;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6" name="Google Shape;10233;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7" name="Google Shape;10234;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8" name="Google Shape;10235;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9" name="Google Shape;10236;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0" name="Google Shape;10237;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1" name="Google Shape;10238;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2" name="Google Shape;10239;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3" name="Google Shape;10240;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4" name="Google Shape;10241;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5" name="Google Shape;10242;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6" name="Google Shape;10243;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7" name="Google Shape;10244;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8" name="Google Shape;10245;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09" name="Google Shape;10246;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0" name="Google Shape;10247;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1" name="Google Shape;10248;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2" name="Google Shape;10249;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3" name="Google Shape;10250;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4" name="Google Shape;10251;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5" name="Google Shape;10252;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6" name="Google Shape;10253;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7" name="Google Shape;10254;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8" name="Google Shape;10255;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9" name="Google Shape;10256;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0" name="Google Shape;10257;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1" name="Google Shape;10258;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2" name="Google Shape;10259;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3" name="Google Shape;10260;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4" name="Google Shape;10261;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5" name="Google Shape;10262;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6" name="Google Shape;10263;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7" name="Google Shape;10264;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8" name="Google Shape;10265;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9" name="Google Shape;10266;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0" name="Google Shape;10267;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1" name="Google Shape;10268;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2" name="Google Shape;10269;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3" name="Google Shape;10270;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4" name="Google Shape;10271;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5" name="Google Shape;10272;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9" name="Google Shape;10273;p15"/>
            <p:cNvGrpSpPr/>
            <p:nvPr/>
          </p:nvGrpSpPr>
          <p:grpSpPr>
            <a:xfrm>
              <a:off x="109200" y="521006"/>
              <a:ext cx="8925600" cy="33000"/>
              <a:chOff x="76200" y="76206"/>
              <a:chExt cx="8925600" cy="33000"/>
            </a:xfrm>
            <a:grpFill/>
          </p:grpSpPr>
          <p:sp>
            <p:nvSpPr>
              <p:cNvPr id="2492" name="Google Shape;10274;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3" name="Google Shape;10275;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4" name="Google Shape;10276;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5" name="Google Shape;10277;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6" name="Google Shape;10278;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7" name="Google Shape;10279;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8" name="Google Shape;10280;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9" name="Google Shape;10281;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0" name="Google Shape;10282;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1" name="Google Shape;10283;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2" name="Google Shape;10284;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3" name="Google Shape;10285;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4" name="Google Shape;10286;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5" name="Google Shape;10287;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6" name="Google Shape;10288;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7" name="Google Shape;10289;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8" name="Google Shape;10290;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9" name="Google Shape;10291;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0" name="Google Shape;10292;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1" name="Google Shape;10293;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2" name="Google Shape;10294;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3" name="Google Shape;10295;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4" name="Google Shape;10296;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5" name="Google Shape;10297;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6" name="Google Shape;10298;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7" name="Google Shape;10299;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8" name="Google Shape;10300;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9" name="Google Shape;10301;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0" name="Google Shape;10302;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1" name="Google Shape;10303;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2" name="Google Shape;10304;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3" name="Google Shape;10305;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4" name="Google Shape;10306;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5" name="Google Shape;10307;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6" name="Google Shape;10308;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7" name="Google Shape;10309;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8" name="Google Shape;10310;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9" name="Google Shape;10311;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0" name="Google Shape;10312;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1" name="Google Shape;10313;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2" name="Google Shape;10314;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3" name="Google Shape;10315;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4" name="Google Shape;10316;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5" name="Google Shape;10317;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6" name="Google Shape;10318;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7" name="Google Shape;10319;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8" name="Google Shape;10320;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9" name="Google Shape;10321;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0" name="Google Shape;10322;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1" name="Google Shape;10323;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2" name="Google Shape;10324;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3" name="Google Shape;10325;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4" name="Google Shape;10326;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5" name="Google Shape;10327;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6" name="Google Shape;10328;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7" name="Google Shape;10329;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8" name="Google Shape;10330;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9" name="Google Shape;10331;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0" name="Google Shape;10332;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1" name="Google Shape;10333;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2" name="Google Shape;10334;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3" name="Google Shape;10335;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4" name="Google Shape;10336;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5" name="Google Shape;10337;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6" name="Google Shape;10338;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7" name="Google Shape;10339;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8" name="Google Shape;10340;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9" name="Google Shape;10341;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0" name="Google Shape;10342;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1" name="Google Shape;10343;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2" name="Google Shape;10344;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3" name="Google Shape;10345;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0" name="Google Shape;10346;p15"/>
            <p:cNvGrpSpPr/>
            <p:nvPr/>
          </p:nvGrpSpPr>
          <p:grpSpPr>
            <a:xfrm>
              <a:off x="109200" y="632206"/>
              <a:ext cx="8925600" cy="33000"/>
              <a:chOff x="76200" y="76206"/>
              <a:chExt cx="8925600" cy="33000"/>
            </a:xfrm>
            <a:grpFill/>
          </p:grpSpPr>
          <p:sp>
            <p:nvSpPr>
              <p:cNvPr id="2420" name="Google Shape;10347;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1" name="Google Shape;10348;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2" name="Google Shape;10349;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3" name="Google Shape;10350;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4" name="Google Shape;10351;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5" name="Google Shape;10352;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6" name="Google Shape;10353;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7" name="Google Shape;10354;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8" name="Google Shape;10355;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9" name="Google Shape;10356;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0" name="Google Shape;10357;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1" name="Google Shape;10358;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2" name="Google Shape;10359;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3" name="Google Shape;10360;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4" name="Google Shape;10361;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5" name="Google Shape;10362;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6" name="Google Shape;10363;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7" name="Google Shape;10364;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8" name="Google Shape;10365;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9" name="Google Shape;10366;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0" name="Google Shape;10367;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1" name="Google Shape;10368;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2" name="Google Shape;10369;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3" name="Google Shape;10370;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4" name="Google Shape;10371;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5" name="Google Shape;10372;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6" name="Google Shape;10373;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7" name="Google Shape;10374;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8" name="Google Shape;10375;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9" name="Google Shape;10376;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0" name="Google Shape;10377;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1" name="Google Shape;10378;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2" name="Google Shape;10379;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3" name="Google Shape;10380;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4" name="Google Shape;10381;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5" name="Google Shape;10382;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6" name="Google Shape;10383;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7" name="Google Shape;10384;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8" name="Google Shape;10385;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9" name="Google Shape;10386;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0" name="Google Shape;10387;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1" name="Google Shape;10388;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2" name="Google Shape;10389;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3" name="Google Shape;10390;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4" name="Google Shape;10391;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5" name="Google Shape;10392;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6" name="Google Shape;10393;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7" name="Google Shape;10394;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8" name="Google Shape;10395;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9" name="Google Shape;10396;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0" name="Google Shape;10397;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1" name="Google Shape;10398;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2" name="Google Shape;10399;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3" name="Google Shape;10400;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4" name="Google Shape;10401;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5" name="Google Shape;10402;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6" name="Google Shape;10403;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7" name="Google Shape;10404;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8" name="Google Shape;10405;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9" name="Google Shape;10406;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0" name="Google Shape;10407;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1" name="Google Shape;10408;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2" name="Google Shape;10409;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3" name="Google Shape;10410;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4" name="Google Shape;10411;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5" name="Google Shape;10412;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6" name="Google Shape;10413;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7" name="Google Shape;10414;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8" name="Google Shape;10415;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9" name="Google Shape;10416;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0" name="Google Shape;10417;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1" name="Google Shape;10418;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1" name="Google Shape;10419;p15"/>
            <p:cNvGrpSpPr/>
            <p:nvPr/>
          </p:nvGrpSpPr>
          <p:grpSpPr>
            <a:xfrm>
              <a:off x="109200" y="743406"/>
              <a:ext cx="8925600" cy="33000"/>
              <a:chOff x="76200" y="76206"/>
              <a:chExt cx="8925600" cy="33000"/>
            </a:xfrm>
            <a:grpFill/>
          </p:grpSpPr>
          <p:sp>
            <p:nvSpPr>
              <p:cNvPr id="2348" name="Google Shape;10420;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9" name="Google Shape;10421;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0" name="Google Shape;10422;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1" name="Google Shape;10423;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2" name="Google Shape;10424;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3" name="Google Shape;10425;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4" name="Google Shape;10426;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5" name="Google Shape;10427;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6" name="Google Shape;10428;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7" name="Google Shape;10429;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8" name="Google Shape;10430;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9" name="Google Shape;10431;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0" name="Google Shape;10432;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1" name="Google Shape;10433;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2" name="Google Shape;10434;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3" name="Google Shape;10435;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4" name="Google Shape;10436;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5" name="Google Shape;10437;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6" name="Google Shape;10438;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7" name="Google Shape;10439;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8" name="Google Shape;10440;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9" name="Google Shape;10441;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0" name="Google Shape;10442;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1" name="Google Shape;10443;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2" name="Google Shape;10444;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3" name="Google Shape;10445;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4" name="Google Shape;10446;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5" name="Google Shape;10447;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6" name="Google Shape;10448;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7" name="Google Shape;10449;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8" name="Google Shape;10450;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9" name="Google Shape;10451;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0" name="Google Shape;10452;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1" name="Google Shape;10453;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2" name="Google Shape;10454;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3" name="Google Shape;10455;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4" name="Google Shape;10456;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5" name="Google Shape;10457;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6" name="Google Shape;10458;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7" name="Google Shape;10459;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8" name="Google Shape;10460;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9" name="Google Shape;10461;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0" name="Google Shape;10462;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1" name="Google Shape;10463;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2" name="Google Shape;10464;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3" name="Google Shape;10465;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4" name="Google Shape;10466;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5" name="Google Shape;10467;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6" name="Google Shape;10468;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7" name="Google Shape;10469;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8" name="Google Shape;10470;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9" name="Google Shape;10471;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0" name="Google Shape;10472;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1" name="Google Shape;10473;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2" name="Google Shape;10474;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3" name="Google Shape;10475;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4" name="Google Shape;10476;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5" name="Google Shape;10477;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6" name="Google Shape;10478;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7" name="Google Shape;10479;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8" name="Google Shape;10480;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9" name="Google Shape;10481;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0" name="Google Shape;10482;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1" name="Google Shape;10483;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2" name="Google Shape;10484;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3" name="Google Shape;10485;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4" name="Google Shape;10486;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5" name="Google Shape;10487;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6" name="Google Shape;10488;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7" name="Google Shape;10489;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8" name="Google Shape;10490;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9" name="Google Shape;10491;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2" name="Google Shape;10492;p15"/>
            <p:cNvGrpSpPr/>
            <p:nvPr/>
          </p:nvGrpSpPr>
          <p:grpSpPr>
            <a:xfrm>
              <a:off x="109200" y="854606"/>
              <a:ext cx="8925600" cy="33000"/>
              <a:chOff x="76200" y="76206"/>
              <a:chExt cx="8925600" cy="33000"/>
            </a:xfrm>
            <a:grpFill/>
          </p:grpSpPr>
          <p:sp>
            <p:nvSpPr>
              <p:cNvPr id="2276" name="Google Shape;10493;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7" name="Google Shape;10494;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8" name="Google Shape;10495;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9" name="Google Shape;10496;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0" name="Google Shape;10497;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1" name="Google Shape;10498;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2" name="Google Shape;10499;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3" name="Google Shape;10500;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4" name="Google Shape;10501;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5" name="Google Shape;10502;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6" name="Google Shape;10503;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7" name="Google Shape;10504;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8" name="Google Shape;10505;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9" name="Google Shape;10506;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0" name="Google Shape;10507;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1" name="Google Shape;10508;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2" name="Google Shape;10509;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3" name="Google Shape;10510;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4" name="Google Shape;10511;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5" name="Google Shape;10512;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6" name="Google Shape;10513;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7" name="Google Shape;10514;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8" name="Google Shape;10515;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9" name="Google Shape;10516;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0" name="Google Shape;10517;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1" name="Google Shape;10518;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2" name="Google Shape;10519;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3" name="Google Shape;10520;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4" name="Google Shape;10521;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5" name="Google Shape;10522;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6" name="Google Shape;10523;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7" name="Google Shape;10524;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8" name="Google Shape;10525;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9" name="Google Shape;10526;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0" name="Google Shape;10527;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1" name="Google Shape;10528;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2" name="Google Shape;10529;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3" name="Google Shape;10530;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4" name="Google Shape;10531;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5" name="Google Shape;10532;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6" name="Google Shape;10533;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7" name="Google Shape;10534;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8" name="Google Shape;10535;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9" name="Google Shape;10536;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0" name="Google Shape;10537;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1" name="Google Shape;10538;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2" name="Google Shape;10539;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3" name="Google Shape;10540;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4" name="Google Shape;10541;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5" name="Google Shape;10542;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6" name="Google Shape;10543;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7" name="Google Shape;10544;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8" name="Google Shape;10545;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9" name="Google Shape;10546;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0" name="Google Shape;10547;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1" name="Google Shape;10548;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2" name="Google Shape;10549;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3" name="Google Shape;10550;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4" name="Google Shape;10551;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5" name="Google Shape;10552;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6" name="Google Shape;10553;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7" name="Google Shape;10554;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8" name="Google Shape;10555;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9" name="Google Shape;10556;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0" name="Google Shape;10557;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1" name="Google Shape;10558;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2" name="Google Shape;10559;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3" name="Google Shape;10560;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4" name="Google Shape;10561;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5" name="Google Shape;10562;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6" name="Google Shape;10563;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7" name="Google Shape;10564;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3" name="Google Shape;10565;p15"/>
            <p:cNvGrpSpPr/>
            <p:nvPr/>
          </p:nvGrpSpPr>
          <p:grpSpPr>
            <a:xfrm>
              <a:off x="109200" y="965806"/>
              <a:ext cx="8925600" cy="33000"/>
              <a:chOff x="76200" y="76206"/>
              <a:chExt cx="8925600" cy="33000"/>
            </a:xfrm>
            <a:grpFill/>
          </p:grpSpPr>
          <p:sp>
            <p:nvSpPr>
              <p:cNvPr id="2204" name="Google Shape;10566;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5" name="Google Shape;10567;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6" name="Google Shape;10568;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7" name="Google Shape;10569;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8" name="Google Shape;10570;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9" name="Google Shape;10571;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0" name="Google Shape;10572;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1" name="Google Shape;10573;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2" name="Google Shape;10574;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3" name="Google Shape;10575;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4" name="Google Shape;10576;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5" name="Google Shape;10577;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6" name="Google Shape;10578;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7" name="Google Shape;10579;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8" name="Google Shape;10580;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9" name="Google Shape;10581;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0" name="Google Shape;10582;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1" name="Google Shape;10583;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2" name="Google Shape;10584;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3" name="Google Shape;10585;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4" name="Google Shape;10586;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5" name="Google Shape;10587;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6" name="Google Shape;10588;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7" name="Google Shape;10589;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8" name="Google Shape;10590;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9" name="Google Shape;10591;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0" name="Google Shape;10592;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1" name="Google Shape;10593;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2" name="Google Shape;10594;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3" name="Google Shape;10595;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4" name="Google Shape;10596;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5" name="Google Shape;10597;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6" name="Google Shape;10598;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7" name="Google Shape;10599;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8" name="Google Shape;10600;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9" name="Google Shape;10601;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0" name="Google Shape;10602;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1" name="Google Shape;10603;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2" name="Google Shape;10604;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3" name="Google Shape;10605;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4" name="Google Shape;10606;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5" name="Google Shape;10607;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6" name="Google Shape;10608;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7" name="Google Shape;10609;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8" name="Google Shape;10610;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9" name="Google Shape;10611;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0" name="Google Shape;10612;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1" name="Google Shape;10613;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2" name="Google Shape;10614;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3" name="Google Shape;10615;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4" name="Google Shape;10616;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5" name="Google Shape;10617;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6" name="Google Shape;10618;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7" name="Google Shape;10619;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8" name="Google Shape;10620;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9" name="Google Shape;10621;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0" name="Google Shape;10622;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1" name="Google Shape;10623;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2" name="Google Shape;10624;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3" name="Google Shape;10625;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4" name="Google Shape;10626;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5" name="Google Shape;10627;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6" name="Google Shape;10628;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7" name="Google Shape;10629;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8" name="Google Shape;10630;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9" name="Google Shape;10631;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0" name="Google Shape;10632;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1" name="Google Shape;10633;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2" name="Google Shape;10634;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3" name="Google Shape;10635;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4" name="Google Shape;10636;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5" name="Google Shape;10637;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4" name="Google Shape;10638;p15"/>
            <p:cNvGrpSpPr/>
            <p:nvPr/>
          </p:nvGrpSpPr>
          <p:grpSpPr>
            <a:xfrm>
              <a:off x="109200" y="1077006"/>
              <a:ext cx="8925600" cy="33000"/>
              <a:chOff x="76200" y="76206"/>
              <a:chExt cx="8925600" cy="33000"/>
            </a:xfrm>
            <a:grpFill/>
          </p:grpSpPr>
          <p:sp>
            <p:nvSpPr>
              <p:cNvPr id="2132" name="Google Shape;10639;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3" name="Google Shape;10640;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4" name="Google Shape;10641;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5" name="Google Shape;10642;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6" name="Google Shape;10643;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7" name="Google Shape;10644;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8" name="Google Shape;10645;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9" name="Google Shape;10646;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0" name="Google Shape;10647;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1" name="Google Shape;10648;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2" name="Google Shape;10649;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3" name="Google Shape;10650;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4" name="Google Shape;10651;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5" name="Google Shape;10652;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6" name="Google Shape;10653;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7" name="Google Shape;10654;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8" name="Google Shape;10655;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9" name="Google Shape;10656;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0" name="Google Shape;10657;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1" name="Google Shape;10658;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2" name="Google Shape;10659;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3" name="Google Shape;10660;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4" name="Google Shape;10661;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5" name="Google Shape;10662;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6" name="Google Shape;10663;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7" name="Google Shape;10664;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8" name="Google Shape;10665;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9" name="Google Shape;10666;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0" name="Google Shape;10667;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1" name="Google Shape;10668;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2" name="Google Shape;10669;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3" name="Google Shape;10670;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4" name="Google Shape;10671;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5" name="Google Shape;10672;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6" name="Google Shape;10673;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7" name="Google Shape;10674;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8" name="Google Shape;10675;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9" name="Google Shape;10676;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0" name="Google Shape;10677;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1" name="Google Shape;10678;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2" name="Google Shape;10679;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3" name="Google Shape;10680;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4" name="Google Shape;10681;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5" name="Google Shape;10682;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6" name="Google Shape;10683;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7" name="Google Shape;10684;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8" name="Google Shape;10685;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9" name="Google Shape;10686;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0" name="Google Shape;10687;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1" name="Google Shape;10688;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2" name="Google Shape;10689;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3" name="Google Shape;10690;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4" name="Google Shape;10691;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5" name="Google Shape;10692;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6" name="Google Shape;10693;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7" name="Google Shape;10694;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8" name="Google Shape;10695;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9" name="Google Shape;10696;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0" name="Google Shape;10697;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1" name="Google Shape;10698;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2" name="Google Shape;10699;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3" name="Google Shape;10700;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4" name="Google Shape;10701;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5" name="Google Shape;10702;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6" name="Google Shape;10703;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7" name="Google Shape;10704;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8" name="Google Shape;10705;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9" name="Google Shape;10706;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0" name="Google Shape;10707;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1" name="Google Shape;10708;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2" name="Google Shape;10709;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3" name="Google Shape;10710;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5" name="Google Shape;10711;p15"/>
            <p:cNvGrpSpPr/>
            <p:nvPr/>
          </p:nvGrpSpPr>
          <p:grpSpPr>
            <a:xfrm>
              <a:off x="109200" y="1188206"/>
              <a:ext cx="8925600" cy="33000"/>
              <a:chOff x="76200" y="76206"/>
              <a:chExt cx="8925600" cy="33000"/>
            </a:xfrm>
            <a:grpFill/>
          </p:grpSpPr>
          <p:sp>
            <p:nvSpPr>
              <p:cNvPr id="2060" name="Google Shape;10712;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1" name="Google Shape;10713;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2" name="Google Shape;10714;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3" name="Google Shape;10715;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4" name="Google Shape;10716;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5" name="Google Shape;10717;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6" name="Google Shape;10718;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7" name="Google Shape;10719;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8" name="Google Shape;10720;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9" name="Google Shape;10721;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0" name="Google Shape;10722;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1" name="Google Shape;10723;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2" name="Google Shape;10724;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3" name="Google Shape;10725;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4" name="Google Shape;10726;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5" name="Google Shape;10727;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6" name="Google Shape;10728;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7" name="Google Shape;10729;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8" name="Google Shape;10730;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9" name="Google Shape;10731;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0" name="Google Shape;10732;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1" name="Google Shape;10733;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2" name="Google Shape;10734;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3" name="Google Shape;10735;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4" name="Google Shape;10736;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5" name="Google Shape;10737;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6" name="Google Shape;10738;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7" name="Google Shape;10739;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8" name="Google Shape;10740;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9" name="Google Shape;10741;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0" name="Google Shape;10742;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1" name="Google Shape;10743;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2" name="Google Shape;10744;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3" name="Google Shape;10745;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4" name="Google Shape;10746;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5" name="Google Shape;10747;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6" name="Google Shape;10748;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7" name="Google Shape;10749;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8" name="Google Shape;10750;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9" name="Google Shape;10751;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0" name="Google Shape;10752;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1" name="Google Shape;10753;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2" name="Google Shape;10754;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3" name="Google Shape;10755;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4" name="Google Shape;10756;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5" name="Google Shape;10757;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6" name="Google Shape;10758;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7" name="Google Shape;10759;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8" name="Google Shape;10760;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9" name="Google Shape;10761;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0" name="Google Shape;10762;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1" name="Google Shape;10763;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2" name="Google Shape;10764;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3" name="Google Shape;10765;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4" name="Google Shape;10766;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5" name="Google Shape;10767;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6" name="Google Shape;10768;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7" name="Google Shape;10769;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8" name="Google Shape;10770;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9" name="Google Shape;10771;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0" name="Google Shape;10772;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1" name="Google Shape;10773;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2" name="Google Shape;10774;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3" name="Google Shape;10775;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4" name="Google Shape;10776;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5" name="Google Shape;10777;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6" name="Google Shape;10778;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7" name="Google Shape;10779;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8" name="Google Shape;10780;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9" name="Google Shape;10781;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0" name="Google Shape;10782;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1" name="Google Shape;10783;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6" name="Google Shape;10784;p15"/>
            <p:cNvGrpSpPr/>
            <p:nvPr/>
          </p:nvGrpSpPr>
          <p:grpSpPr>
            <a:xfrm>
              <a:off x="109200" y="1299406"/>
              <a:ext cx="8925600" cy="33000"/>
              <a:chOff x="76200" y="76206"/>
              <a:chExt cx="8925600" cy="33000"/>
            </a:xfrm>
            <a:grpFill/>
          </p:grpSpPr>
          <p:sp>
            <p:nvSpPr>
              <p:cNvPr id="1988" name="Google Shape;10785;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9" name="Google Shape;10786;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0" name="Google Shape;10787;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1" name="Google Shape;10788;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2" name="Google Shape;10789;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3" name="Google Shape;10790;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4" name="Google Shape;10791;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5" name="Google Shape;10792;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6" name="Google Shape;10793;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7" name="Google Shape;10794;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8" name="Google Shape;10795;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9" name="Google Shape;10796;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0" name="Google Shape;10797;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1" name="Google Shape;10798;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2" name="Google Shape;10799;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3" name="Google Shape;10800;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4" name="Google Shape;10801;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5" name="Google Shape;10802;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6" name="Google Shape;10803;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7" name="Google Shape;10804;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8" name="Google Shape;10805;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9" name="Google Shape;10806;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0" name="Google Shape;10807;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1" name="Google Shape;10808;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2" name="Google Shape;10809;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3" name="Google Shape;10810;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4" name="Google Shape;10811;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5" name="Google Shape;10812;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6" name="Google Shape;10813;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7" name="Google Shape;10814;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8" name="Google Shape;10815;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9" name="Google Shape;10816;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0" name="Google Shape;10817;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1" name="Google Shape;10818;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2" name="Google Shape;10819;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3" name="Google Shape;10820;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4" name="Google Shape;10821;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5" name="Google Shape;10822;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6" name="Google Shape;10823;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7" name="Google Shape;10824;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8" name="Google Shape;10825;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9" name="Google Shape;10826;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0" name="Google Shape;10827;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1" name="Google Shape;10828;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2" name="Google Shape;10829;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3" name="Google Shape;10830;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4" name="Google Shape;10831;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5" name="Google Shape;10832;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6" name="Google Shape;10833;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7" name="Google Shape;10834;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8" name="Google Shape;10835;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9" name="Google Shape;10836;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0" name="Google Shape;10837;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1" name="Google Shape;10838;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2" name="Google Shape;10839;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3" name="Google Shape;10840;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4" name="Google Shape;10841;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5" name="Google Shape;10842;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6" name="Google Shape;10843;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7" name="Google Shape;10844;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8" name="Google Shape;10845;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9" name="Google Shape;10846;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0" name="Google Shape;10847;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1" name="Google Shape;10848;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2" name="Google Shape;10849;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3" name="Google Shape;10850;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4" name="Google Shape;10851;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5" name="Google Shape;10852;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6" name="Google Shape;10853;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7" name="Google Shape;10854;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8" name="Google Shape;10855;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9" name="Google Shape;10856;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7" name="Google Shape;10857;p15"/>
            <p:cNvGrpSpPr/>
            <p:nvPr/>
          </p:nvGrpSpPr>
          <p:grpSpPr>
            <a:xfrm>
              <a:off x="109200" y="1410606"/>
              <a:ext cx="8925600" cy="33000"/>
              <a:chOff x="76200" y="76206"/>
              <a:chExt cx="8925600" cy="33000"/>
            </a:xfrm>
            <a:grpFill/>
          </p:grpSpPr>
          <p:sp>
            <p:nvSpPr>
              <p:cNvPr id="1916" name="Google Shape;10858;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7" name="Google Shape;10859;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8" name="Google Shape;10860;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9" name="Google Shape;10861;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0" name="Google Shape;10862;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1" name="Google Shape;10863;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2" name="Google Shape;10864;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3" name="Google Shape;10865;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4" name="Google Shape;10866;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5" name="Google Shape;10867;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6" name="Google Shape;10868;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7" name="Google Shape;10869;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8" name="Google Shape;10870;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9" name="Google Shape;10871;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0" name="Google Shape;10872;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1" name="Google Shape;10873;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2" name="Google Shape;10874;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3" name="Google Shape;10875;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4" name="Google Shape;10876;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5" name="Google Shape;10877;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6" name="Google Shape;10878;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7" name="Google Shape;10879;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8" name="Google Shape;10880;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9" name="Google Shape;10881;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0" name="Google Shape;10882;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1" name="Google Shape;10883;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2" name="Google Shape;10884;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3" name="Google Shape;10885;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4" name="Google Shape;10886;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5" name="Google Shape;10887;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6" name="Google Shape;10888;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7" name="Google Shape;10889;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8" name="Google Shape;10890;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9" name="Google Shape;10891;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0" name="Google Shape;10892;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1" name="Google Shape;10893;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2" name="Google Shape;10894;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3" name="Google Shape;10895;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4" name="Google Shape;10896;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5" name="Google Shape;10897;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6" name="Google Shape;10898;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7" name="Google Shape;10899;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8" name="Google Shape;10900;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9" name="Google Shape;10901;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0" name="Google Shape;10902;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1" name="Google Shape;10903;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2" name="Google Shape;10904;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3" name="Google Shape;10905;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4" name="Google Shape;10906;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5" name="Google Shape;10907;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6" name="Google Shape;10908;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7" name="Google Shape;10909;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8" name="Google Shape;10910;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9" name="Google Shape;10911;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0" name="Google Shape;10912;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1" name="Google Shape;10913;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2" name="Google Shape;10914;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3" name="Google Shape;10915;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4" name="Google Shape;10916;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5" name="Google Shape;10917;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6" name="Google Shape;10918;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7" name="Google Shape;10919;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8" name="Google Shape;10920;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9" name="Google Shape;10921;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0" name="Google Shape;10922;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1" name="Google Shape;10923;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2" name="Google Shape;10924;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3" name="Google Shape;10925;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4" name="Google Shape;10926;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5" name="Google Shape;10927;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6" name="Google Shape;10928;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7" name="Google Shape;10929;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8" name="Google Shape;10930;p15"/>
            <p:cNvGrpSpPr/>
            <p:nvPr/>
          </p:nvGrpSpPr>
          <p:grpSpPr>
            <a:xfrm>
              <a:off x="109200" y="1521806"/>
              <a:ext cx="8925600" cy="33000"/>
              <a:chOff x="76200" y="76206"/>
              <a:chExt cx="8925600" cy="33000"/>
            </a:xfrm>
            <a:grpFill/>
          </p:grpSpPr>
          <p:sp>
            <p:nvSpPr>
              <p:cNvPr id="1844" name="Google Shape;10931;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5" name="Google Shape;10932;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6" name="Google Shape;10933;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7" name="Google Shape;10934;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8" name="Google Shape;10935;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9" name="Google Shape;10936;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0" name="Google Shape;10937;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1" name="Google Shape;10938;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2" name="Google Shape;10939;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3" name="Google Shape;10940;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4" name="Google Shape;10941;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5" name="Google Shape;10942;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6" name="Google Shape;10943;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7" name="Google Shape;10944;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8" name="Google Shape;10945;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9" name="Google Shape;10946;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0" name="Google Shape;10947;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1" name="Google Shape;10948;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2" name="Google Shape;10949;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3" name="Google Shape;10950;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4" name="Google Shape;10951;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5" name="Google Shape;10952;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6" name="Google Shape;10953;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7" name="Google Shape;10954;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8" name="Google Shape;10955;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9" name="Google Shape;10956;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0" name="Google Shape;10957;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1" name="Google Shape;10958;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2" name="Google Shape;10959;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3" name="Google Shape;10960;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4" name="Google Shape;10961;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5" name="Google Shape;10962;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6" name="Google Shape;10963;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7" name="Google Shape;10964;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8" name="Google Shape;10965;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9" name="Google Shape;10966;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0" name="Google Shape;10967;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1" name="Google Shape;10968;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2" name="Google Shape;10969;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3" name="Google Shape;10970;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4" name="Google Shape;10971;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5" name="Google Shape;10972;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6" name="Google Shape;10973;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7" name="Google Shape;10974;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8" name="Google Shape;10975;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89" name="Google Shape;10976;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0" name="Google Shape;10977;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1" name="Google Shape;10978;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2" name="Google Shape;10979;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3" name="Google Shape;10980;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4" name="Google Shape;10981;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5" name="Google Shape;10982;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6" name="Google Shape;10983;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7" name="Google Shape;10984;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8" name="Google Shape;10985;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9" name="Google Shape;10986;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0" name="Google Shape;10987;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1" name="Google Shape;10988;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2" name="Google Shape;10989;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3" name="Google Shape;10990;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4" name="Google Shape;10991;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5" name="Google Shape;10992;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6" name="Google Shape;10993;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7" name="Google Shape;10994;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8" name="Google Shape;10995;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9" name="Google Shape;10996;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0" name="Google Shape;10997;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1" name="Google Shape;10998;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2" name="Google Shape;10999;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3" name="Google Shape;11000;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4" name="Google Shape;11001;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5" name="Google Shape;11002;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19" name="Google Shape;11003;p15"/>
            <p:cNvGrpSpPr/>
            <p:nvPr/>
          </p:nvGrpSpPr>
          <p:grpSpPr>
            <a:xfrm>
              <a:off x="109200" y="1633006"/>
              <a:ext cx="8925600" cy="33000"/>
              <a:chOff x="76200" y="76206"/>
              <a:chExt cx="8925600" cy="33000"/>
            </a:xfrm>
            <a:grpFill/>
          </p:grpSpPr>
          <p:sp>
            <p:nvSpPr>
              <p:cNvPr id="1772" name="Google Shape;11004;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3" name="Google Shape;11005;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4" name="Google Shape;11006;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5" name="Google Shape;11007;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6" name="Google Shape;11008;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7" name="Google Shape;11009;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8" name="Google Shape;11010;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9" name="Google Shape;11011;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0" name="Google Shape;11012;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1" name="Google Shape;11013;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2" name="Google Shape;11014;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3" name="Google Shape;11015;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4" name="Google Shape;11016;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5" name="Google Shape;11017;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6" name="Google Shape;11018;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7" name="Google Shape;11019;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8" name="Google Shape;11020;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9" name="Google Shape;11021;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0" name="Google Shape;11022;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1" name="Google Shape;11023;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2" name="Google Shape;11024;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3" name="Google Shape;11025;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4" name="Google Shape;11026;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5" name="Google Shape;11027;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6" name="Google Shape;11028;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7" name="Google Shape;11029;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8" name="Google Shape;11030;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9" name="Google Shape;11031;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0" name="Google Shape;11032;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1" name="Google Shape;11033;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2" name="Google Shape;11034;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3" name="Google Shape;11035;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4" name="Google Shape;11036;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5" name="Google Shape;11037;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6" name="Google Shape;11038;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7" name="Google Shape;11039;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8" name="Google Shape;11040;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9" name="Google Shape;11041;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0" name="Google Shape;11042;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1" name="Google Shape;11043;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2" name="Google Shape;11044;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3" name="Google Shape;11045;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4" name="Google Shape;11046;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5" name="Google Shape;11047;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6" name="Google Shape;11048;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7" name="Google Shape;11049;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8" name="Google Shape;11050;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9" name="Google Shape;11051;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0" name="Google Shape;11052;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1" name="Google Shape;11053;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2" name="Google Shape;11054;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3" name="Google Shape;11055;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4" name="Google Shape;11056;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5" name="Google Shape;11057;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6" name="Google Shape;11058;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7" name="Google Shape;11059;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8" name="Google Shape;11060;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9" name="Google Shape;11061;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0" name="Google Shape;11062;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1" name="Google Shape;11063;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2" name="Google Shape;11064;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3" name="Google Shape;11065;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4" name="Google Shape;11066;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5" name="Google Shape;11067;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6" name="Google Shape;11068;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7" name="Google Shape;11069;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8" name="Google Shape;11070;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9" name="Google Shape;11071;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0" name="Google Shape;11072;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1" name="Google Shape;11073;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2" name="Google Shape;11074;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3" name="Google Shape;11075;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20" name="Google Shape;11076;p15"/>
            <p:cNvGrpSpPr/>
            <p:nvPr/>
          </p:nvGrpSpPr>
          <p:grpSpPr>
            <a:xfrm>
              <a:off x="109200" y="1744206"/>
              <a:ext cx="8925600" cy="33000"/>
              <a:chOff x="76200" y="76206"/>
              <a:chExt cx="8925600" cy="33000"/>
            </a:xfrm>
            <a:grpFill/>
          </p:grpSpPr>
          <p:sp>
            <p:nvSpPr>
              <p:cNvPr id="1700" name="Google Shape;11077;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1" name="Google Shape;11078;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2" name="Google Shape;11079;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3" name="Google Shape;11080;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4" name="Google Shape;11081;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5" name="Google Shape;11082;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6" name="Google Shape;11083;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7" name="Google Shape;11084;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8" name="Google Shape;11085;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9" name="Google Shape;11086;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0" name="Google Shape;11087;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1" name="Google Shape;11088;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2" name="Google Shape;11089;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3" name="Google Shape;11090;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4" name="Google Shape;11091;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5" name="Google Shape;11092;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6" name="Google Shape;11093;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7" name="Google Shape;11094;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8" name="Google Shape;11095;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9" name="Google Shape;11096;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0" name="Google Shape;11097;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1" name="Google Shape;11098;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2" name="Google Shape;11099;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3" name="Google Shape;11100;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4" name="Google Shape;11101;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5" name="Google Shape;11102;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6" name="Google Shape;11103;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7" name="Google Shape;11104;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8" name="Google Shape;11105;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9" name="Google Shape;11106;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0" name="Google Shape;11107;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1" name="Google Shape;11108;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2" name="Google Shape;11109;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3" name="Google Shape;11110;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4" name="Google Shape;11111;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5" name="Google Shape;11112;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6" name="Google Shape;11113;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7" name="Google Shape;11114;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8" name="Google Shape;11115;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9" name="Google Shape;11116;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0" name="Google Shape;11117;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1" name="Google Shape;11118;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2" name="Google Shape;11119;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3" name="Google Shape;11120;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4" name="Google Shape;11121;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5" name="Google Shape;11122;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6" name="Google Shape;11123;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7" name="Google Shape;11124;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8" name="Google Shape;11125;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9" name="Google Shape;11126;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0" name="Google Shape;11127;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1" name="Google Shape;11128;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2" name="Google Shape;11129;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3" name="Google Shape;11130;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4" name="Google Shape;11131;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5" name="Google Shape;11132;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6" name="Google Shape;11133;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7" name="Google Shape;11134;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8" name="Google Shape;11135;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9" name="Google Shape;11136;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0" name="Google Shape;11137;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1" name="Google Shape;11138;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2" name="Google Shape;11139;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3" name="Google Shape;11140;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4" name="Google Shape;11141;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5" name="Google Shape;11142;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6" name="Google Shape;11143;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7" name="Google Shape;11144;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8" name="Google Shape;11145;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9" name="Google Shape;11146;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0" name="Google Shape;11147;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1" name="Google Shape;11148;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21" name="Google Shape;11149;p15"/>
            <p:cNvGrpSpPr/>
            <p:nvPr/>
          </p:nvGrpSpPr>
          <p:grpSpPr>
            <a:xfrm>
              <a:off x="109200" y="1855406"/>
              <a:ext cx="8925600" cy="33000"/>
              <a:chOff x="76200" y="76206"/>
              <a:chExt cx="8925600" cy="33000"/>
            </a:xfrm>
            <a:grpFill/>
          </p:grpSpPr>
          <p:sp>
            <p:nvSpPr>
              <p:cNvPr id="1628" name="Google Shape;11150;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9" name="Google Shape;11151;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0" name="Google Shape;11152;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1" name="Google Shape;11153;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2" name="Google Shape;11154;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3" name="Google Shape;11155;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4" name="Google Shape;11156;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5" name="Google Shape;11157;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6" name="Google Shape;11158;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7" name="Google Shape;11159;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8" name="Google Shape;11160;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9" name="Google Shape;11161;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0" name="Google Shape;11162;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1" name="Google Shape;11163;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2" name="Google Shape;11164;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3" name="Google Shape;11165;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4" name="Google Shape;11166;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5" name="Google Shape;11167;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6" name="Google Shape;11168;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7" name="Google Shape;11169;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8" name="Google Shape;11170;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9" name="Google Shape;11171;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0" name="Google Shape;11172;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1" name="Google Shape;11173;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2" name="Google Shape;11174;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3" name="Google Shape;11175;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4" name="Google Shape;11176;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5" name="Google Shape;11177;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6" name="Google Shape;11178;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7" name="Google Shape;11179;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8" name="Google Shape;11180;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9" name="Google Shape;11181;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0" name="Google Shape;11182;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1" name="Google Shape;11183;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2" name="Google Shape;11184;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3" name="Google Shape;11185;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4" name="Google Shape;11186;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5" name="Google Shape;11187;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6" name="Google Shape;11188;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7" name="Google Shape;11189;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8" name="Google Shape;11190;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9" name="Google Shape;11191;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0" name="Google Shape;11192;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1" name="Google Shape;11193;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2" name="Google Shape;11194;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3" name="Google Shape;11195;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4" name="Google Shape;11196;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5" name="Google Shape;11197;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6" name="Google Shape;11198;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7" name="Google Shape;11199;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8" name="Google Shape;11200;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9" name="Google Shape;11201;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0" name="Google Shape;11202;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1" name="Google Shape;11203;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2" name="Google Shape;11204;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3" name="Google Shape;11205;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4" name="Google Shape;11206;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5" name="Google Shape;11207;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6" name="Google Shape;11208;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7" name="Google Shape;11209;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8" name="Google Shape;11210;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9" name="Google Shape;11211;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0" name="Google Shape;11212;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1" name="Google Shape;11213;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2" name="Google Shape;11214;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3" name="Google Shape;11215;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4" name="Google Shape;11216;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5" name="Google Shape;11217;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6" name="Google Shape;11218;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7" name="Google Shape;11219;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8" name="Google Shape;11220;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9" name="Google Shape;11221;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22" name="Google Shape;11222;p15"/>
            <p:cNvGrpSpPr/>
            <p:nvPr/>
          </p:nvGrpSpPr>
          <p:grpSpPr>
            <a:xfrm>
              <a:off x="109200" y="1966606"/>
              <a:ext cx="8925600" cy="33000"/>
              <a:chOff x="76200" y="76206"/>
              <a:chExt cx="8925600" cy="33000"/>
            </a:xfrm>
            <a:grpFill/>
          </p:grpSpPr>
          <p:sp>
            <p:nvSpPr>
              <p:cNvPr id="1556" name="Google Shape;11223;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7" name="Google Shape;11224;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8" name="Google Shape;11225;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9" name="Google Shape;11226;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0" name="Google Shape;11227;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1" name="Google Shape;11228;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2" name="Google Shape;11229;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3" name="Google Shape;11230;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4" name="Google Shape;11231;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5" name="Google Shape;11232;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6" name="Google Shape;11233;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7" name="Google Shape;11234;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8" name="Google Shape;11235;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9" name="Google Shape;11236;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0" name="Google Shape;11237;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1" name="Google Shape;11238;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2" name="Google Shape;11239;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3" name="Google Shape;11240;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4" name="Google Shape;11241;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5" name="Google Shape;11242;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6" name="Google Shape;11243;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7" name="Google Shape;11244;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8" name="Google Shape;11245;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9" name="Google Shape;11246;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0" name="Google Shape;11247;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1" name="Google Shape;11248;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2" name="Google Shape;11249;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3" name="Google Shape;11250;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4" name="Google Shape;11251;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5" name="Google Shape;11252;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6" name="Google Shape;11253;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7" name="Google Shape;11254;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8" name="Google Shape;11255;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9" name="Google Shape;11256;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0" name="Google Shape;11257;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1" name="Google Shape;11258;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2" name="Google Shape;11259;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3" name="Google Shape;11260;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4" name="Google Shape;11261;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5" name="Google Shape;11262;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6" name="Google Shape;11263;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7" name="Google Shape;11264;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8" name="Google Shape;11265;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9" name="Google Shape;11266;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0" name="Google Shape;11267;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1" name="Google Shape;11268;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2" name="Google Shape;11269;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3" name="Google Shape;11270;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4" name="Google Shape;11271;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5" name="Google Shape;11272;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6" name="Google Shape;11273;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7" name="Google Shape;11274;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8" name="Google Shape;11275;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9" name="Google Shape;11276;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0" name="Google Shape;11277;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1" name="Google Shape;11278;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2" name="Google Shape;11279;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3" name="Google Shape;11280;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4" name="Google Shape;11281;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5" name="Google Shape;11282;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6" name="Google Shape;11283;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7" name="Google Shape;11284;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8" name="Google Shape;11285;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9" name="Google Shape;11286;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0" name="Google Shape;11287;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1" name="Google Shape;11288;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2" name="Google Shape;11289;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3" name="Google Shape;11290;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4" name="Google Shape;11291;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5" name="Google Shape;11292;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6" name="Google Shape;11293;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7" name="Google Shape;11294;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23" name="Google Shape;11295;p15"/>
            <p:cNvGrpSpPr/>
            <p:nvPr/>
          </p:nvGrpSpPr>
          <p:grpSpPr>
            <a:xfrm>
              <a:off x="109200" y="2077806"/>
              <a:ext cx="8925600" cy="33000"/>
              <a:chOff x="76200" y="76206"/>
              <a:chExt cx="8925600" cy="33000"/>
            </a:xfrm>
            <a:grpFill/>
          </p:grpSpPr>
          <p:sp>
            <p:nvSpPr>
              <p:cNvPr id="1484" name="Google Shape;11296;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5" name="Google Shape;11297;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6" name="Google Shape;11298;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7" name="Google Shape;11299;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8" name="Google Shape;11300;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9" name="Google Shape;11301;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0" name="Google Shape;11302;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1" name="Google Shape;11303;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2" name="Google Shape;11304;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3" name="Google Shape;11305;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4" name="Google Shape;11306;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5" name="Google Shape;11307;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6" name="Google Shape;11308;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7" name="Google Shape;11309;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8" name="Google Shape;11310;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9" name="Google Shape;11311;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0" name="Google Shape;11312;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1" name="Google Shape;11313;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2" name="Google Shape;11314;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3" name="Google Shape;11315;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4" name="Google Shape;11316;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5" name="Google Shape;11317;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6" name="Google Shape;11318;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7" name="Google Shape;11319;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8" name="Google Shape;11320;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9" name="Google Shape;11321;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0" name="Google Shape;11322;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1" name="Google Shape;11323;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2" name="Google Shape;11324;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3" name="Google Shape;11325;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4" name="Google Shape;11326;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5" name="Google Shape;11327;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6" name="Google Shape;11328;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7" name="Google Shape;11329;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8" name="Google Shape;11330;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9" name="Google Shape;11331;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0" name="Google Shape;11332;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1" name="Google Shape;11333;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2" name="Google Shape;11334;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3" name="Google Shape;11335;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4" name="Google Shape;11336;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5" name="Google Shape;11337;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6" name="Google Shape;11338;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7" name="Google Shape;11339;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8" name="Google Shape;11340;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9" name="Google Shape;11341;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0" name="Google Shape;11342;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1" name="Google Shape;11343;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2" name="Google Shape;11344;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3" name="Google Shape;11345;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4" name="Google Shape;11346;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5" name="Google Shape;11347;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6" name="Google Shape;11348;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7" name="Google Shape;11349;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8" name="Google Shape;11350;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9" name="Google Shape;11351;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0" name="Google Shape;11352;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1" name="Google Shape;11353;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2" name="Google Shape;11354;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3" name="Google Shape;11355;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4" name="Google Shape;11356;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5" name="Google Shape;11357;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6" name="Google Shape;11358;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7" name="Google Shape;11359;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8" name="Google Shape;11360;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9" name="Google Shape;11361;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0" name="Google Shape;11362;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1" name="Google Shape;11363;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2" name="Google Shape;11364;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3" name="Google Shape;11365;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4" name="Google Shape;11366;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5" name="Google Shape;11367;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24" name="Google Shape;11368;p15"/>
            <p:cNvGrpSpPr/>
            <p:nvPr/>
          </p:nvGrpSpPr>
          <p:grpSpPr>
            <a:xfrm>
              <a:off x="109200" y="2189006"/>
              <a:ext cx="8925600" cy="33000"/>
              <a:chOff x="76200" y="76206"/>
              <a:chExt cx="8925600" cy="33000"/>
            </a:xfrm>
            <a:grpFill/>
          </p:grpSpPr>
          <p:sp>
            <p:nvSpPr>
              <p:cNvPr id="1412" name="Google Shape;11369;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3" name="Google Shape;11370;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4" name="Google Shape;11371;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5" name="Google Shape;11372;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6" name="Google Shape;11373;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7" name="Google Shape;11374;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8" name="Google Shape;11375;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9" name="Google Shape;11376;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0" name="Google Shape;11377;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1" name="Google Shape;11378;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2" name="Google Shape;11379;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3" name="Google Shape;11380;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4" name="Google Shape;11381;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5" name="Google Shape;11382;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6" name="Google Shape;11383;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7" name="Google Shape;11384;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8" name="Google Shape;11385;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9" name="Google Shape;11386;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0" name="Google Shape;11387;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1" name="Google Shape;11388;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2" name="Google Shape;11389;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3" name="Google Shape;11390;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4" name="Google Shape;11391;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5" name="Google Shape;11392;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6" name="Google Shape;11393;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7" name="Google Shape;11394;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8" name="Google Shape;11395;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9" name="Google Shape;11396;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0" name="Google Shape;11397;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1" name="Google Shape;11398;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2" name="Google Shape;11399;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3" name="Google Shape;11400;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4" name="Google Shape;11401;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5" name="Google Shape;11402;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6" name="Google Shape;11403;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7" name="Google Shape;11404;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8" name="Google Shape;11405;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9" name="Google Shape;11406;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0" name="Google Shape;11407;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1" name="Google Shape;11408;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2" name="Google Shape;11409;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3" name="Google Shape;11410;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4" name="Google Shape;11411;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5" name="Google Shape;11412;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6" name="Google Shape;11413;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7" name="Google Shape;11414;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8" name="Google Shape;11415;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9" name="Google Shape;11416;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0" name="Google Shape;11417;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1" name="Google Shape;11418;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2" name="Google Shape;11419;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3" name="Google Shape;11420;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4" name="Google Shape;11421;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5" name="Google Shape;11422;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6" name="Google Shape;11423;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7" name="Google Shape;11424;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8" name="Google Shape;11425;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9" name="Google Shape;11426;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0" name="Google Shape;11427;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1" name="Google Shape;11428;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2" name="Google Shape;11429;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3" name="Google Shape;11430;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4" name="Google Shape;11431;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5" name="Google Shape;11432;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6" name="Google Shape;11433;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7" name="Google Shape;11434;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8" name="Google Shape;11435;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9" name="Google Shape;11436;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0" name="Google Shape;11437;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1" name="Google Shape;11438;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2" name="Google Shape;11439;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3" name="Google Shape;11440;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25" name="Google Shape;11441;p15"/>
            <p:cNvGrpSpPr/>
            <p:nvPr/>
          </p:nvGrpSpPr>
          <p:grpSpPr>
            <a:xfrm>
              <a:off x="109200" y="2300206"/>
              <a:ext cx="8925600" cy="33000"/>
              <a:chOff x="76200" y="76206"/>
              <a:chExt cx="8925600" cy="33000"/>
            </a:xfrm>
            <a:grpFill/>
          </p:grpSpPr>
          <p:sp>
            <p:nvSpPr>
              <p:cNvPr id="1340" name="Google Shape;11442;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1" name="Google Shape;11443;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2" name="Google Shape;11444;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3" name="Google Shape;11445;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4" name="Google Shape;11446;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5" name="Google Shape;11447;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6" name="Google Shape;11448;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7" name="Google Shape;11449;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8" name="Google Shape;11450;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9" name="Google Shape;11451;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0" name="Google Shape;11452;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1" name="Google Shape;11453;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2" name="Google Shape;11454;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3" name="Google Shape;11455;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4" name="Google Shape;11456;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5" name="Google Shape;11457;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6" name="Google Shape;11458;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7" name="Google Shape;11459;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8" name="Google Shape;11460;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9" name="Google Shape;11461;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0" name="Google Shape;11462;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1" name="Google Shape;11463;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2" name="Google Shape;11464;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3" name="Google Shape;11465;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4" name="Google Shape;11466;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5" name="Google Shape;11467;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6" name="Google Shape;11468;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7" name="Google Shape;11469;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8" name="Google Shape;11470;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9" name="Google Shape;11471;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0" name="Google Shape;11472;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1" name="Google Shape;11473;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2" name="Google Shape;11474;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3" name="Google Shape;11475;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4" name="Google Shape;11476;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5" name="Google Shape;11477;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6" name="Google Shape;11478;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7" name="Google Shape;11479;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8" name="Google Shape;11480;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9" name="Google Shape;11481;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0" name="Google Shape;11482;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1" name="Google Shape;11483;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2" name="Google Shape;11484;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3" name="Google Shape;11485;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4" name="Google Shape;11486;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5" name="Google Shape;11487;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6" name="Google Shape;11488;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7" name="Google Shape;11489;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8" name="Google Shape;11490;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9" name="Google Shape;11491;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0" name="Google Shape;11492;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1" name="Google Shape;11493;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2" name="Google Shape;11494;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3" name="Google Shape;11495;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4" name="Google Shape;11496;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5" name="Google Shape;11497;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6" name="Google Shape;11498;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7" name="Google Shape;11499;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8" name="Google Shape;11500;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9" name="Google Shape;11501;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0" name="Google Shape;11502;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1" name="Google Shape;11503;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2" name="Google Shape;11504;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3" name="Google Shape;11505;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4" name="Google Shape;11506;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5" name="Google Shape;11507;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6" name="Google Shape;11508;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7" name="Google Shape;11509;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8" name="Google Shape;11510;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9" name="Google Shape;11511;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0" name="Google Shape;11512;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1" name="Google Shape;11513;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26" name="Google Shape;11514;p15"/>
            <p:cNvGrpSpPr/>
            <p:nvPr/>
          </p:nvGrpSpPr>
          <p:grpSpPr>
            <a:xfrm>
              <a:off x="109200" y="2411406"/>
              <a:ext cx="8925600" cy="33000"/>
              <a:chOff x="76200" y="76206"/>
              <a:chExt cx="8925600" cy="33000"/>
            </a:xfrm>
            <a:grpFill/>
          </p:grpSpPr>
          <p:sp>
            <p:nvSpPr>
              <p:cNvPr id="1268" name="Google Shape;11515;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9" name="Google Shape;11516;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0" name="Google Shape;11517;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1" name="Google Shape;11518;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2" name="Google Shape;11519;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3" name="Google Shape;11520;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4" name="Google Shape;11521;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5" name="Google Shape;11522;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6" name="Google Shape;11523;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7" name="Google Shape;11524;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8" name="Google Shape;11525;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9" name="Google Shape;11526;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0" name="Google Shape;11527;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1" name="Google Shape;11528;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2" name="Google Shape;11529;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3" name="Google Shape;11530;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4" name="Google Shape;11531;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5" name="Google Shape;11532;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6" name="Google Shape;11533;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7" name="Google Shape;11534;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8" name="Google Shape;11535;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9" name="Google Shape;11536;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0" name="Google Shape;11537;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1" name="Google Shape;11538;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2" name="Google Shape;11539;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3" name="Google Shape;11540;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4" name="Google Shape;11541;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5" name="Google Shape;11542;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6" name="Google Shape;11543;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7" name="Google Shape;11544;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8" name="Google Shape;11545;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9" name="Google Shape;11546;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0" name="Google Shape;11547;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1" name="Google Shape;11548;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2" name="Google Shape;11549;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3" name="Google Shape;11550;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4" name="Google Shape;11551;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5" name="Google Shape;11552;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6" name="Google Shape;11553;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7" name="Google Shape;11554;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8" name="Google Shape;11555;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9" name="Google Shape;11556;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0" name="Google Shape;11557;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1" name="Google Shape;11558;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2" name="Google Shape;11559;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3" name="Google Shape;11560;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4" name="Google Shape;11561;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5" name="Google Shape;11562;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6" name="Google Shape;11563;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7" name="Google Shape;11564;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8" name="Google Shape;11565;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9" name="Google Shape;11566;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0" name="Google Shape;11567;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1" name="Google Shape;11568;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2" name="Google Shape;11569;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3" name="Google Shape;11570;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4" name="Google Shape;11571;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5" name="Google Shape;11572;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6" name="Google Shape;11573;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7" name="Google Shape;11574;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8" name="Google Shape;11575;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9" name="Google Shape;11576;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0" name="Google Shape;11577;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1" name="Google Shape;11578;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2" name="Google Shape;11579;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3" name="Google Shape;11580;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4" name="Google Shape;11581;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5" name="Google Shape;11582;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6" name="Google Shape;11583;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7" name="Google Shape;11584;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8" name="Google Shape;11585;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9" name="Google Shape;11586;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27" name="Google Shape;11587;p15"/>
            <p:cNvGrpSpPr/>
            <p:nvPr/>
          </p:nvGrpSpPr>
          <p:grpSpPr>
            <a:xfrm>
              <a:off x="109200" y="2522606"/>
              <a:ext cx="8925600" cy="33000"/>
              <a:chOff x="76200" y="76206"/>
              <a:chExt cx="8925600" cy="33000"/>
            </a:xfrm>
            <a:grpFill/>
          </p:grpSpPr>
          <p:sp>
            <p:nvSpPr>
              <p:cNvPr id="1196" name="Google Shape;11588;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7" name="Google Shape;11589;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8" name="Google Shape;11590;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9" name="Google Shape;11591;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0" name="Google Shape;11592;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1" name="Google Shape;11593;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2" name="Google Shape;11594;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3" name="Google Shape;11595;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4" name="Google Shape;11596;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5" name="Google Shape;11597;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6" name="Google Shape;11598;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7" name="Google Shape;11599;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8" name="Google Shape;11600;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9" name="Google Shape;11601;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0" name="Google Shape;11602;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1" name="Google Shape;11603;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2" name="Google Shape;11604;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3" name="Google Shape;11605;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4" name="Google Shape;11606;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5" name="Google Shape;11607;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6" name="Google Shape;11608;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7" name="Google Shape;11609;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8" name="Google Shape;11610;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9" name="Google Shape;11611;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0" name="Google Shape;11612;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1" name="Google Shape;11613;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2" name="Google Shape;11614;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3" name="Google Shape;11615;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4" name="Google Shape;11616;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5" name="Google Shape;11617;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6" name="Google Shape;11618;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7" name="Google Shape;11619;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8" name="Google Shape;11620;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9" name="Google Shape;11621;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0" name="Google Shape;11622;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1" name="Google Shape;11623;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2" name="Google Shape;11624;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3" name="Google Shape;11625;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4" name="Google Shape;11626;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5" name="Google Shape;11627;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6" name="Google Shape;11628;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7" name="Google Shape;11629;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8" name="Google Shape;11630;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9" name="Google Shape;11631;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0" name="Google Shape;11632;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1" name="Google Shape;11633;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2" name="Google Shape;11634;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3" name="Google Shape;11635;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4" name="Google Shape;11636;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5" name="Google Shape;11637;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6" name="Google Shape;11638;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7" name="Google Shape;11639;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8" name="Google Shape;11640;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9" name="Google Shape;11641;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0" name="Google Shape;11642;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1" name="Google Shape;11643;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2" name="Google Shape;11644;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3" name="Google Shape;11645;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4" name="Google Shape;11646;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5" name="Google Shape;11647;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6" name="Google Shape;11648;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7" name="Google Shape;11649;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8" name="Google Shape;11650;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9" name="Google Shape;11651;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0" name="Google Shape;11652;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1" name="Google Shape;11653;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2" name="Google Shape;11654;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3" name="Google Shape;11655;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4" name="Google Shape;11656;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5" name="Google Shape;11657;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6" name="Google Shape;11658;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7" name="Google Shape;11659;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28" name="Google Shape;11660;p15"/>
            <p:cNvGrpSpPr/>
            <p:nvPr/>
          </p:nvGrpSpPr>
          <p:grpSpPr>
            <a:xfrm>
              <a:off x="109200" y="2633806"/>
              <a:ext cx="8925600" cy="33000"/>
              <a:chOff x="76200" y="76206"/>
              <a:chExt cx="8925600" cy="33000"/>
            </a:xfrm>
            <a:grpFill/>
          </p:grpSpPr>
          <p:sp>
            <p:nvSpPr>
              <p:cNvPr id="1124" name="Google Shape;11661;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5" name="Google Shape;11662;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6" name="Google Shape;11663;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7" name="Google Shape;11664;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8" name="Google Shape;11665;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9" name="Google Shape;11666;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0" name="Google Shape;11667;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1" name="Google Shape;11668;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2" name="Google Shape;11669;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3" name="Google Shape;11670;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4" name="Google Shape;11671;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5" name="Google Shape;11672;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6" name="Google Shape;11673;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7" name="Google Shape;11674;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8" name="Google Shape;11675;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9" name="Google Shape;11676;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0" name="Google Shape;11677;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1" name="Google Shape;11678;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2" name="Google Shape;11679;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3" name="Google Shape;11680;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4" name="Google Shape;11681;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5" name="Google Shape;11682;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6" name="Google Shape;11683;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7" name="Google Shape;11684;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8" name="Google Shape;11685;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9" name="Google Shape;11686;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0" name="Google Shape;11687;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1" name="Google Shape;11688;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2" name="Google Shape;11689;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3" name="Google Shape;11690;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4" name="Google Shape;11691;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5" name="Google Shape;11692;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6" name="Google Shape;11693;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7" name="Google Shape;11694;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8" name="Google Shape;11695;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9" name="Google Shape;11696;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0" name="Google Shape;11697;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1" name="Google Shape;11698;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2" name="Google Shape;11699;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3" name="Google Shape;11700;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4" name="Google Shape;11701;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5" name="Google Shape;11702;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6" name="Google Shape;11703;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7" name="Google Shape;11704;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8" name="Google Shape;11705;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69" name="Google Shape;11706;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0" name="Google Shape;11707;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1" name="Google Shape;11708;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2" name="Google Shape;11709;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3" name="Google Shape;11710;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4" name="Google Shape;11711;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5" name="Google Shape;11712;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6" name="Google Shape;11713;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7" name="Google Shape;11714;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8" name="Google Shape;11715;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9" name="Google Shape;11716;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0" name="Google Shape;11717;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1" name="Google Shape;11718;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2" name="Google Shape;11719;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3" name="Google Shape;11720;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4" name="Google Shape;11721;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5" name="Google Shape;11722;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6" name="Google Shape;11723;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7" name="Google Shape;11724;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8" name="Google Shape;11725;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9" name="Google Shape;11726;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0" name="Google Shape;11727;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1" name="Google Shape;11728;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2" name="Google Shape;11729;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3" name="Google Shape;11730;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4" name="Google Shape;11731;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5" name="Google Shape;11732;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29" name="Google Shape;11733;p15"/>
            <p:cNvGrpSpPr/>
            <p:nvPr/>
          </p:nvGrpSpPr>
          <p:grpSpPr>
            <a:xfrm>
              <a:off x="109200" y="2745006"/>
              <a:ext cx="8925600" cy="33000"/>
              <a:chOff x="76200" y="76206"/>
              <a:chExt cx="8925600" cy="33000"/>
            </a:xfrm>
            <a:grpFill/>
          </p:grpSpPr>
          <p:sp>
            <p:nvSpPr>
              <p:cNvPr id="1052" name="Google Shape;11734;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3" name="Google Shape;11735;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4" name="Google Shape;11736;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5" name="Google Shape;11737;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6" name="Google Shape;11738;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7" name="Google Shape;11739;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8" name="Google Shape;11740;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9" name="Google Shape;11741;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0" name="Google Shape;11742;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1" name="Google Shape;11743;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2" name="Google Shape;11744;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3" name="Google Shape;11745;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4" name="Google Shape;11746;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5" name="Google Shape;11747;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6" name="Google Shape;11748;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7" name="Google Shape;11749;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8" name="Google Shape;11750;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9" name="Google Shape;11751;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0" name="Google Shape;11752;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1" name="Google Shape;11753;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2" name="Google Shape;11754;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3" name="Google Shape;11755;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4" name="Google Shape;11756;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5" name="Google Shape;11757;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6" name="Google Shape;11758;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7" name="Google Shape;11759;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8" name="Google Shape;11760;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9" name="Google Shape;11761;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0" name="Google Shape;11762;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1" name="Google Shape;11763;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2" name="Google Shape;11764;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3" name="Google Shape;11765;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4" name="Google Shape;11766;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5" name="Google Shape;11767;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6" name="Google Shape;11768;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7" name="Google Shape;11769;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8" name="Google Shape;11770;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9" name="Google Shape;11771;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0" name="Google Shape;11772;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1" name="Google Shape;11773;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2" name="Google Shape;11774;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3" name="Google Shape;11775;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4" name="Google Shape;11776;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5" name="Google Shape;11777;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6" name="Google Shape;11778;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7" name="Google Shape;11779;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8" name="Google Shape;11780;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9" name="Google Shape;11781;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0" name="Google Shape;11782;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1" name="Google Shape;11783;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2" name="Google Shape;11784;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3" name="Google Shape;11785;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4" name="Google Shape;11786;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5" name="Google Shape;11787;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6" name="Google Shape;11788;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7" name="Google Shape;11789;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8" name="Google Shape;11790;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9" name="Google Shape;11791;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0" name="Google Shape;11792;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1" name="Google Shape;11793;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2" name="Google Shape;11794;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3" name="Google Shape;11795;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4" name="Google Shape;11796;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5" name="Google Shape;11797;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6" name="Google Shape;11798;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7" name="Google Shape;11799;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8" name="Google Shape;11800;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9" name="Google Shape;11801;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0" name="Google Shape;11802;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1" name="Google Shape;11803;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2" name="Google Shape;11804;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3" name="Google Shape;11805;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30" name="Google Shape;11806;p15"/>
            <p:cNvGrpSpPr/>
            <p:nvPr/>
          </p:nvGrpSpPr>
          <p:grpSpPr>
            <a:xfrm>
              <a:off x="109200" y="2856206"/>
              <a:ext cx="8925600" cy="33000"/>
              <a:chOff x="76200" y="76206"/>
              <a:chExt cx="8925600" cy="33000"/>
            </a:xfrm>
            <a:grpFill/>
          </p:grpSpPr>
          <p:sp>
            <p:nvSpPr>
              <p:cNvPr id="980" name="Google Shape;11807;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1" name="Google Shape;11808;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2" name="Google Shape;11809;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3" name="Google Shape;11810;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4" name="Google Shape;11811;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5" name="Google Shape;11812;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6" name="Google Shape;11813;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7" name="Google Shape;11814;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8" name="Google Shape;11815;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9" name="Google Shape;11816;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0" name="Google Shape;11817;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1" name="Google Shape;11818;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2" name="Google Shape;11819;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3" name="Google Shape;11820;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4" name="Google Shape;11821;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5" name="Google Shape;11822;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6" name="Google Shape;11823;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7" name="Google Shape;11824;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8" name="Google Shape;11825;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9" name="Google Shape;11826;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0" name="Google Shape;11827;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1" name="Google Shape;11828;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2" name="Google Shape;11829;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3" name="Google Shape;11830;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4" name="Google Shape;11831;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5" name="Google Shape;11832;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6" name="Google Shape;11833;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7" name="Google Shape;11834;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8" name="Google Shape;11835;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9" name="Google Shape;11836;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0" name="Google Shape;11837;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1" name="Google Shape;11838;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2" name="Google Shape;11839;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3" name="Google Shape;11840;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4" name="Google Shape;11841;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5" name="Google Shape;11842;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6" name="Google Shape;11843;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7" name="Google Shape;11844;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8" name="Google Shape;11845;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9" name="Google Shape;11846;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0" name="Google Shape;11847;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1" name="Google Shape;11848;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2" name="Google Shape;11849;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3" name="Google Shape;11850;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4" name="Google Shape;11851;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5" name="Google Shape;11852;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6" name="Google Shape;11853;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7" name="Google Shape;11854;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8" name="Google Shape;11855;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9" name="Google Shape;11856;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0" name="Google Shape;11857;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1" name="Google Shape;11858;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2" name="Google Shape;11859;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3" name="Google Shape;11860;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4" name="Google Shape;11861;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5" name="Google Shape;11862;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6" name="Google Shape;11863;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7" name="Google Shape;11864;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8" name="Google Shape;11865;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9" name="Google Shape;11866;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0" name="Google Shape;11867;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1" name="Google Shape;11868;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2" name="Google Shape;11869;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3" name="Google Shape;11870;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4" name="Google Shape;11871;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5" name="Google Shape;11872;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6" name="Google Shape;11873;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7" name="Google Shape;11874;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8" name="Google Shape;11875;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9" name="Google Shape;11876;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0" name="Google Shape;11877;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1" name="Google Shape;11878;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31" name="Google Shape;11879;p15"/>
            <p:cNvGrpSpPr/>
            <p:nvPr/>
          </p:nvGrpSpPr>
          <p:grpSpPr>
            <a:xfrm>
              <a:off x="109200" y="2967406"/>
              <a:ext cx="8925600" cy="33000"/>
              <a:chOff x="76200" y="76206"/>
              <a:chExt cx="8925600" cy="33000"/>
            </a:xfrm>
            <a:grpFill/>
          </p:grpSpPr>
          <p:sp>
            <p:nvSpPr>
              <p:cNvPr id="908" name="Google Shape;11880;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9" name="Google Shape;11881;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0" name="Google Shape;11882;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1" name="Google Shape;11883;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2" name="Google Shape;11884;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3" name="Google Shape;11885;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4" name="Google Shape;11886;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5" name="Google Shape;11887;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6" name="Google Shape;11888;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7" name="Google Shape;11889;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8" name="Google Shape;11890;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9" name="Google Shape;11891;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0" name="Google Shape;11892;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1" name="Google Shape;11893;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2" name="Google Shape;11894;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3" name="Google Shape;11895;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4" name="Google Shape;11896;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5" name="Google Shape;11897;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6" name="Google Shape;11898;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7" name="Google Shape;11899;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8" name="Google Shape;11900;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9" name="Google Shape;11901;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0" name="Google Shape;11902;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1" name="Google Shape;11903;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2" name="Google Shape;11904;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3" name="Google Shape;11905;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4" name="Google Shape;11906;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5" name="Google Shape;11907;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6" name="Google Shape;11908;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7" name="Google Shape;11909;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8" name="Google Shape;11910;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9" name="Google Shape;11911;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0" name="Google Shape;11912;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1" name="Google Shape;11913;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2" name="Google Shape;11914;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3" name="Google Shape;11915;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4" name="Google Shape;11916;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5" name="Google Shape;11917;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6" name="Google Shape;11918;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7" name="Google Shape;11919;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8" name="Google Shape;11920;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9" name="Google Shape;11921;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0" name="Google Shape;11922;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1" name="Google Shape;11923;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2" name="Google Shape;11924;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3" name="Google Shape;11925;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4" name="Google Shape;11926;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5" name="Google Shape;11927;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6" name="Google Shape;11928;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7" name="Google Shape;11929;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8" name="Google Shape;11930;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9" name="Google Shape;11931;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0" name="Google Shape;11932;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1" name="Google Shape;11933;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2" name="Google Shape;11934;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3" name="Google Shape;11935;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4" name="Google Shape;11936;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5" name="Google Shape;11937;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6" name="Google Shape;11938;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7" name="Google Shape;11939;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8" name="Google Shape;11940;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9" name="Google Shape;11941;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0" name="Google Shape;11942;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1" name="Google Shape;11943;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2" name="Google Shape;11944;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3" name="Google Shape;11945;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4" name="Google Shape;11946;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5" name="Google Shape;11947;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6" name="Google Shape;11948;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7" name="Google Shape;11949;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8" name="Google Shape;11950;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9" name="Google Shape;11951;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32" name="Google Shape;11952;p15"/>
            <p:cNvGrpSpPr/>
            <p:nvPr/>
          </p:nvGrpSpPr>
          <p:grpSpPr>
            <a:xfrm>
              <a:off x="109200" y="3078606"/>
              <a:ext cx="8925600" cy="33000"/>
              <a:chOff x="76200" y="76206"/>
              <a:chExt cx="8925600" cy="33000"/>
            </a:xfrm>
            <a:grpFill/>
          </p:grpSpPr>
          <p:sp>
            <p:nvSpPr>
              <p:cNvPr id="836" name="Google Shape;11953;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7" name="Google Shape;11954;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8" name="Google Shape;11955;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9" name="Google Shape;11956;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0" name="Google Shape;11957;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1" name="Google Shape;11958;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2" name="Google Shape;11959;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3" name="Google Shape;11960;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4" name="Google Shape;11961;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5" name="Google Shape;11962;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6" name="Google Shape;11963;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7" name="Google Shape;11964;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8" name="Google Shape;11965;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9" name="Google Shape;11966;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0" name="Google Shape;11967;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1" name="Google Shape;11968;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2" name="Google Shape;11969;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3" name="Google Shape;11970;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4" name="Google Shape;11971;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5" name="Google Shape;11972;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6" name="Google Shape;11973;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7" name="Google Shape;11974;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8" name="Google Shape;11975;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9" name="Google Shape;11976;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0" name="Google Shape;11977;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1" name="Google Shape;11978;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2" name="Google Shape;11979;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3" name="Google Shape;11980;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4" name="Google Shape;11981;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5" name="Google Shape;11982;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6" name="Google Shape;11983;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7" name="Google Shape;11984;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8" name="Google Shape;11985;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9" name="Google Shape;11986;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0" name="Google Shape;11987;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1" name="Google Shape;11988;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2" name="Google Shape;11989;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3" name="Google Shape;11990;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4" name="Google Shape;11991;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5" name="Google Shape;11992;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6" name="Google Shape;11993;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7" name="Google Shape;11994;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8" name="Google Shape;11995;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9" name="Google Shape;11996;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0" name="Google Shape;11997;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1" name="Google Shape;11998;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2" name="Google Shape;11999;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3" name="Google Shape;12000;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4" name="Google Shape;12001;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5" name="Google Shape;12002;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6" name="Google Shape;12003;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7" name="Google Shape;12004;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8" name="Google Shape;12005;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9" name="Google Shape;12006;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0" name="Google Shape;12007;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1" name="Google Shape;12008;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2" name="Google Shape;12009;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3" name="Google Shape;12010;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4" name="Google Shape;12011;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5" name="Google Shape;12012;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6" name="Google Shape;12013;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7" name="Google Shape;12014;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8" name="Google Shape;12015;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9" name="Google Shape;12016;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0" name="Google Shape;12017;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1" name="Google Shape;12018;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2" name="Google Shape;12019;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3" name="Google Shape;12020;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4" name="Google Shape;12021;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5" name="Google Shape;12022;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6" name="Google Shape;12023;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7" name="Google Shape;12024;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33" name="Google Shape;12025;p15"/>
            <p:cNvGrpSpPr/>
            <p:nvPr/>
          </p:nvGrpSpPr>
          <p:grpSpPr>
            <a:xfrm>
              <a:off x="109200" y="3189806"/>
              <a:ext cx="8925600" cy="33000"/>
              <a:chOff x="76200" y="76206"/>
              <a:chExt cx="8925600" cy="33000"/>
            </a:xfrm>
            <a:grpFill/>
          </p:grpSpPr>
          <p:sp>
            <p:nvSpPr>
              <p:cNvPr id="764" name="Google Shape;12026;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5" name="Google Shape;12027;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6" name="Google Shape;12028;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7" name="Google Shape;12029;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8" name="Google Shape;12030;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9" name="Google Shape;12031;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0" name="Google Shape;12032;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1" name="Google Shape;12033;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2" name="Google Shape;12034;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3" name="Google Shape;12035;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4" name="Google Shape;12036;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5" name="Google Shape;12037;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6" name="Google Shape;12038;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7" name="Google Shape;12039;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8" name="Google Shape;12040;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9" name="Google Shape;12041;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0" name="Google Shape;12042;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1" name="Google Shape;12043;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2" name="Google Shape;12044;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3" name="Google Shape;12045;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4" name="Google Shape;12046;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5" name="Google Shape;12047;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6" name="Google Shape;12048;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7" name="Google Shape;12049;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8" name="Google Shape;12050;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9" name="Google Shape;12051;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0" name="Google Shape;12052;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1" name="Google Shape;12053;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2" name="Google Shape;12054;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3" name="Google Shape;12055;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4" name="Google Shape;12056;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5" name="Google Shape;12057;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6" name="Google Shape;12058;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7" name="Google Shape;12059;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8" name="Google Shape;12060;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9" name="Google Shape;12061;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0" name="Google Shape;12062;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1" name="Google Shape;12063;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2" name="Google Shape;12064;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3" name="Google Shape;12065;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4" name="Google Shape;12066;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5" name="Google Shape;12067;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6" name="Google Shape;12068;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7" name="Google Shape;12069;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8" name="Google Shape;12070;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9" name="Google Shape;12071;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0" name="Google Shape;12072;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1" name="Google Shape;12073;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2" name="Google Shape;12074;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3" name="Google Shape;12075;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4" name="Google Shape;12076;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5" name="Google Shape;12077;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6" name="Google Shape;12078;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7" name="Google Shape;12079;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8" name="Google Shape;12080;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9" name="Google Shape;12081;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0" name="Google Shape;12082;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1" name="Google Shape;12083;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2" name="Google Shape;12084;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3" name="Google Shape;12085;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4" name="Google Shape;12086;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5" name="Google Shape;12087;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6" name="Google Shape;12088;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7" name="Google Shape;12089;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8" name="Google Shape;12090;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9" name="Google Shape;12091;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0" name="Google Shape;12092;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1" name="Google Shape;12093;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2" name="Google Shape;12094;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3" name="Google Shape;12095;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4" name="Google Shape;12096;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5" name="Google Shape;12097;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34" name="Google Shape;12098;p15"/>
            <p:cNvGrpSpPr/>
            <p:nvPr/>
          </p:nvGrpSpPr>
          <p:grpSpPr>
            <a:xfrm>
              <a:off x="109200" y="3301006"/>
              <a:ext cx="8925600" cy="33000"/>
              <a:chOff x="76200" y="76206"/>
              <a:chExt cx="8925600" cy="33000"/>
            </a:xfrm>
            <a:grpFill/>
          </p:grpSpPr>
          <p:sp>
            <p:nvSpPr>
              <p:cNvPr id="692" name="Google Shape;12099;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3" name="Google Shape;12100;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4" name="Google Shape;12101;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5" name="Google Shape;12102;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6" name="Google Shape;12103;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7" name="Google Shape;12104;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8" name="Google Shape;12105;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9" name="Google Shape;12106;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0" name="Google Shape;12107;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1" name="Google Shape;12108;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2" name="Google Shape;12109;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3" name="Google Shape;12110;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4" name="Google Shape;12111;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5" name="Google Shape;12112;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6" name="Google Shape;12113;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7" name="Google Shape;12114;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8" name="Google Shape;12115;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9" name="Google Shape;12116;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0" name="Google Shape;12117;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1" name="Google Shape;12118;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2" name="Google Shape;12119;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3" name="Google Shape;12120;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4" name="Google Shape;12121;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5" name="Google Shape;12122;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6" name="Google Shape;12123;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7" name="Google Shape;12124;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8" name="Google Shape;12125;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9" name="Google Shape;12126;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0" name="Google Shape;12127;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1" name="Google Shape;12128;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2" name="Google Shape;12129;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3" name="Google Shape;12130;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4" name="Google Shape;12131;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5" name="Google Shape;12132;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6" name="Google Shape;12133;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7" name="Google Shape;12134;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8" name="Google Shape;12135;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9" name="Google Shape;12136;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0" name="Google Shape;12137;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1" name="Google Shape;12138;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2" name="Google Shape;12139;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3" name="Google Shape;12140;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4" name="Google Shape;12141;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5" name="Google Shape;12142;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6" name="Google Shape;12143;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7" name="Google Shape;12144;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8" name="Google Shape;12145;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9" name="Google Shape;12146;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0" name="Google Shape;12147;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1" name="Google Shape;12148;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2" name="Google Shape;12149;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3" name="Google Shape;12150;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4" name="Google Shape;12151;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5" name="Google Shape;12152;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6" name="Google Shape;12153;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7" name="Google Shape;12154;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8" name="Google Shape;12155;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9" name="Google Shape;12156;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0" name="Google Shape;12157;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1" name="Google Shape;12158;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2" name="Google Shape;12159;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3" name="Google Shape;12160;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4" name="Google Shape;12161;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5" name="Google Shape;12162;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6" name="Google Shape;12163;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7" name="Google Shape;12164;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8" name="Google Shape;12165;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9" name="Google Shape;12166;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0" name="Google Shape;12167;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1" name="Google Shape;12168;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2" name="Google Shape;12169;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3" name="Google Shape;12170;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35" name="Google Shape;12171;p15"/>
            <p:cNvGrpSpPr/>
            <p:nvPr/>
          </p:nvGrpSpPr>
          <p:grpSpPr>
            <a:xfrm>
              <a:off x="109200" y="3412206"/>
              <a:ext cx="8925600" cy="33000"/>
              <a:chOff x="76200" y="76206"/>
              <a:chExt cx="8925600" cy="33000"/>
            </a:xfrm>
            <a:grpFill/>
          </p:grpSpPr>
          <p:sp>
            <p:nvSpPr>
              <p:cNvPr id="620" name="Google Shape;12172;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1" name="Google Shape;12173;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2" name="Google Shape;12174;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3" name="Google Shape;12175;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4" name="Google Shape;12176;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5" name="Google Shape;12177;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6" name="Google Shape;12178;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7" name="Google Shape;12179;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8" name="Google Shape;12180;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9" name="Google Shape;12181;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0" name="Google Shape;12182;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1" name="Google Shape;12183;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2" name="Google Shape;12184;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3" name="Google Shape;12185;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4" name="Google Shape;12186;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5" name="Google Shape;12187;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6" name="Google Shape;12188;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7" name="Google Shape;12189;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8" name="Google Shape;12190;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9" name="Google Shape;12191;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0" name="Google Shape;12192;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1" name="Google Shape;12193;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2" name="Google Shape;12194;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3" name="Google Shape;12195;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4" name="Google Shape;12196;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5" name="Google Shape;12197;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6" name="Google Shape;12198;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7" name="Google Shape;12199;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8" name="Google Shape;12200;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9" name="Google Shape;12201;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0" name="Google Shape;12202;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1" name="Google Shape;12203;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2" name="Google Shape;12204;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3" name="Google Shape;12205;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4" name="Google Shape;12206;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5" name="Google Shape;12207;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6" name="Google Shape;12208;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7" name="Google Shape;12209;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8" name="Google Shape;12210;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9" name="Google Shape;12211;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0" name="Google Shape;12212;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1" name="Google Shape;12213;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2" name="Google Shape;12214;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3" name="Google Shape;12215;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4" name="Google Shape;12216;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5" name="Google Shape;12217;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6" name="Google Shape;12218;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7" name="Google Shape;12219;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8" name="Google Shape;12220;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9" name="Google Shape;12221;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0" name="Google Shape;12222;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1" name="Google Shape;12223;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2" name="Google Shape;12224;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3" name="Google Shape;12225;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4" name="Google Shape;12226;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5" name="Google Shape;12227;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6" name="Google Shape;12228;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7" name="Google Shape;12229;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8" name="Google Shape;12230;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9" name="Google Shape;12231;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0" name="Google Shape;12232;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1" name="Google Shape;12233;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2" name="Google Shape;12234;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3" name="Google Shape;12235;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4" name="Google Shape;12236;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5" name="Google Shape;12237;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6" name="Google Shape;12238;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7" name="Google Shape;12239;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8" name="Google Shape;12240;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9" name="Google Shape;12241;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0" name="Google Shape;12242;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1" name="Google Shape;12243;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36" name="Google Shape;12244;p15"/>
            <p:cNvGrpSpPr/>
            <p:nvPr/>
          </p:nvGrpSpPr>
          <p:grpSpPr>
            <a:xfrm>
              <a:off x="109200" y="3523406"/>
              <a:ext cx="8925600" cy="33000"/>
              <a:chOff x="76200" y="76206"/>
              <a:chExt cx="8925600" cy="33000"/>
            </a:xfrm>
            <a:grpFill/>
          </p:grpSpPr>
          <p:sp>
            <p:nvSpPr>
              <p:cNvPr id="548" name="Google Shape;12245;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9" name="Google Shape;12246;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0" name="Google Shape;12247;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1" name="Google Shape;12248;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2" name="Google Shape;12249;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3" name="Google Shape;12250;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4" name="Google Shape;12251;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5" name="Google Shape;12252;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6" name="Google Shape;12253;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7" name="Google Shape;12254;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8" name="Google Shape;12255;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9" name="Google Shape;12256;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0" name="Google Shape;12257;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1" name="Google Shape;12258;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2" name="Google Shape;12259;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3" name="Google Shape;12260;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4" name="Google Shape;12261;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5" name="Google Shape;12262;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6" name="Google Shape;12263;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7" name="Google Shape;12264;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8" name="Google Shape;12265;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9" name="Google Shape;12266;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0" name="Google Shape;12267;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1" name="Google Shape;12268;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2" name="Google Shape;12269;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3" name="Google Shape;12270;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4" name="Google Shape;12271;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5" name="Google Shape;12272;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6" name="Google Shape;12273;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7" name="Google Shape;12274;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8" name="Google Shape;12275;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9" name="Google Shape;12276;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0" name="Google Shape;12277;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1" name="Google Shape;12278;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2" name="Google Shape;12279;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3" name="Google Shape;12280;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4" name="Google Shape;12281;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5" name="Google Shape;12282;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6" name="Google Shape;12283;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7" name="Google Shape;12284;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8" name="Google Shape;12285;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9" name="Google Shape;12286;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0" name="Google Shape;12287;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1" name="Google Shape;12288;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2" name="Google Shape;12289;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3" name="Google Shape;12290;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4" name="Google Shape;12291;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5" name="Google Shape;12292;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6" name="Google Shape;12293;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7" name="Google Shape;12294;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8" name="Google Shape;12295;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9" name="Google Shape;12296;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0" name="Google Shape;12297;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1" name="Google Shape;12298;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2" name="Google Shape;12299;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3" name="Google Shape;12300;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4" name="Google Shape;12301;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5" name="Google Shape;12302;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6" name="Google Shape;12303;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7" name="Google Shape;12304;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8" name="Google Shape;12305;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9" name="Google Shape;12306;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0" name="Google Shape;12307;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1" name="Google Shape;12308;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2" name="Google Shape;12309;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3" name="Google Shape;12310;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4" name="Google Shape;12311;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5" name="Google Shape;12312;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6" name="Google Shape;12313;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7" name="Google Shape;12314;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8" name="Google Shape;12315;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9" name="Google Shape;12316;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37" name="Google Shape;12317;p15"/>
            <p:cNvGrpSpPr/>
            <p:nvPr/>
          </p:nvGrpSpPr>
          <p:grpSpPr>
            <a:xfrm>
              <a:off x="109200" y="3634606"/>
              <a:ext cx="8925600" cy="33000"/>
              <a:chOff x="76200" y="76206"/>
              <a:chExt cx="8925600" cy="33000"/>
            </a:xfrm>
            <a:grpFill/>
          </p:grpSpPr>
          <p:sp>
            <p:nvSpPr>
              <p:cNvPr id="476" name="Google Shape;12318;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7" name="Google Shape;12319;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8" name="Google Shape;12320;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9" name="Google Shape;12321;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0" name="Google Shape;12322;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1" name="Google Shape;12323;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2" name="Google Shape;12324;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3" name="Google Shape;12325;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4" name="Google Shape;12326;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5" name="Google Shape;12327;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6" name="Google Shape;12328;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7" name="Google Shape;12329;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8" name="Google Shape;12330;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9" name="Google Shape;12331;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0" name="Google Shape;12332;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1" name="Google Shape;12333;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2" name="Google Shape;12334;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3" name="Google Shape;12335;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4" name="Google Shape;12336;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5" name="Google Shape;12337;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6" name="Google Shape;12338;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7" name="Google Shape;12339;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8" name="Google Shape;12340;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9" name="Google Shape;12341;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0" name="Google Shape;12342;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1" name="Google Shape;12343;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2" name="Google Shape;12344;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3" name="Google Shape;12345;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4" name="Google Shape;12346;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5" name="Google Shape;12347;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6" name="Google Shape;12348;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7" name="Google Shape;12349;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8" name="Google Shape;12350;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9" name="Google Shape;12351;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0" name="Google Shape;12352;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1" name="Google Shape;12353;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2" name="Google Shape;12354;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3" name="Google Shape;12355;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4" name="Google Shape;12356;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5" name="Google Shape;12357;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6" name="Google Shape;12358;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7" name="Google Shape;12359;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8" name="Google Shape;12360;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9" name="Google Shape;12361;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0" name="Google Shape;12362;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1" name="Google Shape;12363;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2" name="Google Shape;12364;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3" name="Google Shape;12365;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4" name="Google Shape;12366;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5" name="Google Shape;12367;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6" name="Google Shape;12368;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7" name="Google Shape;12369;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8" name="Google Shape;12370;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9" name="Google Shape;12371;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0" name="Google Shape;12372;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1" name="Google Shape;12373;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2" name="Google Shape;12374;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3" name="Google Shape;12375;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4" name="Google Shape;12376;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5" name="Google Shape;12377;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6" name="Google Shape;12378;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7" name="Google Shape;12379;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8" name="Google Shape;12380;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9" name="Google Shape;12381;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0" name="Google Shape;12382;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1" name="Google Shape;12383;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2" name="Google Shape;12384;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3" name="Google Shape;12385;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4" name="Google Shape;12386;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5" name="Google Shape;12387;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6" name="Google Shape;12388;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7" name="Google Shape;12389;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38" name="Google Shape;12390;p15"/>
            <p:cNvGrpSpPr/>
            <p:nvPr/>
          </p:nvGrpSpPr>
          <p:grpSpPr>
            <a:xfrm>
              <a:off x="109200" y="3745806"/>
              <a:ext cx="8925600" cy="33000"/>
              <a:chOff x="76200" y="76206"/>
              <a:chExt cx="8925600" cy="33000"/>
            </a:xfrm>
            <a:grpFill/>
          </p:grpSpPr>
          <p:sp>
            <p:nvSpPr>
              <p:cNvPr id="404" name="Google Shape;12391;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5" name="Google Shape;12392;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6" name="Google Shape;12393;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7" name="Google Shape;12394;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8" name="Google Shape;12395;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9" name="Google Shape;12396;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0" name="Google Shape;12397;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1" name="Google Shape;12398;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2" name="Google Shape;12399;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3" name="Google Shape;12400;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4" name="Google Shape;12401;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5" name="Google Shape;12402;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6" name="Google Shape;12403;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7" name="Google Shape;12404;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8" name="Google Shape;12405;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9" name="Google Shape;12406;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0" name="Google Shape;12407;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1" name="Google Shape;12408;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2" name="Google Shape;12409;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3" name="Google Shape;12410;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4" name="Google Shape;12411;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5" name="Google Shape;12412;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6" name="Google Shape;12413;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7" name="Google Shape;12414;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8" name="Google Shape;12415;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9" name="Google Shape;12416;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0" name="Google Shape;12417;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1" name="Google Shape;12418;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2" name="Google Shape;12419;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3" name="Google Shape;12420;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4" name="Google Shape;12421;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5" name="Google Shape;12422;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6" name="Google Shape;12423;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7" name="Google Shape;12424;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8" name="Google Shape;12425;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9" name="Google Shape;12426;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0" name="Google Shape;12427;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1" name="Google Shape;12428;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2" name="Google Shape;12429;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3" name="Google Shape;12430;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4" name="Google Shape;12431;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5" name="Google Shape;12432;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6" name="Google Shape;12433;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7" name="Google Shape;12434;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8" name="Google Shape;12435;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9" name="Google Shape;12436;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0" name="Google Shape;12437;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1" name="Google Shape;12438;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2" name="Google Shape;12439;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3" name="Google Shape;12440;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4" name="Google Shape;12441;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5" name="Google Shape;12442;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6" name="Google Shape;12443;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7" name="Google Shape;12444;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8" name="Google Shape;12445;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9" name="Google Shape;12446;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0" name="Google Shape;12447;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1" name="Google Shape;12448;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2" name="Google Shape;12449;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3" name="Google Shape;12450;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4" name="Google Shape;12451;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5" name="Google Shape;12452;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6" name="Google Shape;12453;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7" name="Google Shape;12454;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8" name="Google Shape;12455;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9" name="Google Shape;12456;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0" name="Google Shape;12457;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1" name="Google Shape;12458;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2" name="Google Shape;12459;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3" name="Google Shape;12460;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4" name="Google Shape;12461;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5" name="Google Shape;12462;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39" name="Google Shape;12463;p15"/>
            <p:cNvGrpSpPr/>
            <p:nvPr/>
          </p:nvGrpSpPr>
          <p:grpSpPr>
            <a:xfrm>
              <a:off x="109200" y="3857006"/>
              <a:ext cx="8925600" cy="33000"/>
              <a:chOff x="76200" y="76206"/>
              <a:chExt cx="8925600" cy="33000"/>
            </a:xfrm>
            <a:grpFill/>
          </p:grpSpPr>
          <p:sp>
            <p:nvSpPr>
              <p:cNvPr id="332" name="Google Shape;12464;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3" name="Google Shape;12465;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4" name="Google Shape;12466;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5" name="Google Shape;12467;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6" name="Google Shape;12468;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7" name="Google Shape;12469;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8" name="Google Shape;12470;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9" name="Google Shape;12471;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0" name="Google Shape;12472;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1" name="Google Shape;12473;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2" name="Google Shape;12474;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3" name="Google Shape;12475;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4" name="Google Shape;12476;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5" name="Google Shape;12477;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6" name="Google Shape;12478;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7" name="Google Shape;12479;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8" name="Google Shape;12480;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9" name="Google Shape;12481;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0" name="Google Shape;12482;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1" name="Google Shape;12483;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2" name="Google Shape;12484;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3" name="Google Shape;12485;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4" name="Google Shape;12486;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5" name="Google Shape;12487;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6" name="Google Shape;12488;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7" name="Google Shape;12489;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8" name="Google Shape;12490;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9" name="Google Shape;12491;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0" name="Google Shape;12492;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1" name="Google Shape;12493;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2" name="Google Shape;12494;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3" name="Google Shape;12495;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4" name="Google Shape;12496;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5" name="Google Shape;12497;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6" name="Google Shape;12498;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7" name="Google Shape;12499;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8" name="Google Shape;12500;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9" name="Google Shape;12501;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0" name="Google Shape;12502;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1" name="Google Shape;12503;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2" name="Google Shape;12504;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3" name="Google Shape;12505;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4" name="Google Shape;12506;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5" name="Google Shape;12507;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6" name="Google Shape;12508;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7" name="Google Shape;12509;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8" name="Google Shape;12510;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9" name="Google Shape;12511;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0" name="Google Shape;12512;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1" name="Google Shape;12513;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2" name="Google Shape;12514;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3" name="Google Shape;12515;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4" name="Google Shape;12516;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5" name="Google Shape;12517;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6" name="Google Shape;12518;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7" name="Google Shape;12519;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8" name="Google Shape;12520;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9" name="Google Shape;12521;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0" name="Google Shape;12522;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1" name="Google Shape;12523;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2" name="Google Shape;12524;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3" name="Google Shape;12525;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4" name="Google Shape;12526;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5" name="Google Shape;12527;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6" name="Google Shape;12528;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7" name="Google Shape;12529;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8" name="Google Shape;12530;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9" name="Google Shape;12531;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0" name="Google Shape;12532;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1" name="Google Shape;12533;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2" name="Google Shape;12534;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3" name="Google Shape;12535;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40" name="Google Shape;12536;p15"/>
            <p:cNvGrpSpPr/>
            <p:nvPr/>
          </p:nvGrpSpPr>
          <p:grpSpPr>
            <a:xfrm>
              <a:off x="109200" y="3968206"/>
              <a:ext cx="8925600" cy="33000"/>
              <a:chOff x="76200" y="76206"/>
              <a:chExt cx="8925600" cy="33000"/>
            </a:xfrm>
            <a:grpFill/>
          </p:grpSpPr>
          <p:sp>
            <p:nvSpPr>
              <p:cNvPr id="260" name="Google Shape;12537;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1" name="Google Shape;12538;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2" name="Google Shape;12539;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3" name="Google Shape;12540;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4" name="Google Shape;12541;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5" name="Google Shape;12542;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6" name="Google Shape;12543;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7" name="Google Shape;12544;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8" name="Google Shape;12545;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9" name="Google Shape;12546;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0" name="Google Shape;12547;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1" name="Google Shape;12548;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2" name="Google Shape;12549;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3" name="Google Shape;12550;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4" name="Google Shape;12551;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5" name="Google Shape;12552;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6" name="Google Shape;12553;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7" name="Google Shape;12554;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8" name="Google Shape;12555;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9" name="Google Shape;12556;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0" name="Google Shape;12557;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1" name="Google Shape;12558;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2" name="Google Shape;12559;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3" name="Google Shape;12560;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4" name="Google Shape;12561;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5" name="Google Shape;12562;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6" name="Google Shape;12563;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7" name="Google Shape;12564;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8" name="Google Shape;12565;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9" name="Google Shape;12566;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0" name="Google Shape;12567;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1" name="Google Shape;12568;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2" name="Google Shape;12569;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3" name="Google Shape;12570;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4" name="Google Shape;12571;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5" name="Google Shape;12572;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6" name="Google Shape;12573;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7" name="Google Shape;12574;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8" name="Google Shape;12575;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9" name="Google Shape;12576;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0" name="Google Shape;12577;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1" name="Google Shape;12578;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2" name="Google Shape;12579;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3" name="Google Shape;12580;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4" name="Google Shape;12581;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5" name="Google Shape;12582;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6" name="Google Shape;12583;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7" name="Google Shape;12584;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8" name="Google Shape;12585;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9" name="Google Shape;12586;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0" name="Google Shape;12587;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1" name="Google Shape;12588;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2" name="Google Shape;12589;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3" name="Google Shape;12590;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4" name="Google Shape;12591;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5" name="Google Shape;12592;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6" name="Google Shape;12593;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7" name="Google Shape;12594;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8" name="Google Shape;12595;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9" name="Google Shape;12596;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0" name="Google Shape;12597;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1" name="Google Shape;12598;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2" name="Google Shape;12599;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3" name="Google Shape;12600;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4" name="Google Shape;12601;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5" name="Google Shape;12602;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6" name="Google Shape;12603;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7" name="Google Shape;12604;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8" name="Google Shape;12605;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9" name="Google Shape;12606;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0" name="Google Shape;12607;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1" name="Google Shape;12608;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41" name="Google Shape;12609;p15"/>
            <p:cNvGrpSpPr/>
            <p:nvPr/>
          </p:nvGrpSpPr>
          <p:grpSpPr>
            <a:xfrm>
              <a:off x="109200" y="4079406"/>
              <a:ext cx="8925600" cy="33000"/>
              <a:chOff x="76200" y="76206"/>
              <a:chExt cx="8925600" cy="33000"/>
            </a:xfrm>
            <a:grpFill/>
          </p:grpSpPr>
          <p:sp>
            <p:nvSpPr>
              <p:cNvPr id="188" name="Google Shape;12610;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9" name="Google Shape;12611;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0" name="Google Shape;12612;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1" name="Google Shape;12613;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2" name="Google Shape;12614;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3" name="Google Shape;12615;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4" name="Google Shape;12616;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5" name="Google Shape;12617;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6" name="Google Shape;12618;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7" name="Google Shape;12619;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8" name="Google Shape;12620;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9" name="Google Shape;12621;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0" name="Google Shape;12622;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1" name="Google Shape;12623;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2" name="Google Shape;12624;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3" name="Google Shape;12625;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4" name="Google Shape;12626;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5" name="Google Shape;12627;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6" name="Google Shape;12628;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7" name="Google Shape;12629;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8" name="Google Shape;12630;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9" name="Google Shape;12631;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0" name="Google Shape;12632;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1" name="Google Shape;12633;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2" name="Google Shape;12634;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3" name="Google Shape;12635;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4" name="Google Shape;12636;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5" name="Google Shape;12637;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6" name="Google Shape;12638;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7" name="Google Shape;12639;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8" name="Google Shape;12640;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9" name="Google Shape;12641;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0" name="Google Shape;12642;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1" name="Google Shape;12643;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2" name="Google Shape;12644;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3" name="Google Shape;12645;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4" name="Google Shape;12646;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5" name="Google Shape;12647;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6" name="Google Shape;12648;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7" name="Google Shape;12649;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8" name="Google Shape;12650;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9" name="Google Shape;12651;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0" name="Google Shape;12652;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1" name="Google Shape;12653;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2" name="Google Shape;12654;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3" name="Google Shape;12655;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4" name="Google Shape;12656;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5" name="Google Shape;12657;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6" name="Google Shape;12658;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7" name="Google Shape;12659;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8" name="Google Shape;12660;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9" name="Google Shape;12661;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0" name="Google Shape;12662;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1" name="Google Shape;12663;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2" name="Google Shape;12664;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3" name="Google Shape;12665;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4" name="Google Shape;12666;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5" name="Google Shape;12667;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6" name="Google Shape;12668;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7" name="Google Shape;12669;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8" name="Google Shape;12670;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9" name="Google Shape;12671;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0" name="Google Shape;12672;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1" name="Google Shape;12673;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2" name="Google Shape;12674;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3" name="Google Shape;12675;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4" name="Google Shape;12676;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5" name="Google Shape;12677;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6" name="Google Shape;12678;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7" name="Google Shape;12679;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8" name="Google Shape;12680;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9" name="Google Shape;12681;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42" name="Google Shape;12682;p15"/>
            <p:cNvGrpSpPr/>
            <p:nvPr/>
          </p:nvGrpSpPr>
          <p:grpSpPr>
            <a:xfrm>
              <a:off x="109200" y="4190606"/>
              <a:ext cx="8925600" cy="33000"/>
              <a:chOff x="76200" y="76206"/>
              <a:chExt cx="8925600" cy="33000"/>
            </a:xfrm>
            <a:grpFill/>
          </p:grpSpPr>
          <p:sp>
            <p:nvSpPr>
              <p:cNvPr id="116" name="Google Shape;12683;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7" name="Google Shape;12684;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8" name="Google Shape;12685;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9" name="Google Shape;12686;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0" name="Google Shape;12687;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1" name="Google Shape;12688;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2" name="Google Shape;12689;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3" name="Google Shape;12690;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4" name="Google Shape;12691;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5" name="Google Shape;12692;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6" name="Google Shape;12693;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7" name="Google Shape;12694;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8" name="Google Shape;12695;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9" name="Google Shape;12696;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0" name="Google Shape;12697;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1" name="Google Shape;12698;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2" name="Google Shape;12699;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3" name="Google Shape;12700;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4" name="Google Shape;12701;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5" name="Google Shape;12702;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6" name="Google Shape;12703;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7" name="Google Shape;12704;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8" name="Google Shape;12705;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9" name="Google Shape;12706;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0" name="Google Shape;12707;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1" name="Google Shape;12708;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2" name="Google Shape;12709;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3" name="Google Shape;12710;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4" name="Google Shape;12711;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5" name="Google Shape;12712;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6" name="Google Shape;12713;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7" name="Google Shape;12714;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8" name="Google Shape;12715;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9" name="Google Shape;12716;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0" name="Google Shape;12717;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1" name="Google Shape;12718;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2" name="Google Shape;12719;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3" name="Google Shape;12720;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4" name="Google Shape;12721;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5" name="Google Shape;12722;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6" name="Google Shape;12723;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7" name="Google Shape;12724;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8" name="Google Shape;12725;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9" name="Google Shape;12726;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0" name="Google Shape;12727;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1" name="Google Shape;12728;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2" name="Google Shape;12729;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3" name="Google Shape;12730;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4" name="Google Shape;12731;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5" name="Google Shape;12732;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6" name="Google Shape;12733;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7" name="Google Shape;12734;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8" name="Google Shape;12735;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9" name="Google Shape;12736;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0" name="Google Shape;12737;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1" name="Google Shape;12738;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2" name="Google Shape;12739;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3" name="Google Shape;12740;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4" name="Google Shape;12741;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5" name="Google Shape;12742;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6" name="Google Shape;12743;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7" name="Google Shape;12744;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8" name="Google Shape;12745;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9" name="Google Shape;12746;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0" name="Google Shape;12747;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1" name="Google Shape;12748;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2" name="Google Shape;12749;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3" name="Google Shape;12750;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4" name="Google Shape;12751;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5" name="Google Shape;12752;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6" name="Google Shape;12753;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7" name="Google Shape;12754;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nvGrpSpPr>
            <p:cNvPr id="43" name="Google Shape;12755;p15"/>
            <p:cNvGrpSpPr/>
            <p:nvPr/>
          </p:nvGrpSpPr>
          <p:grpSpPr>
            <a:xfrm>
              <a:off x="109200" y="4301806"/>
              <a:ext cx="8925600" cy="33000"/>
              <a:chOff x="76200" y="76206"/>
              <a:chExt cx="8925600" cy="33000"/>
            </a:xfrm>
            <a:grpFill/>
          </p:grpSpPr>
          <p:sp>
            <p:nvSpPr>
              <p:cNvPr id="44" name="Google Shape;12756;p15"/>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 name="Google Shape;12757;p15"/>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 name="Google Shape;12758;p15"/>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 name="Google Shape;12759;p15"/>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 name="Google Shape;12760;p15"/>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 name="Google Shape;12761;p15"/>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 name="Google Shape;12762;p15"/>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 name="Google Shape;12763;p15"/>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 name="Google Shape;12764;p15"/>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 name="Google Shape;12765;p15"/>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 name="Google Shape;12766;p15"/>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 name="Google Shape;12767;p15"/>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6" name="Google Shape;12768;p15"/>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7" name="Google Shape;12769;p15"/>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 name="Google Shape;12770;p15"/>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 name="Google Shape;12771;p15"/>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 name="Google Shape;12772;p15"/>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1" name="Google Shape;12773;p15"/>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 name="Google Shape;12774;p15"/>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 name="Google Shape;12775;p15"/>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 name="Google Shape;12776;p15"/>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5" name="Google Shape;12777;p15"/>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6" name="Google Shape;12778;p15"/>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7" name="Google Shape;12779;p15"/>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8" name="Google Shape;12780;p15"/>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9" name="Google Shape;12781;p15"/>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0" name="Google Shape;12782;p15"/>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1" name="Google Shape;12783;p15"/>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2" name="Google Shape;12784;p15"/>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3" name="Google Shape;12785;p15"/>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4" name="Google Shape;12786;p15"/>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5" name="Google Shape;12787;p15"/>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6" name="Google Shape;12788;p15"/>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7" name="Google Shape;12789;p15"/>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8" name="Google Shape;12790;p15"/>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79" name="Google Shape;12791;p15"/>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0" name="Google Shape;12792;p15"/>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1" name="Google Shape;12793;p15"/>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2" name="Google Shape;12794;p15"/>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3" name="Google Shape;12795;p15"/>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4" name="Google Shape;12796;p15"/>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5" name="Google Shape;12797;p15"/>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6" name="Google Shape;12798;p15"/>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7" name="Google Shape;12799;p15"/>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8" name="Google Shape;12800;p15"/>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89" name="Google Shape;12801;p15"/>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0" name="Google Shape;12802;p15"/>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1" name="Google Shape;12803;p15"/>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2" name="Google Shape;12804;p15"/>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3" name="Google Shape;12805;p15"/>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4" name="Google Shape;12806;p15"/>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5" name="Google Shape;12807;p15"/>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6" name="Google Shape;12808;p15"/>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7" name="Google Shape;12809;p15"/>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8" name="Google Shape;12810;p15"/>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9" name="Google Shape;12811;p15"/>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0" name="Google Shape;12812;p15"/>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1" name="Google Shape;12813;p15"/>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2" name="Google Shape;12814;p15"/>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3" name="Google Shape;12815;p15"/>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4" name="Google Shape;12816;p15"/>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5" name="Google Shape;12817;p15"/>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6" name="Google Shape;12818;p15"/>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7" name="Google Shape;12819;p15"/>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8" name="Google Shape;12820;p15"/>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9" name="Google Shape;12821;p15"/>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0" name="Google Shape;12822;p15"/>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1" name="Google Shape;12823;p15"/>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2" name="Google Shape;12824;p15"/>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3" name="Google Shape;12825;p15"/>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4" name="Google Shape;12826;p15"/>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5" name="Google Shape;12827;p15"/>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grpSp>
      <p:sp>
        <p:nvSpPr>
          <p:cNvPr id="2852" name="Google Shape;12833;p15"/>
          <p:cNvSpPr txBox="1">
            <a:spLocks noGrp="1"/>
          </p:cNvSpPr>
          <p:nvPr>
            <p:ph type="title"/>
          </p:nvPr>
        </p:nvSpPr>
        <p:spPr>
          <a:xfrm>
            <a:off x="5740153" y="4933600"/>
            <a:ext cx="3309475" cy="811200"/>
          </a:xfrm>
          <a:prstGeom prst="rect">
            <a:avLst/>
          </a:prstGeom>
          <a:solidFill>
            <a:srgbClr val="F5F8F9"/>
          </a:solidFill>
        </p:spPr>
        <p:txBody>
          <a:bodyPr spcFirstLastPara="1" wrap="square" lIns="91425" tIns="64000" rIns="91425" bIns="91425" anchor="ctr" anchorCtr="0">
            <a:noAutofit/>
          </a:bodyPr>
          <a:lstStyle>
            <a:lvl1pPr lvl="0" algn="r" rtl="0">
              <a:spcBef>
                <a:spcPts val="0"/>
              </a:spcBef>
              <a:spcAft>
                <a:spcPts val="0"/>
              </a:spcAft>
              <a:buSzPts val="3000"/>
              <a:buNone/>
              <a:defRPr sz="1625"/>
            </a:lvl1pPr>
            <a:lvl2pPr lvl="1" algn="ctr" rtl="0">
              <a:spcBef>
                <a:spcPts val="0"/>
              </a:spcBef>
              <a:spcAft>
                <a:spcPts val="0"/>
              </a:spcAft>
              <a:buSzPts val="3000"/>
              <a:buNone/>
              <a:defRPr sz="2435"/>
            </a:lvl2pPr>
            <a:lvl3pPr lvl="2" algn="ctr" rtl="0">
              <a:spcBef>
                <a:spcPts val="0"/>
              </a:spcBef>
              <a:spcAft>
                <a:spcPts val="0"/>
              </a:spcAft>
              <a:buSzPts val="3000"/>
              <a:buNone/>
              <a:defRPr sz="2435"/>
            </a:lvl3pPr>
            <a:lvl4pPr lvl="3" algn="ctr" rtl="0">
              <a:spcBef>
                <a:spcPts val="0"/>
              </a:spcBef>
              <a:spcAft>
                <a:spcPts val="0"/>
              </a:spcAft>
              <a:buSzPts val="3000"/>
              <a:buNone/>
              <a:defRPr sz="2435"/>
            </a:lvl4pPr>
            <a:lvl5pPr lvl="4" algn="ctr" rtl="0">
              <a:spcBef>
                <a:spcPts val="0"/>
              </a:spcBef>
              <a:spcAft>
                <a:spcPts val="0"/>
              </a:spcAft>
              <a:buSzPts val="3000"/>
              <a:buNone/>
              <a:defRPr sz="2435"/>
            </a:lvl5pPr>
            <a:lvl6pPr lvl="5" algn="ctr" rtl="0">
              <a:spcBef>
                <a:spcPts val="0"/>
              </a:spcBef>
              <a:spcAft>
                <a:spcPts val="0"/>
              </a:spcAft>
              <a:buSzPts val="3000"/>
              <a:buNone/>
              <a:defRPr sz="2435"/>
            </a:lvl6pPr>
            <a:lvl7pPr lvl="6" algn="ctr" rtl="0">
              <a:spcBef>
                <a:spcPts val="0"/>
              </a:spcBef>
              <a:spcAft>
                <a:spcPts val="0"/>
              </a:spcAft>
              <a:buSzPts val="3000"/>
              <a:buNone/>
              <a:defRPr sz="2435"/>
            </a:lvl7pPr>
            <a:lvl8pPr lvl="7" algn="ctr" rtl="0">
              <a:spcBef>
                <a:spcPts val="0"/>
              </a:spcBef>
              <a:spcAft>
                <a:spcPts val="0"/>
              </a:spcAft>
              <a:buSzPts val="3000"/>
              <a:buNone/>
              <a:defRPr sz="2435"/>
            </a:lvl8pPr>
            <a:lvl9pPr lvl="8" algn="ctr" rtl="0">
              <a:spcBef>
                <a:spcPts val="0"/>
              </a:spcBef>
              <a:spcAft>
                <a:spcPts val="0"/>
              </a:spcAft>
              <a:buSzPts val="3000"/>
              <a:buNone/>
              <a:defRPr sz="2435"/>
            </a:lvl9pPr>
          </a:lstStyle>
          <a:p>
            <a:r>
              <a:rPr lang="en-GB"/>
              <a:t>Click to edit Master title style</a:t>
            </a:r>
            <a:endParaRPr lang="en-GB"/>
          </a:p>
        </p:txBody>
      </p:sp>
      <p:sp>
        <p:nvSpPr>
          <p:cNvPr id="2853" name="Google Shape;12834;p15"/>
          <p:cNvSpPr txBox="1">
            <a:spLocks noGrp="1"/>
          </p:cNvSpPr>
          <p:nvPr>
            <p:ph type="subTitle" idx="1" hasCustomPrompt="1"/>
          </p:nvPr>
        </p:nvSpPr>
        <p:spPr>
          <a:xfrm>
            <a:off x="847116" y="1420435"/>
            <a:ext cx="8211775" cy="3202000"/>
          </a:xfrm>
          <a:prstGeom prst="rect">
            <a:avLst/>
          </a:prstGeom>
          <a:solidFill>
            <a:srgbClr val="F5F8F9"/>
          </a:solidFill>
        </p:spPr>
        <p:txBody>
          <a:bodyPr spcFirstLastPara="1" wrap="square" lIns="0" tIns="0" rIns="0" bIns="0" anchor="ctr" anchorCtr="0">
            <a:noAutofit/>
          </a:bodyPr>
          <a:lstStyle>
            <a:lvl1pPr lvl="0" rtl="0">
              <a:lnSpc>
                <a:spcPct val="100000"/>
              </a:lnSpc>
              <a:spcBef>
                <a:spcPts val="0"/>
              </a:spcBef>
              <a:spcAft>
                <a:spcPts val="0"/>
              </a:spcAft>
              <a:buSzPts val="2500"/>
              <a:buNone/>
              <a:defRPr sz="4385">
                <a:solidFill>
                  <a:srgbClr val="7897AB"/>
                </a:solidFill>
                <a:latin typeface="Nordique Inline" pitchFamily="2" charset="77"/>
              </a:defRPr>
            </a:lvl1pPr>
            <a:lvl2pPr lvl="1" algn="ctr" rtl="0">
              <a:lnSpc>
                <a:spcPct val="100000"/>
              </a:lnSpc>
              <a:spcBef>
                <a:spcPts val="0"/>
              </a:spcBef>
              <a:spcAft>
                <a:spcPts val="0"/>
              </a:spcAft>
              <a:buSzPts val="2500"/>
              <a:buNone/>
              <a:defRPr sz="2030"/>
            </a:lvl2pPr>
            <a:lvl3pPr lvl="2" algn="ctr" rtl="0">
              <a:lnSpc>
                <a:spcPct val="100000"/>
              </a:lnSpc>
              <a:spcBef>
                <a:spcPts val="0"/>
              </a:spcBef>
              <a:spcAft>
                <a:spcPts val="0"/>
              </a:spcAft>
              <a:buSzPts val="2500"/>
              <a:buNone/>
              <a:defRPr sz="2030"/>
            </a:lvl3pPr>
            <a:lvl4pPr lvl="3" algn="ctr" rtl="0">
              <a:lnSpc>
                <a:spcPct val="100000"/>
              </a:lnSpc>
              <a:spcBef>
                <a:spcPts val="0"/>
              </a:spcBef>
              <a:spcAft>
                <a:spcPts val="0"/>
              </a:spcAft>
              <a:buSzPts val="2500"/>
              <a:buNone/>
              <a:defRPr sz="2030"/>
            </a:lvl4pPr>
            <a:lvl5pPr lvl="4" algn="ctr" rtl="0">
              <a:lnSpc>
                <a:spcPct val="100000"/>
              </a:lnSpc>
              <a:spcBef>
                <a:spcPts val="0"/>
              </a:spcBef>
              <a:spcAft>
                <a:spcPts val="0"/>
              </a:spcAft>
              <a:buSzPts val="2500"/>
              <a:buNone/>
              <a:defRPr sz="2030"/>
            </a:lvl5pPr>
            <a:lvl6pPr lvl="5" algn="ctr" rtl="0">
              <a:lnSpc>
                <a:spcPct val="100000"/>
              </a:lnSpc>
              <a:spcBef>
                <a:spcPts val="0"/>
              </a:spcBef>
              <a:spcAft>
                <a:spcPts val="0"/>
              </a:spcAft>
              <a:buSzPts val="2500"/>
              <a:buNone/>
              <a:defRPr sz="2030"/>
            </a:lvl6pPr>
            <a:lvl7pPr lvl="6" algn="ctr" rtl="0">
              <a:lnSpc>
                <a:spcPct val="100000"/>
              </a:lnSpc>
              <a:spcBef>
                <a:spcPts val="0"/>
              </a:spcBef>
              <a:spcAft>
                <a:spcPts val="0"/>
              </a:spcAft>
              <a:buSzPts val="2500"/>
              <a:buNone/>
              <a:defRPr sz="2030"/>
            </a:lvl7pPr>
            <a:lvl8pPr lvl="7" algn="ctr" rtl="0">
              <a:lnSpc>
                <a:spcPct val="100000"/>
              </a:lnSpc>
              <a:spcBef>
                <a:spcPts val="0"/>
              </a:spcBef>
              <a:spcAft>
                <a:spcPts val="0"/>
              </a:spcAft>
              <a:buSzPts val="2500"/>
              <a:buNone/>
              <a:defRPr sz="2030"/>
            </a:lvl8pPr>
            <a:lvl9pPr lvl="8" algn="ctr" rtl="0">
              <a:lnSpc>
                <a:spcPct val="100000"/>
              </a:lnSpc>
              <a:spcBef>
                <a:spcPts val="0"/>
              </a:spcBef>
              <a:spcAft>
                <a:spcPts val="0"/>
              </a:spcAft>
              <a:buSzPts val="2500"/>
              <a:buNone/>
              <a:defRPr sz="2030"/>
            </a:lvl9pPr>
          </a:lstStyle>
          <a:p>
            <a:r>
              <a:rPr lang="en-GB" dirty="0"/>
              <a:t> Click to edit Master subtitle style</a:t>
            </a:r>
            <a:endParaRPr dirty="0"/>
          </a:p>
        </p:txBody>
      </p:sp>
      <p:pic>
        <p:nvPicPr>
          <p:cNvPr id="2" name="Picture 1"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grpSp>
        <p:nvGrpSpPr>
          <p:cNvPr id="2859" name="Google Shape;26961;p50"/>
          <p:cNvGrpSpPr/>
          <p:nvPr/>
        </p:nvGrpSpPr>
        <p:grpSpPr>
          <a:xfrm>
            <a:off x="8842713" y="6500605"/>
            <a:ext cx="552644" cy="104645"/>
            <a:chOff x="3521300" y="154525"/>
            <a:chExt cx="1256175" cy="193500"/>
          </a:xfrm>
        </p:grpSpPr>
        <p:sp>
          <p:nvSpPr>
            <p:cNvPr id="2860" name="Google Shape;26962;p50"/>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61" name="Google Shape;26963;p50"/>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62" name="Google Shape;26964;p50"/>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63" name="Google Shape;26965;p50"/>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727AA26-8752-BC45-A204-42EE288AA6DE}" type="slidenum">
              <a:rPr lang="en-GB" altLang="en-US" smtClean="0"/>
            </a:fld>
            <a:endParaRPr lang="en-GB" altLang="en-US"/>
          </a:p>
        </p:txBody>
      </p:sp>
      <p:grpSp>
        <p:nvGrpSpPr>
          <p:cNvPr id="594" name="Google Shape;20391;p38"/>
          <p:cNvGrpSpPr/>
          <p:nvPr/>
        </p:nvGrpSpPr>
        <p:grpSpPr>
          <a:xfrm>
            <a:off x="244705" y="236671"/>
            <a:ext cx="9351211" cy="658831"/>
            <a:chOff x="313503" y="540001"/>
            <a:chExt cx="8516808" cy="562024"/>
          </a:xfrm>
          <a:solidFill>
            <a:srgbClr val="9D9D9D"/>
          </a:solidFill>
        </p:grpSpPr>
        <p:grpSp>
          <p:nvGrpSpPr>
            <p:cNvPr id="595" name="Google Shape;20392;p38"/>
            <p:cNvGrpSpPr/>
            <p:nvPr/>
          </p:nvGrpSpPr>
          <p:grpSpPr>
            <a:xfrm>
              <a:off x="313503" y="540001"/>
              <a:ext cx="8516808" cy="31489"/>
              <a:chOff x="76200" y="76206"/>
              <a:chExt cx="8925600" cy="33000"/>
            </a:xfrm>
            <a:grpFill/>
          </p:grpSpPr>
          <p:sp>
            <p:nvSpPr>
              <p:cNvPr id="961" name="Google Shape;20393;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62" name="Google Shape;20394;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63" name="Google Shape;20395;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64" name="Google Shape;20396;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65" name="Google Shape;20397;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66" name="Google Shape;20398;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67" name="Google Shape;20399;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68" name="Google Shape;20400;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69" name="Google Shape;20401;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70" name="Google Shape;20402;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71" name="Google Shape;20403;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72" name="Google Shape;20404;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73" name="Google Shape;20405;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74" name="Google Shape;20406;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75" name="Google Shape;20407;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76" name="Google Shape;20408;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77" name="Google Shape;20409;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78" name="Google Shape;20410;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79" name="Google Shape;20411;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80" name="Google Shape;20412;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81" name="Google Shape;20413;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82" name="Google Shape;20414;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83" name="Google Shape;20415;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84" name="Google Shape;20416;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85" name="Google Shape;20417;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86" name="Google Shape;20418;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87" name="Google Shape;20419;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88" name="Google Shape;20420;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89" name="Google Shape;20421;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90" name="Google Shape;20422;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91" name="Google Shape;20423;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92" name="Google Shape;20424;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93" name="Google Shape;20425;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94" name="Google Shape;20426;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95" name="Google Shape;20427;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96" name="Google Shape;20428;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97" name="Google Shape;20429;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98" name="Google Shape;20430;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99" name="Google Shape;20431;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00" name="Google Shape;20432;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01" name="Google Shape;20433;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02" name="Google Shape;20434;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03" name="Google Shape;20435;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04" name="Google Shape;20436;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05" name="Google Shape;20437;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06" name="Google Shape;20438;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07" name="Google Shape;20439;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08" name="Google Shape;20440;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09" name="Google Shape;20441;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10" name="Google Shape;20442;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11" name="Google Shape;20443;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12" name="Google Shape;20444;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13" name="Google Shape;20445;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14" name="Google Shape;20446;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15" name="Google Shape;20447;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16" name="Google Shape;20448;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17" name="Google Shape;20449;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18" name="Google Shape;20450;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19" name="Google Shape;20451;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20" name="Google Shape;20452;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21" name="Google Shape;20453;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22" name="Google Shape;20454;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23" name="Google Shape;20455;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24" name="Google Shape;20456;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25" name="Google Shape;20457;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26" name="Google Shape;20458;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27" name="Google Shape;20459;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28" name="Google Shape;20460;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29" name="Google Shape;20461;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30" name="Google Shape;20462;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31" name="Google Shape;20463;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32" name="Google Shape;20464;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nvGrpSpPr>
            <p:cNvPr id="596" name="Google Shape;20465;p38"/>
            <p:cNvGrpSpPr/>
            <p:nvPr/>
          </p:nvGrpSpPr>
          <p:grpSpPr>
            <a:xfrm>
              <a:off x="313503" y="646108"/>
              <a:ext cx="8516808" cy="31489"/>
              <a:chOff x="76200" y="76206"/>
              <a:chExt cx="8925600" cy="33000"/>
            </a:xfrm>
            <a:grpFill/>
          </p:grpSpPr>
          <p:sp>
            <p:nvSpPr>
              <p:cNvPr id="889" name="Google Shape;20466;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90" name="Google Shape;20467;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91" name="Google Shape;20468;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92" name="Google Shape;20469;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93" name="Google Shape;20470;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94" name="Google Shape;20471;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95" name="Google Shape;20472;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96" name="Google Shape;20473;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97" name="Google Shape;20474;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98" name="Google Shape;20475;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99" name="Google Shape;20476;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00" name="Google Shape;20477;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01" name="Google Shape;20478;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02" name="Google Shape;20479;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03" name="Google Shape;20480;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04" name="Google Shape;20481;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05" name="Google Shape;20482;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06" name="Google Shape;20483;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07" name="Google Shape;20484;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08" name="Google Shape;20485;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09" name="Google Shape;20486;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10" name="Google Shape;20487;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11" name="Google Shape;20488;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12" name="Google Shape;20489;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13" name="Google Shape;20490;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14" name="Google Shape;20491;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15" name="Google Shape;20492;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16" name="Google Shape;20493;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17" name="Google Shape;20494;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18" name="Google Shape;20495;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19" name="Google Shape;20496;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20" name="Google Shape;20497;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21" name="Google Shape;20498;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22" name="Google Shape;20499;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23" name="Google Shape;20500;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24" name="Google Shape;20501;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25" name="Google Shape;20502;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26" name="Google Shape;20503;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27" name="Google Shape;20504;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28" name="Google Shape;20505;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29" name="Google Shape;20506;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30" name="Google Shape;20507;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31" name="Google Shape;20508;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32" name="Google Shape;20509;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33" name="Google Shape;20510;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34" name="Google Shape;20511;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35" name="Google Shape;20512;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36" name="Google Shape;20513;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37" name="Google Shape;20514;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38" name="Google Shape;20515;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39" name="Google Shape;20516;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40" name="Google Shape;20517;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41" name="Google Shape;20518;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42" name="Google Shape;20519;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43" name="Google Shape;20520;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44" name="Google Shape;20521;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45" name="Google Shape;20522;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46" name="Google Shape;20523;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47" name="Google Shape;20524;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48" name="Google Shape;20525;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49" name="Google Shape;20526;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50" name="Google Shape;20527;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51" name="Google Shape;20528;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52" name="Google Shape;20529;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53" name="Google Shape;20530;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54" name="Google Shape;20531;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55" name="Google Shape;20532;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56" name="Google Shape;20533;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57" name="Google Shape;20534;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58" name="Google Shape;20535;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59" name="Google Shape;20536;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960" name="Google Shape;20537;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nvGrpSpPr>
            <p:cNvPr id="597" name="Google Shape;20538;p38"/>
            <p:cNvGrpSpPr/>
            <p:nvPr/>
          </p:nvGrpSpPr>
          <p:grpSpPr>
            <a:xfrm>
              <a:off x="313503" y="752215"/>
              <a:ext cx="8516808" cy="31489"/>
              <a:chOff x="76200" y="76206"/>
              <a:chExt cx="8925600" cy="33000"/>
            </a:xfrm>
            <a:grpFill/>
          </p:grpSpPr>
          <p:sp>
            <p:nvSpPr>
              <p:cNvPr id="817" name="Google Shape;20539;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18" name="Google Shape;20540;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19" name="Google Shape;20541;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20" name="Google Shape;20542;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21" name="Google Shape;20543;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22" name="Google Shape;20544;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23" name="Google Shape;20545;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24" name="Google Shape;20546;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25" name="Google Shape;20547;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26" name="Google Shape;20548;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27" name="Google Shape;20549;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28" name="Google Shape;20550;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29" name="Google Shape;20551;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30" name="Google Shape;20552;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31" name="Google Shape;20553;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32" name="Google Shape;20554;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33" name="Google Shape;20555;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34" name="Google Shape;20556;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35" name="Google Shape;20557;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36" name="Google Shape;20558;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37" name="Google Shape;20559;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38" name="Google Shape;20560;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39" name="Google Shape;20561;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40" name="Google Shape;20562;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41" name="Google Shape;20563;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42" name="Google Shape;20564;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43" name="Google Shape;20565;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44" name="Google Shape;20566;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45" name="Google Shape;20567;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46" name="Google Shape;20568;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47" name="Google Shape;20569;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48" name="Google Shape;20570;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49" name="Google Shape;20571;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50" name="Google Shape;20572;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51" name="Google Shape;20573;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52" name="Google Shape;20574;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53" name="Google Shape;20575;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54" name="Google Shape;20576;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55" name="Google Shape;20577;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56" name="Google Shape;20578;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57" name="Google Shape;20579;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58" name="Google Shape;20580;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59" name="Google Shape;20581;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60" name="Google Shape;20582;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61" name="Google Shape;20583;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62" name="Google Shape;20584;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63" name="Google Shape;20585;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64" name="Google Shape;20586;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65" name="Google Shape;20587;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66" name="Google Shape;20588;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67" name="Google Shape;20589;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68" name="Google Shape;20590;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69" name="Google Shape;20591;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70" name="Google Shape;20592;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71" name="Google Shape;20593;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72" name="Google Shape;20594;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73" name="Google Shape;20595;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74" name="Google Shape;20596;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75" name="Google Shape;20597;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76" name="Google Shape;20598;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77" name="Google Shape;20599;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78" name="Google Shape;20600;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79" name="Google Shape;20601;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80" name="Google Shape;20602;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81" name="Google Shape;20603;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82" name="Google Shape;20604;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83" name="Google Shape;20605;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84" name="Google Shape;20606;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85" name="Google Shape;20607;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86" name="Google Shape;20608;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87" name="Google Shape;20609;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88" name="Google Shape;20610;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nvGrpSpPr>
            <p:cNvPr id="598" name="Google Shape;20611;p38"/>
            <p:cNvGrpSpPr/>
            <p:nvPr/>
          </p:nvGrpSpPr>
          <p:grpSpPr>
            <a:xfrm>
              <a:off x="313503" y="858322"/>
              <a:ext cx="8516808" cy="31489"/>
              <a:chOff x="76200" y="76206"/>
              <a:chExt cx="8925600" cy="33000"/>
            </a:xfrm>
            <a:grpFill/>
          </p:grpSpPr>
          <p:sp>
            <p:nvSpPr>
              <p:cNvPr id="745" name="Google Shape;20612;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46" name="Google Shape;20613;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47" name="Google Shape;20614;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48" name="Google Shape;20615;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49" name="Google Shape;20616;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50" name="Google Shape;20617;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51" name="Google Shape;20618;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52" name="Google Shape;20619;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53" name="Google Shape;20620;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54" name="Google Shape;20621;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55" name="Google Shape;20622;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56" name="Google Shape;20623;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57" name="Google Shape;20624;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58" name="Google Shape;20625;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59" name="Google Shape;20626;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60" name="Google Shape;20627;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61" name="Google Shape;20628;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62" name="Google Shape;20629;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63" name="Google Shape;20630;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64" name="Google Shape;20631;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65" name="Google Shape;20632;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66" name="Google Shape;20633;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67" name="Google Shape;20634;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68" name="Google Shape;20635;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69" name="Google Shape;20636;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70" name="Google Shape;20637;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71" name="Google Shape;20638;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72" name="Google Shape;20639;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73" name="Google Shape;20640;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74" name="Google Shape;20641;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75" name="Google Shape;20642;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76" name="Google Shape;20643;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77" name="Google Shape;20644;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78" name="Google Shape;20645;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79" name="Google Shape;20646;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80" name="Google Shape;20647;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81" name="Google Shape;20648;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82" name="Google Shape;20649;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83" name="Google Shape;20650;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84" name="Google Shape;20651;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85" name="Google Shape;20652;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86" name="Google Shape;20653;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87" name="Google Shape;20654;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88" name="Google Shape;20655;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89" name="Google Shape;20656;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90" name="Google Shape;20657;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91" name="Google Shape;20658;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92" name="Google Shape;20659;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93" name="Google Shape;20660;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94" name="Google Shape;20661;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95" name="Google Shape;20662;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96" name="Google Shape;20663;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97" name="Google Shape;20664;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98" name="Google Shape;20665;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99" name="Google Shape;20666;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00" name="Google Shape;20667;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01" name="Google Shape;20668;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02" name="Google Shape;20669;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03" name="Google Shape;20670;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04" name="Google Shape;20671;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05" name="Google Shape;20672;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06" name="Google Shape;20673;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07" name="Google Shape;20674;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08" name="Google Shape;20675;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09" name="Google Shape;20676;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10" name="Google Shape;20677;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11" name="Google Shape;20678;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12" name="Google Shape;20679;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13" name="Google Shape;20680;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14" name="Google Shape;20681;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15" name="Google Shape;20682;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816" name="Google Shape;20683;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nvGrpSpPr>
            <p:cNvPr id="599" name="Google Shape;20684;p38"/>
            <p:cNvGrpSpPr/>
            <p:nvPr/>
          </p:nvGrpSpPr>
          <p:grpSpPr>
            <a:xfrm>
              <a:off x="313503" y="964429"/>
              <a:ext cx="8516808" cy="31489"/>
              <a:chOff x="76200" y="76206"/>
              <a:chExt cx="8925600" cy="33000"/>
            </a:xfrm>
            <a:grpFill/>
          </p:grpSpPr>
          <p:sp>
            <p:nvSpPr>
              <p:cNvPr id="673" name="Google Shape;20685;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74" name="Google Shape;20686;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75" name="Google Shape;20687;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76" name="Google Shape;20688;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77" name="Google Shape;20689;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78" name="Google Shape;20690;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79" name="Google Shape;20691;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80" name="Google Shape;20692;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81" name="Google Shape;20693;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82" name="Google Shape;20694;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83" name="Google Shape;20695;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84" name="Google Shape;20696;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85" name="Google Shape;20697;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86" name="Google Shape;20698;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87" name="Google Shape;20699;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88" name="Google Shape;20700;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89" name="Google Shape;20701;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90" name="Google Shape;20702;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91" name="Google Shape;20703;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92" name="Google Shape;20704;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93" name="Google Shape;20705;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94" name="Google Shape;20706;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95" name="Google Shape;20707;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96" name="Google Shape;20708;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97" name="Google Shape;20709;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98" name="Google Shape;20710;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99" name="Google Shape;20711;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00" name="Google Shape;20712;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01" name="Google Shape;20713;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02" name="Google Shape;20714;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03" name="Google Shape;20715;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04" name="Google Shape;20716;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05" name="Google Shape;20717;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06" name="Google Shape;20718;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07" name="Google Shape;20719;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08" name="Google Shape;20720;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09" name="Google Shape;20721;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10" name="Google Shape;20722;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11" name="Google Shape;20723;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12" name="Google Shape;20724;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13" name="Google Shape;20725;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14" name="Google Shape;20726;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15" name="Google Shape;20727;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16" name="Google Shape;20728;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17" name="Google Shape;20729;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18" name="Google Shape;20730;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19" name="Google Shape;20731;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20" name="Google Shape;20732;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21" name="Google Shape;20733;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22" name="Google Shape;20734;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23" name="Google Shape;20735;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24" name="Google Shape;20736;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25" name="Google Shape;20737;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26" name="Google Shape;20738;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27" name="Google Shape;20739;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28" name="Google Shape;20740;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29" name="Google Shape;20741;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30" name="Google Shape;20742;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31" name="Google Shape;20743;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32" name="Google Shape;20744;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33" name="Google Shape;20745;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34" name="Google Shape;20746;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35" name="Google Shape;20747;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36" name="Google Shape;20748;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37" name="Google Shape;20749;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38" name="Google Shape;20750;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39" name="Google Shape;20751;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40" name="Google Shape;20752;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41" name="Google Shape;20753;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42" name="Google Shape;20754;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43" name="Google Shape;20755;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744" name="Google Shape;20756;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nvGrpSpPr>
            <p:cNvPr id="600" name="Google Shape;20757;p38"/>
            <p:cNvGrpSpPr/>
            <p:nvPr/>
          </p:nvGrpSpPr>
          <p:grpSpPr>
            <a:xfrm>
              <a:off x="313503" y="1070536"/>
              <a:ext cx="8516808" cy="31489"/>
              <a:chOff x="76200" y="76206"/>
              <a:chExt cx="8925600" cy="33000"/>
            </a:xfrm>
            <a:grpFill/>
          </p:grpSpPr>
          <p:sp>
            <p:nvSpPr>
              <p:cNvPr id="601" name="Google Shape;20758;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02" name="Google Shape;20759;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03" name="Google Shape;20760;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04" name="Google Shape;20761;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05" name="Google Shape;20762;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06" name="Google Shape;20763;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07" name="Google Shape;20764;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08" name="Google Shape;20765;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09" name="Google Shape;20766;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10" name="Google Shape;20767;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11" name="Google Shape;20768;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12" name="Google Shape;20769;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13" name="Google Shape;20770;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14" name="Google Shape;20771;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15" name="Google Shape;20772;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16" name="Google Shape;20773;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17" name="Google Shape;20774;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18" name="Google Shape;20775;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19" name="Google Shape;20776;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20" name="Google Shape;20777;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21" name="Google Shape;20778;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22" name="Google Shape;20779;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23" name="Google Shape;20780;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24" name="Google Shape;20781;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25" name="Google Shape;20782;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26" name="Google Shape;20783;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27" name="Google Shape;20784;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28" name="Google Shape;20785;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29" name="Google Shape;20786;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30" name="Google Shape;20787;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31" name="Google Shape;20788;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32" name="Google Shape;20789;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33" name="Google Shape;20790;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34" name="Google Shape;20791;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35" name="Google Shape;20792;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36" name="Google Shape;20793;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37" name="Google Shape;20794;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38" name="Google Shape;20795;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39" name="Google Shape;20796;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40" name="Google Shape;20797;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41" name="Google Shape;20798;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42" name="Google Shape;20799;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43" name="Google Shape;20800;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44" name="Google Shape;20801;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45" name="Google Shape;20802;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46" name="Google Shape;20803;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47" name="Google Shape;20804;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48" name="Google Shape;20805;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49" name="Google Shape;20806;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50" name="Google Shape;20807;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51" name="Google Shape;20808;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52" name="Google Shape;20809;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53" name="Google Shape;20810;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54" name="Google Shape;20811;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55" name="Google Shape;20812;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56" name="Google Shape;20813;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57" name="Google Shape;20814;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58" name="Google Shape;20815;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59" name="Google Shape;20816;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60" name="Google Shape;20817;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61" name="Google Shape;20818;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62" name="Google Shape;20819;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63" name="Google Shape;20820;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64" name="Google Shape;20821;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65" name="Google Shape;20822;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66" name="Google Shape;20823;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67" name="Google Shape;20824;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68" name="Google Shape;20825;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69" name="Google Shape;20826;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70" name="Google Shape;20827;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71" name="Google Shape;20828;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672" name="Google Shape;20829;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grpSp>
        <p:nvGrpSpPr>
          <p:cNvPr id="1033" name="Google Shape;20832;p38"/>
          <p:cNvGrpSpPr/>
          <p:nvPr/>
        </p:nvGrpSpPr>
        <p:grpSpPr>
          <a:xfrm>
            <a:off x="234003" y="6066876"/>
            <a:ext cx="9351211" cy="658831"/>
            <a:chOff x="313503" y="540001"/>
            <a:chExt cx="8516808" cy="562024"/>
          </a:xfrm>
          <a:solidFill>
            <a:srgbClr val="9D9D9D"/>
          </a:solidFill>
        </p:grpSpPr>
        <p:grpSp>
          <p:nvGrpSpPr>
            <p:cNvPr id="1034" name="Google Shape;20833;p38"/>
            <p:cNvGrpSpPr/>
            <p:nvPr/>
          </p:nvGrpSpPr>
          <p:grpSpPr>
            <a:xfrm>
              <a:off x="313503" y="540001"/>
              <a:ext cx="8516808" cy="31489"/>
              <a:chOff x="76200" y="76206"/>
              <a:chExt cx="8925600" cy="33000"/>
            </a:xfrm>
            <a:grpFill/>
          </p:grpSpPr>
          <p:sp>
            <p:nvSpPr>
              <p:cNvPr id="1400" name="Google Shape;20834;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01" name="Google Shape;20835;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02" name="Google Shape;20836;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03" name="Google Shape;20837;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04" name="Google Shape;20838;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05" name="Google Shape;20839;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06" name="Google Shape;20840;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07" name="Google Shape;20841;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08" name="Google Shape;20842;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09" name="Google Shape;20843;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10" name="Google Shape;20844;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11" name="Google Shape;20845;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12" name="Google Shape;20846;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13" name="Google Shape;20847;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14" name="Google Shape;20848;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15" name="Google Shape;20849;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16" name="Google Shape;20850;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17" name="Google Shape;20851;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18" name="Google Shape;20852;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19" name="Google Shape;20853;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20" name="Google Shape;20854;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21" name="Google Shape;20855;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22" name="Google Shape;20856;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23" name="Google Shape;20857;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24" name="Google Shape;20858;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25" name="Google Shape;20859;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26" name="Google Shape;20860;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27" name="Google Shape;20861;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28" name="Google Shape;20862;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29" name="Google Shape;20863;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30" name="Google Shape;20864;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31" name="Google Shape;20865;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32" name="Google Shape;20866;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33" name="Google Shape;20867;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34" name="Google Shape;20868;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35" name="Google Shape;20869;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36" name="Google Shape;20870;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37" name="Google Shape;20871;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38" name="Google Shape;20872;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39" name="Google Shape;20873;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40" name="Google Shape;20874;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41" name="Google Shape;20875;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42" name="Google Shape;20876;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43" name="Google Shape;20877;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44" name="Google Shape;20878;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45" name="Google Shape;20879;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46" name="Google Shape;20880;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47" name="Google Shape;20881;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48" name="Google Shape;20882;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49" name="Google Shape;20883;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50" name="Google Shape;20884;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51" name="Google Shape;20885;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52" name="Google Shape;20886;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53" name="Google Shape;20887;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54" name="Google Shape;20888;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55" name="Google Shape;20889;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56" name="Google Shape;20890;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57" name="Google Shape;20891;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58" name="Google Shape;20892;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59" name="Google Shape;20893;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60" name="Google Shape;20894;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61" name="Google Shape;20895;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62" name="Google Shape;20896;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63" name="Google Shape;20897;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64" name="Google Shape;20898;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65" name="Google Shape;20899;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66" name="Google Shape;20900;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67" name="Google Shape;20901;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68" name="Google Shape;20902;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69" name="Google Shape;20903;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70" name="Google Shape;20904;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471" name="Google Shape;20905;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nvGrpSpPr>
            <p:cNvPr id="1035" name="Google Shape;20906;p38"/>
            <p:cNvGrpSpPr/>
            <p:nvPr/>
          </p:nvGrpSpPr>
          <p:grpSpPr>
            <a:xfrm>
              <a:off x="313503" y="646108"/>
              <a:ext cx="8516808" cy="31489"/>
              <a:chOff x="76200" y="76206"/>
              <a:chExt cx="8925600" cy="33000"/>
            </a:xfrm>
            <a:grpFill/>
          </p:grpSpPr>
          <p:sp>
            <p:nvSpPr>
              <p:cNvPr id="1328" name="Google Shape;20907;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29" name="Google Shape;20908;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30" name="Google Shape;20909;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31" name="Google Shape;20910;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32" name="Google Shape;20911;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33" name="Google Shape;20912;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34" name="Google Shape;20913;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35" name="Google Shape;20914;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36" name="Google Shape;20915;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37" name="Google Shape;20916;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38" name="Google Shape;20917;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39" name="Google Shape;20918;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40" name="Google Shape;20919;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41" name="Google Shape;20920;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42" name="Google Shape;20921;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43" name="Google Shape;20922;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44" name="Google Shape;20923;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45" name="Google Shape;20924;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46" name="Google Shape;20925;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47" name="Google Shape;20926;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48" name="Google Shape;20927;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49" name="Google Shape;20928;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50" name="Google Shape;20929;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51" name="Google Shape;20930;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52" name="Google Shape;20931;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53" name="Google Shape;20932;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54" name="Google Shape;20933;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55" name="Google Shape;20934;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56" name="Google Shape;20935;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57" name="Google Shape;20936;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58" name="Google Shape;20937;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59" name="Google Shape;20938;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60" name="Google Shape;20939;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61" name="Google Shape;20940;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62" name="Google Shape;20941;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63" name="Google Shape;20942;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64" name="Google Shape;20943;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65" name="Google Shape;20944;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66" name="Google Shape;20945;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67" name="Google Shape;20946;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68" name="Google Shape;20947;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69" name="Google Shape;20948;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70" name="Google Shape;20949;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71" name="Google Shape;20950;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72" name="Google Shape;20951;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73" name="Google Shape;20952;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74" name="Google Shape;20953;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75" name="Google Shape;20954;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76" name="Google Shape;20955;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77" name="Google Shape;20956;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78" name="Google Shape;20957;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79" name="Google Shape;20958;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80" name="Google Shape;20959;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81" name="Google Shape;20960;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82" name="Google Shape;20961;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83" name="Google Shape;20962;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84" name="Google Shape;20963;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85" name="Google Shape;20964;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86" name="Google Shape;20965;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87" name="Google Shape;20966;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88" name="Google Shape;20967;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89" name="Google Shape;20968;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90" name="Google Shape;20969;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91" name="Google Shape;20970;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92" name="Google Shape;20971;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93" name="Google Shape;20972;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94" name="Google Shape;20973;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95" name="Google Shape;20974;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96" name="Google Shape;20975;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97" name="Google Shape;20976;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98" name="Google Shape;20977;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99" name="Google Shape;20978;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nvGrpSpPr>
            <p:cNvPr id="1036" name="Google Shape;20979;p38"/>
            <p:cNvGrpSpPr/>
            <p:nvPr/>
          </p:nvGrpSpPr>
          <p:grpSpPr>
            <a:xfrm>
              <a:off x="313503" y="752215"/>
              <a:ext cx="8516808" cy="31489"/>
              <a:chOff x="76200" y="76206"/>
              <a:chExt cx="8925600" cy="33000"/>
            </a:xfrm>
            <a:grpFill/>
          </p:grpSpPr>
          <p:sp>
            <p:nvSpPr>
              <p:cNvPr id="1256" name="Google Shape;20980;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57" name="Google Shape;20981;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58" name="Google Shape;20982;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59" name="Google Shape;20983;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60" name="Google Shape;20984;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61" name="Google Shape;20985;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62" name="Google Shape;20986;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63" name="Google Shape;20987;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64" name="Google Shape;20988;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65" name="Google Shape;20989;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66" name="Google Shape;20990;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67" name="Google Shape;20991;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68" name="Google Shape;20992;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69" name="Google Shape;20993;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70" name="Google Shape;20994;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71" name="Google Shape;20995;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72" name="Google Shape;20996;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73" name="Google Shape;20997;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74" name="Google Shape;20998;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75" name="Google Shape;20999;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76" name="Google Shape;21000;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77" name="Google Shape;21001;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78" name="Google Shape;21002;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79" name="Google Shape;21003;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80" name="Google Shape;21004;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81" name="Google Shape;21005;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82" name="Google Shape;21006;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83" name="Google Shape;21007;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84" name="Google Shape;21008;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85" name="Google Shape;21009;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86" name="Google Shape;21010;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87" name="Google Shape;21011;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88" name="Google Shape;21012;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89" name="Google Shape;21013;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90" name="Google Shape;21014;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91" name="Google Shape;21015;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92" name="Google Shape;21016;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93" name="Google Shape;21017;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94" name="Google Shape;21018;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95" name="Google Shape;21019;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96" name="Google Shape;21020;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97" name="Google Shape;21021;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98" name="Google Shape;21022;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99" name="Google Shape;21023;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00" name="Google Shape;21024;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01" name="Google Shape;21025;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02" name="Google Shape;21026;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03" name="Google Shape;21027;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04" name="Google Shape;21028;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05" name="Google Shape;21029;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06" name="Google Shape;21030;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07" name="Google Shape;21031;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08" name="Google Shape;21032;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09" name="Google Shape;21033;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10" name="Google Shape;21034;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11" name="Google Shape;21035;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12" name="Google Shape;21036;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13" name="Google Shape;21037;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14" name="Google Shape;21038;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15" name="Google Shape;21039;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16" name="Google Shape;21040;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17" name="Google Shape;21041;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18" name="Google Shape;21042;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19" name="Google Shape;21043;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20" name="Google Shape;21044;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21" name="Google Shape;21045;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22" name="Google Shape;21046;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23" name="Google Shape;21047;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24" name="Google Shape;21048;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25" name="Google Shape;21049;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26" name="Google Shape;21050;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327" name="Google Shape;21051;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nvGrpSpPr>
            <p:cNvPr id="1037" name="Google Shape;21052;p38"/>
            <p:cNvGrpSpPr/>
            <p:nvPr/>
          </p:nvGrpSpPr>
          <p:grpSpPr>
            <a:xfrm>
              <a:off x="313503" y="858322"/>
              <a:ext cx="8516808" cy="31489"/>
              <a:chOff x="76200" y="76206"/>
              <a:chExt cx="8925600" cy="33000"/>
            </a:xfrm>
            <a:grpFill/>
          </p:grpSpPr>
          <p:sp>
            <p:nvSpPr>
              <p:cNvPr id="1184" name="Google Shape;21053;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85" name="Google Shape;21054;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86" name="Google Shape;21055;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87" name="Google Shape;21056;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88" name="Google Shape;21057;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89" name="Google Shape;21058;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90" name="Google Shape;21059;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91" name="Google Shape;21060;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92" name="Google Shape;21061;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93" name="Google Shape;21062;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94" name="Google Shape;21063;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95" name="Google Shape;21064;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96" name="Google Shape;21065;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97" name="Google Shape;21066;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98" name="Google Shape;21067;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99" name="Google Shape;21068;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00" name="Google Shape;21069;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01" name="Google Shape;21070;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02" name="Google Shape;21071;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03" name="Google Shape;21072;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04" name="Google Shape;21073;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05" name="Google Shape;21074;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06" name="Google Shape;21075;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07" name="Google Shape;21076;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08" name="Google Shape;21077;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09" name="Google Shape;21078;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10" name="Google Shape;21079;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11" name="Google Shape;21080;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12" name="Google Shape;21081;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13" name="Google Shape;21082;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14" name="Google Shape;21083;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15" name="Google Shape;21084;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16" name="Google Shape;21085;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17" name="Google Shape;21086;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18" name="Google Shape;21087;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19" name="Google Shape;21088;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20" name="Google Shape;21089;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21" name="Google Shape;21090;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22" name="Google Shape;21091;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23" name="Google Shape;21092;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24" name="Google Shape;21093;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25" name="Google Shape;21094;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26" name="Google Shape;21095;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27" name="Google Shape;21096;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28" name="Google Shape;21097;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29" name="Google Shape;21098;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30" name="Google Shape;21099;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31" name="Google Shape;21100;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32" name="Google Shape;21101;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33" name="Google Shape;21102;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34" name="Google Shape;21103;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35" name="Google Shape;21104;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36" name="Google Shape;21105;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37" name="Google Shape;21106;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38" name="Google Shape;21107;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39" name="Google Shape;21108;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40" name="Google Shape;21109;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41" name="Google Shape;21110;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42" name="Google Shape;21111;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43" name="Google Shape;21112;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44" name="Google Shape;21113;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45" name="Google Shape;21114;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46" name="Google Shape;21115;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47" name="Google Shape;21116;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48" name="Google Shape;21117;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49" name="Google Shape;21118;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50" name="Google Shape;21119;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51" name="Google Shape;21120;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52" name="Google Shape;21121;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53" name="Google Shape;21122;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54" name="Google Shape;21123;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255" name="Google Shape;21124;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nvGrpSpPr>
            <p:cNvPr id="1038" name="Google Shape;21125;p38"/>
            <p:cNvGrpSpPr/>
            <p:nvPr/>
          </p:nvGrpSpPr>
          <p:grpSpPr>
            <a:xfrm>
              <a:off x="313503" y="964429"/>
              <a:ext cx="8516808" cy="31489"/>
              <a:chOff x="76200" y="76206"/>
              <a:chExt cx="8925600" cy="33000"/>
            </a:xfrm>
            <a:grpFill/>
          </p:grpSpPr>
          <p:sp>
            <p:nvSpPr>
              <p:cNvPr id="1112" name="Google Shape;21126;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13" name="Google Shape;21127;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14" name="Google Shape;21128;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15" name="Google Shape;21129;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16" name="Google Shape;21130;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17" name="Google Shape;21131;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18" name="Google Shape;21132;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19" name="Google Shape;21133;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20" name="Google Shape;21134;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21" name="Google Shape;21135;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22" name="Google Shape;21136;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23" name="Google Shape;21137;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24" name="Google Shape;21138;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25" name="Google Shape;21139;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26" name="Google Shape;21140;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27" name="Google Shape;21141;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28" name="Google Shape;21142;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29" name="Google Shape;21143;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30" name="Google Shape;21144;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31" name="Google Shape;21145;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32" name="Google Shape;21146;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33" name="Google Shape;21147;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34" name="Google Shape;21148;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35" name="Google Shape;21149;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36" name="Google Shape;21150;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37" name="Google Shape;21151;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38" name="Google Shape;21152;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39" name="Google Shape;21153;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40" name="Google Shape;21154;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41" name="Google Shape;21155;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42" name="Google Shape;21156;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43" name="Google Shape;21157;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44" name="Google Shape;21158;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45" name="Google Shape;21159;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46" name="Google Shape;21160;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47" name="Google Shape;21161;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48" name="Google Shape;21162;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49" name="Google Shape;21163;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50" name="Google Shape;21164;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51" name="Google Shape;21165;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52" name="Google Shape;21166;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53" name="Google Shape;21167;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54" name="Google Shape;21168;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55" name="Google Shape;21169;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56" name="Google Shape;21170;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57" name="Google Shape;21171;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58" name="Google Shape;21172;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59" name="Google Shape;21173;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60" name="Google Shape;21174;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61" name="Google Shape;21175;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62" name="Google Shape;21176;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63" name="Google Shape;21177;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64" name="Google Shape;21178;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65" name="Google Shape;21179;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66" name="Google Shape;21180;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67" name="Google Shape;21181;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68" name="Google Shape;21182;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69" name="Google Shape;21183;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70" name="Google Shape;21184;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71" name="Google Shape;21185;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72" name="Google Shape;21186;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73" name="Google Shape;21187;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74" name="Google Shape;21188;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75" name="Google Shape;21189;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76" name="Google Shape;21190;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77" name="Google Shape;21191;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78" name="Google Shape;21192;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79" name="Google Shape;21193;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80" name="Google Shape;21194;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81" name="Google Shape;21195;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82" name="Google Shape;21196;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83" name="Google Shape;21197;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nvGrpSpPr>
            <p:cNvPr id="1039" name="Google Shape;21198;p38"/>
            <p:cNvGrpSpPr/>
            <p:nvPr/>
          </p:nvGrpSpPr>
          <p:grpSpPr>
            <a:xfrm>
              <a:off x="313503" y="1070536"/>
              <a:ext cx="8516808" cy="31489"/>
              <a:chOff x="76200" y="76206"/>
              <a:chExt cx="8925600" cy="33000"/>
            </a:xfrm>
            <a:grpFill/>
          </p:grpSpPr>
          <p:sp>
            <p:nvSpPr>
              <p:cNvPr id="1040" name="Google Shape;21199;p38"/>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41" name="Google Shape;21200;p38"/>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42" name="Google Shape;21201;p38"/>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43" name="Google Shape;21202;p38"/>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44" name="Google Shape;21203;p38"/>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45" name="Google Shape;21204;p38"/>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46" name="Google Shape;21205;p38"/>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47" name="Google Shape;21206;p38"/>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48" name="Google Shape;21207;p38"/>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49" name="Google Shape;21208;p38"/>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50" name="Google Shape;21209;p38"/>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51" name="Google Shape;21210;p38"/>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52" name="Google Shape;21211;p38"/>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53" name="Google Shape;21212;p38"/>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54" name="Google Shape;21213;p38"/>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55" name="Google Shape;21214;p38"/>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56" name="Google Shape;21215;p38"/>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57" name="Google Shape;21216;p38"/>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58" name="Google Shape;21217;p38"/>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59" name="Google Shape;21218;p38"/>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60" name="Google Shape;21219;p38"/>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61" name="Google Shape;21220;p38"/>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62" name="Google Shape;21221;p38"/>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63" name="Google Shape;21222;p38"/>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64" name="Google Shape;21223;p38"/>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65" name="Google Shape;21224;p38"/>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66" name="Google Shape;21225;p38"/>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67" name="Google Shape;21226;p38"/>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68" name="Google Shape;21227;p38"/>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69" name="Google Shape;21228;p38"/>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70" name="Google Shape;21229;p38"/>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71" name="Google Shape;21230;p38"/>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72" name="Google Shape;21231;p38"/>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73" name="Google Shape;21232;p38"/>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74" name="Google Shape;21233;p38"/>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75" name="Google Shape;21234;p38"/>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76" name="Google Shape;21235;p38"/>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77" name="Google Shape;21236;p38"/>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78" name="Google Shape;21237;p38"/>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79" name="Google Shape;21238;p38"/>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80" name="Google Shape;21239;p38"/>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81" name="Google Shape;21240;p38"/>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82" name="Google Shape;21241;p38"/>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83" name="Google Shape;21242;p38"/>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84" name="Google Shape;21243;p38"/>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85" name="Google Shape;21244;p38"/>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86" name="Google Shape;21245;p38"/>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87" name="Google Shape;21246;p38"/>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88" name="Google Shape;21247;p38"/>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89" name="Google Shape;21248;p38"/>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90" name="Google Shape;21249;p38"/>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91" name="Google Shape;21250;p38"/>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92" name="Google Shape;21251;p38"/>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93" name="Google Shape;21252;p38"/>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94" name="Google Shape;21253;p38"/>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95" name="Google Shape;21254;p38"/>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96" name="Google Shape;21255;p38"/>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97" name="Google Shape;21256;p38"/>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98" name="Google Shape;21257;p38"/>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099" name="Google Shape;21258;p38"/>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00" name="Google Shape;21259;p38"/>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01" name="Google Shape;21260;p38"/>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02" name="Google Shape;21261;p38"/>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03" name="Google Shape;21262;p38"/>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04" name="Google Shape;21263;p38"/>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05" name="Google Shape;21264;p38"/>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06" name="Google Shape;21265;p38"/>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07" name="Google Shape;21266;p38"/>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08" name="Google Shape;21267;p38"/>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09" name="Google Shape;21268;p38"/>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10" name="Google Shape;21269;p38"/>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sp>
            <p:nvSpPr>
              <p:cNvPr id="1111" name="Google Shape;21270;p38"/>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0"/>
              </a:p>
            </p:txBody>
          </p:sp>
        </p:grpSp>
      </p:grpSp>
      <p:sp>
        <p:nvSpPr>
          <p:cNvPr id="1473" name="Text Placeholder 1472"/>
          <p:cNvSpPr>
            <a:spLocks noGrp="1"/>
          </p:cNvSpPr>
          <p:nvPr>
            <p:ph type="body" sz="quarter" idx="11" hasCustomPrompt="1"/>
          </p:nvPr>
        </p:nvSpPr>
        <p:spPr>
          <a:xfrm>
            <a:off x="3200467" y="1215651"/>
            <a:ext cx="3505066" cy="1172547"/>
          </a:xfrm>
        </p:spPr>
        <p:txBody>
          <a:bodyPr anchor="ctr">
            <a:noAutofit/>
          </a:bodyPr>
          <a:lstStyle>
            <a:lvl1pPr marL="0" indent="0" algn="ctr">
              <a:buNone/>
              <a:defRPr sz="4875" b="1" i="0">
                <a:solidFill>
                  <a:srgbClr val="FF706B"/>
                </a:solidFill>
                <a:latin typeface="Hiragino Kaku Gothic Std W8" panose="020B0800000000000000" pitchFamily="34" charset="-128"/>
                <a:ea typeface="Hiragino Kaku Gothic Std W8" panose="020B0800000000000000" pitchFamily="34" charset="-128"/>
                <a:cs typeface="Eras Medium ITC" panose="020B0602030504020804" pitchFamily="34" charset="0"/>
              </a:defRPr>
            </a:lvl1pPr>
          </a:lstStyle>
          <a:p>
            <a:pPr lvl="0"/>
            <a:r>
              <a:rPr lang="en-GB" dirty="0"/>
              <a:t>01</a:t>
            </a:r>
            <a:endParaRPr lang="en-GB" dirty="0"/>
          </a:p>
        </p:txBody>
      </p:sp>
      <p:sp>
        <p:nvSpPr>
          <p:cNvPr id="1475" name="Text Placeholder 1474"/>
          <p:cNvSpPr>
            <a:spLocks noGrp="1"/>
          </p:cNvSpPr>
          <p:nvPr>
            <p:ph type="body" sz="quarter" idx="12"/>
          </p:nvPr>
        </p:nvSpPr>
        <p:spPr>
          <a:xfrm>
            <a:off x="3200468" y="2850871"/>
            <a:ext cx="3505065" cy="1399396"/>
          </a:xfrm>
        </p:spPr>
        <p:txBody>
          <a:bodyPr anchor="ctr">
            <a:noAutofit/>
          </a:bodyPr>
          <a:lstStyle>
            <a:lvl1pPr marL="0" indent="0" algn="ctr">
              <a:buNone/>
              <a:defRPr sz="4385" b="1">
                <a:solidFill>
                  <a:srgbClr val="7897AB"/>
                </a:solidFill>
                <a:latin typeface="+mn-lt"/>
                <a:ea typeface="Adobe Gothic Std B" panose="020B0800000000000000" pitchFamily="34" charset="-128"/>
                <a:cs typeface="Aharoni" panose="02010803020104030203" pitchFamily="2" charset="-79"/>
              </a:defRPr>
            </a:lvl1pPr>
          </a:lstStyle>
          <a:p>
            <a:pPr lvl="0"/>
            <a:r>
              <a:rPr lang="en-GB"/>
              <a:t>Click to edit Master text styles</a:t>
            </a:r>
            <a:endParaRPr lang="en-GB"/>
          </a:p>
        </p:txBody>
      </p:sp>
      <p:sp>
        <p:nvSpPr>
          <p:cNvPr id="1476" name="Text Placeholder 1474"/>
          <p:cNvSpPr>
            <a:spLocks noGrp="1"/>
          </p:cNvSpPr>
          <p:nvPr>
            <p:ph type="body" sz="quarter" idx="13" hasCustomPrompt="1"/>
          </p:nvPr>
        </p:nvSpPr>
        <p:spPr>
          <a:xfrm>
            <a:off x="3414773" y="4512733"/>
            <a:ext cx="3076453" cy="583603"/>
          </a:xfrm>
        </p:spPr>
        <p:txBody>
          <a:bodyPr anchor="ctr">
            <a:noAutofit/>
          </a:bodyPr>
          <a:lstStyle>
            <a:lvl1pPr marL="0" indent="0" algn="ctr">
              <a:buNone/>
              <a:defRPr sz="1460" b="0"/>
            </a:lvl1pPr>
          </a:lstStyle>
          <a:p>
            <a:pPr lvl="0"/>
            <a:r>
              <a:rPr lang="en-GB" dirty="0"/>
              <a:t>You can enter subtitle here if needed</a:t>
            </a:r>
            <a:endParaRPr lang="en-GB" dirty="0"/>
          </a:p>
        </p:txBody>
      </p:sp>
      <p:pic>
        <p:nvPicPr>
          <p:cNvPr id="1477" name="Picture 1476"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sp>
        <p:nvSpPr>
          <p:cNvPr id="3" name="Content Placeholder 2"/>
          <p:cNvSpPr>
            <a:spLocks noGrp="1"/>
          </p:cNvSpPr>
          <p:nvPr>
            <p:ph idx="1"/>
          </p:nvPr>
        </p:nvSpPr>
        <p:spPr>
          <a:xfrm>
            <a:off x="762156" y="1579157"/>
            <a:ext cx="8462810" cy="4597277"/>
          </a:xfrm>
        </p:spPr>
        <p:txBody>
          <a:bodyPr/>
          <a:lstStyle>
            <a:lvl1pPr>
              <a:lnSpc>
                <a:spcPct val="110000"/>
              </a:lnSpc>
              <a:buClr>
                <a:srgbClr val="7897AB"/>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endParaRPr lang="en-GB" dirty="0"/>
          </a:p>
          <a:p>
            <a:pPr lvl="1"/>
            <a:r>
              <a:rPr lang="en-GB" dirty="0"/>
              <a:t>Second level</a:t>
            </a:r>
            <a:endParaRPr lang="en-GB" dirty="0"/>
          </a:p>
          <a:p>
            <a:pPr lvl="2"/>
            <a:r>
              <a:rPr lang="en-GB" dirty="0"/>
              <a:t>Third level</a:t>
            </a:r>
            <a:endParaRPr lang="en-GB" dirty="0"/>
          </a:p>
          <a:p>
            <a:pPr lvl="3"/>
            <a:r>
              <a:rPr lang="en-GB" dirty="0"/>
              <a:t>Fourth level</a:t>
            </a:r>
            <a:endParaRPr lang="en-GB" dirty="0"/>
          </a:p>
          <a:p>
            <a:pPr lvl="4"/>
            <a:r>
              <a:rPr lang="en-GB" dirty="0"/>
              <a:t>Fifth level</a:t>
            </a:r>
            <a:endParaRPr lang="en-GB" dirty="0"/>
          </a:p>
        </p:txBody>
      </p:sp>
      <p:sp>
        <p:nvSpPr>
          <p:cNvPr id="6" name="Slide Number Placeholder 5"/>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fld>
            <a:endParaRPr lang="en-GB" altLang="en-US"/>
          </a:p>
        </p:txBody>
      </p:sp>
      <p:grpSp>
        <p:nvGrpSpPr>
          <p:cNvPr id="7" name="Google Shape;1072;p4"/>
          <p:cNvGrpSpPr/>
          <p:nvPr/>
        </p:nvGrpSpPr>
        <p:grpSpPr>
          <a:xfrm>
            <a:off x="339630" y="501881"/>
            <a:ext cx="9226554" cy="749380"/>
            <a:chOff x="313503" y="376409"/>
            <a:chExt cx="8516819" cy="562035"/>
          </a:xfrm>
          <a:solidFill>
            <a:srgbClr val="9D9D9D"/>
          </a:solidFill>
        </p:grpSpPr>
        <p:sp>
          <p:nvSpPr>
            <p:cNvPr id="8" name="Google Shape;1073;p4"/>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 name="Google Shape;1074;p4"/>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 name="Google Shape;1075;p4"/>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 name="Google Shape;1076;p4"/>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 name="Google Shape;1077;p4"/>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 name="Google Shape;1078;p4"/>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 name="Google Shape;1079;p4"/>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 name="Google Shape;1080;p4"/>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 name="Google Shape;1081;p4"/>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 name="Google Shape;1082;p4"/>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 name="Google Shape;1083;p4"/>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 name="Google Shape;1084;p4"/>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 name="Google Shape;1085;p4"/>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 name="Google Shape;1086;p4"/>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 name="Google Shape;1087;p4"/>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 name="Google Shape;1088;p4"/>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 name="Google Shape;1089;p4"/>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 name="Google Shape;1090;p4"/>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 name="Google Shape;1091;p4"/>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 name="Google Shape;1092;p4"/>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 name="Google Shape;1093;p4"/>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 name="Google Shape;1094;p4"/>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 name="Google Shape;1095;p4"/>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 name="Google Shape;1096;p4"/>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 name="Google Shape;1097;p4"/>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 name="Google Shape;1098;p4"/>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 name="Google Shape;1099;p4"/>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 name="Google Shape;1100;p4"/>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 name="Google Shape;1101;p4"/>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 name="Google Shape;1102;p4"/>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 name="Google Shape;1103;p4"/>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 name="Google Shape;1104;p4"/>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 name="Google Shape;1105;p4"/>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 name="Google Shape;1106;p4"/>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 name="Google Shape;1107;p4"/>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 name="Google Shape;1108;p4"/>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 name="Google Shape;1109;p4"/>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 name="Google Shape;1110;p4"/>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 name="Google Shape;1111;p4"/>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 name="Google Shape;1112;p4"/>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 name="Google Shape;1113;p4"/>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 name="Google Shape;1114;p4"/>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 name="Google Shape;1115;p4"/>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 name="Google Shape;1116;p4"/>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 name="Google Shape;1117;p4"/>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 name="Google Shape;1118;p4"/>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 name="Google Shape;1119;p4"/>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 name="Google Shape;1120;p4"/>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cxnSp>
        <p:nvCxnSpPr>
          <p:cNvPr id="4" name="Google Shape;27635;p58"/>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p:cNvGrpSpPr/>
          <p:nvPr/>
        </p:nvGrpSpPr>
        <p:grpSpPr>
          <a:xfrm>
            <a:off x="8842713" y="6500605"/>
            <a:ext cx="552644" cy="104645"/>
            <a:chOff x="3521300" y="154525"/>
            <a:chExt cx="1256175" cy="193500"/>
          </a:xfrm>
        </p:grpSpPr>
        <p:sp>
          <p:nvSpPr>
            <p:cNvPr id="57" name="Google Shape;26962;p50"/>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 name="Google Shape;26963;p50"/>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 name="Google Shape;26964;p50"/>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 name="Google Shape;26965;p50"/>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_Quiz">
    <p:bg>
      <p:bgPr>
        <a:solidFill>
          <a:srgbClr val="B3DEE2">
            <a:alpha val="64706"/>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E3868D"/>
                </a:solidFill>
                <a:latin typeface="+mn-lt"/>
                <a:ea typeface="Adobe Gothic Std B" panose="020B0800000000000000" pitchFamily="34" charset="-128"/>
              </a:defRPr>
            </a:lvl1pPr>
          </a:lstStyle>
          <a:p>
            <a:r>
              <a:rPr lang="en-GB" dirty="0"/>
              <a:t>Click to edit Master title style</a:t>
            </a:r>
            <a:endParaRPr lang="en-GB" dirty="0"/>
          </a:p>
        </p:txBody>
      </p:sp>
      <p:sp>
        <p:nvSpPr>
          <p:cNvPr id="3" name="Content Placeholder 2"/>
          <p:cNvSpPr>
            <a:spLocks noGrp="1"/>
          </p:cNvSpPr>
          <p:nvPr>
            <p:ph idx="1"/>
          </p:nvPr>
        </p:nvSpPr>
        <p:spPr>
          <a:xfrm>
            <a:off x="762156" y="1579157"/>
            <a:ext cx="8462810" cy="4597277"/>
          </a:xfrm>
        </p:spPr>
        <p:txBody>
          <a:bodyPr/>
          <a:lstStyle>
            <a:lvl1pPr>
              <a:lnSpc>
                <a:spcPct val="110000"/>
              </a:lnSpc>
              <a:buClr>
                <a:schemeClr val="tx1">
                  <a:lumMod val="75000"/>
                  <a:lumOff val="25000"/>
                </a:schemeClr>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endParaRPr lang="en-GB" dirty="0"/>
          </a:p>
          <a:p>
            <a:pPr lvl="1"/>
            <a:r>
              <a:rPr lang="en-GB" dirty="0"/>
              <a:t>Second level</a:t>
            </a:r>
            <a:endParaRPr lang="en-GB" dirty="0"/>
          </a:p>
          <a:p>
            <a:pPr lvl="2"/>
            <a:r>
              <a:rPr lang="en-GB" dirty="0"/>
              <a:t>Third level</a:t>
            </a:r>
            <a:endParaRPr lang="en-GB" dirty="0"/>
          </a:p>
          <a:p>
            <a:pPr lvl="3"/>
            <a:r>
              <a:rPr lang="en-GB" dirty="0"/>
              <a:t>Fourth level</a:t>
            </a:r>
            <a:endParaRPr lang="en-GB" dirty="0"/>
          </a:p>
          <a:p>
            <a:pPr lvl="4"/>
            <a:r>
              <a:rPr lang="en-GB" dirty="0"/>
              <a:t>Fifth level</a:t>
            </a:r>
            <a:endParaRPr lang="en-GB" dirty="0"/>
          </a:p>
        </p:txBody>
      </p:sp>
      <p:sp>
        <p:nvSpPr>
          <p:cNvPr id="6" name="Slide Number Placeholder 5"/>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fld>
            <a:endParaRPr lang="en-GB" altLang="en-US"/>
          </a:p>
        </p:txBody>
      </p:sp>
      <p:grpSp>
        <p:nvGrpSpPr>
          <p:cNvPr id="7" name="Google Shape;1072;p4"/>
          <p:cNvGrpSpPr/>
          <p:nvPr/>
        </p:nvGrpSpPr>
        <p:grpSpPr>
          <a:xfrm>
            <a:off x="339630" y="501881"/>
            <a:ext cx="9226554" cy="749380"/>
            <a:chOff x="313503" y="376409"/>
            <a:chExt cx="8516819" cy="562035"/>
          </a:xfrm>
          <a:solidFill>
            <a:srgbClr val="9D9D9D"/>
          </a:solidFill>
        </p:grpSpPr>
        <p:sp>
          <p:nvSpPr>
            <p:cNvPr id="8" name="Google Shape;1073;p4"/>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9" name="Google Shape;1074;p4"/>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0" name="Google Shape;1075;p4"/>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1" name="Google Shape;1076;p4"/>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2" name="Google Shape;1077;p4"/>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3" name="Google Shape;1078;p4"/>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4" name="Google Shape;1079;p4"/>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5" name="Google Shape;1080;p4"/>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6" name="Google Shape;1081;p4"/>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7" name="Google Shape;1082;p4"/>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8" name="Google Shape;1083;p4"/>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19" name="Google Shape;1084;p4"/>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0" name="Google Shape;1085;p4"/>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1" name="Google Shape;1086;p4"/>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2" name="Google Shape;1087;p4"/>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3" name="Google Shape;1088;p4"/>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4" name="Google Shape;1089;p4"/>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5" name="Google Shape;1090;p4"/>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6" name="Google Shape;1091;p4"/>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7" name="Google Shape;1092;p4"/>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8" name="Google Shape;1093;p4"/>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29" name="Google Shape;1094;p4"/>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0" name="Google Shape;1095;p4"/>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1" name="Google Shape;1096;p4"/>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2" name="Google Shape;1097;p4"/>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3" name="Google Shape;1098;p4"/>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4" name="Google Shape;1099;p4"/>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5" name="Google Shape;1100;p4"/>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6" name="Google Shape;1101;p4"/>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7" name="Google Shape;1102;p4"/>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8" name="Google Shape;1103;p4"/>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39" name="Google Shape;1104;p4"/>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0" name="Google Shape;1105;p4"/>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1" name="Google Shape;1106;p4"/>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2" name="Google Shape;1107;p4"/>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3" name="Google Shape;1108;p4"/>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4" name="Google Shape;1109;p4"/>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5" name="Google Shape;1110;p4"/>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6" name="Google Shape;1111;p4"/>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7" name="Google Shape;1112;p4"/>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8" name="Google Shape;1113;p4"/>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49" name="Google Shape;1114;p4"/>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0" name="Google Shape;1115;p4"/>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1" name="Google Shape;1116;p4"/>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2" name="Google Shape;1117;p4"/>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3" name="Google Shape;1118;p4"/>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4" name="Google Shape;1119;p4"/>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5" name="Google Shape;1120;p4"/>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cxnSp>
        <p:nvCxnSpPr>
          <p:cNvPr id="4" name="Google Shape;27635;p58"/>
          <p:cNvCxnSpPr/>
          <p:nvPr/>
        </p:nvCxnSpPr>
        <p:spPr>
          <a:xfrm rot="10800000">
            <a:off x="880351" y="1209261"/>
            <a:ext cx="8183500" cy="0"/>
          </a:xfrm>
          <a:prstGeom prst="straightConnector1">
            <a:avLst/>
          </a:prstGeom>
          <a:noFill/>
          <a:ln w="66675" cap="flat" cmpd="thickThin">
            <a:solidFill>
              <a:srgbClr val="F49097"/>
            </a:solidFill>
            <a:prstDash val="solid"/>
            <a:round/>
            <a:headEnd type="none" w="med" len="med"/>
            <a:tailEnd type="none" w="med" len="med"/>
          </a:ln>
        </p:spPr>
      </p:cxnSp>
      <p:pic>
        <p:nvPicPr>
          <p:cNvPr id="5" name="Picture 4"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p:cNvGrpSpPr/>
          <p:nvPr/>
        </p:nvGrpSpPr>
        <p:grpSpPr>
          <a:xfrm>
            <a:off x="8842713" y="6500605"/>
            <a:ext cx="552644" cy="104645"/>
            <a:chOff x="3521300" y="154525"/>
            <a:chExt cx="1256175" cy="193500"/>
          </a:xfrm>
        </p:grpSpPr>
        <p:sp>
          <p:nvSpPr>
            <p:cNvPr id="57" name="Google Shape;26962;p50"/>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8" name="Google Shape;26963;p50"/>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59" name="Google Shape;26964;p50"/>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0" name="Google Shape;26965;p50"/>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1038" y="1826685"/>
            <a:ext cx="4189414" cy="4349749"/>
          </a:xfrm>
        </p:spPr>
        <p:txBody>
          <a:bodyPr/>
          <a:lstStyle>
            <a:lvl1pPr>
              <a:buClr>
                <a:srgbClr val="FF706B"/>
              </a:buClr>
              <a:defRPr/>
            </a:lvl1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4" name="Content Placeholder 3"/>
          <p:cNvSpPr>
            <a:spLocks noGrp="1"/>
          </p:cNvSpPr>
          <p:nvPr>
            <p:ph sz="half" idx="2"/>
          </p:nvPr>
        </p:nvSpPr>
        <p:spPr>
          <a:xfrm>
            <a:off x="5035552" y="1826685"/>
            <a:ext cx="4189414" cy="4349749"/>
          </a:xfrm>
        </p:spPr>
        <p:txBody>
          <a:bodyPr/>
          <a:lstStyle>
            <a:lvl1pPr>
              <a:buClr>
                <a:srgbClr val="FF706B"/>
              </a:buClr>
              <a:defRPr/>
            </a:lvl1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7" name="Slide Number Placeholder 6"/>
          <p:cNvSpPr>
            <a:spLocks noGrp="1"/>
          </p:cNvSpPr>
          <p:nvPr>
            <p:ph type="sldNum" sz="quarter" idx="12"/>
          </p:nvPr>
        </p:nvSpPr>
        <p:spPr>
          <a:xfrm>
            <a:off x="7562173" y="6402800"/>
            <a:ext cx="2228850" cy="366183"/>
          </a:xfrm>
          <a:prstGeom prst="rect">
            <a:avLst/>
          </a:prstGeom>
        </p:spPr>
        <p:txBody>
          <a:bodyPr/>
          <a:lstStyle/>
          <a:p>
            <a:pPr>
              <a:defRPr/>
            </a:pPr>
            <a:fld id="{F67F900E-BE2C-BC44-8A1C-9C6C5DCFD4F7}" type="slidenum">
              <a:rPr lang="en-GB" altLang="en-US" smtClean="0"/>
            </a:fld>
            <a:endParaRPr lang="en-GB" altLang="en-US"/>
          </a:p>
        </p:txBody>
      </p:sp>
      <p:grpSp>
        <p:nvGrpSpPr>
          <p:cNvPr id="8" name="Google Shape;1127;p5"/>
          <p:cNvGrpSpPr/>
          <p:nvPr/>
        </p:nvGrpSpPr>
        <p:grpSpPr>
          <a:xfrm>
            <a:off x="339630" y="501881"/>
            <a:ext cx="9226554" cy="749380"/>
            <a:chOff x="313503" y="376409"/>
            <a:chExt cx="8516819" cy="562035"/>
          </a:xfrm>
          <a:solidFill>
            <a:srgbClr val="9D9D9D"/>
          </a:solidFill>
        </p:grpSpPr>
        <p:sp>
          <p:nvSpPr>
            <p:cNvPr id="9" name="Google Shape;1128;p5"/>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0" name="Google Shape;1129;p5"/>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1" name="Google Shape;1130;p5"/>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2" name="Google Shape;1131;p5"/>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3" name="Google Shape;1132;p5"/>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4" name="Google Shape;1133;p5"/>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5" name="Google Shape;1134;p5"/>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6" name="Google Shape;1135;p5"/>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7" name="Google Shape;1136;p5"/>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8" name="Google Shape;1137;p5"/>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9" name="Google Shape;1138;p5"/>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0" name="Google Shape;1139;p5"/>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1" name="Google Shape;1140;p5"/>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2" name="Google Shape;1141;p5"/>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3" name="Google Shape;1142;p5"/>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4" name="Google Shape;1143;p5"/>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5" name="Google Shape;1144;p5"/>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6" name="Google Shape;1145;p5"/>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7" name="Google Shape;1146;p5"/>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8" name="Google Shape;1147;p5"/>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9" name="Google Shape;1148;p5"/>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0" name="Google Shape;1149;p5"/>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1" name="Google Shape;1150;p5"/>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2" name="Google Shape;1151;p5"/>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3" name="Google Shape;1152;p5"/>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4" name="Google Shape;1153;p5"/>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5" name="Google Shape;1154;p5"/>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6" name="Google Shape;1155;p5"/>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7" name="Google Shape;1156;p5"/>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8" name="Google Shape;1157;p5"/>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9" name="Google Shape;1158;p5"/>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0" name="Google Shape;1159;p5"/>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1" name="Google Shape;1160;p5"/>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2" name="Google Shape;1161;p5"/>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3" name="Google Shape;1162;p5"/>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4" name="Google Shape;1163;p5"/>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5" name="Google Shape;1164;p5"/>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6" name="Google Shape;1165;p5"/>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7" name="Google Shape;1166;p5"/>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8" name="Google Shape;1167;p5"/>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9" name="Google Shape;1168;p5"/>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0" name="Google Shape;1169;p5"/>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1" name="Google Shape;1170;p5"/>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2" name="Google Shape;1171;p5"/>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3" name="Google Shape;1172;p5"/>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4" name="Google Shape;1173;p5"/>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5" name="Google Shape;1174;p5"/>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6" name="Google Shape;1175;p5"/>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sp>
        <p:nvSpPr>
          <p:cNvPr id="6" name="Title 1"/>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58" name="Google Shape;27635;p58"/>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5F8F9"/>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2761" y="1680635"/>
            <a:ext cx="4191132" cy="825500"/>
          </a:xfrm>
        </p:spPr>
        <p:txBody>
          <a:bodyPr anchor="b"/>
          <a:lstStyle>
            <a:lvl1pPr marL="0" indent="0">
              <a:buNone/>
              <a:defRPr sz="1950" b="1"/>
            </a:lvl1pPr>
            <a:lvl2pPr marL="371475" indent="0">
              <a:buNone/>
              <a:defRPr sz="1625" b="1"/>
            </a:lvl2pPr>
            <a:lvl3pPr marL="742950" indent="0">
              <a:buNone/>
              <a:defRPr sz="1460" b="1"/>
            </a:lvl3pPr>
            <a:lvl4pPr marL="1114425" indent="0">
              <a:buNone/>
              <a:defRPr sz="1300" b="1"/>
            </a:lvl4pPr>
            <a:lvl5pPr marL="1485265" indent="0">
              <a:buNone/>
              <a:defRPr sz="1300" b="1"/>
            </a:lvl5pPr>
            <a:lvl6pPr marL="1856740" indent="0">
              <a:buNone/>
              <a:defRPr sz="1300" b="1"/>
            </a:lvl6pPr>
            <a:lvl7pPr marL="2228215" indent="0">
              <a:buNone/>
              <a:defRPr sz="1300" b="1"/>
            </a:lvl7pPr>
            <a:lvl8pPr marL="2599690" indent="0">
              <a:buNone/>
              <a:defRPr sz="1300" b="1"/>
            </a:lvl8pPr>
            <a:lvl9pPr marL="2971165" indent="0">
              <a:buNone/>
              <a:defRPr sz="1300" b="1"/>
            </a:lvl9pPr>
          </a:lstStyle>
          <a:p>
            <a:pPr lvl="0"/>
            <a:r>
              <a:rPr lang="en-GB"/>
              <a:t>Click to edit Master text styles</a:t>
            </a:r>
            <a:endParaRPr lang="en-GB"/>
          </a:p>
        </p:txBody>
      </p:sp>
      <p:sp>
        <p:nvSpPr>
          <p:cNvPr id="4" name="Content Placeholder 3"/>
          <p:cNvSpPr>
            <a:spLocks noGrp="1"/>
          </p:cNvSpPr>
          <p:nvPr>
            <p:ph sz="half" idx="2"/>
          </p:nvPr>
        </p:nvSpPr>
        <p:spPr>
          <a:xfrm>
            <a:off x="682761" y="2506135"/>
            <a:ext cx="4191132" cy="3683000"/>
          </a:xfrm>
        </p:spPr>
        <p:txBody>
          <a:bodyPr/>
          <a:lstStyle>
            <a:lvl1pPr>
              <a:buClr>
                <a:srgbClr val="FF706B"/>
              </a:buClr>
              <a:defRPr/>
            </a:lvl1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5" name="Text Placeholder 4"/>
          <p:cNvSpPr>
            <a:spLocks noGrp="1"/>
          </p:cNvSpPr>
          <p:nvPr>
            <p:ph type="body" sz="quarter" idx="3"/>
          </p:nvPr>
        </p:nvSpPr>
        <p:spPr>
          <a:xfrm>
            <a:off x="5014916" y="1680635"/>
            <a:ext cx="4211771" cy="825500"/>
          </a:xfrm>
        </p:spPr>
        <p:txBody>
          <a:bodyPr anchor="b"/>
          <a:lstStyle>
            <a:lvl1pPr marL="0" indent="0">
              <a:buNone/>
              <a:defRPr sz="1950" b="1"/>
            </a:lvl1pPr>
            <a:lvl2pPr marL="371475" indent="0">
              <a:buNone/>
              <a:defRPr sz="1625" b="1"/>
            </a:lvl2pPr>
            <a:lvl3pPr marL="742950" indent="0">
              <a:buNone/>
              <a:defRPr sz="1460" b="1"/>
            </a:lvl3pPr>
            <a:lvl4pPr marL="1114425" indent="0">
              <a:buNone/>
              <a:defRPr sz="1300" b="1"/>
            </a:lvl4pPr>
            <a:lvl5pPr marL="1485265" indent="0">
              <a:buNone/>
              <a:defRPr sz="1300" b="1"/>
            </a:lvl5pPr>
            <a:lvl6pPr marL="1856740" indent="0">
              <a:buNone/>
              <a:defRPr sz="1300" b="1"/>
            </a:lvl6pPr>
            <a:lvl7pPr marL="2228215" indent="0">
              <a:buNone/>
              <a:defRPr sz="1300" b="1"/>
            </a:lvl7pPr>
            <a:lvl8pPr marL="2599690" indent="0">
              <a:buNone/>
              <a:defRPr sz="1300" b="1"/>
            </a:lvl8pPr>
            <a:lvl9pPr marL="2971165" indent="0">
              <a:buNone/>
              <a:defRPr sz="1300" b="1"/>
            </a:lvl9pPr>
          </a:lstStyle>
          <a:p>
            <a:pPr lvl="0"/>
            <a:r>
              <a:rPr lang="en-GB"/>
              <a:t>Click to edit Master text styles</a:t>
            </a:r>
            <a:endParaRPr lang="en-GB"/>
          </a:p>
        </p:txBody>
      </p:sp>
      <p:sp>
        <p:nvSpPr>
          <p:cNvPr id="6" name="Content Placeholder 5"/>
          <p:cNvSpPr>
            <a:spLocks noGrp="1"/>
          </p:cNvSpPr>
          <p:nvPr>
            <p:ph sz="quarter" idx="4"/>
          </p:nvPr>
        </p:nvSpPr>
        <p:spPr>
          <a:xfrm>
            <a:off x="5014916" y="2506135"/>
            <a:ext cx="4211771" cy="3683000"/>
          </a:xfrm>
        </p:spPr>
        <p:txBody>
          <a:bodyPr/>
          <a:lstStyle>
            <a:lvl1pPr>
              <a:buClr>
                <a:srgbClr val="FF706B"/>
              </a:buClr>
              <a:defRPr/>
            </a:lvl1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dirty="0"/>
          </a:p>
        </p:txBody>
      </p:sp>
      <p:sp>
        <p:nvSpPr>
          <p:cNvPr id="9" name="Slide Number Placeholder 8"/>
          <p:cNvSpPr>
            <a:spLocks noGrp="1"/>
          </p:cNvSpPr>
          <p:nvPr>
            <p:ph type="sldNum" sz="quarter" idx="12"/>
          </p:nvPr>
        </p:nvSpPr>
        <p:spPr>
          <a:xfrm>
            <a:off x="7562173" y="6402800"/>
            <a:ext cx="2228850" cy="366183"/>
          </a:xfrm>
          <a:prstGeom prst="rect">
            <a:avLst/>
          </a:prstGeom>
        </p:spPr>
        <p:txBody>
          <a:bodyPr/>
          <a:lstStyle/>
          <a:p>
            <a:pPr>
              <a:defRPr/>
            </a:pPr>
            <a:fld id="{3309102F-F224-9F4E-9148-D6A4E0224D9D}" type="slidenum">
              <a:rPr lang="en-GB" altLang="en-US" smtClean="0"/>
            </a:fld>
            <a:endParaRPr lang="en-GB" altLang="en-US"/>
          </a:p>
        </p:txBody>
      </p:sp>
      <p:grpSp>
        <p:nvGrpSpPr>
          <p:cNvPr id="10" name="Google Shape;1127;p5"/>
          <p:cNvGrpSpPr/>
          <p:nvPr/>
        </p:nvGrpSpPr>
        <p:grpSpPr>
          <a:xfrm>
            <a:off x="339630" y="501881"/>
            <a:ext cx="9226554" cy="749380"/>
            <a:chOff x="313503" y="376409"/>
            <a:chExt cx="8516819" cy="562035"/>
          </a:xfrm>
          <a:solidFill>
            <a:srgbClr val="9D9D9D"/>
          </a:solidFill>
        </p:grpSpPr>
        <p:sp>
          <p:nvSpPr>
            <p:cNvPr id="11" name="Google Shape;1128;p5"/>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2" name="Google Shape;1129;p5"/>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3" name="Google Shape;1130;p5"/>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4" name="Google Shape;1131;p5"/>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5" name="Google Shape;1132;p5"/>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6" name="Google Shape;1133;p5"/>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7" name="Google Shape;1134;p5"/>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8" name="Google Shape;1135;p5"/>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9" name="Google Shape;1136;p5"/>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0" name="Google Shape;1137;p5"/>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1" name="Google Shape;1138;p5"/>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2" name="Google Shape;1139;p5"/>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3" name="Google Shape;1140;p5"/>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4" name="Google Shape;1141;p5"/>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5" name="Google Shape;1142;p5"/>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6" name="Google Shape;1143;p5"/>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7" name="Google Shape;1144;p5"/>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8" name="Google Shape;1145;p5"/>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9" name="Google Shape;1146;p5"/>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0" name="Google Shape;1147;p5"/>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1" name="Google Shape;1148;p5"/>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2" name="Google Shape;1149;p5"/>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3" name="Google Shape;1150;p5"/>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4" name="Google Shape;1151;p5"/>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5" name="Google Shape;1152;p5"/>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6" name="Google Shape;1153;p5"/>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7" name="Google Shape;1154;p5"/>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8" name="Google Shape;1155;p5"/>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9" name="Google Shape;1156;p5"/>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0" name="Google Shape;1157;p5"/>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1" name="Google Shape;1158;p5"/>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2" name="Google Shape;1159;p5"/>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3" name="Google Shape;1160;p5"/>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4" name="Google Shape;1161;p5"/>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5" name="Google Shape;1162;p5"/>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6" name="Google Shape;1163;p5"/>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7" name="Google Shape;1164;p5"/>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8" name="Google Shape;1165;p5"/>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9" name="Google Shape;1166;p5"/>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0" name="Google Shape;1167;p5"/>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1" name="Google Shape;1168;p5"/>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2" name="Google Shape;1169;p5"/>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3" name="Google Shape;1170;p5"/>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4" name="Google Shape;1171;p5"/>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5" name="Google Shape;1172;p5"/>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6" name="Google Shape;1173;p5"/>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7" name="Google Shape;1174;p5"/>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8" name="Google Shape;1175;p5"/>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grpSp>
      <p:pic>
        <p:nvPicPr>
          <p:cNvPr id="7" name="Picture 6"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sp>
        <p:nvSpPr>
          <p:cNvPr id="8" name="Title 1"/>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0" name="Google Shape;27635;p58"/>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562173" y="6402800"/>
            <a:ext cx="2228850" cy="366183"/>
          </a:xfrm>
          <a:prstGeom prst="rect">
            <a:avLst/>
          </a:prstGeom>
        </p:spPr>
        <p:txBody>
          <a:bodyPr/>
          <a:lstStyle/>
          <a:p>
            <a:pPr>
              <a:defRPr/>
            </a:pPr>
            <a:fld id="{93717935-B0E8-0D4F-881C-47BF9B5E8935}" type="slidenum">
              <a:rPr lang="en-GB" altLang="en-US" smtClean="0"/>
            </a:fld>
            <a:endParaRPr lang="en-GB" altLang="en-US"/>
          </a:p>
        </p:txBody>
      </p:sp>
      <p:grpSp>
        <p:nvGrpSpPr>
          <p:cNvPr id="6" name="Google Shape;1127;p5"/>
          <p:cNvGrpSpPr/>
          <p:nvPr/>
        </p:nvGrpSpPr>
        <p:grpSpPr>
          <a:xfrm>
            <a:off x="339630" y="501881"/>
            <a:ext cx="9226554" cy="749380"/>
            <a:chOff x="313503" y="376409"/>
            <a:chExt cx="8516819" cy="562035"/>
          </a:xfrm>
          <a:solidFill>
            <a:schemeClr val="tx1">
              <a:lumMod val="50000"/>
              <a:lumOff val="50000"/>
            </a:schemeClr>
          </a:solidFill>
        </p:grpSpPr>
        <p:sp>
          <p:nvSpPr>
            <p:cNvPr id="7" name="Google Shape;1128;p5"/>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8" name="Google Shape;1129;p5"/>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9" name="Google Shape;1130;p5"/>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0" name="Google Shape;1131;p5"/>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1" name="Google Shape;1132;p5"/>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2" name="Google Shape;1133;p5"/>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3" name="Google Shape;1134;p5"/>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4" name="Google Shape;1135;p5"/>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5" name="Google Shape;1136;p5"/>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6" name="Google Shape;1137;p5"/>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7" name="Google Shape;1138;p5"/>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8" name="Google Shape;1139;p5"/>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19" name="Google Shape;1140;p5"/>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0" name="Google Shape;1141;p5"/>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1" name="Google Shape;1142;p5"/>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2" name="Google Shape;1143;p5"/>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3" name="Google Shape;1144;p5"/>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4" name="Google Shape;1145;p5"/>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5" name="Google Shape;1146;p5"/>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6" name="Google Shape;1147;p5"/>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7" name="Google Shape;1148;p5"/>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8" name="Google Shape;1149;p5"/>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29" name="Google Shape;1150;p5"/>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0" name="Google Shape;1151;p5"/>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1" name="Google Shape;1152;p5"/>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2" name="Google Shape;1153;p5"/>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3" name="Google Shape;1154;p5"/>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4" name="Google Shape;1155;p5"/>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5" name="Google Shape;1156;p5"/>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6" name="Google Shape;1157;p5"/>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7" name="Google Shape;1158;p5"/>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8" name="Google Shape;1159;p5"/>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39" name="Google Shape;1160;p5"/>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0" name="Google Shape;1161;p5"/>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1" name="Google Shape;1162;p5"/>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2" name="Google Shape;1163;p5"/>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3" name="Google Shape;1164;p5"/>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4" name="Google Shape;1165;p5"/>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5" name="Google Shape;1166;p5"/>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6" name="Google Shape;1167;p5"/>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7" name="Google Shape;1168;p5"/>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8" name="Google Shape;1169;p5"/>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49" name="Google Shape;1170;p5"/>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0" name="Google Shape;1171;p5"/>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1" name="Google Shape;1172;p5"/>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2" name="Google Shape;1173;p5"/>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3" name="Google Shape;1174;p5"/>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sp>
          <p:nvSpPr>
            <p:cNvPr id="54" name="Google Shape;1175;p5"/>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latin typeface="Calibri" panose="020F0502020204030204" pitchFamily="34" charset="0"/>
                <a:cs typeface="Calibri" panose="020F0502020204030204" pitchFamily="34" charset="0"/>
              </a:endParaRPr>
            </a:p>
          </p:txBody>
        </p:sp>
      </p:grpSp>
      <p:pic>
        <p:nvPicPr>
          <p:cNvPr id="3" name="Picture 2" descr="Graphical user interface, text, application&#10;&#10;Description automatically generated"/>
          <p:cNvPicPr>
            <a:picLocks noChangeAspect="1"/>
          </p:cNvPicPr>
          <p:nvPr/>
        </p:nvPicPr>
        <p:blipFill>
          <a:blip r:embed="rId2"/>
          <a:stretch>
            <a:fillRect/>
          </a:stretch>
        </p:blipFill>
        <p:spPr>
          <a:xfrm>
            <a:off x="8433651" y="38530"/>
            <a:ext cx="1462310" cy="497930"/>
          </a:xfrm>
          <a:prstGeom prst="rect">
            <a:avLst/>
          </a:prstGeom>
        </p:spPr>
      </p:pic>
      <p:sp>
        <p:nvSpPr>
          <p:cNvPr id="4" name="Title 1"/>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1" name="Google Shape;27635;p58"/>
          <p:cNvCxnSpPr/>
          <p:nvPr/>
        </p:nvCxnSpPr>
        <p:spPr>
          <a:xfrm rot="10800000">
            <a:off x="852838" y="1209261"/>
            <a:ext cx="8183500" cy="0"/>
          </a:xfrm>
          <a:prstGeom prst="straightConnector1">
            <a:avLst/>
          </a:prstGeom>
          <a:noFill/>
          <a:ln w="66675" cap="flat" cmpd="thickThin">
            <a:solidFill>
              <a:srgbClr val="7897AB"/>
            </a:solidFill>
            <a:prstDash val="solid"/>
            <a:round/>
            <a:headEnd type="none" w="med" len="med"/>
            <a:tailEnd type="none" w="med" len="med"/>
          </a:ln>
        </p:spPr>
      </p:cxnSp>
      <p:grpSp>
        <p:nvGrpSpPr>
          <p:cNvPr id="2" name="Google Shape;26961;p50"/>
          <p:cNvGrpSpPr/>
          <p:nvPr/>
        </p:nvGrpSpPr>
        <p:grpSpPr>
          <a:xfrm>
            <a:off x="8842713" y="6500605"/>
            <a:ext cx="552644" cy="104645"/>
            <a:chOff x="3521300" y="154525"/>
            <a:chExt cx="1256175" cy="193500"/>
          </a:xfrm>
        </p:grpSpPr>
        <p:sp>
          <p:nvSpPr>
            <p:cNvPr id="55" name="Google Shape;26962;p50"/>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2" name="Google Shape;26963;p50"/>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3" name="Google Shape;26964;p50"/>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sp>
          <p:nvSpPr>
            <p:cNvPr id="64" name="Google Shape;26965;p50"/>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5"/>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8F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41" y="366186"/>
            <a:ext cx="8543925" cy="8994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681041" y="1579157"/>
            <a:ext cx="8543925" cy="4597277"/>
          </a:xfrm>
          <a:prstGeom prst="rect">
            <a:avLst/>
          </a:prstGeom>
        </p:spPr>
        <p:txBody>
          <a:bodyPr vert="horz" lIns="91440" tIns="45720" rIns="91440" bIns="45720" rtlCol="0">
            <a:normAutofit/>
          </a:bodyPr>
          <a:lstStyle/>
          <a:p>
            <a:pPr lvl="0"/>
            <a:r>
              <a:rPr lang="en-GB" dirty="0"/>
              <a:t>Click to edit Master text styles</a:t>
            </a:r>
            <a:endParaRPr lang="en-GB" dirty="0"/>
          </a:p>
          <a:p>
            <a:pPr lvl="1"/>
            <a:r>
              <a:rPr lang="en-GB" dirty="0"/>
              <a:t>Second level</a:t>
            </a:r>
            <a:endParaRPr lang="en-GB" dirty="0"/>
          </a:p>
          <a:p>
            <a:pPr lvl="2"/>
            <a:r>
              <a:rPr lang="en-GB" dirty="0"/>
              <a:t>Third level</a:t>
            </a:r>
            <a:endParaRPr lang="en-GB" dirty="0"/>
          </a:p>
          <a:p>
            <a:pPr lvl="3"/>
            <a:r>
              <a:rPr lang="en-GB" dirty="0"/>
              <a:t>Fourth level</a:t>
            </a:r>
            <a:endParaRPr lang="en-GB" dirty="0"/>
          </a:p>
          <a:p>
            <a:pPr lvl="4"/>
            <a:r>
              <a:rPr lang="en-GB" dirty="0"/>
              <a:t>Fifth level</a:t>
            </a:r>
            <a:endParaRPr lang="en-GB" dirty="0"/>
          </a:p>
        </p:txBody>
      </p:sp>
      <p:sp>
        <p:nvSpPr>
          <p:cNvPr id="7" name="Slide Number Placeholder 3"/>
          <p:cNvSpPr>
            <a:spLocks noGrp="1"/>
          </p:cNvSpPr>
          <p:nvPr>
            <p:ph type="sldNum" sz="quarter" idx="4"/>
          </p:nvPr>
        </p:nvSpPr>
        <p:spPr>
          <a:xfrm>
            <a:off x="7641419" y="6341840"/>
            <a:ext cx="2228850" cy="366183"/>
          </a:xfrm>
          <a:prstGeom prst="rect">
            <a:avLst/>
          </a:prstGeom>
        </p:spPr>
        <p:txBody>
          <a:bodyPr/>
          <a:lstStyle>
            <a:lvl1pPr algn="r">
              <a:defRPr sz="1600">
                <a:solidFill>
                  <a:schemeClr val="tx1">
                    <a:lumMod val="50000"/>
                    <a:lumOff val="50000"/>
                  </a:schemeClr>
                </a:solidFill>
                <a:latin typeface="+mn-lt"/>
              </a:defRPr>
            </a:lvl1pPr>
          </a:lstStyle>
          <a:p>
            <a:pPr>
              <a:defRPr/>
            </a:pPr>
            <a:fld id="{E727AA26-8752-BC45-A204-42EE288AA6DE}" type="slidenum">
              <a:rPr lang="en-GB" altLang="en-US" smtClean="0"/>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742950" rtl="0" eaLnBrk="1" latinLnBrk="0" hangingPunct="1">
        <a:lnSpc>
          <a:spcPct val="90000"/>
        </a:lnSpc>
        <a:spcBef>
          <a:spcPct val="0"/>
        </a:spcBef>
        <a:buNone/>
        <a:defRPr sz="2800" kern="1200">
          <a:solidFill>
            <a:schemeClr val="tx1">
              <a:lumMod val="75000"/>
              <a:lumOff val="25000"/>
            </a:schemeClr>
          </a:solidFill>
          <a:latin typeface="Calibri" panose="020F0502020204030204" pitchFamily="34" charset="0"/>
          <a:ea typeface="+mj-ea"/>
          <a:cs typeface="Calibri" panose="020F0502020204030204" pitchFamily="34" charset="0"/>
        </a:defRPr>
      </a:lvl1pPr>
    </p:titleStyle>
    <p:bodyStyle>
      <a:lvl1pPr marL="185420" indent="-185420" algn="l" defTabSz="742950" rtl="0" eaLnBrk="1" latinLnBrk="0" hangingPunct="1">
        <a:lnSpc>
          <a:spcPct val="110000"/>
        </a:lnSpc>
        <a:spcBef>
          <a:spcPts val="810"/>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6895" indent="-185420" algn="l" defTabSz="742950" rtl="0" eaLnBrk="1" latinLnBrk="0" hangingPunct="1">
        <a:lnSpc>
          <a:spcPct val="110000"/>
        </a:lnSpc>
        <a:spcBef>
          <a:spcPts val="405"/>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370" indent="-185420" algn="l" defTabSz="742950" rtl="0" eaLnBrk="1" latinLnBrk="0" hangingPunct="1">
        <a:lnSpc>
          <a:spcPct val="110000"/>
        </a:lnSpc>
        <a:spcBef>
          <a:spcPts val="405"/>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45" indent="-185420" algn="l" defTabSz="742950" rtl="0" eaLnBrk="1" latinLnBrk="0" hangingPunct="1">
        <a:lnSpc>
          <a:spcPct val="110000"/>
        </a:lnSpc>
        <a:spcBef>
          <a:spcPts val="40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20" indent="-185420" algn="l" defTabSz="742950" rtl="0" eaLnBrk="1" latinLnBrk="0" hangingPunct="1">
        <a:lnSpc>
          <a:spcPct val="110000"/>
        </a:lnSpc>
        <a:spcBef>
          <a:spcPts val="405"/>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9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6pPr>
      <a:lvl7pPr marL="2414270"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7pPr>
      <a:lvl8pPr marL="278574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8pPr>
      <a:lvl9pPr marL="315658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9pPr>
    </p:bodyStyle>
    <p:otherStyle>
      <a:defPPr>
        <a:defRPr lang="en-US"/>
      </a:defPPr>
      <a:lvl1pPr marL="0" algn="l" defTabSz="742950" rtl="0" eaLnBrk="1" latinLnBrk="0" hangingPunct="1">
        <a:defRPr sz="1460" kern="1200">
          <a:solidFill>
            <a:schemeClr val="tx1"/>
          </a:solidFill>
          <a:latin typeface="+mn-lt"/>
          <a:ea typeface="+mn-ea"/>
          <a:cs typeface="+mn-cs"/>
        </a:defRPr>
      </a:lvl1pPr>
      <a:lvl2pPr marL="371475" algn="l" defTabSz="742950" rtl="0" eaLnBrk="1" latinLnBrk="0" hangingPunct="1">
        <a:defRPr sz="1460" kern="1200">
          <a:solidFill>
            <a:schemeClr val="tx1"/>
          </a:solidFill>
          <a:latin typeface="+mn-lt"/>
          <a:ea typeface="+mn-ea"/>
          <a:cs typeface="+mn-cs"/>
        </a:defRPr>
      </a:lvl2pPr>
      <a:lvl3pPr marL="742950" algn="l" defTabSz="742950" rtl="0" eaLnBrk="1" latinLnBrk="0" hangingPunct="1">
        <a:defRPr sz="1460" kern="1200">
          <a:solidFill>
            <a:schemeClr val="tx1"/>
          </a:solidFill>
          <a:latin typeface="+mn-lt"/>
          <a:ea typeface="+mn-ea"/>
          <a:cs typeface="+mn-cs"/>
        </a:defRPr>
      </a:lvl3pPr>
      <a:lvl4pPr marL="1114425" algn="l" defTabSz="742950" rtl="0" eaLnBrk="1" latinLnBrk="0" hangingPunct="1">
        <a:defRPr sz="1460" kern="1200">
          <a:solidFill>
            <a:schemeClr val="tx1"/>
          </a:solidFill>
          <a:latin typeface="+mn-lt"/>
          <a:ea typeface="+mn-ea"/>
          <a:cs typeface="+mn-cs"/>
        </a:defRPr>
      </a:lvl4pPr>
      <a:lvl5pPr marL="1485265" algn="l" defTabSz="742950" rtl="0" eaLnBrk="1" latinLnBrk="0" hangingPunct="1">
        <a:defRPr sz="1460" kern="1200">
          <a:solidFill>
            <a:schemeClr val="tx1"/>
          </a:solidFill>
          <a:latin typeface="+mn-lt"/>
          <a:ea typeface="+mn-ea"/>
          <a:cs typeface="+mn-cs"/>
        </a:defRPr>
      </a:lvl5pPr>
      <a:lvl6pPr marL="1856740" algn="l" defTabSz="742950" rtl="0" eaLnBrk="1" latinLnBrk="0" hangingPunct="1">
        <a:defRPr sz="1460" kern="1200">
          <a:solidFill>
            <a:schemeClr val="tx1"/>
          </a:solidFill>
          <a:latin typeface="+mn-lt"/>
          <a:ea typeface="+mn-ea"/>
          <a:cs typeface="+mn-cs"/>
        </a:defRPr>
      </a:lvl6pPr>
      <a:lvl7pPr marL="2228215" algn="l" defTabSz="742950" rtl="0" eaLnBrk="1" latinLnBrk="0" hangingPunct="1">
        <a:defRPr sz="1460" kern="1200">
          <a:solidFill>
            <a:schemeClr val="tx1"/>
          </a:solidFill>
          <a:latin typeface="+mn-lt"/>
          <a:ea typeface="+mn-ea"/>
          <a:cs typeface="+mn-cs"/>
        </a:defRPr>
      </a:lvl7pPr>
      <a:lvl8pPr marL="2599690" algn="l" defTabSz="742950" rtl="0" eaLnBrk="1" latinLnBrk="0" hangingPunct="1">
        <a:defRPr sz="1460" kern="1200">
          <a:solidFill>
            <a:schemeClr val="tx1"/>
          </a:solidFill>
          <a:latin typeface="+mn-lt"/>
          <a:ea typeface="+mn-ea"/>
          <a:cs typeface="+mn-cs"/>
        </a:defRPr>
      </a:lvl8pPr>
      <a:lvl9pPr marL="2971165" algn="l" defTabSz="742950" rtl="0" eaLnBrk="1" latinLnBrk="0" hangingPunct="1">
        <a:defRPr sz="14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5.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5.xml"/><Relationship Id="rId2" Type="http://schemas.openxmlformats.org/officeDocument/2006/relationships/hyperlink" Target="https://www.edn.com/mariner-1-destroyed-due-to-code-error-july-22-1962/" TargetMode="External"/><Relationship Id="rId1" Type="http://schemas.openxmlformats.org/officeDocument/2006/relationships/hyperlink" Target="http://www-users.math.umn.edu/~arnold/disasters/ariane.html" TargetMode="Externa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5.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chart" Target="../charts/char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hyperlink" Target="https://www.thesun.co.uk/archives/news/309507/debt-lads-suicide-note-on-letter-from-bank/"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hyperlink" Target="http://www.testingstandards.co.uk/bs_7925-1_online.ht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hyperlink" Target="https://glossary.istqb.org/en_US/term/testing-4-2"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51.xml"/><Relationship Id="rId6" Type="http://schemas.openxmlformats.org/officeDocument/2006/relationships/slideLayout" Target="../slideLayouts/slideLayout5.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image" Target="../media/image16.e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4"/>
          <p:cNvSpPr>
            <a:spLocks noChangeShapeType="1"/>
          </p:cNvSpPr>
          <p:nvPr/>
        </p:nvSpPr>
        <p:spPr bwMode="auto">
          <a:xfrm>
            <a:off x="1295400" y="3268199"/>
            <a:ext cx="457200" cy="919393"/>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Line 5"/>
          <p:cNvSpPr>
            <a:spLocks noChangeShapeType="1"/>
          </p:cNvSpPr>
          <p:nvPr/>
        </p:nvSpPr>
        <p:spPr bwMode="auto">
          <a:xfrm flipV="1">
            <a:off x="3840600" y="3280898"/>
            <a:ext cx="4846200" cy="906694"/>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 name="Group 1"/>
          <p:cNvGrpSpPr/>
          <p:nvPr/>
        </p:nvGrpSpPr>
        <p:grpSpPr>
          <a:xfrm>
            <a:off x="1752600" y="4187592"/>
            <a:ext cx="6356788" cy="1367006"/>
            <a:chOff x="1752600" y="4187592"/>
            <a:chExt cx="6356788" cy="1367006"/>
          </a:xfrm>
        </p:grpSpPr>
        <p:sp>
          <p:nvSpPr>
            <p:cNvPr id="15364" name="Rectangle 15"/>
            <p:cNvSpPr>
              <a:spLocks noChangeArrowheads="1"/>
            </p:cNvSpPr>
            <p:nvPr/>
          </p:nvSpPr>
          <p:spPr bwMode="auto">
            <a:xfrm>
              <a:off x="1752600" y="4191000"/>
              <a:ext cx="2088000" cy="673100"/>
            </a:xfrm>
            <a:prstGeom prst="rect">
              <a:avLst/>
            </a:prstGeom>
            <a:solidFill>
              <a:srgbClr val="D885A3"/>
            </a:solidFill>
            <a:ln w="12700">
              <a:solidFill>
                <a:schemeClr val="bg2">
                  <a:lumMod val="75000"/>
                  <a:lumOff val="25000"/>
                </a:schemeClr>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1. Fundamentals</a:t>
              </a:r>
              <a:endParaRPr lang="en-GB" altLang="en-US" sz="2200" b="1" dirty="0">
                <a:solidFill>
                  <a:srgbClr val="000C0B"/>
                </a:solidFill>
                <a:latin typeface="Calibri" panose="020F0502020204030204" pitchFamily="34" charset="0"/>
                <a:cs typeface="Calibri" panose="020F0502020204030204" pitchFamily="34" charset="0"/>
              </a:endParaRPr>
            </a:p>
          </p:txBody>
        </p:sp>
        <p:sp>
          <p:nvSpPr>
            <p:cNvPr id="15365" name="Rectangle 16"/>
            <p:cNvSpPr>
              <a:spLocks noChangeArrowheads="1"/>
            </p:cNvSpPr>
            <p:nvPr/>
          </p:nvSpPr>
          <p:spPr bwMode="auto">
            <a:xfrm>
              <a:off x="3864194" y="4192290"/>
              <a:ext cx="2133600" cy="673100"/>
            </a:xfrm>
            <a:prstGeom prst="rect">
              <a:avLst/>
            </a:prstGeom>
            <a:solidFill>
              <a:srgbClr val="7897AB"/>
            </a:solidFill>
            <a:ln w="12700">
              <a:solidFill>
                <a:schemeClr val="bg2">
                  <a:lumMod val="75000"/>
                  <a:lumOff val="25000"/>
                </a:schemeClr>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2. Testing in SDLC</a:t>
              </a:r>
              <a:endParaRPr lang="en-GB" altLang="en-US" sz="2200" b="1" dirty="0">
                <a:solidFill>
                  <a:srgbClr val="000C0B"/>
                </a:solidFill>
                <a:latin typeface="Calibri" panose="020F0502020204030204" pitchFamily="34" charset="0"/>
                <a:cs typeface="Calibri" panose="020F0502020204030204" pitchFamily="34" charset="0"/>
              </a:endParaRPr>
            </a:p>
          </p:txBody>
        </p:sp>
        <p:sp>
          <p:nvSpPr>
            <p:cNvPr id="15366" name="Rectangle 17"/>
            <p:cNvSpPr>
              <a:spLocks noChangeArrowheads="1"/>
            </p:cNvSpPr>
            <p:nvPr/>
          </p:nvSpPr>
          <p:spPr bwMode="auto">
            <a:xfrm>
              <a:off x="1752600" y="4880208"/>
              <a:ext cx="2088000" cy="673100"/>
            </a:xfrm>
            <a:prstGeom prst="rect">
              <a:avLst/>
            </a:prstGeom>
            <a:solidFill>
              <a:srgbClr val="7897AB"/>
            </a:solidFill>
            <a:ln w="12700">
              <a:solidFill>
                <a:schemeClr val="bg2">
                  <a:lumMod val="75000"/>
                  <a:lumOff val="25000"/>
                </a:schemeClr>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4. Test</a:t>
              </a:r>
              <a:endParaRPr lang="en-GB" altLang="en-US" sz="2200" b="1" dirty="0">
                <a:solidFill>
                  <a:srgbClr val="000C0B"/>
                </a:solidFill>
                <a:latin typeface="Calibri" panose="020F0502020204030204" pitchFamily="34" charset="0"/>
                <a:cs typeface="Calibri" panose="020F0502020204030204" pitchFamily="34" charset="0"/>
              </a:endParaRPr>
            </a:p>
            <a:p>
              <a:pPr algn="ctr"/>
              <a:r>
                <a:rPr lang="en-GB" altLang="en-US" sz="2200" b="1" dirty="0">
                  <a:solidFill>
                    <a:srgbClr val="000C0B"/>
                  </a:solidFill>
                  <a:latin typeface="Calibri" panose="020F0502020204030204" pitchFamily="34" charset="0"/>
                  <a:cs typeface="Calibri" panose="020F0502020204030204" pitchFamily="34" charset="0"/>
                </a:rPr>
                <a:t> Techniques</a:t>
              </a:r>
              <a:endParaRPr lang="en-GB" altLang="en-US" sz="2200" b="1" dirty="0">
                <a:solidFill>
                  <a:srgbClr val="000C0B"/>
                </a:solidFill>
                <a:latin typeface="Calibri" panose="020F0502020204030204" pitchFamily="34" charset="0"/>
                <a:cs typeface="Calibri" panose="020F0502020204030204" pitchFamily="34" charset="0"/>
              </a:endParaRPr>
            </a:p>
          </p:txBody>
        </p:sp>
        <p:sp>
          <p:nvSpPr>
            <p:cNvPr id="15367" name="Rectangle 18"/>
            <p:cNvSpPr>
              <a:spLocks noChangeArrowheads="1"/>
            </p:cNvSpPr>
            <p:nvPr/>
          </p:nvSpPr>
          <p:spPr bwMode="auto">
            <a:xfrm>
              <a:off x="6021388" y="4187592"/>
              <a:ext cx="2088000" cy="673100"/>
            </a:xfrm>
            <a:prstGeom prst="rect">
              <a:avLst/>
            </a:prstGeom>
            <a:solidFill>
              <a:srgbClr val="7897AB"/>
            </a:solidFill>
            <a:ln w="12700">
              <a:solidFill>
                <a:schemeClr val="bg2">
                  <a:lumMod val="75000"/>
                  <a:lumOff val="25000"/>
                </a:schemeClr>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3. Static Testing</a:t>
              </a:r>
              <a:endParaRPr lang="en-GB" altLang="en-US" sz="2200" b="1" dirty="0">
                <a:solidFill>
                  <a:srgbClr val="000C0B"/>
                </a:solidFill>
                <a:latin typeface="Calibri" panose="020F0502020204030204" pitchFamily="34" charset="0"/>
                <a:cs typeface="Calibri" panose="020F0502020204030204" pitchFamily="34" charset="0"/>
              </a:endParaRPr>
            </a:p>
          </p:txBody>
        </p:sp>
        <p:sp>
          <p:nvSpPr>
            <p:cNvPr id="15368" name="Rectangle 19"/>
            <p:cNvSpPr>
              <a:spLocks noChangeArrowheads="1"/>
            </p:cNvSpPr>
            <p:nvPr/>
          </p:nvSpPr>
          <p:spPr bwMode="auto">
            <a:xfrm>
              <a:off x="3864194" y="4881498"/>
              <a:ext cx="2133600" cy="673100"/>
            </a:xfrm>
            <a:prstGeom prst="rect">
              <a:avLst/>
            </a:prstGeom>
            <a:solidFill>
              <a:srgbClr val="7897AB"/>
            </a:solidFill>
            <a:ln w="12700">
              <a:solidFill>
                <a:schemeClr val="bg2">
                  <a:lumMod val="75000"/>
                  <a:lumOff val="25000"/>
                </a:schemeClr>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 5. Test </a:t>
              </a:r>
              <a:endParaRPr lang="en-GB" altLang="en-US" sz="2200" b="1" dirty="0">
                <a:solidFill>
                  <a:srgbClr val="000C0B"/>
                </a:solidFill>
                <a:latin typeface="Calibri" panose="020F0502020204030204" pitchFamily="34" charset="0"/>
                <a:cs typeface="Calibri" panose="020F0502020204030204" pitchFamily="34" charset="0"/>
              </a:endParaRPr>
            </a:p>
            <a:p>
              <a:pPr algn="ctr"/>
              <a:r>
                <a:rPr lang="en-GB" altLang="en-US" sz="2200" b="1" dirty="0">
                  <a:solidFill>
                    <a:srgbClr val="000C0B"/>
                  </a:solidFill>
                  <a:latin typeface="Calibri" panose="020F0502020204030204" pitchFamily="34" charset="0"/>
                  <a:cs typeface="Calibri" panose="020F0502020204030204" pitchFamily="34" charset="0"/>
                </a:rPr>
                <a:t>Management</a:t>
              </a:r>
              <a:endParaRPr lang="en-GB" altLang="en-US" sz="2200" b="1" dirty="0">
                <a:solidFill>
                  <a:srgbClr val="000C0B"/>
                </a:solidFill>
                <a:latin typeface="Calibri" panose="020F0502020204030204" pitchFamily="34" charset="0"/>
                <a:cs typeface="Calibri" panose="020F0502020204030204" pitchFamily="34" charset="0"/>
              </a:endParaRPr>
            </a:p>
          </p:txBody>
        </p:sp>
        <p:sp>
          <p:nvSpPr>
            <p:cNvPr id="15369" name="Rectangle 20"/>
            <p:cNvSpPr>
              <a:spLocks noChangeArrowheads="1"/>
            </p:cNvSpPr>
            <p:nvPr/>
          </p:nvSpPr>
          <p:spPr bwMode="auto">
            <a:xfrm>
              <a:off x="6021388" y="4880208"/>
              <a:ext cx="2088000" cy="673100"/>
            </a:xfrm>
            <a:prstGeom prst="rect">
              <a:avLst/>
            </a:prstGeom>
            <a:solidFill>
              <a:srgbClr val="7897AB"/>
            </a:solidFill>
            <a:ln w="12700">
              <a:solidFill>
                <a:schemeClr val="bg2">
                  <a:lumMod val="75000"/>
                  <a:lumOff val="25000"/>
                </a:schemeClr>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6. Tools</a:t>
              </a:r>
              <a:endParaRPr lang="en-GB" altLang="en-US" sz="2200" b="1" dirty="0">
                <a:solidFill>
                  <a:srgbClr val="000C0B"/>
                </a:solidFill>
                <a:latin typeface="Calibri" panose="020F0502020204030204" pitchFamily="34" charset="0"/>
                <a:cs typeface="Calibri" panose="020F0502020204030204" pitchFamily="34" charset="0"/>
              </a:endParaRPr>
            </a:p>
          </p:txBody>
        </p:sp>
      </p:grpSp>
      <p:sp>
        <p:nvSpPr>
          <p:cNvPr id="15370" name="Rectangle 21"/>
          <p:cNvSpPr>
            <a:spLocks noChangeArrowheads="1"/>
          </p:cNvSpPr>
          <p:nvPr/>
        </p:nvSpPr>
        <p:spPr bwMode="auto">
          <a:xfrm>
            <a:off x="914400" y="609600"/>
            <a:ext cx="79248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8000"/>
              </a:lnSpc>
            </a:pPr>
            <a:r>
              <a:rPr lang="en-GB" altLang="en-US" b="1" dirty="0">
                <a:solidFill>
                  <a:schemeClr val="bg2">
                    <a:lumMod val="75000"/>
                    <a:lumOff val="25000"/>
                  </a:schemeClr>
                </a:solidFill>
                <a:latin typeface="+mn-lt"/>
              </a:rPr>
              <a:t>Software Testing </a:t>
            </a:r>
            <a:endParaRPr lang="en-GB" altLang="en-US" b="1" dirty="0">
              <a:solidFill>
                <a:schemeClr val="bg2">
                  <a:lumMod val="75000"/>
                  <a:lumOff val="25000"/>
                </a:schemeClr>
              </a:solidFill>
              <a:latin typeface="+mn-lt"/>
            </a:endParaRPr>
          </a:p>
          <a:p>
            <a:pPr algn="ctr">
              <a:lnSpc>
                <a:spcPct val="118000"/>
              </a:lnSpc>
            </a:pPr>
            <a:r>
              <a:rPr lang="en-GB" altLang="en-US" b="1" dirty="0">
                <a:solidFill>
                  <a:schemeClr val="bg2">
                    <a:lumMod val="75000"/>
                    <a:lumOff val="25000"/>
                  </a:schemeClr>
                </a:solidFill>
                <a:latin typeface="+mn-lt"/>
              </a:rPr>
              <a:t>ISTQB / ISEB Foundation Exam Practice</a:t>
            </a:r>
            <a:endParaRPr lang="en-GB" altLang="en-US" b="1" dirty="0">
              <a:solidFill>
                <a:schemeClr val="bg2">
                  <a:lumMod val="75000"/>
                  <a:lumOff val="25000"/>
                </a:schemeClr>
              </a:solidFill>
              <a:latin typeface="+mn-lt"/>
            </a:endParaRPr>
          </a:p>
        </p:txBody>
      </p:sp>
      <p:sp>
        <p:nvSpPr>
          <p:cNvPr id="15371" name="Rectangle 23"/>
          <p:cNvSpPr>
            <a:spLocks noChangeArrowheads="1"/>
          </p:cNvSpPr>
          <p:nvPr/>
        </p:nvSpPr>
        <p:spPr bwMode="auto">
          <a:xfrm>
            <a:off x="3892550" y="6107772"/>
            <a:ext cx="1968500" cy="673100"/>
          </a:xfrm>
          <a:prstGeom prst="rect">
            <a:avLst/>
          </a:prstGeom>
          <a:solidFill>
            <a:srgbClr val="D885A3"/>
          </a:solidFill>
          <a:ln w="12700">
            <a:solidFill>
              <a:srgbClr val="000000"/>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rgbClr val="000C0B"/>
                </a:solidFill>
              </a:rPr>
              <a:t>Chapter 1 </a:t>
            </a:r>
            <a:endParaRPr lang="en-GB" altLang="en-US" sz="2000" b="1">
              <a:solidFill>
                <a:srgbClr val="000C0B"/>
              </a:solidFill>
            </a:endParaRPr>
          </a:p>
        </p:txBody>
      </p:sp>
      <p:sp>
        <p:nvSpPr>
          <p:cNvPr id="5" name="Rectangle 2"/>
          <p:cNvSpPr>
            <a:spLocks noGrp="1" noChangeArrowheads="1"/>
          </p:cNvSpPr>
          <p:nvPr>
            <p:ph type="ctrTitle"/>
          </p:nvPr>
        </p:nvSpPr>
        <p:spPr>
          <a:xfrm>
            <a:off x="1295400" y="1981199"/>
            <a:ext cx="7391400" cy="1286999"/>
          </a:xfrm>
          <a:noFill/>
          <a:ln w="53975" cap="flat" cmpd="thickThin">
            <a:solidFill>
              <a:srgbClr val="7897AB"/>
            </a:solidFill>
            <a:miter lim="800000"/>
          </a:ln>
        </p:spPr>
        <p:txBody>
          <a:bodyPr>
            <a:normAutofit fontScale="90000"/>
          </a:bodyPr>
          <a:lstStyle/>
          <a:p>
            <a:pPr algn="ctr"/>
            <a:r>
              <a:rPr lang="en-GB" altLang="en-US" sz="5400" dirty="0"/>
              <a:t>Fundamentals of Testing</a:t>
            </a:r>
            <a:endParaRPr lang="en-GB" altLang="en-US" sz="5400" dirty="0"/>
          </a:p>
        </p:txBody>
      </p:sp>
    </p:spTree>
  </p:cSld>
  <p:clrMapOvr>
    <a:overrideClrMapping bg1="dk2" tx1="lt1" bg2="dk1" tx2="lt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normAutofit/>
          </a:bodyPr>
          <a:lstStyle/>
          <a:p>
            <a:pPr marL="0" indent="0">
              <a:buNone/>
            </a:pPr>
            <a:r>
              <a:rPr lang="en-GB" sz="2800" b="1" dirty="0"/>
              <a:t>What is the main role of the tester in software projects?</a:t>
            </a:r>
            <a:endParaRPr lang="en-GB" sz="2800" b="1" dirty="0"/>
          </a:p>
          <a:p>
            <a:pPr marL="713105" indent="-443230">
              <a:buFont typeface="+mj-lt"/>
              <a:buAutoNum type="alphaLcPeriod"/>
            </a:pPr>
            <a:r>
              <a:rPr lang="en-GB" sz="2800" dirty="0"/>
              <a:t>resolve defects</a:t>
            </a:r>
            <a:endParaRPr lang="en-GB" sz="2800" dirty="0"/>
          </a:p>
          <a:p>
            <a:pPr marL="713105" indent="-443230">
              <a:buFont typeface="+mj-lt"/>
              <a:buAutoNum type="alphaLcPeriod"/>
            </a:pPr>
            <a:r>
              <a:rPr lang="en-GB" sz="2800" dirty="0"/>
              <a:t>develop applications</a:t>
            </a:r>
            <a:endParaRPr lang="en-GB" sz="2800" dirty="0"/>
          </a:p>
          <a:p>
            <a:pPr marL="713105" indent="-443230">
              <a:buFont typeface="+mj-lt"/>
              <a:buAutoNum type="alphaLcPeriod"/>
            </a:pPr>
            <a:r>
              <a:rPr lang="en-GB" sz="2800" dirty="0"/>
              <a:t>find defects</a:t>
            </a:r>
            <a:endParaRPr lang="en-GB" sz="2800" dirty="0"/>
          </a:p>
          <a:p>
            <a:pPr marL="0" indent="0">
              <a:buNone/>
            </a:pPr>
            <a:br>
              <a:rPr lang="en-GB" sz="2800" dirty="0"/>
            </a:b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Developing and prioritizing test procedures occurs during which activity in the fundamental process?</a:t>
            </a:r>
            <a:endParaRPr lang="en-GB" b="1" dirty="0"/>
          </a:p>
          <a:p>
            <a:pPr marL="457200" indent="-457200">
              <a:buFont typeface="+mj-lt"/>
              <a:buAutoNum type="alphaUcPeriod"/>
            </a:pPr>
            <a:r>
              <a:rPr lang="en-GB" dirty="0"/>
              <a:t>Test Monitoring &amp; Control</a:t>
            </a:r>
            <a:endParaRPr lang="en-GB" dirty="0"/>
          </a:p>
          <a:p>
            <a:pPr marL="457200" indent="-457200">
              <a:buFont typeface="+mj-lt"/>
              <a:buAutoNum type="alphaUcPeriod"/>
            </a:pPr>
            <a:r>
              <a:rPr lang="en-GB" dirty="0"/>
              <a:t>Test Analysis</a:t>
            </a:r>
            <a:endParaRPr lang="en-GB" dirty="0"/>
          </a:p>
          <a:p>
            <a:pPr marL="457200" indent="-457200">
              <a:buFont typeface="+mj-lt"/>
              <a:buAutoNum type="alphaUcPeriod"/>
            </a:pPr>
            <a:r>
              <a:rPr lang="en-GB" dirty="0"/>
              <a:t>Test Implementation</a:t>
            </a:r>
            <a:endParaRPr lang="en-GB" dirty="0"/>
          </a:p>
          <a:p>
            <a:pPr marL="457200" indent="-457200">
              <a:buFont typeface="+mj-lt"/>
              <a:buAutoNum type="alphaUcPeriod"/>
            </a:pPr>
            <a:r>
              <a:rPr lang="en-GB" dirty="0"/>
              <a:t>Test Execution</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Checking test results and test logs against specified coverage criteria occurs during which activity in the fundamental process?</a:t>
            </a:r>
            <a:endParaRPr lang="en-GB" b="1" dirty="0"/>
          </a:p>
          <a:p>
            <a:pPr marL="457200" indent="-457200">
              <a:buFont typeface="+mj-lt"/>
              <a:buAutoNum type="alphaUcPeriod"/>
            </a:pPr>
            <a:r>
              <a:rPr lang="en-GB" dirty="0"/>
              <a:t>Test Monitoring &amp; Control</a:t>
            </a:r>
            <a:endParaRPr lang="en-GB" dirty="0"/>
          </a:p>
          <a:p>
            <a:pPr marL="457200" indent="-457200">
              <a:buFont typeface="+mj-lt"/>
              <a:buAutoNum type="alphaUcPeriod"/>
            </a:pPr>
            <a:r>
              <a:rPr lang="en-GB" dirty="0"/>
              <a:t>Test Analysis</a:t>
            </a:r>
            <a:endParaRPr lang="en-GB" dirty="0"/>
          </a:p>
          <a:p>
            <a:pPr marL="457200" indent="-457200">
              <a:buFont typeface="+mj-lt"/>
              <a:buAutoNum type="alphaUcPeriod"/>
            </a:pPr>
            <a:r>
              <a:rPr lang="en-GB" dirty="0"/>
              <a:t>Test Implementation</a:t>
            </a:r>
            <a:endParaRPr lang="en-GB" dirty="0"/>
          </a:p>
          <a:p>
            <a:pPr marL="457200" indent="-457200">
              <a:buFont typeface="+mj-lt"/>
              <a:buAutoNum type="alphaUcPeriod"/>
            </a:pPr>
            <a:r>
              <a:rPr lang="en-GB" dirty="0"/>
              <a:t>Test Execution</a:t>
            </a:r>
            <a:endParaRPr lang="en-GB" dirty="0"/>
          </a:p>
          <a:p>
            <a:pPr marL="0" indent="0">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4667250"/>
            <a:ext cx="36576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p:cNvSpPr>
            <a:spLocks noGrp="1"/>
          </p:cNvSpPr>
          <p:nvPr>
            <p:ph type="title"/>
          </p:nvPr>
        </p:nvSpPr>
        <p:spPr/>
        <p:txBody>
          <a:bodyPr/>
          <a:lstStyle/>
          <a:p>
            <a:r>
              <a:rPr lang="en-GB" dirty="0"/>
              <a:t>CONTENT</a:t>
            </a:r>
            <a:endParaRPr lang="en-GB" dirty="0"/>
          </a:p>
        </p:txBody>
      </p:sp>
      <p:sp>
        <p:nvSpPr>
          <p:cNvPr id="3" name="Content Placeholder 2"/>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endParaRPr lang="en-GB" sz="2800" dirty="0"/>
          </a:p>
          <a:p>
            <a:pPr>
              <a:lnSpc>
                <a:spcPct val="150000"/>
              </a:lnSpc>
            </a:pPr>
            <a:r>
              <a:rPr lang="en-GB" sz="2800" dirty="0"/>
              <a:t>What is testing</a:t>
            </a:r>
            <a:endParaRPr lang="en-GB" sz="2800" dirty="0"/>
          </a:p>
          <a:p>
            <a:pPr>
              <a:lnSpc>
                <a:spcPct val="150000"/>
              </a:lnSpc>
            </a:pPr>
            <a:r>
              <a:rPr lang="en-GB" sz="2800" dirty="0"/>
              <a:t>Testing principles</a:t>
            </a:r>
            <a:endParaRPr lang="en-GB" sz="2800" dirty="0"/>
          </a:p>
          <a:p>
            <a:pPr>
              <a:lnSpc>
                <a:spcPct val="150000"/>
              </a:lnSpc>
            </a:pPr>
            <a:r>
              <a:rPr lang="en-GB" sz="2800" dirty="0"/>
              <a:t>Fundamental test process</a:t>
            </a:r>
            <a:endParaRPr lang="en-GB" sz="2800" dirty="0"/>
          </a:p>
          <a:p>
            <a:pPr>
              <a:lnSpc>
                <a:spcPct val="150000"/>
              </a:lnSpc>
            </a:pPr>
            <a:r>
              <a:rPr lang="en-GB" sz="2800" dirty="0"/>
              <a:t>Psychology of testing</a:t>
            </a:r>
            <a:endParaRPr lang="en-GB" sz="2800" dirty="0"/>
          </a:p>
          <a:p>
            <a:pPr>
              <a:lnSpc>
                <a:spcPct val="150000"/>
              </a:lnSpc>
            </a:pPr>
            <a:r>
              <a:rPr lang="en-GB" sz="2800" dirty="0"/>
              <a:t>Code of Ethics</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GB" altLang="en-US"/>
              <a:t>Why test?</a:t>
            </a:r>
            <a:endParaRPr lang="en-GB" altLang="en-US"/>
          </a:p>
        </p:txBody>
      </p:sp>
      <p:sp>
        <p:nvSpPr>
          <p:cNvPr id="105474" name="Rectangle 3"/>
          <p:cNvSpPr>
            <a:spLocks noGrp="1" noChangeArrowheads="1"/>
          </p:cNvSpPr>
          <p:nvPr>
            <p:ph idx="1"/>
          </p:nvPr>
        </p:nvSpPr>
        <p:spPr/>
        <p:txBody>
          <a:bodyPr/>
          <a:lstStyle/>
          <a:p>
            <a:pPr>
              <a:lnSpc>
                <a:spcPct val="150000"/>
              </a:lnSpc>
            </a:pPr>
            <a:r>
              <a:rPr lang="en-GB" altLang="en-US" dirty="0"/>
              <a:t>build confidence</a:t>
            </a:r>
            <a:endParaRPr lang="en-GB" altLang="en-US" dirty="0"/>
          </a:p>
          <a:p>
            <a:pPr>
              <a:lnSpc>
                <a:spcPct val="150000"/>
              </a:lnSpc>
            </a:pPr>
            <a:r>
              <a:rPr lang="en-GB" altLang="en-US" dirty="0"/>
              <a:t>prove that the software is correct</a:t>
            </a:r>
            <a:endParaRPr lang="en-GB" altLang="en-US" dirty="0"/>
          </a:p>
          <a:p>
            <a:pPr>
              <a:lnSpc>
                <a:spcPct val="150000"/>
              </a:lnSpc>
            </a:pPr>
            <a:r>
              <a:rPr lang="en-GB" altLang="en-US" dirty="0"/>
              <a:t>demonstrate conformance to requirements</a:t>
            </a:r>
            <a:endParaRPr lang="en-GB" altLang="en-US" dirty="0"/>
          </a:p>
          <a:p>
            <a:pPr>
              <a:lnSpc>
                <a:spcPct val="150000"/>
              </a:lnSpc>
            </a:pPr>
            <a:r>
              <a:rPr lang="en-GB" altLang="en-US" dirty="0"/>
              <a:t>find faults</a:t>
            </a:r>
            <a:endParaRPr lang="en-GB" altLang="en-US" dirty="0"/>
          </a:p>
          <a:p>
            <a:pPr>
              <a:lnSpc>
                <a:spcPct val="150000"/>
              </a:lnSpc>
            </a:pPr>
            <a:r>
              <a:rPr lang="en-GB" altLang="en-US" dirty="0"/>
              <a:t>reduce costs</a:t>
            </a:r>
            <a:endParaRPr lang="en-GB" altLang="en-US" dirty="0"/>
          </a:p>
          <a:p>
            <a:pPr>
              <a:lnSpc>
                <a:spcPct val="150000"/>
              </a:lnSpc>
            </a:pPr>
            <a:r>
              <a:rPr lang="en-GB" altLang="en-US" dirty="0"/>
              <a:t>show system meets user needs</a:t>
            </a:r>
            <a:endParaRPr lang="en-GB" altLang="en-US" dirty="0"/>
          </a:p>
          <a:p>
            <a:pPr>
              <a:lnSpc>
                <a:spcPct val="150000"/>
              </a:lnSpc>
            </a:pPr>
            <a:r>
              <a:rPr lang="en-GB" altLang="en-US" dirty="0"/>
              <a:t>assess the software quality</a:t>
            </a:r>
            <a:endParaRPr lang="en-GB" altLang="en-US" dirty="0"/>
          </a:p>
        </p:txBody>
      </p:sp>
      <p:grpSp>
        <p:nvGrpSpPr>
          <p:cNvPr id="203780" name="Group 4"/>
          <p:cNvGrpSpPr/>
          <p:nvPr/>
        </p:nvGrpSpPr>
        <p:grpSpPr bwMode="auto">
          <a:xfrm>
            <a:off x="3463047" y="1734490"/>
            <a:ext cx="307975" cy="319088"/>
            <a:chOff x="4100" y="173"/>
            <a:chExt cx="194" cy="201"/>
          </a:xfrm>
        </p:grpSpPr>
        <p:sp>
          <p:nvSpPr>
            <p:cNvPr id="105494" name="Line 5"/>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5" name="Line 6"/>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3" name="Group 7"/>
          <p:cNvGrpSpPr/>
          <p:nvPr/>
        </p:nvGrpSpPr>
        <p:grpSpPr bwMode="auto">
          <a:xfrm>
            <a:off x="5410200" y="2438400"/>
            <a:ext cx="255587" cy="293688"/>
            <a:chOff x="4068" y="441"/>
            <a:chExt cx="161" cy="185"/>
          </a:xfrm>
        </p:grpSpPr>
        <p:sp>
          <p:nvSpPr>
            <p:cNvPr id="105492" name="Line 8"/>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3" name="Line 9"/>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6" name="Group 10"/>
          <p:cNvGrpSpPr/>
          <p:nvPr/>
        </p:nvGrpSpPr>
        <p:grpSpPr bwMode="auto">
          <a:xfrm>
            <a:off x="6698304" y="3004248"/>
            <a:ext cx="307975" cy="319088"/>
            <a:chOff x="4100" y="173"/>
            <a:chExt cx="194" cy="201"/>
          </a:xfrm>
        </p:grpSpPr>
        <p:sp>
          <p:nvSpPr>
            <p:cNvPr id="105490" name="Line 11"/>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1" name="Line 12"/>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9" name="Group 13"/>
          <p:cNvGrpSpPr/>
          <p:nvPr/>
        </p:nvGrpSpPr>
        <p:grpSpPr bwMode="auto">
          <a:xfrm>
            <a:off x="2590800" y="3643312"/>
            <a:ext cx="307975" cy="319088"/>
            <a:chOff x="4100" y="173"/>
            <a:chExt cx="194" cy="201"/>
          </a:xfrm>
        </p:grpSpPr>
        <p:sp>
          <p:nvSpPr>
            <p:cNvPr id="105488" name="Line 14"/>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9" name="Line 15"/>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2" name="Group 16"/>
          <p:cNvGrpSpPr/>
          <p:nvPr/>
        </p:nvGrpSpPr>
        <p:grpSpPr bwMode="auto">
          <a:xfrm>
            <a:off x="2898775" y="4351270"/>
            <a:ext cx="307975" cy="319088"/>
            <a:chOff x="4100" y="173"/>
            <a:chExt cx="194" cy="201"/>
          </a:xfrm>
        </p:grpSpPr>
        <p:sp>
          <p:nvSpPr>
            <p:cNvPr id="105486" name="Line 17"/>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7" name="Line 18"/>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5" name="Group 19"/>
          <p:cNvGrpSpPr/>
          <p:nvPr/>
        </p:nvGrpSpPr>
        <p:grpSpPr bwMode="auto">
          <a:xfrm>
            <a:off x="5124923" y="4953000"/>
            <a:ext cx="307975" cy="319088"/>
            <a:chOff x="4100" y="173"/>
            <a:chExt cx="194" cy="201"/>
          </a:xfrm>
        </p:grpSpPr>
        <p:sp>
          <p:nvSpPr>
            <p:cNvPr id="105484" name="Line 20"/>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5" name="Line 21"/>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8" name="Group 22"/>
          <p:cNvGrpSpPr/>
          <p:nvPr/>
        </p:nvGrpSpPr>
        <p:grpSpPr bwMode="auto">
          <a:xfrm>
            <a:off x="4572000" y="5638800"/>
            <a:ext cx="307975" cy="319088"/>
            <a:chOff x="4100" y="173"/>
            <a:chExt cx="194" cy="201"/>
          </a:xfrm>
        </p:grpSpPr>
        <p:sp>
          <p:nvSpPr>
            <p:cNvPr id="105482" name="Line 23"/>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3" name="Line 24"/>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37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37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37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37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37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37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0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p:cNvGrpSpPr/>
          <p:nvPr/>
        </p:nvGrpSpPr>
        <p:grpSpPr bwMode="auto">
          <a:xfrm>
            <a:off x="5692775" y="1350963"/>
            <a:ext cx="3198813" cy="1773237"/>
            <a:chOff x="3725" y="1229"/>
            <a:chExt cx="2015" cy="1117"/>
          </a:xfrm>
        </p:grpSpPr>
        <p:sp>
          <p:nvSpPr>
            <p:cNvPr id="108609" name="Oval 3"/>
            <p:cNvSpPr>
              <a:spLocks noChangeArrowheads="1"/>
            </p:cNvSpPr>
            <p:nvPr/>
          </p:nvSpPr>
          <p:spPr bwMode="auto">
            <a:xfrm>
              <a:off x="3725"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0" name="Oval 4"/>
            <p:cNvSpPr>
              <a:spLocks noChangeArrowheads="1"/>
            </p:cNvSpPr>
            <p:nvPr/>
          </p:nvSpPr>
          <p:spPr bwMode="auto">
            <a:xfrm>
              <a:off x="4229" y="1229"/>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1" name="Oval 5"/>
            <p:cNvSpPr>
              <a:spLocks noChangeArrowheads="1"/>
            </p:cNvSpPr>
            <p:nvPr/>
          </p:nvSpPr>
          <p:spPr bwMode="auto">
            <a:xfrm>
              <a:off x="4380" y="1648"/>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2" name="Oval 6"/>
            <p:cNvSpPr>
              <a:spLocks noChangeArrowheads="1"/>
            </p:cNvSpPr>
            <p:nvPr/>
          </p:nvSpPr>
          <p:spPr bwMode="auto">
            <a:xfrm>
              <a:off x="3876" y="174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3" name="Rectangle 7"/>
            <p:cNvSpPr>
              <a:spLocks noChangeArrowheads="1"/>
            </p:cNvSpPr>
            <p:nvPr/>
          </p:nvSpPr>
          <p:spPr bwMode="auto">
            <a:xfrm>
              <a:off x="4410" y="157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endParaRPr lang="en-GB" altLang="en-US" b="1">
                <a:solidFill>
                  <a:schemeClr val="bg1"/>
                </a:solidFill>
              </a:endParaRPr>
            </a:p>
            <a:p>
              <a:pPr algn="ctr">
                <a:lnSpc>
                  <a:spcPct val="87000"/>
                </a:lnSpc>
              </a:pPr>
              <a:r>
                <a:rPr lang="en-GB" altLang="en-US" b="1">
                  <a:solidFill>
                    <a:schemeClr val="bg1"/>
                  </a:solidFill>
                </a:rPr>
                <a:t>Faults</a:t>
              </a:r>
              <a:endParaRPr lang="en-GB" altLang="en-US" b="1">
                <a:solidFill>
                  <a:schemeClr val="bg1"/>
                </a:solidFill>
              </a:endParaRPr>
            </a:p>
          </p:txBody>
        </p:sp>
      </p:grpSp>
      <p:grpSp>
        <p:nvGrpSpPr>
          <p:cNvPr id="258056" name="Group 8"/>
          <p:cNvGrpSpPr/>
          <p:nvPr/>
        </p:nvGrpSpPr>
        <p:grpSpPr bwMode="auto">
          <a:xfrm>
            <a:off x="793750" y="1435100"/>
            <a:ext cx="3279775" cy="1771650"/>
            <a:chOff x="500" y="904"/>
            <a:chExt cx="2066" cy="1116"/>
          </a:xfrm>
        </p:grpSpPr>
        <p:sp>
          <p:nvSpPr>
            <p:cNvPr id="108603" name="Oval 9"/>
            <p:cNvSpPr>
              <a:spLocks noChangeArrowheads="1"/>
            </p:cNvSpPr>
            <p:nvPr/>
          </p:nvSpPr>
          <p:spPr bwMode="auto">
            <a:xfrm>
              <a:off x="1155" y="1322"/>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4" name="Oval 10"/>
            <p:cNvSpPr>
              <a:spLocks noChangeArrowheads="1"/>
            </p:cNvSpPr>
            <p:nvPr/>
          </p:nvSpPr>
          <p:spPr bwMode="auto">
            <a:xfrm>
              <a:off x="500" y="1183"/>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5" name="Oval 11"/>
            <p:cNvSpPr>
              <a:spLocks noChangeArrowheads="1"/>
            </p:cNvSpPr>
            <p:nvPr/>
          </p:nvSpPr>
          <p:spPr bwMode="auto">
            <a:xfrm>
              <a:off x="1205" y="1043"/>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6" name="Oval 12"/>
            <p:cNvSpPr>
              <a:spLocks noChangeArrowheads="1"/>
            </p:cNvSpPr>
            <p:nvPr/>
          </p:nvSpPr>
          <p:spPr bwMode="auto">
            <a:xfrm>
              <a:off x="752" y="904"/>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7" name="Oval 13"/>
            <p:cNvSpPr>
              <a:spLocks noChangeArrowheads="1"/>
            </p:cNvSpPr>
            <p:nvPr/>
          </p:nvSpPr>
          <p:spPr bwMode="auto">
            <a:xfrm>
              <a:off x="752"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8" name="Rectangle 14"/>
            <p:cNvSpPr>
              <a:spLocks noChangeArrowheads="1"/>
            </p:cNvSpPr>
            <p:nvPr/>
          </p:nvSpPr>
          <p:spPr bwMode="auto">
            <a:xfrm>
              <a:off x="1285" y="126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Many</a:t>
              </a:r>
              <a:endParaRPr lang="en-GB" altLang="en-US" b="1">
                <a:solidFill>
                  <a:schemeClr val="bg1"/>
                </a:solidFill>
              </a:endParaRPr>
            </a:p>
            <a:p>
              <a:pPr algn="ctr">
                <a:lnSpc>
                  <a:spcPct val="87000"/>
                </a:lnSpc>
              </a:pPr>
              <a:r>
                <a:rPr lang="en-GB" altLang="en-US" b="1">
                  <a:solidFill>
                    <a:schemeClr val="bg1"/>
                  </a:solidFill>
                </a:rPr>
                <a:t>Faults</a:t>
              </a:r>
              <a:endParaRPr lang="en-GB" altLang="en-US" b="1">
                <a:solidFill>
                  <a:schemeClr val="bg1"/>
                </a:solidFill>
              </a:endParaRPr>
            </a:p>
          </p:txBody>
        </p:sp>
      </p:grpSp>
      <p:grpSp>
        <p:nvGrpSpPr>
          <p:cNvPr id="258063" name="Group 15"/>
          <p:cNvGrpSpPr/>
          <p:nvPr/>
        </p:nvGrpSpPr>
        <p:grpSpPr bwMode="auto">
          <a:xfrm>
            <a:off x="873125" y="1435100"/>
            <a:ext cx="7839075" cy="4579938"/>
            <a:chOff x="550" y="904"/>
            <a:chExt cx="4938" cy="2885"/>
          </a:xfrm>
        </p:grpSpPr>
        <p:grpSp>
          <p:nvGrpSpPr>
            <p:cNvPr id="108577" name="Group 16"/>
            <p:cNvGrpSpPr/>
            <p:nvPr/>
          </p:nvGrpSpPr>
          <p:grpSpPr bwMode="auto">
            <a:xfrm>
              <a:off x="550" y="2486"/>
              <a:ext cx="4334" cy="1303"/>
              <a:chOff x="550" y="2486"/>
              <a:chExt cx="4334" cy="1303"/>
            </a:xfrm>
          </p:grpSpPr>
          <p:sp>
            <p:nvSpPr>
              <p:cNvPr id="108591" name="Oval 17"/>
              <p:cNvSpPr>
                <a:spLocks noChangeArrowheads="1"/>
              </p:cNvSpPr>
              <p:nvPr/>
            </p:nvSpPr>
            <p:spPr bwMode="auto">
              <a:xfrm>
                <a:off x="550" y="2811"/>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2" name="Oval 18"/>
              <p:cNvSpPr>
                <a:spLocks noChangeArrowheads="1"/>
              </p:cNvSpPr>
              <p:nvPr/>
            </p:nvSpPr>
            <p:spPr bwMode="auto">
              <a:xfrm>
                <a:off x="852" y="2532"/>
                <a:ext cx="1462"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3" name="Oval 19"/>
              <p:cNvSpPr>
                <a:spLocks noChangeArrowheads="1"/>
              </p:cNvSpPr>
              <p:nvPr/>
            </p:nvSpPr>
            <p:spPr bwMode="auto">
              <a:xfrm>
                <a:off x="1306" y="3137"/>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4" name="Oval 20"/>
              <p:cNvSpPr>
                <a:spLocks noChangeArrowheads="1"/>
              </p:cNvSpPr>
              <p:nvPr/>
            </p:nvSpPr>
            <p:spPr bwMode="auto">
              <a:xfrm>
                <a:off x="752" y="309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5" name="Oval 21"/>
              <p:cNvSpPr>
                <a:spLocks noChangeArrowheads="1"/>
              </p:cNvSpPr>
              <p:nvPr/>
            </p:nvSpPr>
            <p:spPr bwMode="auto">
              <a:xfrm>
                <a:off x="2717" y="2486"/>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6" name="Oval 22"/>
              <p:cNvSpPr>
                <a:spLocks noChangeArrowheads="1"/>
              </p:cNvSpPr>
              <p:nvPr/>
            </p:nvSpPr>
            <p:spPr bwMode="auto">
              <a:xfrm>
                <a:off x="2717" y="2998"/>
                <a:ext cx="1512"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7" name="Oval 23"/>
              <p:cNvSpPr>
                <a:spLocks noChangeArrowheads="1"/>
              </p:cNvSpPr>
              <p:nvPr/>
            </p:nvSpPr>
            <p:spPr bwMode="auto">
              <a:xfrm>
                <a:off x="2213" y="2951"/>
                <a:ext cx="1209" cy="79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8" name="Oval 24"/>
              <p:cNvSpPr>
                <a:spLocks noChangeArrowheads="1"/>
              </p:cNvSpPr>
              <p:nvPr/>
            </p:nvSpPr>
            <p:spPr bwMode="auto">
              <a:xfrm>
                <a:off x="1759" y="2579"/>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9" name="Oval 25"/>
              <p:cNvSpPr>
                <a:spLocks noChangeArrowheads="1"/>
              </p:cNvSpPr>
              <p:nvPr/>
            </p:nvSpPr>
            <p:spPr bwMode="auto">
              <a:xfrm>
                <a:off x="550" y="3184"/>
                <a:ext cx="131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0" name="Oval 26"/>
              <p:cNvSpPr>
                <a:spLocks noChangeArrowheads="1"/>
              </p:cNvSpPr>
              <p:nvPr/>
            </p:nvSpPr>
            <p:spPr bwMode="auto">
              <a:xfrm>
                <a:off x="3523" y="2718"/>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1" name="Rectangle 27"/>
              <p:cNvSpPr>
                <a:spLocks noChangeArrowheads="1"/>
              </p:cNvSpPr>
              <p:nvPr/>
            </p:nvSpPr>
            <p:spPr bwMode="auto">
              <a:xfrm>
                <a:off x="1236"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endParaRPr lang="en-GB" altLang="en-US" b="1">
                  <a:solidFill>
                    <a:schemeClr val="bg1"/>
                  </a:solidFill>
                </a:endParaRPr>
              </a:p>
              <a:p>
                <a:pPr algn="ctr">
                  <a:lnSpc>
                    <a:spcPct val="87000"/>
                  </a:lnSpc>
                </a:pPr>
                <a:r>
                  <a:rPr lang="en-GB" altLang="en-US" b="1">
                    <a:solidFill>
                      <a:schemeClr val="bg1"/>
                    </a:solidFill>
                  </a:rPr>
                  <a:t>Faults</a:t>
                </a:r>
                <a:endParaRPr lang="en-GB" altLang="en-US" b="1">
                  <a:solidFill>
                    <a:schemeClr val="bg1"/>
                  </a:solidFill>
                </a:endParaRPr>
              </a:p>
            </p:txBody>
          </p:sp>
          <p:sp>
            <p:nvSpPr>
              <p:cNvPr id="108602" name="Oval 28"/>
              <p:cNvSpPr>
                <a:spLocks noChangeArrowheads="1"/>
              </p:cNvSpPr>
              <p:nvPr/>
            </p:nvSpPr>
            <p:spPr bwMode="auto">
              <a:xfrm>
                <a:off x="704" y="3229"/>
                <a:ext cx="640" cy="323"/>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8" name="Group 29"/>
            <p:cNvGrpSpPr/>
            <p:nvPr/>
          </p:nvGrpSpPr>
          <p:grpSpPr bwMode="auto">
            <a:xfrm>
              <a:off x="3674" y="904"/>
              <a:ext cx="1814" cy="2885"/>
              <a:chOff x="3674" y="904"/>
              <a:chExt cx="1814" cy="2885"/>
            </a:xfrm>
          </p:grpSpPr>
          <p:sp>
            <p:nvSpPr>
              <p:cNvPr id="108579" name="Oval 30"/>
              <p:cNvSpPr>
                <a:spLocks noChangeArrowheads="1"/>
              </p:cNvSpPr>
              <p:nvPr/>
            </p:nvSpPr>
            <p:spPr bwMode="auto">
              <a:xfrm>
                <a:off x="3725" y="1648"/>
                <a:ext cx="1108" cy="74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0" name="Oval 31"/>
              <p:cNvSpPr>
                <a:spLocks noChangeArrowheads="1"/>
              </p:cNvSpPr>
              <p:nvPr/>
            </p:nvSpPr>
            <p:spPr bwMode="auto">
              <a:xfrm>
                <a:off x="3775" y="1229"/>
                <a:ext cx="907" cy="83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1" name="Oval 32"/>
              <p:cNvSpPr>
                <a:spLocks noChangeArrowheads="1"/>
              </p:cNvSpPr>
              <p:nvPr/>
            </p:nvSpPr>
            <p:spPr bwMode="auto">
              <a:xfrm>
                <a:off x="3977" y="904"/>
                <a:ext cx="907"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2" name="Oval 33"/>
              <p:cNvSpPr>
                <a:spLocks noChangeArrowheads="1"/>
              </p:cNvSpPr>
              <p:nvPr/>
            </p:nvSpPr>
            <p:spPr bwMode="auto">
              <a:xfrm>
                <a:off x="4128" y="2207"/>
                <a:ext cx="1310" cy="930"/>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3" name="Oval 34"/>
              <p:cNvSpPr>
                <a:spLocks noChangeArrowheads="1"/>
              </p:cNvSpPr>
              <p:nvPr/>
            </p:nvSpPr>
            <p:spPr bwMode="auto">
              <a:xfrm>
                <a:off x="4229" y="1276"/>
                <a:ext cx="1159" cy="83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4" name="Oval 35"/>
              <p:cNvSpPr>
                <a:spLocks noChangeArrowheads="1"/>
              </p:cNvSpPr>
              <p:nvPr/>
            </p:nvSpPr>
            <p:spPr bwMode="auto">
              <a:xfrm>
                <a:off x="4632" y="1788"/>
                <a:ext cx="756"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5" name="Oval 36"/>
              <p:cNvSpPr>
                <a:spLocks noChangeArrowheads="1"/>
              </p:cNvSpPr>
              <p:nvPr/>
            </p:nvSpPr>
            <p:spPr bwMode="auto">
              <a:xfrm>
                <a:off x="4581" y="2765"/>
                <a:ext cx="907" cy="97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6" name="Oval 37"/>
              <p:cNvSpPr>
                <a:spLocks noChangeArrowheads="1"/>
              </p:cNvSpPr>
              <p:nvPr/>
            </p:nvSpPr>
            <p:spPr bwMode="auto">
              <a:xfrm>
                <a:off x="3674" y="3184"/>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7" name="Oval 38"/>
              <p:cNvSpPr>
                <a:spLocks noChangeArrowheads="1"/>
              </p:cNvSpPr>
              <p:nvPr/>
            </p:nvSpPr>
            <p:spPr bwMode="auto">
              <a:xfrm>
                <a:off x="3775" y="2067"/>
                <a:ext cx="1260"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8" name="Oval 39"/>
              <p:cNvSpPr>
                <a:spLocks noChangeArrowheads="1"/>
              </p:cNvSpPr>
              <p:nvPr/>
            </p:nvSpPr>
            <p:spPr bwMode="auto">
              <a:xfrm>
                <a:off x="4229" y="997"/>
                <a:ext cx="1159" cy="65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9" name="Rectangle 40"/>
              <p:cNvSpPr>
                <a:spLocks noChangeArrowheads="1"/>
              </p:cNvSpPr>
              <p:nvPr/>
            </p:nvSpPr>
            <p:spPr bwMode="auto">
              <a:xfrm>
                <a:off x="4259" y="1248"/>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endParaRPr lang="en-GB" altLang="en-US" b="1">
                  <a:solidFill>
                    <a:schemeClr val="bg1"/>
                  </a:solidFill>
                </a:endParaRPr>
              </a:p>
              <a:p>
                <a:pPr algn="ctr">
                  <a:lnSpc>
                    <a:spcPct val="87000"/>
                  </a:lnSpc>
                </a:pPr>
                <a:r>
                  <a:rPr lang="en-GB" altLang="en-US" b="1">
                    <a:solidFill>
                      <a:schemeClr val="bg1"/>
                    </a:solidFill>
                  </a:rPr>
                  <a:t>Faults</a:t>
                </a:r>
                <a:endParaRPr lang="en-GB" altLang="en-US" b="1">
                  <a:solidFill>
                    <a:schemeClr val="bg1"/>
                  </a:solidFill>
                </a:endParaRPr>
              </a:p>
            </p:txBody>
          </p:sp>
          <p:sp>
            <p:nvSpPr>
              <p:cNvPr id="108590" name="Rectangle 41"/>
              <p:cNvSpPr>
                <a:spLocks noChangeArrowheads="1"/>
              </p:cNvSpPr>
              <p:nvPr/>
            </p:nvSpPr>
            <p:spPr bwMode="auto">
              <a:xfrm>
                <a:off x="4259"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endParaRPr lang="en-GB" altLang="en-US" b="1">
                  <a:solidFill>
                    <a:schemeClr val="bg1"/>
                  </a:solidFill>
                </a:endParaRPr>
              </a:p>
              <a:p>
                <a:pPr algn="ctr">
                  <a:lnSpc>
                    <a:spcPct val="87000"/>
                  </a:lnSpc>
                </a:pPr>
                <a:r>
                  <a:rPr lang="en-GB" altLang="en-US" b="1">
                    <a:solidFill>
                      <a:schemeClr val="bg1"/>
                    </a:solidFill>
                  </a:rPr>
                  <a:t>Faults</a:t>
                </a:r>
                <a:endParaRPr lang="en-GB" altLang="en-US" b="1">
                  <a:solidFill>
                    <a:schemeClr val="bg1"/>
                  </a:solidFill>
                </a:endParaRPr>
              </a:p>
            </p:txBody>
          </p:sp>
        </p:grpSp>
      </p:grpSp>
      <p:grpSp>
        <p:nvGrpSpPr>
          <p:cNvPr id="258090" name="Group 42"/>
          <p:cNvGrpSpPr/>
          <p:nvPr/>
        </p:nvGrpSpPr>
        <p:grpSpPr bwMode="auto">
          <a:xfrm>
            <a:off x="719138" y="5075238"/>
            <a:ext cx="1590675" cy="1154112"/>
            <a:chOff x="453" y="3197"/>
            <a:chExt cx="1002" cy="727"/>
          </a:xfrm>
        </p:grpSpPr>
        <p:grpSp>
          <p:nvGrpSpPr>
            <p:cNvPr id="108567" name="Group 43"/>
            <p:cNvGrpSpPr/>
            <p:nvPr/>
          </p:nvGrpSpPr>
          <p:grpSpPr bwMode="auto">
            <a:xfrm>
              <a:off x="715" y="3197"/>
              <a:ext cx="740" cy="588"/>
              <a:chOff x="715" y="3197"/>
              <a:chExt cx="740" cy="588"/>
            </a:xfrm>
          </p:grpSpPr>
          <p:grpSp>
            <p:nvGrpSpPr>
              <p:cNvPr id="108571" name="Group 44"/>
              <p:cNvGrpSpPr/>
              <p:nvPr/>
            </p:nvGrpSpPr>
            <p:grpSpPr bwMode="auto">
              <a:xfrm>
                <a:off x="756" y="3281"/>
                <a:ext cx="697" cy="504"/>
                <a:chOff x="756" y="3281"/>
                <a:chExt cx="697" cy="504"/>
              </a:xfrm>
            </p:grpSpPr>
            <p:sp>
              <p:nvSpPr>
                <p:cNvPr id="108575" name="Oval 45"/>
                <p:cNvSpPr>
                  <a:spLocks noChangeArrowheads="1"/>
                </p:cNvSpPr>
                <p:nvPr/>
              </p:nvSpPr>
              <p:spPr bwMode="auto">
                <a:xfrm>
                  <a:off x="806" y="3327"/>
                  <a:ext cx="647" cy="458"/>
                </a:xfrm>
                <a:prstGeom prst="ellipse">
                  <a:avLst/>
                </a:prstGeom>
                <a:solidFill>
                  <a:schemeClr val="tx1"/>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6" name="Oval 46"/>
                <p:cNvSpPr>
                  <a:spLocks noChangeArrowheads="1"/>
                </p:cNvSpPr>
                <p:nvPr/>
              </p:nvSpPr>
              <p:spPr bwMode="auto">
                <a:xfrm>
                  <a:off x="756" y="3281"/>
                  <a:ext cx="596" cy="271"/>
                </a:xfrm>
                <a:prstGeom prst="ellipse">
                  <a:avLst/>
                </a:prstGeom>
                <a:solidFill>
                  <a:srgbClr val="00CC66"/>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2" name="Group 47"/>
              <p:cNvGrpSpPr/>
              <p:nvPr/>
            </p:nvGrpSpPr>
            <p:grpSpPr bwMode="auto">
              <a:xfrm>
                <a:off x="715" y="3197"/>
                <a:ext cx="740" cy="263"/>
                <a:chOff x="715" y="3197"/>
                <a:chExt cx="740" cy="263"/>
              </a:xfrm>
            </p:grpSpPr>
            <p:sp>
              <p:nvSpPr>
                <p:cNvPr id="108573" name="Rectangle 48"/>
                <p:cNvSpPr>
                  <a:spLocks noChangeArrowheads="1"/>
                </p:cNvSpPr>
                <p:nvPr/>
              </p:nvSpPr>
              <p:spPr bwMode="auto">
                <a:xfrm>
                  <a:off x="723" y="3264"/>
                  <a:ext cx="732" cy="122"/>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4" name="Rectangle 49"/>
                <p:cNvSpPr>
                  <a:spLocks noChangeArrowheads="1"/>
                </p:cNvSpPr>
                <p:nvPr/>
              </p:nvSpPr>
              <p:spPr bwMode="auto">
                <a:xfrm>
                  <a:off x="715" y="3197"/>
                  <a:ext cx="132" cy="263"/>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grpSp>
          <p:nvGrpSpPr>
            <p:cNvPr id="108568" name="Group 50"/>
            <p:cNvGrpSpPr/>
            <p:nvPr/>
          </p:nvGrpSpPr>
          <p:grpSpPr bwMode="auto">
            <a:xfrm>
              <a:off x="453" y="3467"/>
              <a:ext cx="899" cy="457"/>
              <a:chOff x="453" y="3467"/>
              <a:chExt cx="899" cy="457"/>
            </a:xfrm>
          </p:grpSpPr>
          <p:sp>
            <p:nvSpPr>
              <p:cNvPr id="108569" name="Oval 51"/>
              <p:cNvSpPr>
                <a:spLocks noChangeArrowheads="1"/>
              </p:cNvSpPr>
              <p:nvPr/>
            </p:nvSpPr>
            <p:spPr bwMode="auto">
              <a:xfrm>
                <a:off x="453" y="3467"/>
                <a:ext cx="899" cy="457"/>
              </a:xfrm>
              <a:prstGeom prst="ellipse">
                <a:avLst/>
              </a:prstGeom>
              <a:solidFill>
                <a:schemeClr val="tx1"/>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0" name="Rectangle 52"/>
              <p:cNvSpPr>
                <a:spLocks noChangeArrowheads="1"/>
              </p:cNvSpPr>
              <p:nvPr/>
            </p:nvSpPr>
            <p:spPr bwMode="auto">
              <a:xfrm>
                <a:off x="543" y="3519"/>
                <a:ext cx="720"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may </a:t>
                </a:r>
                <a:endParaRPr lang="en-GB" altLang="en-US" sz="1800" b="1">
                  <a:solidFill>
                    <a:schemeClr val="bg1"/>
                  </a:solidFill>
                </a:endParaRPr>
              </a:p>
              <a:p>
                <a:pPr algn="ctr">
                  <a:lnSpc>
                    <a:spcPct val="90000"/>
                  </a:lnSpc>
                </a:pPr>
                <a:r>
                  <a:rPr lang="en-GB" altLang="en-US" sz="1800" b="1">
                    <a:solidFill>
                      <a:schemeClr val="bg1"/>
                    </a:solidFill>
                  </a:rPr>
                  <a:t>be here</a:t>
                </a:r>
                <a:endParaRPr lang="en-GB" altLang="en-US" sz="1800" b="1">
                  <a:solidFill>
                    <a:schemeClr val="bg1"/>
                  </a:solidFill>
                </a:endParaRPr>
              </a:p>
            </p:txBody>
          </p:sp>
        </p:grpSp>
      </p:grpSp>
      <p:grpSp>
        <p:nvGrpSpPr>
          <p:cNvPr id="258101" name="Group 53"/>
          <p:cNvGrpSpPr/>
          <p:nvPr/>
        </p:nvGrpSpPr>
        <p:grpSpPr bwMode="auto">
          <a:xfrm>
            <a:off x="6864350" y="554038"/>
            <a:ext cx="1617663" cy="1538287"/>
            <a:chOff x="4324" y="349"/>
            <a:chExt cx="1019" cy="969"/>
          </a:xfrm>
        </p:grpSpPr>
        <p:sp>
          <p:nvSpPr>
            <p:cNvPr id="108561" name="Oval 54"/>
            <p:cNvSpPr>
              <a:spLocks noChangeArrowheads="1"/>
            </p:cNvSpPr>
            <p:nvPr/>
          </p:nvSpPr>
          <p:spPr bwMode="auto">
            <a:xfrm>
              <a:off x="4888" y="1233"/>
              <a:ext cx="193" cy="85"/>
            </a:xfrm>
            <a:prstGeom prst="ellipse">
              <a:avLst/>
            </a:prstGeom>
            <a:solidFill>
              <a:schemeClr val="tx1"/>
            </a:solidFill>
            <a:ln w="127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2" name="Oval 55"/>
            <p:cNvSpPr>
              <a:spLocks noChangeArrowheads="1"/>
            </p:cNvSpPr>
            <p:nvPr/>
          </p:nvSpPr>
          <p:spPr bwMode="auto">
            <a:xfrm>
              <a:off x="4787" y="1047"/>
              <a:ext cx="395" cy="178"/>
            </a:xfrm>
            <a:prstGeom prst="ellipse">
              <a:avLst/>
            </a:prstGeom>
            <a:solidFill>
              <a:schemeClr val="tx1"/>
            </a:solidFill>
            <a:ln w="127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3" name="Oval 56"/>
            <p:cNvSpPr>
              <a:spLocks noChangeArrowheads="1"/>
            </p:cNvSpPr>
            <p:nvPr/>
          </p:nvSpPr>
          <p:spPr bwMode="auto">
            <a:xfrm>
              <a:off x="4686" y="814"/>
              <a:ext cx="546" cy="272"/>
            </a:xfrm>
            <a:prstGeom prst="ellipse">
              <a:avLst/>
            </a:prstGeom>
            <a:solidFill>
              <a:schemeClr val="tx1"/>
            </a:solidFill>
            <a:ln w="127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4" name="Oval 57"/>
            <p:cNvSpPr>
              <a:spLocks noChangeArrowheads="1"/>
            </p:cNvSpPr>
            <p:nvPr/>
          </p:nvSpPr>
          <p:spPr bwMode="auto">
            <a:xfrm>
              <a:off x="4535" y="582"/>
              <a:ext cx="748" cy="364"/>
            </a:xfrm>
            <a:prstGeom prst="ellipse">
              <a:avLst/>
            </a:prstGeom>
            <a:solidFill>
              <a:schemeClr val="tx1"/>
            </a:solidFill>
            <a:ln w="127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5" name="Oval 58"/>
            <p:cNvSpPr>
              <a:spLocks noChangeArrowheads="1"/>
            </p:cNvSpPr>
            <p:nvPr/>
          </p:nvSpPr>
          <p:spPr bwMode="auto">
            <a:xfrm>
              <a:off x="4324" y="349"/>
              <a:ext cx="1019" cy="457"/>
            </a:xfrm>
            <a:prstGeom prst="ellipse">
              <a:avLst/>
            </a:prstGeom>
            <a:solidFill>
              <a:schemeClr val="tx1"/>
            </a:solidFill>
            <a:ln w="127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6" name="Rectangle 59"/>
            <p:cNvSpPr>
              <a:spLocks noChangeArrowheads="1"/>
            </p:cNvSpPr>
            <p:nvPr/>
          </p:nvSpPr>
          <p:spPr bwMode="auto">
            <a:xfrm>
              <a:off x="4365" y="401"/>
              <a:ext cx="936"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think</a:t>
              </a:r>
              <a:endParaRPr lang="en-GB" altLang="en-US" sz="1800" b="1">
                <a:solidFill>
                  <a:schemeClr val="bg1"/>
                </a:solidFill>
              </a:endParaRPr>
            </a:p>
            <a:p>
              <a:pPr algn="ctr">
                <a:lnSpc>
                  <a:spcPct val="90000"/>
                </a:lnSpc>
              </a:pPr>
              <a:r>
                <a:rPr lang="en-GB" altLang="en-US" sz="1800" b="1">
                  <a:solidFill>
                    <a:schemeClr val="bg1"/>
                  </a:solidFill>
                </a:rPr>
                <a:t>you are here</a:t>
              </a:r>
              <a:endParaRPr lang="en-GB" altLang="en-US" sz="1800" b="1">
                <a:solidFill>
                  <a:schemeClr val="bg1"/>
                </a:solidFill>
              </a:endParaRPr>
            </a:p>
          </p:txBody>
        </p:sp>
      </p:grpSp>
      <p:grpSp>
        <p:nvGrpSpPr>
          <p:cNvPr id="258108" name="Group 60"/>
          <p:cNvGrpSpPr/>
          <p:nvPr/>
        </p:nvGrpSpPr>
        <p:grpSpPr bwMode="auto">
          <a:xfrm>
            <a:off x="4337050" y="1285875"/>
            <a:ext cx="1333500" cy="5405438"/>
            <a:chOff x="2732" y="810"/>
            <a:chExt cx="840" cy="3405"/>
          </a:xfrm>
        </p:grpSpPr>
        <p:sp>
          <p:nvSpPr>
            <p:cNvPr id="108557" name="Line 61"/>
            <p:cNvSpPr>
              <a:spLocks noChangeShapeType="1"/>
            </p:cNvSpPr>
            <p:nvPr/>
          </p:nvSpPr>
          <p:spPr bwMode="auto">
            <a:xfrm>
              <a:off x="3120" y="810"/>
              <a:ext cx="0" cy="3165"/>
            </a:xfrm>
            <a:prstGeom prst="line">
              <a:avLst/>
            </a:prstGeom>
            <a:noFill/>
            <a:ln w="50800">
              <a:solidFill>
                <a:schemeClr val="accent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8" name="Rectangle 62"/>
            <p:cNvSpPr>
              <a:spLocks noChangeArrowheads="1"/>
            </p:cNvSpPr>
            <p:nvPr/>
          </p:nvSpPr>
          <p:spPr bwMode="blackWhite">
            <a:xfrm>
              <a:off x="2732" y="2775"/>
              <a:ext cx="840" cy="500"/>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accent1"/>
                  </a:solidFill>
                </a:rPr>
                <a:t>Test</a:t>
              </a:r>
              <a:endParaRPr lang="en-GB" altLang="en-US" sz="2800" b="1">
                <a:solidFill>
                  <a:schemeClr val="accent1"/>
                </a:solidFill>
              </a:endParaRPr>
            </a:p>
            <a:p>
              <a:pPr algn="ctr">
                <a:lnSpc>
                  <a:spcPct val="87000"/>
                </a:lnSpc>
              </a:pPr>
              <a:r>
                <a:rPr lang="en-GB" altLang="en-US" sz="2800" b="1">
                  <a:solidFill>
                    <a:schemeClr val="accent1"/>
                  </a:solidFill>
                </a:rPr>
                <a:t>Quality</a:t>
              </a:r>
              <a:endParaRPr lang="en-GB" altLang="en-US" sz="2800" b="1">
                <a:solidFill>
                  <a:schemeClr val="accent1"/>
                </a:solidFill>
              </a:endParaRPr>
            </a:p>
          </p:txBody>
        </p:sp>
        <p:sp useBgFill="1">
          <p:nvSpPr>
            <p:cNvPr id="108559" name="Rectangle 63"/>
            <p:cNvSpPr>
              <a:spLocks noChangeArrowheads="1"/>
            </p:cNvSpPr>
            <p:nvPr/>
          </p:nvSpPr>
          <p:spPr bwMode="blackWhite">
            <a:xfrm>
              <a:off x="2856" y="3954"/>
              <a:ext cx="52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Low</a:t>
              </a:r>
              <a:endParaRPr lang="en-GB" altLang="en-US" sz="2800" b="1">
                <a:solidFill>
                  <a:schemeClr val="accent1"/>
                </a:solidFill>
              </a:endParaRPr>
            </a:p>
          </p:txBody>
        </p:sp>
        <p:sp useBgFill="1">
          <p:nvSpPr>
            <p:cNvPr id="108560" name="Rectangle 64"/>
            <p:cNvSpPr>
              <a:spLocks noChangeArrowheads="1"/>
            </p:cNvSpPr>
            <p:nvPr/>
          </p:nvSpPr>
          <p:spPr bwMode="blackWhite">
            <a:xfrm>
              <a:off x="2823" y="1149"/>
              <a:ext cx="57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High</a:t>
              </a:r>
              <a:endParaRPr lang="en-GB" altLang="en-US" sz="2800" b="1">
                <a:solidFill>
                  <a:schemeClr val="accent1"/>
                </a:solidFill>
              </a:endParaRPr>
            </a:p>
          </p:txBody>
        </p:sp>
      </p:grpSp>
      <p:grpSp>
        <p:nvGrpSpPr>
          <p:cNvPr id="108551" name="Group 65"/>
          <p:cNvGrpSpPr/>
          <p:nvPr/>
        </p:nvGrpSpPr>
        <p:grpSpPr bwMode="auto">
          <a:xfrm>
            <a:off x="28575" y="3014663"/>
            <a:ext cx="9799638" cy="836612"/>
            <a:chOff x="18" y="1899"/>
            <a:chExt cx="6173" cy="527"/>
          </a:xfrm>
        </p:grpSpPr>
        <p:sp>
          <p:nvSpPr>
            <p:cNvPr id="108553" name="Rectangle 66"/>
            <p:cNvSpPr>
              <a:spLocks noChangeArrowheads="1"/>
            </p:cNvSpPr>
            <p:nvPr/>
          </p:nvSpPr>
          <p:spPr bwMode="auto">
            <a:xfrm>
              <a:off x="725" y="2160"/>
              <a:ext cx="184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folHlink"/>
                  </a:solidFill>
                </a:rPr>
                <a:t>Software Quality</a:t>
              </a:r>
              <a:endParaRPr lang="en-GB" altLang="en-US" sz="2800" b="1">
                <a:solidFill>
                  <a:schemeClr val="folHlink"/>
                </a:solidFill>
              </a:endParaRPr>
            </a:p>
          </p:txBody>
        </p:sp>
        <p:sp>
          <p:nvSpPr>
            <p:cNvPr id="108554" name="Line 67"/>
            <p:cNvSpPr>
              <a:spLocks noChangeShapeType="1"/>
            </p:cNvSpPr>
            <p:nvPr/>
          </p:nvSpPr>
          <p:spPr bwMode="auto">
            <a:xfrm>
              <a:off x="449" y="2160"/>
              <a:ext cx="5392" cy="0"/>
            </a:xfrm>
            <a:prstGeom prst="line">
              <a:avLst/>
            </a:prstGeom>
            <a:noFill/>
            <a:ln w="50800">
              <a:solidFill>
                <a:schemeClr val="folHlink"/>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5" name="Rectangle 68"/>
            <p:cNvSpPr>
              <a:spLocks noChangeArrowheads="1"/>
            </p:cNvSpPr>
            <p:nvPr/>
          </p:nvSpPr>
          <p:spPr bwMode="auto">
            <a:xfrm>
              <a:off x="18" y="1899"/>
              <a:ext cx="52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Low</a:t>
              </a:r>
              <a:endParaRPr lang="en-GB" altLang="en-US" sz="2800" b="1">
                <a:solidFill>
                  <a:schemeClr val="folHlink"/>
                </a:solidFill>
              </a:endParaRPr>
            </a:p>
          </p:txBody>
        </p:sp>
        <p:sp>
          <p:nvSpPr>
            <p:cNvPr id="108556" name="Rectangle 69"/>
            <p:cNvSpPr>
              <a:spLocks noChangeArrowheads="1"/>
            </p:cNvSpPr>
            <p:nvPr/>
          </p:nvSpPr>
          <p:spPr bwMode="auto">
            <a:xfrm>
              <a:off x="5613" y="1899"/>
              <a:ext cx="57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High</a:t>
              </a:r>
              <a:endParaRPr lang="en-GB" altLang="en-US" sz="2800" b="1">
                <a:solidFill>
                  <a:schemeClr val="folHlink"/>
                </a:solidFill>
              </a:endParaRPr>
            </a:p>
          </p:txBody>
        </p:sp>
      </p:grpSp>
      <p:sp>
        <p:nvSpPr>
          <p:cNvPr id="108552" name="Rectangle 70"/>
          <p:cNvSpPr>
            <a:spLocks noGrp="1" noChangeArrowheads="1"/>
          </p:cNvSpPr>
          <p:nvPr>
            <p:ph type="title"/>
          </p:nvPr>
        </p:nvSpPr>
        <p:spPr/>
        <p:txBody>
          <a:bodyPr/>
          <a:lstStyle/>
          <a:p>
            <a:r>
              <a:rPr lang="en-GB" altLang="en-US"/>
              <a:t>Assessing software quality</a:t>
            </a:r>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8056"/>
                                        </p:tgtEl>
                                        <p:attrNameLst>
                                          <p:attrName>style.visibility</p:attrName>
                                        </p:attrNameLst>
                                      </p:cBhvr>
                                      <p:to>
                                        <p:strVal val="visible"/>
                                      </p:to>
                                    </p:set>
                                    <p:animEffect transition="in" filter="dissolve">
                                      <p:cBhvr>
                                        <p:cTn id="7" dur="500"/>
                                        <p:tgtEl>
                                          <p:spTgt spid="2580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8050"/>
                                        </p:tgtEl>
                                        <p:attrNameLst>
                                          <p:attrName>style.visibility</p:attrName>
                                        </p:attrNameLst>
                                      </p:cBhvr>
                                      <p:to>
                                        <p:strVal val="visible"/>
                                      </p:to>
                                    </p:set>
                                    <p:animEffect transition="in" filter="dissolve">
                                      <p:cBhvr>
                                        <p:cTn id="12" dur="500"/>
                                        <p:tgtEl>
                                          <p:spTgt spid="2580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8063"/>
                                        </p:tgtEl>
                                        <p:attrNameLst>
                                          <p:attrName>style.visibility</p:attrName>
                                        </p:attrNameLst>
                                      </p:cBhvr>
                                      <p:to>
                                        <p:strVal val="visible"/>
                                      </p:to>
                                    </p:set>
                                    <p:animEffect transition="in" filter="dissolve">
                                      <p:cBhvr>
                                        <p:cTn id="17" dur="500"/>
                                        <p:tgtEl>
                                          <p:spTgt spid="258063"/>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58101"/>
                                        </p:tgtEl>
                                        <p:attrNameLst>
                                          <p:attrName>style.visibility</p:attrName>
                                        </p:attrNameLst>
                                      </p:cBhvr>
                                      <p:to>
                                        <p:strVal val="visible"/>
                                      </p:to>
                                    </p:set>
                                    <p:animEffect transition="in" filter="dissolve">
                                      <p:cBhvr>
                                        <p:cTn id="21" dur="500"/>
                                        <p:tgtEl>
                                          <p:spTgt spid="258101"/>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258090"/>
                                        </p:tgtEl>
                                        <p:attrNameLst>
                                          <p:attrName>style.visibility</p:attrName>
                                        </p:attrNameLst>
                                      </p:cBhvr>
                                      <p:to>
                                        <p:strVal val="visible"/>
                                      </p:to>
                                    </p:set>
                                    <p:animEffect transition="in" filter="dissolve">
                                      <p:cBhvr>
                                        <p:cTn id="25" dur="500"/>
                                        <p:tgtEl>
                                          <p:spTgt spid="25809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58108"/>
                                        </p:tgtEl>
                                        <p:attrNameLst>
                                          <p:attrName>style.visibility</p:attrName>
                                        </p:attrNameLst>
                                      </p:cBhvr>
                                      <p:to>
                                        <p:strVal val="visible"/>
                                      </p:to>
                                    </p:set>
                                    <p:animEffect transition="in" filter="wipe(down)">
                                      <p:cBhvr>
                                        <p:cTn id="30" dur="500"/>
                                        <p:tgtEl>
                                          <p:spTgt spid="258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r>
              <a:rPr lang="en-GB" altLang="en-US"/>
              <a:t>Independence</a:t>
            </a:r>
            <a:endParaRPr lang="en-GB" altLang="en-US"/>
          </a:p>
        </p:txBody>
      </p:sp>
      <p:sp>
        <p:nvSpPr>
          <p:cNvPr id="208899" name="Rectangle 3"/>
          <p:cNvSpPr>
            <a:spLocks noGrp="1" noChangeArrowheads="1"/>
          </p:cNvSpPr>
          <p:nvPr>
            <p:ph idx="1"/>
          </p:nvPr>
        </p:nvSpPr>
        <p:spPr/>
        <p:txBody>
          <a:bodyPr/>
          <a:lstStyle/>
          <a:p>
            <a:pPr marL="0" indent="0">
              <a:buNone/>
              <a:defRPr/>
            </a:pPr>
            <a:r>
              <a:rPr lang="en-GB" altLang="en-US" b="1" dirty="0"/>
              <a:t>Test one’s own work?</a:t>
            </a:r>
            <a:endParaRPr lang="en-GB" altLang="en-US" b="1" dirty="0"/>
          </a:p>
          <a:p>
            <a:pPr>
              <a:defRPr/>
            </a:pPr>
            <a:r>
              <a:rPr lang="en-GB" altLang="en-US" dirty="0"/>
              <a:t> Find 30% - 50% of your own faults</a:t>
            </a:r>
            <a:endParaRPr lang="en-GB" altLang="en-US" dirty="0"/>
          </a:p>
          <a:p>
            <a:pPr>
              <a:defRPr/>
            </a:pPr>
            <a:r>
              <a:rPr lang="en-GB" altLang="en-US" dirty="0"/>
              <a:t> Same assumptions and thought processes</a:t>
            </a:r>
            <a:endParaRPr lang="en-GB" altLang="en-US" dirty="0"/>
          </a:p>
          <a:p>
            <a:pPr>
              <a:defRPr/>
            </a:pPr>
            <a:r>
              <a:rPr lang="en-GB" altLang="en-US" dirty="0"/>
              <a:t> See what one meant or wants to see, not what is there</a:t>
            </a:r>
            <a:endParaRPr lang="en-GB" altLang="en-US" dirty="0"/>
          </a:p>
          <a:p>
            <a:pPr>
              <a:defRPr/>
            </a:pPr>
            <a:r>
              <a:rPr lang="en-GB" altLang="en-US" dirty="0"/>
              <a:t> Emotional attachment </a:t>
            </a:r>
            <a:endParaRPr lang="en-GB" altLang="en-US" dirty="0"/>
          </a:p>
          <a:p>
            <a:pPr lvl="1">
              <a:defRPr/>
            </a:pPr>
            <a:r>
              <a:rPr lang="en-GB" altLang="en-US" dirty="0"/>
              <a:t> Don’t want to find faults</a:t>
            </a:r>
            <a:endParaRPr lang="en-GB" altLang="en-US" dirty="0"/>
          </a:p>
          <a:p>
            <a:pPr lvl="1">
              <a:defRPr/>
            </a:pPr>
            <a:r>
              <a:rPr lang="en-GB" altLang="en-US" dirty="0"/>
              <a:t> Actively want NOT to find faults</a:t>
            </a:r>
            <a:endParaRPr lang="en-GB" altLang="en-US" dirty="0"/>
          </a:p>
          <a:p>
            <a:pPr>
              <a:defRPr/>
            </a:pPr>
            <a:endParaRPr lang="en-GB" altLang="en-US" dirty="0"/>
          </a:p>
          <a:p>
            <a:pPr lvl="1">
              <a:defRPr/>
            </a:pPr>
            <a:endParaRPr lang="en-GB"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r>
              <a:rPr lang="en-GB" altLang="en-US" dirty="0"/>
              <a:t>Levels of independence</a:t>
            </a:r>
            <a:endParaRPr lang="en-GB" altLang="en-US" dirty="0"/>
          </a:p>
        </p:txBody>
      </p:sp>
      <p:sp>
        <p:nvSpPr>
          <p:cNvPr id="124930" name="Rectangle 3"/>
          <p:cNvSpPr>
            <a:spLocks noGrp="1" noChangeArrowheads="1"/>
          </p:cNvSpPr>
          <p:nvPr>
            <p:ph idx="1"/>
          </p:nvPr>
        </p:nvSpPr>
        <p:spPr/>
        <p:txBody>
          <a:bodyPr/>
          <a:lstStyle/>
          <a:p>
            <a:pPr marL="457200" indent="-457200">
              <a:buFont typeface="+mj-lt"/>
              <a:buAutoNum type="arabicPeriod"/>
            </a:pPr>
            <a:r>
              <a:rPr lang="en-GB" altLang="en-US" dirty="0"/>
              <a:t>None: tests designed by the person who wrote the software</a:t>
            </a:r>
            <a:endParaRPr lang="en-GB" altLang="en-US" dirty="0"/>
          </a:p>
          <a:p>
            <a:pPr marL="457200" indent="-457200">
              <a:buFont typeface="+mj-lt"/>
              <a:buAutoNum type="arabicPeriod"/>
            </a:pPr>
            <a:r>
              <a:rPr lang="en-GB" altLang="en-US" dirty="0"/>
              <a:t>Tests designed by a different person w/I the dev team</a:t>
            </a:r>
            <a:endParaRPr lang="en-GB" altLang="en-US" dirty="0"/>
          </a:p>
          <a:p>
            <a:pPr marL="457200" indent="-457200">
              <a:buFont typeface="+mj-lt"/>
              <a:buAutoNum type="arabicPeriod"/>
            </a:pPr>
            <a:r>
              <a:rPr lang="en-GB" altLang="en-US" dirty="0"/>
              <a:t>Tests designed by someone from a different department or team </a:t>
            </a:r>
            <a:r>
              <a:rPr lang="en-GB" altLang="en-US" sz="2400" dirty="0">
                <a:solidFill>
                  <a:schemeClr val="folHlink"/>
                </a:solidFill>
              </a:rPr>
              <a:t>(e.g. test team)</a:t>
            </a:r>
            <a:endParaRPr lang="en-GB" altLang="en-US" dirty="0"/>
          </a:p>
          <a:p>
            <a:pPr marL="457200" indent="-457200">
              <a:buFont typeface="+mj-lt"/>
              <a:buAutoNum type="arabicPeriod"/>
            </a:pPr>
            <a:r>
              <a:rPr lang="en-GB" altLang="en-US" dirty="0"/>
              <a:t>Tests designed by someone from a different organisation </a:t>
            </a:r>
            <a:r>
              <a:rPr lang="en-GB" altLang="en-US" sz="2400" dirty="0">
                <a:solidFill>
                  <a:schemeClr val="folHlink"/>
                </a:solidFill>
              </a:rPr>
              <a:t>(e.g. agency)</a:t>
            </a:r>
            <a:endParaRPr lang="en-GB" altLang="en-US" dirty="0"/>
          </a:p>
          <a:p>
            <a:pPr marL="457200" indent="-457200">
              <a:buFont typeface="+mj-lt"/>
              <a:buAutoNum type="arabicPeriod"/>
            </a:pPr>
            <a:r>
              <a:rPr lang="en-GB" altLang="en-US" dirty="0"/>
              <a:t>Tests generated by a tool </a:t>
            </a:r>
            <a:r>
              <a:rPr lang="en-GB" altLang="en-US" sz="2400" dirty="0">
                <a:solidFill>
                  <a:schemeClr val="folHlink"/>
                </a:solidFill>
              </a:rPr>
              <a:t>(low quality tests?)</a:t>
            </a:r>
            <a:endParaRPr lang="en-GB"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Human Psychology &amp; Testing</a:t>
            </a:r>
            <a:endParaRPr lang="en-GB" dirty="0"/>
          </a:p>
        </p:txBody>
      </p:sp>
      <p:sp>
        <p:nvSpPr>
          <p:cNvPr id="3" name="Content Placeholder 2"/>
          <p:cNvSpPr>
            <a:spLocks noGrp="1"/>
          </p:cNvSpPr>
          <p:nvPr>
            <p:ph idx="1"/>
          </p:nvPr>
        </p:nvSpPr>
        <p:spPr/>
        <p:txBody>
          <a:bodyPr/>
          <a:lstStyle/>
          <a:p>
            <a:r>
              <a:rPr lang="en-GB" dirty="0"/>
              <a:t>Identifying defects may be perceived as </a:t>
            </a:r>
            <a:r>
              <a:rPr lang="en-GB" dirty="0">
                <a:solidFill>
                  <a:srgbClr val="C00000"/>
                </a:solidFill>
              </a:rPr>
              <a:t>criticism</a:t>
            </a:r>
            <a:r>
              <a:rPr lang="en-GB" dirty="0"/>
              <a:t> of the product and of its author.</a:t>
            </a:r>
            <a:endParaRPr lang="en-GB" dirty="0"/>
          </a:p>
          <a:p>
            <a:r>
              <a:rPr lang="en-GB" dirty="0">
                <a:solidFill>
                  <a:srgbClr val="C00000"/>
                </a:solidFill>
              </a:rPr>
              <a:t>Confirmation bias </a:t>
            </a:r>
            <a:r>
              <a:rPr lang="en-GB" dirty="0"/>
              <a:t>can make it difficult to accept information that disagree with currently held beliefs,</a:t>
            </a:r>
            <a:endParaRPr lang="en-GB" dirty="0"/>
          </a:p>
          <a:p>
            <a:r>
              <a:rPr lang="en-GB" dirty="0">
                <a:solidFill>
                  <a:srgbClr val="C00000"/>
                </a:solidFill>
              </a:rPr>
              <a:t>Cognitive biases </a:t>
            </a:r>
            <a:r>
              <a:rPr lang="en-GB" dirty="0"/>
              <a:t>may make it difficult for people to understand or accept information produced by testing.</a:t>
            </a:r>
            <a:endParaRPr lang="en-GB" dirty="0"/>
          </a:p>
          <a:p>
            <a:r>
              <a:rPr lang="en-GB" dirty="0"/>
              <a:t>It is a </a:t>
            </a:r>
            <a:r>
              <a:rPr lang="en-GB" dirty="0">
                <a:solidFill>
                  <a:srgbClr val="C00000"/>
                </a:solidFill>
              </a:rPr>
              <a:t>common human trait </a:t>
            </a:r>
            <a:r>
              <a:rPr lang="en-GB" dirty="0"/>
              <a:t>to blame the bearer of bad news.</a:t>
            </a:r>
            <a:endParaRPr lang="en-GB" dirty="0"/>
          </a:p>
        </p:txBody>
      </p:sp>
      <p:sp>
        <p:nvSpPr>
          <p:cNvPr id="5" name="Striped Right Arrow 4"/>
          <p:cNvSpPr/>
          <p:nvPr/>
        </p:nvSpPr>
        <p:spPr>
          <a:xfrm>
            <a:off x="157322" y="5731167"/>
            <a:ext cx="766766" cy="480178"/>
          </a:xfrm>
          <a:prstGeom prst="stripedRightArrow">
            <a:avLst>
              <a:gd name="adj1" fmla="val 50000"/>
              <a:gd name="adj2" fmla="val 61582"/>
            </a:avLst>
          </a:prstGeom>
          <a:solidFill>
            <a:srgbClr val="F49097"/>
          </a:solidFill>
          <a:ln w="25400">
            <a:solidFill>
              <a:srgbClr val="789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p:cNvSpPr txBox="1"/>
          <p:nvPr/>
        </p:nvSpPr>
        <p:spPr>
          <a:xfrm>
            <a:off x="1035927" y="5096547"/>
            <a:ext cx="8077200" cy="1393395"/>
          </a:xfrm>
          <a:prstGeom prst="rect">
            <a:avLst/>
          </a:prstGeom>
          <a:noFill/>
        </p:spPr>
        <p:txBody>
          <a:bodyPr wrap="square">
            <a:spAutoFit/>
          </a:bodyPr>
          <a:lstStyle/>
          <a:p>
            <a:pPr marL="185420" marR="0" lvl="0" indent="-185420" algn="l" defTabSz="742950" rtl="0" eaLnBrk="1" fontAlgn="auto" latinLnBrk="0" hangingPunct="1">
              <a:lnSpc>
                <a:spcPct val="110000"/>
              </a:lnSpc>
              <a:spcBef>
                <a:spcPts val="810"/>
              </a:spcBef>
              <a:spcAft>
                <a:spcPts val="0"/>
              </a:spcAft>
              <a:buClr>
                <a:srgbClr val="7897AB"/>
              </a:buClr>
              <a:buSzTx/>
              <a:buFont typeface="Adobe Caslon Pro Bold" panose="0205050205050A020403" pitchFamily="18" charset="77"/>
              <a:buChar char="•"/>
              <a:defRPr/>
            </a:pPr>
            <a:r>
              <a:rPr lang="en-SG" sz="2400" kern="1200" dirty="0">
                <a:solidFill>
                  <a:prstClr val="black">
                    <a:lumMod val="75000"/>
                    <a:lumOff val="25000"/>
                  </a:prstClr>
                </a:solidFill>
                <a:latin typeface="Calibri" panose="020F0502020204030204" pitchFamily="34" charset="0"/>
                <a:ea typeface="+mn-ea"/>
                <a:cs typeface="+mn-cs"/>
              </a:rPr>
              <a:t>S</a:t>
            </a:r>
            <a:r>
              <a:rPr kumimoji="0" lang="en-SG" sz="24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mn-ea"/>
                <a:cs typeface="+mn-cs"/>
              </a:rPr>
              <a:t>ome</a:t>
            </a: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 people may perceive testing as a destructive activity</a:t>
            </a:r>
            <a:endPar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endParaRPr>
          </a:p>
          <a:p>
            <a:pPr marL="185420" marR="0" lvl="0" indent="-185420" algn="l" defTabSz="742950" rtl="0" eaLnBrk="1" fontAlgn="auto" latinLnBrk="0" hangingPunct="1">
              <a:lnSpc>
                <a:spcPct val="110000"/>
              </a:lnSpc>
              <a:spcBef>
                <a:spcPts val="810"/>
              </a:spcBef>
              <a:spcAft>
                <a:spcPts val="0"/>
              </a:spcAft>
              <a:buClr>
                <a:srgbClr val="7897AB"/>
              </a:buClr>
              <a:buSzTx/>
              <a:buFont typeface="Adobe Caslon Pro Bold" panose="0205050205050A020403" pitchFamily="18" charset="77"/>
              <a:buChar char="•"/>
              <a:defRPr/>
            </a:pP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Try to reduce these perceptions by having the right attitudes, and communicating in a constructive way.</a:t>
            </a:r>
            <a:endPar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Attitudes &amp; Communications</a:t>
            </a:r>
            <a:endParaRPr lang="en-GB" dirty="0"/>
          </a:p>
        </p:txBody>
      </p:sp>
      <p:sp>
        <p:nvSpPr>
          <p:cNvPr id="3" name="Content Placeholder 2"/>
          <p:cNvSpPr>
            <a:spLocks noGrp="1"/>
          </p:cNvSpPr>
          <p:nvPr>
            <p:ph idx="1"/>
          </p:nvPr>
        </p:nvSpPr>
        <p:spPr>
          <a:xfrm>
            <a:off x="762156" y="1579157"/>
            <a:ext cx="8462810" cy="5050243"/>
          </a:xfrm>
        </p:spPr>
        <p:txBody>
          <a:bodyPr>
            <a:normAutofit fontScale="92500" lnSpcReduction="20000"/>
          </a:bodyPr>
          <a:lstStyle/>
          <a:p>
            <a:r>
              <a:rPr lang="en-GB" dirty="0"/>
              <a:t>Start with collaboration rather than battles. Remind everyone of the common goal of better quality systems.</a:t>
            </a:r>
            <a:endParaRPr lang="en-GB" dirty="0"/>
          </a:p>
          <a:p>
            <a:r>
              <a:rPr lang="en-GB" dirty="0"/>
              <a:t>Emphasize the benefits of testing. </a:t>
            </a:r>
            <a:endParaRPr lang="en-GB" dirty="0"/>
          </a:p>
          <a:p>
            <a:pPr lvl="1"/>
            <a:r>
              <a:rPr lang="en-GB" dirty="0"/>
              <a:t>for the authors, defect information can help them improve their work products and their skills. </a:t>
            </a:r>
            <a:endParaRPr lang="en-GB" dirty="0"/>
          </a:p>
          <a:p>
            <a:pPr lvl="1"/>
            <a:r>
              <a:rPr lang="en-GB" dirty="0"/>
              <a:t>for the organization, defects found and fixed during testing will save time and money and reduce overall risk to product quality</a:t>
            </a:r>
            <a:endParaRPr lang="en-GB" dirty="0"/>
          </a:p>
          <a:p>
            <a:r>
              <a:rPr lang="en-GB" dirty="0"/>
              <a:t>Communicate test results and other findings in a neutral, fact-focused way without criticizing the person who created the defective item. </a:t>
            </a:r>
            <a:endParaRPr lang="en-GB" dirty="0"/>
          </a:p>
          <a:p>
            <a:r>
              <a:rPr lang="en-GB" dirty="0"/>
              <a:t>Write objective and factual defect reports and review findings</a:t>
            </a:r>
            <a:endParaRPr lang="en-GB" dirty="0"/>
          </a:p>
          <a:p>
            <a:r>
              <a:rPr lang="en-GB" dirty="0"/>
              <a:t>Try to understand how the other person feels and the reasons they may react negatively to the information.</a:t>
            </a:r>
            <a:endParaRPr lang="en-GB" dirty="0"/>
          </a:p>
          <a:p>
            <a:r>
              <a:rPr lang="en-GB" dirty="0"/>
              <a:t>Confirm that the other person has understood what has been said and vice versa.</a:t>
            </a:r>
            <a:endParaRPr lang="en-GB" dirty="0"/>
          </a:p>
          <a:p>
            <a:endParaRPr lang="en-GB" dirty="0"/>
          </a:p>
          <a:p>
            <a:endParaRPr lang="en-GB"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noFill/>
        </p:spPr>
        <p:txBody>
          <a:bodyPr/>
          <a:lstStyle/>
          <a:p>
            <a:r>
              <a:rPr lang="en-GB" altLang="en-US"/>
              <a:t>A traditional testing approach</a:t>
            </a:r>
            <a:endParaRPr lang="en-GB" altLang="en-US"/>
          </a:p>
        </p:txBody>
      </p:sp>
      <p:sp>
        <p:nvSpPr>
          <p:cNvPr id="195587" name="Rectangle 3"/>
          <p:cNvSpPr>
            <a:spLocks noGrp="1" noChangeArrowheads="1"/>
          </p:cNvSpPr>
          <p:nvPr>
            <p:ph idx="1"/>
          </p:nvPr>
        </p:nvSpPr>
        <p:spPr>
          <a:xfrm>
            <a:off x="609600" y="1676400"/>
            <a:ext cx="8420100" cy="4267200"/>
          </a:xfrm>
        </p:spPr>
        <p:txBody>
          <a:bodyPr/>
          <a:lstStyle/>
          <a:p>
            <a:pPr>
              <a:defRPr/>
            </a:pPr>
            <a:r>
              <a:rPr lang="en-GB" altLang="en-US" dirty="0"/>
              <a:t> Show that the system:</a:t>
            </a:r>
            <a:endParaRPr lang="en-GB" altLang="en-US" dirty="0"/>
          </a:p>
          <a:p>
            <a:pPr lvl="1">
              <a:defRPr/>
            </a:pPr>
            <a:r>
              <a:rPr lang="en-GB" altLang="en-US" dirty="0"/>
              <a:t> does what it should</a:t>
            </a:r>
            <a:endParaRPr lang="en-GB" altLang="en-US" dirty="0"/>
          </a:p>
          <a:p>
            <a:pPr lvl="1">
              <a:defRPr/>
            </a:pPr>
            <a:r>
              <a:rPr lang="en-GB" altLang="en-US" dirty="0"/>
              <a:t> doesn't do what it shouldn't</a:t>
            </a:r>
            <a:endParaRPr lang="en-GB" altLang="en-US" dirty="0"/>
          </a:p>
        </p:txBody>
      </p:sp>
      <p:sp>
        <p:nvSpPr>
          <p:cNvPr id="195588" name="Rectangle 4"/>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easy test cases</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95589" name="Rectangle 5"/>
          <p:cNvSpPr>
            <a:spLocks noChangeArrowheads="1"/>
          </p:cNvSpPr>
          <p:nvPr/>
        </p:nvSpPr>
        <p:spPr bwMode="auto">
          <a:xfrm>
            <a:off x="2527300" y="3378200"/>
            <a:ext cx="4330700" cy="1161829"/>
          </a:xfrm>
          <a:prstGeom prst="rect">
            <a:avLst/>
          </a:prstGeom>
          <a:solidFill>
            <a:srgbClr val="D885A3"/>
          </a:solidFill>
          <a:ln w="9525">
            <a:noFill/>
            <a:miter lim="800000"/>
          </a:ln>
          <a:effectLst>
            <a:outerShdw dist="107763" dir="2700000" algn="ctr" rotWithShape="0">
              <a:schemeClr val="bg2"/>
            </a:outerShdw>
          </a:effectLst>
        </p:spPr>
        <p:txBody>
          <a:bodyPr wrap="square"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show working</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works</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95590" name="Rectangle 6"/>
          <p:cNvSpPr>
            <a:spLocks noChangeArrowheads="1"/>
          </p:cNvSpPr>
          <p:nvPr/>
        </p:nvSpPr>
        <p:spPr bwMode="auto">
          <a:xfrm>
            <a:off x="4956175" y="5595938"/>
            <a:ext cx="3946525" cy="444500"/>
          </a:xfrm>
          <a:prstGeom prst="rect">
            <a:avLst/>
          </a:prstGeom>
          <a:solidFill>
            <a:srgbClr val="C00000"/>
          </a:solidFill>
          <a:ln w="9525">
            <a:noFill/>
            <a:miter lim="800000"/>
          </a:ln>
          <a:effectLst>
            <a:outerShdw dist="107763" dir="2700000" algn="ctr" rotWithShape="0">
              <a:schemeClr val="bg2"/>
            </a:outerShdw>
          </a:effec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45000"/>
              </a:spcBef>
            </a:pPr>
            <a:r>
              <a:rPr lang="en-GB" altLang="en-US" sz="2800" b="1" dirty="0">
                <a:solidFill>
                  <a:schemeClr val="bg1"/>
                </a:solidFill>
                <a:latin typeface="Calibri" panose="020F0502020204030204" pitchFamily="34" charset="0"/>
                <a:cs typeface="Calibri" panose="020F0502020204030204" pitchFamily="34" charset="0"/>
              </a:rPr>
              <a:t>Result: faults left in</a:t>
            </a:r>
            <a:endParaRPr lang="en-GB" altLang="en-US" sz="2800" b="1" dirty="0">
              <a:solidFill>
                <a:schemeClr val="bg1"/>
              </a:solidFill>
              <a:latin typeface="Calibri" panose="020F0502020204030204" pitchFamily="34" charset="0"/>
              <a:cs typeface="Calibri" panose="020F0502020204030204" pitchFamily="34" charset="0"/>
            </a:endParaRPr>
          </a:p>
        </p:txBody>
      </p:sp>
      <p:sp>
        <p:nvSpPr>
          <p:cNvPr id="195591" name="Line 7"/>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left)">
                                      <p:cBhvr>
                                        <p:cTn id="7" dur="500"/>
                                        <p:tgtEl>
                                          <p:spTgt spid="19558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5587">
                                            <p:txEl>
                                              <p:pRg st="1" end="1"/>
                                            </p:txEl>
                                          </p:spTgt>
                                        </p:tgtEl>
                                        <p:attrNameLst>
                                          <p:attrName>style.visibility</p:attrName>
                                        </p:attrNameLst>
                                      </p:cBhvr>
                                      <p:to>
                                        <p:strVal val="visible"/>
                                      </p:to>
                                    </p:set>
                                    <p:animEffect transition="in" filter="wipe(left)">
                                      <p:cBhvr>
                                        <p:cTn id="10" dur="500"/>
                                        <p:tgtEl>
                                          <p:spTgt spid="19558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5587">
                                            <p:txEl>
                                              <p:pRg st="2" end="2"/>
                                            </p:txEl>
                                          </p:spTgt>
                                        </p:tgtEl>
                                        <p:attrNameLst>
                                          <p:attrName>style.visibility</p:attrName>
                                        </p:attrNameLst>
                                      </p:cBhvr>
                                      <p:to>
                                        <p:strVal val="visible"/>
                                      </p:to>
                                    </p:set>
                                    <p:animEffect transition="in" filter="wipe(left)">
                                      <p:cBhvr>
                                        <p:cTn id="13" dur="500"/>
                                        <p:tgtEl>
                                          <p:spTgt spid="1955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95589"/>
                                        </p:tgtEl>
                                        <p:attrNameLst>
                                          <p:attrName>style.visibility</p:attrName>
                                        </p:attrNameLst>
                                      </p:cBhvr>
                                      <p:to>
                                        <p:strVal val="visible"/>
                                      </p:to>
                                    </p:set>
                                    <p:animEffect transition="in" filter="wipe(left)">
                                      <p:cBhvr>
                                        <p:cTn id="18" dur="500"/>
                                        <p:tgtEl>
                                          <p:spTgt spid="19558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95588"/>
                                        </p:tgtEl>
                                        <p:attrNameLst>
                                          <p:attrName>style.visibility</p:attrName>
                                        </p:attrNameLst>
                                      </p:cBhvr>
                                      <p:to>
                                        <p:strVal val="visible"/>
                                      </p:to>
                                    </p:set>
                                    <p:animEffect transition="in" filter="wipe(left)">
                                      <p:cBhvr>
                                        <p:cTn id="23" dur="500"/>
                                        <p:tgtEl>
                                          <p:spTgt spid="19558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95591"/>
                                        </p:tgtEl>
                                        <p:attrNameLst>
                                          <p:attrName>style.visibility</p:attrName>
                                        </p:attrNameLst>
                                      </p:cBhvr>
                                      <p:to>
                                        <p:strVal val="visible"/>
                                      </p:to>
                                    </p:set>
                                    <p:animEffect transition="in" filter="wipe(left)">
                                      <p:cBhvr>
                                        <p:cTn id="28" dur="500"/>
                                        <p:tgtEl>
                                          <p:spTgt spid="19559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95590"/>
                                        </p:tgtEl>
                                        <p:attrNameLst>
                                          <p:attrName>style.visibility</p:attrName>
                                        </p:attrNameLst>
                                      </p:cBhvr>
                                      <p:to>
                                        <p:strVal val="visible"/>
                                      </p:to>
                                    </p:set>
                                    <p:animEffect transition="in" filter="wipe(left)">
                                      <p:cBhvr>
                                        <p:cTn id="32" dur="500"/>
                                        <p:tgtEl>
                                          <p:spTgt spid="19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ldLvl="2" autoUpdateAnimBg="0" build="p"/>
      <p:bldP spid="195588" grpId="0" autoUpdateAnimBg="0"/>
      <p:bldP spid="195589" grpId="0" animBg="1" autoUpdateAnimBg="0"/>
      <p:bldP spid="19559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normAutofit/>
          </a:bodyPr>
          <a:lstStyle/>
          <a:p>
            <a:pPr marL="0" indent="0">
              <a:buNone/>
            </a:pPr>
            <a:r>
              <a:rPr lang="en-GB" sz="2800" b="1" dirty="0"/>
              <a:t>Software testing is a way to …</a:t>
            </a:r>
            <a:endParaRPr lang="en-GB" sz="2800" b="1" dirty="0"/>
          </a:p>
          <a:p>
            <a:pPr marL="713105" indent="-508000">
              <a:buFont typeface="+mj-lt"/>
              <a:buAutoNum type="alphaLcPeriod"/>
            </a:pPr>
            <a:r>
              <a:rPr lang="en-GB" sz="2800" dirty="0"/>
              <a:t>Increase the quality of the software</a:t>
            </a:r>
            <a:endParaRPr lang="en-GB" sz="2800" dirty="0"/>
          </a:p>
          <a:p>
            <a:pPr marL="713105" indent="-508000">
              <a:buFont typeface="+mj-lt"/>
              <a:buAutoNum type="alphaLcPeriod"/>
            </a:pPr>
            <a:r>
              <a:rPr lang="en-GB" sz="2800" dirty="0"/>
              <a:t>Reduce the risk of software failure in operation</a:t>
            </a:r>
            <a:endParaRPr lang="en-GB" sz="2800" dirty="0"/>
          </a:p>
          <a:p>
            <a:pPr marL="0" indent="0">
              <a:buNone/>
            </a:pPr>
            <a:br>
              <a:rPr lang="en-GB" sz="2800" dirty="0"/>
            </a:br>
            <a:br>
              <a:rPr lang="en-GB" sz="2800" dirty="0"/>
            </a:b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noFill/>
        </p:spPr>
        <p:txBody>
          <a:bodyPr/>
          <a:lstStyle/>
          <a:p>
            <a:r>
              <a:rPr lang="en-GB" altLang="en-US"/>
              <a:t>A better testing approach</a:t>
            </a:r>
            <a:endParaRPr lang="en-GB" altLang="en-US"/>
          </a:p>
        </p:txBody>
      </p:sp>
      <p:sp>
        <p:nvSpPr>
          <p:cNvPr id="197635" name="Rectangle 3"/>
          <p:cNvSpPr>
            <a:spLocks noGrp="1" noChangeArrowheads="1"/>
          </p:cNvSpPr>
          <p:nvPr>
            <p:ph idx="1"/>
          </p:nvPr>
        </p:nvSpPr>
        <p:spPr>
          <a:xfrm>
            <a:off x="762000" y="1752600"/>
            <a:ext cx="8420100" cy="4267200"/>
          </a:xfrm>
        </p:spPr>
        <p:txBody>
          <a:bodyPr/>
          <a:lstStyle/>
          <a:p>
            <a:pPr>
              <a:defRPr/>
            </a:pPr>
            <a:r>
              <a:rPr lang="en-GB" altLang="en-US" dirty="0"/>
              <a:t>Show that the system:</a:t>
            </a:r>
            <a:endParaRPr lang="en-GB" altLang="en-US" dirty="0"/>
          </a:p>
          <a:p>
            <a:pPr lvl="1">
              <a:defRPr/>
            </a:pPr>
            <a:r>
              <a:rPr lang="en-GB" altLang="en-US" dirty="0"/>
              <a:t>does what it shouldn't</a:t>
            </a:r>
            <a:endParaRPr lang="en-GB" altLang="en-US" dirty="0"/>
          </a:p>
          <a:p>
            <a:pPr lvl="1">
              <a:defRPr/>
            </a:pPr>
            <a:r>
              <a:rPr lang="en-GB" altLang="en-US" dirty="0"/>
              <a:t>doesn't do what it should</a:t>
            </a:r>
            <a:endParaRPr lang="en-GB" altLang="en-US" dirty="0"/>
          </a:p>
        </p:txBody>
      </p:sp>
      <p:sp>
        <p:nvSpPr>
          <p:cNvPr id="197636" name="Rectangle 4"/>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difficult test cases</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97637" name="Rectangle 5"/>
          <p:cNvSpPr>
            <a:spLocks noChangeArrowheads="1"/>
          </p:cNvSpPr>
          <p:nvPr/>
        </p:nvSpPr>
        <p:spPr bwMode="auto">
          <a:xfrm>
            <a:off x="2603500" y="3378200"/>
            <a:ext cx="4711700" cy="1161829"/>
          </a:xfrm>
          <a:prstGeom prst="rect">
            <a:avLst/>
          </a:prstGeom>
          <a:solidFill>
            <a:srgbClr val="D885A3"/>
          </a:solidFill>
          <a:ln w="9525">
            <a:noFill/>
            <a:miter lim="800000"/>
          </a:ln>
          <a:effectLst>
            <a:outerShdw dist="107763" dir="2700000" algn="ctr" rotWithShape="0">
              <a:schemeClr val="bg2"/>
            </a:outerShdw>
          </a:effectLst>
        </p:spPr>
        <p:txBody>
          <a:bodyPr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find faults</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fails</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97638" name="Rectangle 6"/>
          <p:cNvSpPr>
            <a:spLocks noChangeArrowheads="1"/>
          </p:cNvSpPr>
          <p:nvPr/>
        </p:nvSpPr>
        <p:spPr bwMode="auto">
          <a:xfrm>
            <a:off x="4956175" y="5595938"/>
            <a:ext cx="4632325" cy="436562"/>
          </a:xfrm>
          <a:prstGeom prst="rect">
            <a:avLst/>
          </a:prstGeom>
          <a:solidFill>
            <a:srgbClr val="C00000"/>
          </a:solidFill>
          <a:ln w="9525">
            <a:noFill/>
            <a:miter lim="800000"/>
          </a:ln>
          <a:effectLst>
            <a:outerShdw dist="107763" dir="2700000" algn="ctr" rotWithShape="0">
              <a:schemeClr val="bg2"/>
            </a:outerShdw>
          </a:effectLst>
        </p:spPr>
        <p:txBody>
          <a:bodyPr lIns="63500" tIns="25400" rIns="63500" bIns="254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nSpc>
                <a:spcPct val="88000"/>
              </a:lnSpc>
              <a:spcBef>
                <a:spcPct val="43000"/>
              </a:spcBef>
            </a:pPr>
            <a:r>
              <a:rPr lang="en-GB" altLang="en-US" sz="2800" b="1">
                <a:solidFill>
                  <a:schemeClr val="bg1"/>
                </a:solidFill>
                <a:latin typeface="Calibri" panose="020F0502020204030204" pitchFamily="34" charset="0"/>
                <a:cs typeface="Calibri" panose="020F0502020204030204" pitchFamily="34" charset="0"/>
              </a:rPr>
              <a:t>Result: fewer faults left in</a:t>
            </a:r>
            <a:endParaRPr lang="en-GB" altLang="en-US" sz="2800" b="1">
              <a:solidFill>
                <a:schemeClr val="bg1"/>
              </a:solidFill>
              <a:latin typeface="Calibri" panose="020F0502020204030204" pitchFamily="34" charset="0"/>
              <a:cs typeface="Calibri" panose="020F0502020204030204" pitchFamily="34" charset="0"/>
            </a:endParaRPr>
          </a:p>
        </p:txBody>
      </p:sp>
      <p:sp>
        <p:nvSpPr>
          <p:cNvPr id="197639" name="Line 7"/>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left)">
                                      <p:cBhvr>
                                        <p:cTn id="7" dur="500"/>
                                        <p:tgtEl>
                                          <p:spTgt spid="19763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7635">
                                            <p:txEl>
                                              <p:pRg st="1" end="1"/>
                                            </p:txEl>
                                          </p:spTgt>
                                        </p:tgtEl>
                                        <p:attrNameLst>
                                          <p:attrName>style.visibility</p:attrName>
                                        </p:attrNameLst>
                                      </p:cBhvr>
                                      <p:to>
                                        <p:strVal val="visible"/>
                                      </p:to>
                                    </p:set>
                                    <p:animEffect transition="in" filter="wipe(left)">
                                      <p:cBhvr>
                                        <p:cTn id="10" dur="500"/>
                                        <p:tgtEl>
                                          <p:spTgt spid="19763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7635">
                                            <p:txEl>
                                              <p:pRg st="2" end="2"/>
                                            </p:txEl>
                                          </p:spTgt>
                                        </p:tgtEl>
                                        <p:attrNameLst>
                                          <p:attrName>style.visibility</p:attrName>
                                        </p:attrNameLst>
                                      </p:cBhvr>
                                      <p:to>
                                        <p:strVal val="visible"/>
                                      </p:to>
                                    </p:set>
                                    <p:animEffect transition="in" filter="wipe(left)">
                                      <p:cBhvr>
                                        <p:cTn id="13" dur="500"/>
                                        <p:tgtEl>
                                          <p:spTgt spid="1976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97637"/>
                                        </p:tgtEl>
                                        <p:attrNameLst>
                                          <p:attrName>style.visibility</p:attrName>
                                        </p:attrNameLst>
                                      </p:cBhvr>
                                      <p:to>
                                        <p:strVal val="visible"/>
                                      </p:to>
                                    </p:set>
                                    <p:animEffect transition="in" filter="wipe(left)">
                                      <p:cBhvr>
                                        <p:cTn id="18" dur="500"/>
                                        <p:tgtEl>
                                          <p:spTgt spid="19763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97636"/>
                                        </p:tgtEl>
                                        <p:attrNameLst>
                                          <p:attrName>style.visibility</p:attrName>
                                        </p:attrNameLst>
                                      </p:cBhvr>
                                      <p:to>
                                        <p:strVal val="visible"/>
                                      </p:to>
                                    </p:set>
                                    <p:animEffect transition="in" filter="wipe(left)">
                                      <p:cBhvr>
                                        <p:cTn id="23" dur="500"/>
                                        <p:tgtEl>
                                          <p:spTgt spid="19763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97639"/>
                                        </p:tgtEl>
                                        <p:attrNameLst>
                                          <p:attrName>style.visibility</p:attrName>
                                        </p:attrNameLst>
                                      </p:cBhvr>
                                      <p:to>
                                        <p:strVal val="visible"/>
                                      </p:to>
                                    </p:set>
                                    <p:animEffect transition="in" filter="wipe(left)">
                                      <p:cBhvr>
                                        <p:cTn id="28" dur="500"/>
                                        <p:tgtEl>
                                          <p:spTgt spid="197639"/>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97638"/>
                                        </p:tgtEl>
                                        <p:attrNameLst>
                                          <p:attrName>style.visibility</p:attrName>
                                        </p:attrNameLst>
                                      </p:cBhvr>
                                      <p:to>
                                        <p:strVal val="visible"/>
                                      </p:to>
                                    </p:set>
                                    <p:animEffect transition="in" filter="wipe(left)">
                                      <p:cBhvr>
                                        <p:cTn id="32"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ldLvl="2" autoUpdateAnimBg="0" build="p"/>
      <p:bldP spid="197636" grpId="0" autoUpdateAnimBg="0"/>
      <p:bldP spid="197637" grpId="0" animBg="1" autoUpdateAnimBg="0"/>
      <p:bldP spid="197638"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noFill/>
        </p:spPr>
        <p:txBody>
          <a:bodyPr>
            <a:normAutofit/>
          </a:bodyPr>
          <a:lstStyle/>
          <a:p>
            <a:r>
              <a:rPr lang="en-GB" altLang="en-US" sz="3200" dirty="0"/>
              <a:t>The testing paradox</a:t>
            </a:r>
            <a:endParaRPr lang="en-GB" altLang="en-US" sz="3200" dirty="0"/>
          </a:p>
        </p:txBody>
      </p:sp>
      <p:sp>
        <p:nvSpPr>
          <p:cNvPr id="315395" name="Rectangle 3"/>
          <p:cNvSpPr>
            <a:spLocks noChangeArrowheads="1"/>
          </p:cNvSpPr>
          <p:nvPr/>
        </p:nvSpPr>
        <p:spPr bwMode="auto">
          <a:xfrm>
            <a:off x="742950" y="1752600"/>
            <a:ext cx="8420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655" defTabSz="930275">
              <a:spcBef>
                <a:spcPct val="20000"/>
              </a:spcBef>
              <a:buChar char="-"/>
              <a:defRPr sz="2800">
                <a:solidFill>
                  <a:schemeClr val="accent2"/>
                </a:solidFill>
                <a:latin typeface="Times New Roman" panose="02020603050405020304" pitchFamily="18" charset="0"/>
              </a:defRPr>
            </a:lvl2pPr>
            <a:lvl3pPr marL="1152525" indent="-230505" defTabSz="930275">
              <a:spcBef>
                <a:spcPct val="20000"/>
              </a:spcBef>
              <a:buSzPct val="119000"/>
              <a:buChar char="•"/>
              <a:defRPr sz="2400">
                <a:solidFill>
                  <a:schemeClr val="folHlink"/>
                </a:solidFill>
                <a:latin typeface="Arial" panose="020B0604020202020204" pitchFamily="34" charset="0"/>
              </a:defRPr>
            </a:lvl3pPr>
            <a:lvl4pPr marL="1614805" indent="-230505"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r>
              <a:rPr lang="en-GB" altLang="en-US">
                <a:solidFill>
                  <a:srgbClr val="655D8A"/>
                </a:solidFill>
                <a:latin typeface="Calibri" panose="020F0502020204030204" pitchFamily="34" charset="0"/>
                <a:cs typeface="Calibri" panose="020F0502020204030204" pitchFamily="34" charset="0"/>
              </a:rPr>
              <a:t>Purpose of testing: to find faults</a:t>
            </a:r>
            <a:endParaRPr lang="en-GB" altLang="en-US">
              <a:solidFill>
                <a:srgbClr val="655D8A"/>
              </a:solidFill>
              <a:latin typeface="Calibri" panose="020F0502020204030204" pitchFamily="34" charset="0"/>
              <a:cs typeface="Calibri" panose="020F0502020204030204" pitchFamily="34" charset="0"/>
            </a:endParaRPr>
          </a:p>
        </p:txBody>
      </p:sp>
      <p:sp>
        <p:nvSpPr>
          <p:cNvPr id="315396" name="Rectangle 4"/>
          <p:cNvSpPr>
            <a:spLocks noChangeArrowheads="1"/>
          </p:cNvSpPr>
          <p:nvPr/>
        </p:nvSpPr>
        <p:spPr bwMode="auto">
          <a:xfrm>
            <a:off x="2209800" y="5078413"/>
            <a:ext cx="5473700" cy="1089126"/>
          </a:xfrm>
          <a:prstGeom prst="rect">
            <a:avLst/>
          </a:prstGeom>
          <a:solidFill>
            <a:srgbClr val="D885A3"/>
          </a:solidFill>
          <a:ln w="19050">
            <a:solidFill>
              <a:schemeClr val="tx1"/>
            </a:solidFill>
            <a:miter lim="800000"/>
          </a:ln>
          <a:effectLst>
            <a:outerShdw dist="107763" dir="2700000" algn="ctr" rotWithShape="0">
              <a:schemeClr val="tx2">
                <a:lumMod val="20000"/>
                <a:lumOff val="80000"/>
              </a:schemeClr>
            </a:outerShdw>
          </a:effectLst>
        </p:spPr>
        <p:txBody>
          <a:bodyPr lIns="63500" tIns="72000" rIns="63500" bIns="72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The best way to build confidence</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is to try to destroy it</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15397" name="Rectangle 5"/>
          <p:cNvSpPr>
            <a:spLocks noChangeArrowheads="1"/>
          </p:cNvSpPr>
          <p:nvPr/>
        </p:nvSpPr>
        <p:spPr bwMode="auto">
          <a:xfrm>
            <a:off x="1600200" y="4032250"/>
            <a:ext cx="67183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Purpose of testing: build confidence</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15398" name="Rectangle 6"/>
          <p:cNvSpPr>
            <a:spLocks noChangeArrowheads="1"/>
          </p:cNvSpPr>
          <p:nvPr/>
        </p:nvSpPr>
        <p:spPr bwMode="auto">
          <a:xfrm>
            <a:off x="685800" y="1752600"/>
            <a:ext cx="8420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655" defTabSz="930275">
              <a:spcBef>
                <a:spcPct val="20000"/>
              </a:spcBef>
              <a:buChar char="-"/>
              <a:defRPr sz="2800">
                <a:solidFill>
                  <a:schemeClr val="accent2"/>
                </a:solidFill>
                <a:latin typeface="Times New Roman" panose="02020603050405020304" pitchFamily="18" charset="0"/>
              </a:defRPr>
            </a:lvl2pPr>
            <a:lvl3pPr marL="1152525" indent="-230505" defTabSz="930275">
              <a:spcBef>
                <a:spcPct val="20000"/>
              </a:spcBef>
              <a:buSzPct val="119000"/>
              <a:buChar char="•"/>
              <a:defRPr sz="2400">
                <a:solidFill>
                  <a:schemeClr val="folHlink"/>
                </a:solidFill>
                <a:latin typeface="Arial" panose="020B0604020202020204" pitchFamily="34" charset="0"/>
              </a:defRPr>
            </a:lvl3pPr>
            <a:lvl4pPr marL="1614805" indent="-230505"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a:p>
            <a:pPr algn="ctr">
              <a:buClrTx/>
              <a:buSzTx/>
              <a:buFontTx/>
              <a:buNone/>
            </a:pPr>
            <a:r>
              <a:rPr lang="en-GB" altLang="en-US">
                <a:solidFill>
                  <a:srgbClr val="655D8A"/>
                </a:solidFill>
                <a:latin typeface="Calibri" panose="020F0502020204030204" pitchFamily="34" charset="0"/>
                <a:cs typeface="Calibri" panose="020F0502020204030204" pitchFamily="34" charset="0"/>
              </a:rPr>
              <a:t>Finding faults destroys confidence</a:t>
            </a:r>
            <a:endParaRPr lang="en-GB" altLang="en-US">
              <a:solidFill>
                <a:srgbClr val="655D8A"/>
              </a:solidFill>
              <a:latin typeface="Calibri" panose="020F0502020204030204" pitchFamily="34" charset="0"/>
              <a:cs typeface="Calibri" panose="020F0502020204030204" pitchFamily="34" charset="0"/>
            </a:endParaRPr>
          </a:p>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p:txBody>
      </p:sp>
      <p:grpSp>
        <p:nvGrpSpPr>
          <p:cNvPr id="315399" name="Group 7"/>
          <p:cNvGrpSpPr/>
          <p:nvPr/>
        </p:nvGrpSpPr>
        <p:grpSpPr bwMode="auto">
          <a:xfrm>
            <a:off x="1066800" y="1752600"/>
            <a:ext cx="7696200" cy="1524000"/>
            <a:chOff x="672" y="1104"/>
            <a:chExt cx="4848" cy="960"/>
          </a:xfrm>
        </p:grpSpPr>
        <p:grpSp>
          <p:nvGrpSpPr>
            <p:cNvPr id="114695" name="Group 8"/>
            <p:cNvGrpSpPr/>
            <p:nvPr/>
          </p:nvGrpSpPr>
          <p:grpSpPr bwMode="auto">
            <a:xfrm>
              <a:off x="906" y="1846"/>
              <a:ext cx="165" cy="136"/>
              <a:chOff x="906" y="1846"/>
              <a:chExt cx="165" cy="136"/>
            </a:xfrm>
          </p:grpSpPr>
          <p:sp>
            <p:nvSpPr>
              <p:cNvPr id="114697" name="Oval 9"/>
              <p:cNvSpPr>
                <a:spLocks noChangeArrowheads="1"/>
              </p:cNvSpPr>
              <p:nvPr/>
            </p:nvSpPr>
            <p:spPr bwMode="auto">
              <a:xfrm>
                <a:off x="906" y="1930"/>
                <a:ext cx="53" cy="52"/>
              </a:xfrm>
              <a:prstGeom prst="ellipse">
                <a:avLst/>
              </a:prstGeom>
              <a:solidFill>
                <a:schemeClr val="accent2"/>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8" name="Oval 10"/>
              <p:cNvSpPr>
                <a:spLocks noChangeArrowheads="1"/>
              </p:cNvSpPr>
              <p:nvPr/>
            </p:nvSpPr>
            <p:spPr bwMode="auto">
              <a:xfrm>
                <a:off x="1018" y="1930"/>
                <a:ext cx="53" cy="52"/>
              </a:xfrm>
              <a:prstGeom prst="ellipse">
                <a:avLst/>
              </a:prstGeom>
              <a:solidFill>
                <a:schemeClr val="accent2"/>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9" name="Oval 11"/>
              <p:cNvSpPr>
                <a:spLocks noChangeArrowheads="1"/>
              </p:cNvSpPr>
              <p:nvPr/>
            </p:nvSpPr>
            <p:spPr bwMode="auto">
              <a:xfrm>
                <a:off x="962" y="1846"/>
                <a:ext cx="53" cy="52"/>
              </a:xfrm>
              <a:prstGeom prst="ellipse">
                <a:avLst/>
              </a:prstGeom>
              <a:solidFill>
                <a:schemeClr val="accent2"/>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grpSp>
        <p:sp>
          <p:nvSpPr>
            <p:cNvPr id="114696" name="Rectangle 12"/>
            <p:cNvSpPr>
              <a:spLocks noChangeArrowheads="1"/>
            </p:cNvSpPr>
            <p:nvPr/>
          </p:nvSpPr>
          <p:spPr bwMode="auto">
            <a:xfrm>
              <a:off x="672" y="1104"/>
              <a:ext cx="4848"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655" defTabSz="930275">
                <a:spcBef>
                  <a:spcPct val="20000"/>
                </a:spcBef>
                <a:buChar char="-"/>
                <a:defRPr sz="2800">
                  <a:solidFill>
                    <a:schemeClr val="accent2"/>
                  </a:solidFill>
                  <a:latin typeface="Times New Roman" panose="02020603050405020304" pitchFamily="18" charset="0"/>
                </a:defRPr>
              </a:lvl2pPr>
              <a:lvl3pPr marL="1152525" indent="-230505" defTabSz="930275">
                <a:spcBef>
                  <a:spcPct val="20000"/>
                </a:spcBef>
                <a:buSzPct val="119000"/>
                <a:buChar char="•"/>
                <a:defRPr sz="2400">
                  <a:solidFill>
                    <a:schemeClr val="folHlink"/>
                  </a:solidFill>
                  <a:latin typeface="Arial" panose="020B0604020202020204" pitchFamily="34" charset="0"/>
                </a:defRPr>
              </a:lvl3pPr>
              <a:lvl4pPr marL="1614805" indent="-230505"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r>
                <a:rPr lang="en-GB" altLang="en-US" dirty="0">
                  <a:solidFill>
                    <a:srgbClr val="7897AB"/>
                  </a:solidFill>
                  <a:latin typeface="Calibri" panose="020F0502020204030204" pitchFamily="34" charset="0"/>
                  <a:cs typeface="Calibri" panose="020F0502020204030204" pitchFamily="34" charset="0"/>
                </a:rPr>
                <a:t>   Purpose of testing: destroy confidence</a:t>
              </a:r>
              <a:endParaRPr lang="en-GB" altLang="en-US" dirty="0">
                <a:solidFill>
                  <a:srgbClr val="7897AB"/>
                </a:solidFill>
                <a:latin typeface="Calibri" panose="020F0502020204030204" pitchFamily="34" charset="0"/>
                <a:cs typeface="Calibri" panose="020F0502020204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15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53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153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153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15396"/>
                                        </p:tgtEl>
                                        <p:attrNameLst>
                                          <p:attrName>style.visibility</p:attrName>
                                        </p:attrNameLst>
                                      </p:cBhvr>
                                      <p:to>
                                        <p:strVal val="visible"/>
                                      </p:to>
                                    </p:set>
                                    <p:animEffect transition="in" filter="dissolve">
                                      <p:cBhvr>
                                        <p:cTn id="23"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p:bldP spid="315396" grpId="0" animBg="1" autoUpdateAnimBg="0"/>
      <p:bldP spid="315397" grpId="0" autoUpdateAnimBg="0"/>
      <p:bldP spid="315398"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r>
              <a:rPr lang="en-GB" altLang="en-US"/>
              <a:t>Who wants to be a tester?</a:t>
            </a:r>
            <a:endParaRPr lang="en-GB" altLang="en-US"/>
          </a:p>
        </p:txBody>
      </p:sp>
      <p:sp>
        <p:nvSpPr>
          <p:cNvPr id="116738" name="Rectangle 3"/>
          <p:cNvSpPr>
            <a:spLocks noGrp="1" noChangeArrowheads="1"/>
          </p:cNvSpPr>
          <p:nvPr>
            <p:ph idx="1"/>
          </p:nvPr>
        </p:nvSpPr>
        <p:spPr/>
        <p:txBody>
          <a:bodyPr/>
          <a:lstStyle/>
          <a:p>
            <a:r>
              <a:rPr lang="en-GB" altLang="en-US" dirty="0"/>
              <a:t> A destructive process</a:t>
            </a:r>
            <a:endParaRPr lang="en-GB" altLang="en-US" dirty="0"/>
          </a:p>
          <a:p>
            <a:r>
              <a:rPr lang="en-GB" altLang="en-US" dirty="0"/>
              <a:t> Bring bad news </a:t>
            </a:r>
            <a:r>
              <a:rPr lang="en-GB" altLang="en-US" sz="2400" i="1" dirty="0">
                <a:solidFill>
                  <a:srgbClr val="655D8A"/>
                </a:solidFill>
              </a:rPr>
              <a:t>(“your baby is ugly”)</a:t>
            </a:r>
            <a:endParaRPr lang="en-GB" altLang="en-US" i="1" dirty="0">
              <a:solidFill>
                <a:srgbClr val="655D8A"/>
              </a:solidFill>
            </a:endParaRPr>
          </a:p>
          <a:p>
            <a:r>
              <a:rPr lang="en-GB" altLang="en-US" dirty="0"/>
              <a:t> Under worst time pressure (at the end)</a:t>
            </a:r>
            <a:endParaRPr lang="en-GB" altLang="en-US" dirty="0"/>
          </a:p>
          <a:p>
            <a:r>
              <a:rPr lang="en-GB" altLang="en-US" dirty="0"/>
              <a:t> Need to take a different view, a different mindset (“What if it isn’t?”, “What could go wrong?”)</a:t>
            </a:r>
            <a:endParaRPr lang="en-GB" altLang="en-US" dirty="0"/>
          </a:p>
          <a:p>
            <a:r>
              <a:rPr lang="en-GB" altLang="en-US" dirty="0"/>
              <a:t> How should fault information be communicated (to authors and managers?)</a:t>
            </a:r>
            <a:endParaRPr lang="en-GB"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5" name="Rectangle 1026"/>
          <p:cNvSpPr>
            <a:spLocks noGrp="1" noChangeArrowheads="1"/>
          </p:cNvSpPr>
          <p:nvPr>
            <p:ph type="title"/>
          </p:nvPr>
        </p:nvSpPr>
        <p:spPr/>
        <p:txBody>
          <a:bodyPr/>
          <a:lstStyle/>
          <a:p>
            <a:r>
              <a:rPr lang="en-GB" altLang="en-US" dirty="0"/>
              <a:t>Testers have the right to:</a:t>
            </a:r>
            <a:endParaRPr lang="en-GB" altLang="en-US" dirty="0"/>
          </a:p>
        </p:txBody>
      </p:sp>
      <p:sp>
        <p:nvSpPr>
          <p:cNvPr id="279555" name="Rectangle 1027"/>
          <p:cNvSpPr>
            <a:spLocks noGrp="1" noChangeArrowheads="1"/>
          </p:cNvSpPr>
          <p:nvPr>
            <p:ph idx="1"/>
          </p:nvPr>
        </p:nvSpPr>
        <p:spPr>
          <a:xfrm>
            <a:off x="742950" y="1676400"/>
            <a:ext cx="8858250" cy="4800600"/>
          </a:xfrm>
        </p:spPr>
        <p:txBody>
          <a:bodyPr/>
          <a:lstStyle/>
          <a:p>
            <a:pPr lvl="1">
              <a:defRPr/>
            </a:pPr>
            <a:r>
              <a:rPr lang="en-GB" altLang="en-US" dirty="0"/>
              <a:t> Accurate information about progress and changes</a:t>
            </a:r>
            <a:endParaRPr lang="en-GB" altLang="en-US" dirty="0"/>
          </a:p>
          <a:p>
            <a:pPr lvl="1">
              <a:defRPr/>
            </a:pPr>
            <a:r>
              <a:rPr lang="en-GB" altLang="en-US" dirty="0"/>
              <a:t> Insight from developers about areas of the software</a:t>
            </a:r>
            <a:endParaRPr lang="en-GB" altLang="en-US" dirty="0"/>
          </a:p>
          <a:p>
            <a:pPr lvl="1">
              <a:defRPr/>
            </a:pPr>
            <a:r>
              <a:rPr lang="en-GB" altLang="en-US" dirty="0"/>
              <a:t> Delivered code tested to an agreed standard</a:t>
            </a:r>
            <a:endParaRPr lang="en-GB" altLang="en-US" dirty="0"/>
          </a:p>
          <a:p>
            <a:pPr lvl="1">
              <a:defRPr/>
            </a:pPr>
            <a:r>
              <a:rPr lang="en-GB" altLang="en-US" dirty="0"/>
              <a:t> Be regarded as a professional (no abuse!)</a:t>
            </a:r>
            <a:endParaRPr lang="en-GB" altLang="en-US" dirty="0"/>
          </a:p>
          <a:p>
            <a:pPr lvl="1">
              <a:defRPr/>
            </a:pPr>
            <a:r>
              <a:rPr lang="en-GB" altLang="en-US" dirty="0"/>
              <a:t> Find faults!</a:t>
            </a:r>
            <a:endParaRPr lang="en-GB" altLang="en-US" dirty="0"/>
          </a:p>
          <a:p>
            <a:pPr lvl="1">
              <a:defRPr/>
            </a:pPr>
            <a:r>
              <a:rPr lang="en-GB" altLang="en-US" dirty="0"/>
              <a:t> Challenge specifications and test plans</a:t>
            </a:r>
            <a:endParaRPr lang="en-GB" altLang="en-US" dirty="0"/>
          </a:p>
          <a:p>
            <a:pPr lvl="1">
              <a:defRPr/>
            </a:pPr>
            <a:r>
              <a:rPr lang="en-GB" altLang="en-US" dirty="0"/>
              <a:t> Have reported faults taken seriously (non-reproducible)</a:t>
            </a:r>
            <a:endParaRPr lang="en-GB" altLang="en-US" dirty="0"/>
          </a:p>
          <a:p>
            <a:pPr lvl="1">
              <a:defRPr/>
            </a:pPr>
            <a:r>
              <a:rPr lang="en-GB" altLang="en-US" dirty="0"/>
              <a:t> Take predictions about future fault levels</a:t>
            </a:r>
            <a:endParaRPr lang="en-GB" altLang="en-US" dirty="0"/>
          </a:p>
          <a:p>
            <a:pPr lvl="1">
              <a:defRPr/>
            </a:pPr>
            <a:r>
              <a:rPr lang="en-GB" altLang="en-US" dirty="0"/>
              <a:t> Improve your own testing process</a:t>
            </a: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left)">
                                      <p:cBhvr>
                                        <p:cTn id="7" dur="500"/>
                                        <p:tgtEl>
                                          <p:spTgt spid="279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wipe(left)">
                                      <p:cBhvr>
                                        <p:cTn id="12" dur="500"/>
                                        <p:tgtEl>
                                          <p:spTgt spid="279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wipe(left)">
                                      <p:cBhvr>
                                        <p:cTn id="17" dur="500"/>
                                        <p:tgtEl>
                                          <p:spTgt spid="279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wipe(left)">
                                      <p:cBhvr>
                                        <p:cTn id="22" dur="500"/>
                                        <p:tgtEl>
                                          <p:spTgt spid="279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wipe(left)">
                                      <p:cBhvr>
                                        <p:cTn id="27" dur="500"/>
                                        <p:tgtEl>
                                          <p:spTgt spid="279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wipe(left)">
                                      <p:cBhvr>
                                        <p:cTn id="32" dur="500"/>
                                        <p:tgtEl>
                                          <p:spTgt spid="2795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wipe(left)">
                                      <p:cBhvr>
                                        <p:cTn id="37" dur="500"/>
                                        <p:tgtEl>
                                          <p:spTgt spid="2795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wipe(left)">
                                      <p:cBhvr>
                                        <p:cTn id="42" dur="500"/>
                                        <p:tgtEl>
                                          <p:spTgt spid="2795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wipe(left)">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ldLvl="2" autoUpdateAnimBg="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r>
              <a:rPr lang="en-GB" altLang="en-US"/>
              <a:t>Testers have responsibility to:</a:t>
            </a:r>
            <a:endParaRPr lang="en-GB" altLang="en-US"/>
          </a:p>
        </p:txBody>
      </p:sp>
      <p:sp>
        <p:nvSpPr>
          <p:cNvPr id="282627" name="Rectangle 3"/>
          <p:cNvSpPr>
            <a:spLocks noGrp="1" noChangeArrowheads="1"/>
          </p:cNvSpPr>
          <p:nvPr>
            <p:ph idx="1"/>
          </p:nvPr>
        </p:nvSpPr>
        <p:spPr/>
        <p:txBody>
          <a:bodyPr/>
          <a:lstStyle/>
          <a:p>
            <a:pPr lvl="1">
              <a:defRPr/>
            </a:pPr>
            <a:r>
              <a:rPr lang="en-GB" altLang="en-US" dirty="0"/>
              <a:t> Follow the test plans, scripts etc. as documented </a:t>
            </a:r>
            <a:endParaRPr lang="en-GB" altLang="en-US" dirty="0"/>
          </a:p>
          <a:p>
            <a:pPr lvl="1">
              <a:defRPr/>
            </a:pPr>
            <a:r>
              <a:rPr lang="en-GB" altLang="en-US" dirty="0"/>
              <a:t> Report faults objectively and factually (no abuse!)</a:t>
            </a:r>
            <a:endParaRPr lang="en-GB" altLang="en-US" dirty="0"/>
          </a:p>
          <a:p>
            <a:pPr lvl="1">
              <a:defRPr/>
            </a:pPr>
            <a:r>
              <a:rPr lang="en-GB" altLang="en-US" dirty="0"/>
              <a:t> Check tests are correct before reporting s/w faults</a:t>
            </a:r>
            <a:endParaRPr lang="en-GB" altLang="en-US" dirty="0"/>
          </a:p>
          <a:p>
            <a:pPr lvl="1">
              <a:defRPr/>
            </a:pPr>
            <a:r>
              <a:rPr lang="en-GB" altLang="en-US" dirty="0"/>
              <a:t> Remember it is the software, not the programmer, that is being tested</a:t>
            </a:r>
            <a:endParaRPr lang="en-GB" altLang="en-US" dirty="0"/>
          </a:p>
          <a:p>
            <a:pPr lvl="1">
              <a:defRPr/>
            </a:pPr>
            <a:r>
              <a:rPr lang="en-GB" altLang="en-US" dirty="0"/>
              <a:t> Assess risk objectively</a:t>
            </a:r>
            <a:endParaRPr lang="en-GB" altLang="en-US" dirty="0"/>
          </a:p>
          <a:p>
            <a:pPr lvl="1">
              <a:defRPr/>
            </a:pPr>
            <a:r>
              <a:rPr lang="en-GB" altLang="en-US" dirty="0"/>
              <a:t> Prioritise what are reported</a:t>
            </a:r>
            <a:endParaRPr lang="en-GB" altLang="en-US" dirty="0"/>
          </a:p>
          <a:p>
            <a:pPr lvl="1">
              <a:defRPr/>
            </a:pPr>
            <a:r>
              <a:rPr lang="en-GB" altLang="en-US" dirty="0"/>
              <a:t> Communicate the truth</a:t>
            </a:r>
            <a:endParaRPr lang="en-GB"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5429250"/>
            <a:ext cx="2743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p:cNvSpPr>
            <a:spLocks noGrp="1"/>
          </p:cNvSpPr>
          <p:nvPr>
            <p:ph type="title"/>
          </p:nvPr>
        </p:nvSpPr>
        <p:spPr/>
        <p:txBody>
          <a:bodyPr/>
          <a:lstStyle/>
          <a:p>
            <a:r>
              <a:rPr lang="en-GB" dirty="0"/>
              <a:t>CONTENT</a:t>
            </a:r>
            <a:endParaRPr lang="en-GB" dirty="0"/>
          </a:p>
        </p:txBody>
      </p:sp>
      <p:sp>
        <p:nvSpPr>
          <p:cNvPr id="3" name="Content Placeholder 2"/>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endParaRPr lang="en-GB" sz="2800" dirty="0"/>
          </a:p>
          <a:p>
            <a:pPr>
              <a:lnSpc>
                <a:spcPct val="150000"/>
              </a:lnSpc>
            </a:pPr>
            <a:r>
              <a:rPr lang="en-GB" sz="2800" dirty="0"/>
              <a:t>What is testing</a:t>
            </a:r>
            <a:endParaRPr lang="en-GB" sz="2800" dirty="0"/>
          </a:p>
          <a:p>
            <a:pPr>
              <a:lnSpc>
                <a:spcPct val="150000"/>
              </a:lnSpc>
            </a:pPr>
            <a:r>
              <a:rPr lang="en-GB" sz="2800" dirty="0"/>
              <a:t>Testing principles</a:t>
            </a:r>
            <a:endParaRPr lang="en-GB" sz="2800" dirty="0"/>
          </a:p>
          <a:p>
            <a:pPr>
              <a:lnSpc>
                <a:spcPct val="150000"/>
              </a:lnSpc>
            </a:pPr>
            <a:r>
              <a:rPr lang="en-GB" sz="2800" dirty="0"/>
              <a:t>Fundamental test process</a:t>
            </a:r>
            <a:endParaRPr lang="en-GB" sz="2800" dirty="0"/>
          </a:p>
          <a:p>
            <a:pPr>
              <a:lnSpc>
                <a:spcPct val="150000"/>
              </a:lnSpc>
            </a:pPr>
            <a:r>
              <a:rPr lang="en-GB" sz="2800" dirty="0"/>
              <a:t>Psychology of testing</a:t>
            </a:r>
            <a:endParaRPr lang="en-GB" sz="2800" dirty="0"/>
          </a:p>
          <a:p>
            <a:pPr>
              <a:lnSpc>
                <a:spcPct val="150000"/>
              </a:lnSpc>
            </a:pPr>
            <a:r>
              <a:rPr lang="en-GB" sz="2800" dirty="0"/>
              <a:t>Code of Ethics</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noChangeArrowheads="1"/>
          </p:cNvSpPr>
          <p:nvPr>
            <p:ph type="title"/>
          </p:nvPr>
        </p:nvSpPr>
        <p:spPr/>
        <p:txBody>
          <a:bodyPr/>
          <a:lstStyle/>
          <a:p>
            <a:r>
              <a:rPr lang="en-US" altLang="en-US" dirty="0"/>
              <a:t>Code of Ethics</a:t>
            </a:r>
            <a:endParaRPr lang="en-US" altLang="en-US" dirty="0"/>
          </a:p>
        </p:txBody>
      </p:sp>
      <p:sp>
        <p:nvSpPr>
          <p:cNvPr id="3" name="Content Placeholder 2"/>
          <p:cNvSpPr>
            <a:spLocks noGrp="1"/>
          </p:cNvSpPr>
          <p:nvPr>
            <p:ph idx="1"/>
          </p:nvPr>
        </p:nvSpPr>
        <p:spPr/>
        <p:txBody>
          <a:bodyPr>
            <a:normAutofit fontScale="92500" lnSpcReduction="10000"/>
          </a:bodyPr>
          <a:lstStyle/>
          <a:p>
            <a:pPr marL="0" indent="0">
              <a:buNone/>
              <a:defRPr/>
            </a:pPr>
            <a:r>
              <a:rPr lang="en-US" b="1" dirty="0"/>
              <a:t>ISTQB Code of Ethics:</a:t>
            </a:r>
            <a:endParaRPr lang="en-US" b="1" dirty="0"/>
          </a:p>
          <a:p>
            <a:pPr>
              <a:defRPr/>
            </a:pPr>
            <a:r>
              <a:rPr lang="en-US" sz="2600" dirty="0"/>
              <a:t> </a:t>
            </a:r>
            <a:r>
              <a:rPr lang="en-US" sz="2600" dirty="0">
                <a:solidFill>
                  <a:srgbClr val="C00000"/>
                </a:solidFill>
              </a:rPr>
              <a:t>Public</a:t>
            </a:r>
            <a:r>
              <a:rPr lang="en-US" sz="2600" dirty="0"/>
              <a:t> – Certified software testers shall act consistently with the public interest.</a:t>
            </a:r>
            <a:endParaRPr lang="en-US" sz="2600" dirty="0"/>
          </a:p>
          <a:p>
            <a:pPr>
              <a:defRPr/>
            </a:pPr>
            <a:r>
              <a:rPr lang="en-US" sz="2600" dirty="0"/>
              <a:t> </a:t>
            </a:r>
            <a:r>
              <a:rPr lang="en-US" sz="2600" dirty="0">
                <a:solidFill>
                  <a:srgbClr val="C00000"/>
                </a:solidFill>
              </a:rPr>
              <a:t>Client &amp; Employer </a:t>
            </a:r>
            <a:r>
              <a:rPr lang="en-US" sz="2600" dirty="0"/>
              <a:t>– Certified software testers shall act in a manner that is in the best interests of their client and employer, consistent with the public interest.</a:t>
            </a:r>
            <a:endParaRPr lang="en-US" sz="2600" dirty="0"/>
          </a:p>
          <a:p>
            <a:pPr>
              <a:defRPr/>
            </a:pPr>
            <a:r>
              <a:rPr lang="en-US" sz="2600" dirty="0"/>
              <a:t> </a:t>
            </a:r>
            <a:r>
              <a:rPr lang="en-US" sz="2600" dirty="0">
                <a:solidFill>
                  <a:srgbClr val="C00000"/>
                </a:solidFill>
              </a:rPr>
              <a:t>Product</a:t>
            </a:r>
            <a:r>
              <a:rPr lang="en-US" sz="2600" dirty="0"/>
              <a:t> – Certified software testers shall ensure that the deliverables they provide (on the products and systems they test) meet the highest professional standards possible.</a:t>
            </a:r>
            <a:endParaRPr lang="en-US" sz="2600" dirty="0"/>
          </a:p>
          <a:p>
            <a:pPr>
              <a:defRPr/>
            </a:pPr>
            <a:r>
              <a:rPr lang="en-US" sz="2600" dirty="0"/>
              <a:t> </a:t>
            </a:r>
            <a:r>
              <a:rPr lang="en-US" sz="2600" dirty="0">
                <a:solidFill>
                  <a:srgbClr val="C00000"/>
                </a:solidFill>
              </a:rPr>
              <a:t>Judgment</a:t>
            </a:r>
            <a:r>
              <a:rPr lang="en-US" sz="2600" dirty="0"/>
              <a:t> – Certified software testers shall maintain integrity and independence in their professional judgment.</a:t>
            </a:r>
            <a:endParaRPr lang="en-US" sz="26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noChangeArrowheads="1"/>
          </p:cNvSpPr>
          <p:nvPr>
            <p:ph type="title"/>
          </p:nvPr>
        </p:nvSpPr>
        <p:spPr/>
        <p:txBody>
          <a:bodyPr/>
          <a:lstStyle/>
          <a:p>
            <a:r>
              <a:rPr lang="en-US" altLang="en-US"/>
              <a:t>Code of Ethics</a:t>
            </a:r>
            <a:endParaRPr lang="en-US" altLang="en-US"/>
          </a:p>
        </p:txBody>
      </p:sp>
      <p:sp>
        <p:nvSpPr>
          <p:cNvPr id="3" name="Content Placeholder 2"/>
          <p:cNvSpPr>
            <a:spLocks noGrp="1"/>
          </p:cNvSpPr>
          <p:nvPr>
            <p:ph idx="1"/>
          </p:nvPr>
        </p:nvSpPr>
        <p:spPr/>
        <p:txBody>
          <a:bodyPr>
            <a:normAutofit fontScale="92500" lnSpcReduction="20000"/>
          </a:bodyPr>
          <a:lstStyle/>
          <a:p>
            <a:pPr>
              <a:defRPr/>
            </a:pPr>
            <a:r>
              <a:rPr lang="en-US" sz="2600" dirty="0">
                <a:solidFill>
                  <a:srgbClr val="C00000"/>
                </a:solidFill>
              </a:rPr>
              <a:t>Management</a:t>
            </a:r>
            <a:r>
              <a:rPr lang="en-US" sz="2600" dirty="0"/>
              <a:t> </a:t>
            </a:r>
            <a:r>
              <a:rPr lang="en-US" sz="2800" dirty="0"/>
              <a:t>–</a:t>
            </a:r>
            <a:r>
              <a:rPr lang="en-US" sz="2600" dirty="0"/>
              <a:t> Certified software test managers and leaders shall subscribe to and promote an ethical approach to the management of software testing.</a:t>
            </a:r>
            <a:endParaRPr lang="en-US" sz="2600" dirty="0"/>
          </a:p>
          <a:p>
            <a:pPr>
              <a:defRPr/>
            </a:pPr>
            <a:r>
              <a:rPr lang="en-US" sz="2600" dirty="0">
                <a:solidFill>
                  <a:srgbClr val="C00000"/>
                </a:solidFill>
              </a:rPr>
              <a:t>Profession</a:t>
            </a:r>
            <a:r>
              <a:rPr lang="en-US" sz="2600" dirty="0"/>
              <a:t> </a:t>
            </a:r>
            <a:r>
              <a:rPr lang="en-US" sz="2800" dirty="0"/>
              <a:t>–</a:t>
            </a:r>
            <a:r>
              <a:rPr lang="en-US" sz="2600" dirty="0"/>
              <a:t> Certified software testers shall advance the integrity and reputation of the profession consistent with the public interest.</a:t>
            </a:r>
            <a:endParaRPr lang="en-US" sz="2600" dirty="0"/>
          </a:p>
          <a:p>
            <a:pPr>
              <a:defRPr/>
            </a:pPr>
            <a:r>
              <a:rPr lang="en-US" sz="2600" dirty="0">
                <a:solidFill>
                  <a:srgbClr val="C00000"/>
                </a:solidFill>
              </a:rPr>
              <a:t>Colleagues</a:t>
            </a:r>
            <a:r>
              <a:rPr lang="en-US" sz="2600" dirty="0"/>
              <a:t> </a:t>
            </a:r>
            <a:r>
              <a:rPr lang="en-US" sz="2800" dirty="0"/>
              <a:t>–</a:t>
            </a:r>
            <a:r>
              <a:rPr lang="en-US" sz="2600" dirty="0"/>
              <a:t> Certified software testers shall be fair to and supportive of their colleagues; and promote cooperation with software developers.</a:t>
            </a:r>
            <a:endParaRPr lang="en-US" sz="2600" dirty="0"/>
          </a:p>
          <a:p>
            <a:pPr>
              <a:defRPr/>
            </a:pPr>
            <a:r>
              <a:rPr lang="en-US" sz="2600" dirty="0">
                <a:solidFill>
                  <a:srgbClr val="C00000"/>
                </a:solidFill>
              </a:rPr>
              <a:t>Self</a:t>
            </a:r>
            <a:r>
              <a:rPr lang="en-US" sz="2600" dirty="0"/>
              <a:t> </a:t>
            </a:r>
            <a:r>
              <a:rPr lang="en-US" sz="2800" dirty="0"/>
              <a:t>–</a:t>
            </a:r>
            <a:r>
              <a:rPr lang="en-US" sz="2600" dirty="0"/>
              <a:t> Certified software testers shall participate in lifelong learning regarding the practice of their profession and shall promote an ethical approach to the practice of the profession.</a:t>
            </a:r>
            <a:endParaRPr lang="en-US" sz="26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7" name="Rectangle 3"/>
          <p:cNvSpPr>
            <a:spLocks noGrp="1" noChangeArrowheads="1"/>
          </p:cNvSpPr>
          <p:nvPr>
            <p:ph type="title"/>
          </p:nvPr>
        </p:nvSpPr>
        <p:spPr>
          <a:noFill/>
        </p:spPr>
        <p:txBody>
          <a:bodyPr/>
          <a:lstStyle/>
          <a:p>
            <a:pPr algn="ctr">
              <a:lnSpc>
                <a:spcPct val="88000"/>
              </a:lnSpc>
            </a:pPr>
            <a:r>
              <a:rPr lang="en-GB" altLang="en-US" sz="3600" dirty="0">
                <a:solidFill>
                  <a:schemeClr val="bg2">
                    <a:lumMod val="75000"/>
                    <a:lumOff val="25000"/>
                  </a:schemeClr>
                </a:solidFill>
                <a:latin typeface="Arial" panose="020B0604020202020204" pitchFamily="34" charset="0"/>
              </a:rPr>
              <a:t>CHAPTER REVIEW</a:t>
            </a:r>
            <a:endParaRPr lang="en-GB" altLang="en-US" sz="3600" dirty="0">
              <a:solidFill>
                <a:schemeClr val="bg2">
                  <a:lumMod val="75000"/>
                  <a:lumOff val="25000"/>
                </a:schemeClr>
              </a:solidFill>
              <a:latin typeface="Arial" panose="020B0604020202020204" pitchFamily="34" charset="0"/>
            </a:endParaRPr>
          </a:p>
        </p:txBody>
      </p:sp>
      <p:sp>
        <p:nvSpPr>
          <p:cNvPr id="132098" name="Rectangle 4"/>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lIns="63500" tIns="25400" rIns="63500" bIns="25400">
            <a:spAutoFit/>
          </a:bodyPr>
          <a:lstStyle/>
          <a:p>
            <a:pPr marL="342900" indent="-342900" algn="l" defTabSz="914400">
              <a:lnSpc>
                <a:spcPct val="90000"/>
              </a:lnSpc>
              <a:spcBef>
                <a:spcPct val="45000"/>
              </a:spcBef>
              <a:buFont typeface="Wingdings" panose="05000000000000000000" pitchFamily="2" charset="2"/>
              <a:buChar char="ü"/>
            </a:pPr>
            <a:r>
              <a:rPr lang="en-US" altLang="en-US" sz="2000" b="0" dirty="0">
                <a:solidFill>
                  <a:schemeClr val="bg2">
                    <a:lumMod val="75000"/>
                    <a:lumOff val="25000"/>
                  </a:schemeClr>
                </a:solidFill>
              </a:rPr>
              <a:t>Section 1.1: bug, defect, error, failure, fault, mistake, quality, risk, software, testing and exhaustive testing</a:t>
            </a:r>
            <a:endParaRPr lang="en-US" altLang="en-US" sz="2000" b="0" dirty="0">
              <a:solidFill>
                <a:schemeClr val="bg2">
                  <a:lumMod val="75000"/>
                  <a:lumOff val="25000"/>
                </a:schemeClr>
              </a:solidFill>
            </a:endParaRPr>
          </a:p>
          <a:p>
            <a:pPr marL="342900" indent="-342900" algn="l" defTabSz="914400">
              <a:lnSpc>
                <a:spcPct val="90000"/>
              </a:lnSpc>
              <a:spcBef>
                <a:spcPct val="45000"/>
              </a:spcBef>
              <a:buFont typeface="Wingdings" panose="05000000000000000000" pitchFamily="2" charset="2"/>
              <a:buChar char="ü"/>
            </a:pPr>
            <a:r>
              <a:rPr lang="en-US" altLang="en-US" sz="2000" b="0" dirty="0">
                <a:solidFill>
                  <a:schemeClr val="bg2">
                    <a:lumMod val="75000"/>
                    <a:lumOff val="25000"/>
                  </a:schemeClr>
                </a:solidFill>
              </a:rPr>
              <a:t>From Section 1.2: what testing is? common objectives of testing? fundamental principles of testing?</a:t>
            </a:r>
            <a:endParaRPr lang="en-US" altLang="en-US" sz="2000" b="0" dirty="0">
              <a:solidFill>
                <a:schemeClr val="bg2">
                  <a:lumMod val="75000"/>
                  <a:lumOff val="25000"/>
                </a:schemeClr>
              </a:solidFill>
            </a:endParaRPr>
          </a:p>
          <a:p>
            <a:pPr marL="342900" indent="-342900" algn="l" defTabSz="914400">
              <a:lnSpc>
                <a:spcPct val="90000"/>
              </a:lnSpc>
              <a:spcBef>
                <a:spcPct val="45000"/>
              </a:spcBef>
              <a:buFont typeface="Wingdings" panose="05000000000000000000" pitchFamily="2" charset="2"/>
              <a:buChar char="ü"/>
            </a:pPr>
            <a:r>
              <a:rPr lang="en-GB" altLang="en-US" sz="2000" b="0" dirty="0">
                <a:solidFill>
                  <a:schemeClr val="bg2">
                    <a:lumMod val="75000"/>
                    <a:lumOff val="25000"/>
                  </a:schemeClr>
                </a:solidFill>
              </a:rPr>
              <a:t>Section 1.3: </a:t>
            </a:r>
            <a:r>
              <a:rPr lang="en-US" altLang="en-US" sz="2000" b="0" dirty="0">
                <a:solidFill>
                  <a:schemeClr val="bg2">
                    <a:lumMod val="75000"/>
                    <a:lumOff val="25000"/>
                  </a:schemeClr>
                </a:solidFill>
              </a:rPr>
              <a:t>code, debugging, development of software, requirement, review, test basis, test case, testing and test objective.</a:t>
            </a:r>
            <a:endParaRPr lang="en-US" altLang="en-US" sz="2000" b="0" dirty="0">
              <a:solidFill>
                <a:schemeClr val="bg2">
                  <a:lumMod val="75000"/>
                  <a:lumOff val="25000"/>
                </a:schemeClr>
              </a:solidFill>
            </a:endParaRPr>
          </a:p>
          <a:p>
            <a:pPr marL="342900" indent="-342900" algn="l" defTabSz="914400">
              <a:lnSpc>
                <a:spcPct val="90000"/>
              </a:lnSpc>
              <a:spcBef>
                <a:spcPct val="45000"/>
              </a:spcBef>
              <a:buFont typeface="Wingdings" panose="05000000000000000000" pitchFamily="2" charset="2"/>
              <a:buChar char="ü"/>
            </a:pPr>
            <a:r>
              <a:rPr lang="en-GB" altLang="en-US" sz="2000" b="0" dirty="0">
                <a:solidFill>
                  <a:schemeClr val="bg2">
                    <a:lumMod val="75000"/>
                    <a:lumOff val="25000"/>
                  </a:schemeClr>
                </a:solidFill>
              </a:rPr>
              <a:t>From Section 1.4: </a:t>
            </a:r>
            <a:r>
              <a:rPr lang="en-US" altLang="en-US" sz="2000" b="0" dirty="0">
                <a:solidFill>
                  <a:schemeClr val="bg2">
                    <a:lumMod val="75000"/>
                    <a:lumOff val="25000"/>
                  </a:schemeClr>
                </a:solidFill>
              </a:rPr>
              <a:t>confirmation testing, exit criteria, incident, regression testing, test basis, test condition, test coverage, test data, test execution, test log, test plan, test strategy, test summary report and test-ware.</a:t>
            </a:r>
            <a:endParaRPr lang="en-US" altLang="en-US" sz="2000" b="0" dirty="0">
              <a:solidFill>
                <a:schemeClr val="bg2">
                  <a:lumMod val="75000"/>
                  <a:lumOff val="25000"/>
                </a:schemeClr>
              </a:solidFill>
            </a:endParaRPr>
          </a:p>
          <a:p>
            <a:pPr marL="342900" indent="-342900" algn="l" defTabSz="914400">
              <a:lnSpc>
                <a:spcPct val="90000"/>
              </a:lnSpc>
              <a:spcBef>
                <a:spcPct val="45000"/>
              </a:spcBef>
              <a:buFont typeface="Wingdings" panose="05000000000000000000" pitchFamily="2" charset="2"/>
              <a:buChar char="ü"/>
            </a:pPr>
            <a:r>
              <a:rPr lang="en-US" altLang="en-US" sz="2000" b="0" dirty="0">
                <a:solidFill>
                  <a:schemeClr val="bg2">
                    <a:lumMod val="75000"/>
                    <a:lumOff val="25000"/>
                  </a:schemeClr>
                </a:solidFill>
              </a:rPr>
              <a:t>Section 1.5, you now should be able to explain the psychology of testing and how people influence testing success</a:t>
            </a:r>
            <a:endParaRPr lang="en-GB" altLang="en-US" sz="2000" b="0" dirty="0">
              <a:solidFill>
                <a:schemeClr val="bg2">
                  <a:lumMod val="75000"/>
                  <a:lumOff val="25000"/>
                </a:schemeClr>
              </a:solidFill>
            </a:endParaRPr>
          </a:p>
        </p:txBody>
      </p:sp>
      <p:grpSp>
        <p:nvGrpSpPr>
          <p:cNvPr id="2" name="Group 1"/>
          <p:cNvGrpSpPr/>
          <p:nvPr/>
        </p:nvGrpSpPr>
        <p:grpSpPr>
          <a:xfrm>
            <a:off x="450448" y="5696192"/>
            <a:ext cx="3289705" cy="1054100"/>
            <a:chOff x="450448" y="5696192"/>
            <a:chExt cx="3289705" cy="1054100"/>
          </a:xfrm>
        </p:grpSpPr>
        <p:sp>
          <p:nvSpPr>
            <p:cNvPr id="132099" name="Rectangle 13"/>
            <p:cNvSpPr>
              <a:spLocks noChangeArrowheads="1"/>
            </p:cNvSpPr>
            <p:nvPr/>
          </p:nvSpPr>
          <p:spPr bwMode="auto">
            <a:xfrm>
              <a:off x="450448" y="5837078"/>
              <a:ext cx="1051570" cy="28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bg2">
                      <a:lumMod val="75000"/>
                      <a:lumOff val="25000"/>
                    </a:schemeClr>
                  </a:solidFill>
                  <a:latin typeface="+mn-lt"/>
                </a:rPr>
                <a:t>Principles</a:t>
              </a:r>
              <a:endParaRPr lang="en-GB" altLang="en-US" sz="1800" b="1" dirty="0">
                <a:solidFill>
                  <a:schemeClr val="bg2">
                    <a:lumMod val="75000"/>
                    <a:lumOff val="25000"/>
                  </a:schemeClr>
                </a:solidFill>
                <a:latin typeface="+mn-lt"/>
              </a:endParaRPr>
            </a:p>
          </p:txBody>
        </p:sp>
        <p:sp>
          <p:nvSpPr>
            <p:cNvPr id="132100" name="Rectangle 14"/>
            <p:cNvSpPr>
              <a:spLocks noChangeArrowheads="1"/>
            </p:cNvSpPr>
            <p:nvPr/>
          </p:nvSpPr>
          <p:spPr bwMode="auto">
            <a:xfrm>
              <a:off x="1466853" y="5696192"/>
              <a:ext cx="749300" cy="520700"/>
            </a:xfrm>
            <a:prstGeom prst="rect">
              <a:avLst/>
            </a:prstGeom>
            <a:solidFill>
              <a:srgbClr val="D885A3"/>
            </a:solidFill>
            <a:ln w="12700">
              <a:solidFill>
                <a:schemeClr val="tx1"/>
              </a:solidFill>
              <a:miter lim="800000"/>
            </a:ln>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1</a:t>
              </a:r>
              <a:endParaRPr lang="en-GB" altLang="en-US" sz="1800" b="1">
                <a:solidFill>
                  <a:schemeClr val="bg2">
                    <a:lumMod val="75000"/>
                    <a:lumOff val="25000"/>
                  </a:schemeClr>
                </a:solidFill>
              </a:endParaRPr>
            </a:p>
          </p:txBody>
        </p:sp>
        <p:sp>
          <p:nvSpPr>
            <p:cNvPr id="132101" name="Rectangle 15"/>
            <p:cNvSpPr>
              <a:spLocks noChangeArrowheads="1"/>
            </p:cNvSpPr>
            <p:nvPr/>
          </p:nvSpPr>
          <p:spPr bwMode="auto">
            <a:xfrm>
              <a:off x="2228853" y="5696192"/>
              <a:ext cx="749300" cy="520700"/>
            </a:xfrm>
            <a:prstGeom prst="rect">
              <a:avLst/>
            </a:prstGeom>
            <a:solidFill>
              <a:srgbClr val="7897AB"/>
            </a:solidFill>
            <a:ln w="12700">
              <a:solidFill>
                <a:schemeClr val="tx1"/>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2</a:t>
              </a:r>
              <a:endParaRPr lang="en-GB" altLang="en-US" sz="1800" b="1">
                <a:solidFill>
                  <a:schemeClr val="bg2">
                    <a:lumMod val="75000"/>
                    <a:lumOff val="25000"/>
                  </a:schemeClr>
                </a:solidFill>
              </a:endParaRPr>
            </a:p>
          </p:txBody>
        </p:sp>
        <p:sp>
          <p:nvSpPr>
            <p:cNvPr id="132102" name="Rectangle 16"/>
            <p:cNvSpPr>
              <a:spLocks noChangeArrowheads="1"/>
            </p:cNvSpPr>
            <p:nvPr/>
          </p:nvSpPr>
          <p:spPr bwMode="auto">
            <a:xfrm>
              <a:off x="2990853" y="5696192"/>
              <a:ext cx="749300" cy="520700"/>
            </a:xfrm>
            <a:prstGeom prst="rect">
              <a:avLst/>
            </a:prstGeom>
            <a:solidFill>
              <a:srgbClr val="7897AB"/>
            </a:solidFill>
            <a:ln w="12700">
              <a:solidFill>
                <a:schemeClr val="tx1"/>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3</a:t>
              </a:r>
              <a:endParaRPr lang="en-GB" altLang="en-US" sz="1800" b="1">
                <a:solidFill>
                  <a:schemeClr val="bg2">
                    <a:lumMod val="75000"/>
                    <a:lumOff val="25000"/>
                  </a:schemeClr>
                </a:solidFill>
              </a:endParaRPr>
            </a:p>
          </p:txBody>
        </p:sp>
        <p:sp>
          <p:nvSpPr>
            <p:cNvPr id="132103" name="Rectangle 17"/>
            <p:cNvSpPr>
              <a:spLocks noChangeArrowheads="1"/>
            </p:cNvSpPr>
            <p:nvPr/>
          </p:nvSpPr>
          <p:spPr bwMode="auto">
            <a:xfrm>
              <a:off x="1466853" y="6229592"/>
              <a:ext cx="749300" cy="520700"/>
            </a:xfrm>
            <a:prstGeom prst="rect">
              <a:avLst/>
            </a:prstGeom>
            <a:solidFill>
              <a:srgbClr val="7897AB"/>
            </a:solidFill>
            <a:ln w="12700">
              <a:solidFill>
                <a:schemeClr val="tx1"/>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4</a:t>
              </a:r>
              <a:endParaRPr lang="en-GB" altLang="en-US" sz="1800" b="1">
                <a:solidFill>
                  <a:schemeClr val="bg2">
                    <a:lumMod val="75000"/>
                    <a:lumOff val="25000"/>
                  </a:schemeClr>
                </a:solidFill>
              </a:endParaRPr>
            </a:p>
          </p:txBody>
        </p:sp>
        <p:sp>
          <p:nvSpPr>
            <p:cNvPr id="132104" name="Rectangle 18"/>
            <p:cNvSpPr>
              <a:spLocks noChangeArrowheads="1"/>
            </p:cNvSpPr>
            <p:nvPr/>
          </p:nvSpPr>
          <p:spPr bwMode="auto">
            <a:xfrm>
              <a:off x="2228853" y="6229592"/>
              <a:ext cx="749300" cy="520700"/>
            </a:xfrm>
            <a:prstGeom prst="rect">
              <a:avLst/>
            </a:prstGeom>
            <a:solidFill>
              <a:srgbClr val="7897AB"/>
            </a:solidFill>
            <a:ln w="12700">
              <a:solidFill>
                <a:schemeClr val="tx1"/>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5</a:t>
              </a:r>
              <a:endParaRPr lang="en-GB" altLang="en-US" sz="1800" b="1">
                <a:solidFill>
                  <a:schemeClr val="bg2">
                    <a:lumMod val="75000"/>
                    <a:lumOff val="25000"/>
                  </a:schemeClr>
                </a:solidFill>
              </a:endParaRPr>
            </a:p>
          </p:txBody>
        </p:sp>
        <p:sp>
          <p:nvSpPr>
            <p:cNvPr id="132105" name="Rectangle 19"/>
            <p:cNvSpPr>
              <a:spLocks noChangeArrowheads="1"/>
            </p:cNvSpPr>
            <p:nvPr/>
          </p:nvSpPr>
          <p:spPr bwMode="auto">
            <a:xfrm>
              <a:off x="2990853" y="6229592"/>
              <a:ext cx="749300" cy="520700"/>
            </a:xfrm>
            <a:prstGeom prst="rect">
              <a:avLst/>
            </a:prstGeom>
            <a:solidFill>
              <a:srgbClr val="7897AB"/>
            </a:solidFill>
            <a:ln w="12700">
              <a:solidFill>
                <a:schemeClr val="tx1"/>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6</a:t>
              </a:r>
              <a:endParaRPr lang="en-GB" altLang="en-US" sz="1800" b="1">
                <a:solidFill>
                  <a:schemeClr val="bg2">
                    <a:lumMod val="75000"/>
                    <a:lumOff val="25000"/>
                  </a:schemeClr>
                </a:solidFill>
              </a:endParaRPr>
            </a:p>
          </p:txBody>
        </p:sp>
      </p:grpSp>
      <p:sp>
        <p:nvSpPr>
          <p:cNvPr id="132106" name="Rectangle 21"/>
          <p:cNvSpPr>
            <a:spLocks noChangeArrowheads="1"/>
          </p:cNvSpPr>
          <p:nvPr/>
        </p:nvSpPr>
        <p:spPr bwMode="auto">
          <a:xfrm>
            <a:off x="3365503" y="5999240"/>
            <a:ext cx="4629147" cy="40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125000"/>
              </a:lnSpc>
            </a:pPr>
            <a:r>
              <a:rPr lang="en-GB" altLang="en-US" sz="2000" b="1" i="1" dirty="0">
                <a:solidFill>
                  <a:schemeClr val="bg2">
                    <a:lumMod val="75000"/>
                    <a:lumOff val="25000"/>
                  </a:schemeClr>
                </a:solidFill>
                <a:latin typeface="Calibri" panose="020F0502020204030204" pitchFamily="34" charset="0"/>
                <a:cs typeface="Calibri" panose="020F0502020204030204" pitchFamily="34" charset="0"/>
              </a:rPr>
              <a:t>ISTQB / ISEB Foundation Exam Practice</a:t>
            </a:r>
            <a:endParaRPr lang="en-GB" altLang="en-US" sz="2000" b="1" i="1" dirty="0">
              <a:solidFill>
                <a:schemeClr val="bg2">
                  <a:lumMod val="75000"/>
                  <a:lumOff val="25000"/>
                </a:schemeClr>
              </a:solidFill>
              <a:latin typeface="Calibri" panose="020F0502020204030204" pitchFamily="34" charset="0"/>
              <a:cs typeface="Calibri" panose="020F0502020204030204" pitchFamily="34" charset="0"/>
            </a:endParaRPr>
          </a:p>
        </p:txBody>
      </p:sp>
    </p:spTree>
  </p:cSld>
  <p:clrMapOvr>
    <a:overrideClrMapping bg1="dk2" tx1="lt1" bg2="dk1" tx2="lt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GB" dirty="0"/>
              <a:t>What is Testing?: Misperceptions</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156" y="1579157"/>
                <a:ext cx="8305644" cy="4821643"/>
              </a:xfrm>
            </p:spPr>
            <p:txBody>
              <a:bodyPr>
                <a:normAutofit/>
              </a:bodyPr>
              <a:lstStyle/>
              <a:p>
                <a:r>
                  <a:rPr lang="en-GB" sz="2800" dirty="0"/>
                  <a:t> Software testing </a:t>
                </a:r>
                <a14:m>
                  <m:oMath xmlns:m="http://schemas.openxmlformats.org/officeDocument/2006/math">
                    <m:r>
                      <a:rPr lang="en-GB" sz="2800" i="1" smtClean="0">
                        <a:latin typeface="Cambria Math" panose="02040503050406030204" pitchFamily="18" charset="0"/>
                      </a:rPr>
                      <m:t>≠</m:t>
                    </m:r>
                  </m:oMath>
                </a14:m>
                <a:r>
                  <a:rPr lang="en-GB" sz="2800" dirty="0"/>
                  <a:t> Test execution</a:t>
                </a:r>
                <a:endParaRPr lang="en-GB" sz="2800" dirty="0"/>
              </a:p>
              <a:p>
                <a:pPr lvl="1"/>
                <a:r>
                  <a:rPr lang="en-GB" sz="2400" dirty="0"/>
                  <a:t> Software testing is a process which includes many different activities</a:t>
                </a:r>
                <a:endParaRPr lang="en-GB" sz="2400" dirty="0"/>
              </a:p>
              <a:p>
                <a:pPr lvl="1"/>
                <a:r>
                  <a:rPr lang="en-GB" sz="2400" dirty="0"/>
                  <a:t> Execution is only one of these activities</a:t>
                </a:r>
                <a:endParaRPr lang="en-GB" sz="24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762156" y="1579157"/>
                <a:ext cx="8305644" cy="4821643"/>
              </a:xfrm>
              <a:blipFill rotWithShape="1">
                <a:blip r:embed="rId1"/>
                <a:stretch>
                  <a:fillRect l="-2" t="-591"/>
                </a:stretch>
              </a:blipFill>
            </p:spPr>
            <p:txBody>
              <a:bodyPr/>
              <a:lstStyle/>
              <a:p>
                <a:r>
                  <a:rPr lang="en-US" altLang="en-US">
                    <a:noFill/>
                  </a:rPr>
                  <a:t> </a:t>
                </a:r>
              </a:p>
            </p:txBody>
          </p:sp>
        </mc:Fallback>
      </mc:AlternateContent>
      <p:pic>
        <p:nvPicPr>
          <p:cNvPr id="7" name="Picture 6" descr="A screenshot of a computer&#10;&#10;Description automatically generated with medium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5594" y="3989978"/>
            <a:ext cx="4114802" cy="2286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Testing?: Misperceptions</a:t>
            </a:r>
            <a:endParaRPr lang="en-GB" dirty="0"/>
          </a:p>
        </p:txBody>
      </p:sp>
      <p:sp>
        <p:nvSpPr>
          <p:cNvPr id="7" name="Oval 6"/>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endParaRPr lang="en-GB" sz="4000" dirty="0"/>
          </a:p>
        </p:txBody>
      </p:sp>
      <p:sp>
        <p:nvSpPr>
          <p:cNvPr id="8" name="Oval 7"/>
          <p:cNvSpPr>
            <a:spLocks noChangeAspect="1"/>
          </p:cNvSpPr>
          <p:nvPr/>
        </p:nvSpPr>
        <p:spPr>
          <a:xfrm>
            <a:off x="5887202" y="1386000"/>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Static Testing</a:t>
            </a:r>
            <a:endParaRPr lang="en-GB" sz="3300" dirty="0"/>
          </a:p>
        </p:txBody>
      </p:sp>
      <p:sp>
        <p:nvSpPr>
          <p:cNvPr id="9" name="Oval 8"/>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Dynamic Testing</a:t>
            </a:r>
            <a:endParaRPr lang="en-GB" sz="3300" dirty="0"/>
          </a:p>
        </p:txBody>
      </p:sp>
      <p:sp>
        <p:nvSpPr>
          <p:cNvPr id="10" name="Right Arrow 9"/>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Testing?: Misperceptions</a:t>
            </a:r>
            <a:endParaRPr lang="en-GB" dirty="0"/>
          </a:p>
        </p:txBody>
      </p:sp>
      <p:sp>
        <p:nvSpPr>
          <p:cNvPr id="7" name="Oval 6"/>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endParaRPr lang="en-GB" sz="4000" dirty="0"/>
          </a:p>
        </p:txBody>
      </p:sp>
      <p:grpSp>
        <p:nvGrpSpPr>
          <p:cNvPr id="6" name="Group 5"/>
          <p:cNvGrpSpPr/>
          <p:nvPr/>
        </p:nvGrpSpPr>
        <p:grpSpPr>
          <a:xfrm>
            <a:off x="5854516" y="4329524"/>
            <a:ext cx="2376000" cy="2376000"/>
            <a:chOff x="5887202" y="4220751"/>
            <a:chExt cx="2376000" cy="2376000"/>
          </a:xfrm>
        </p:grpSpPr>
        <p:sp>
          <p:nvSpPr>
            <p:cNvPr id="9" name="Oval 8"/>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3" name="TextBox 2"/>
            <p:cNvSpPr txBox="1"/>
            <p:nvPr/>
          </p:nvSpPr>
          <p:spPr>
            <a:xfrm>
              <a:off x="6047278" y="5116363"/>
              <a:ext cx="211307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panose="020B0604020202020204"/>
                </a:rPr>
                <a:t>Verification</a:t>
              </a:r>
              <a:endPar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panose="020B0604020202020204"/>
              </a:endParaRPr>
            </a:p>
          </p:txBody>
        </p:sp>
      </p:grpSp>
      <p:grpSp>
        <p:nvGrpSpPr>
          <p:cNvPr id="5" name="Group 4"/>
          <p:cNvGrpSpPr/>
          <p:nvPr/>
        </p:nvGrpSpPr>
        <p:grpSpPr>
          <a:xfrm>
            <a:off x="5915817" y="1340472"/>
            <a:ext cx="2376000" cy="2376000"/>
            <a:chOff x="5915818" y="1623599"/>
            <a:chExt cx="2376000" cy="2376000"/>
          </a:xfrm>
        </p:grpSpPr>
        <p:sp>
          <p:nvSpPr>
            <p:cNvPr id="8" name="Oval 7"/>
            <p:cNvSpPr>
              <a:spLocks noChangeAspect="1"/>
            </p:cNvSpPr>
            <p:nvPr/>
          </p:nvSpPr>
          <p:spPr>
            <a:xfrm>
              <a:off x="5915818" y="1623599"/>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4" name="TextBox 3"/>
            <p:cNvSpPr txBox="1"/>
            <p:nvPr/>
          </p:nvSpPr>
          <p:spPr>
            <a:xfrm>
              <a:off x="6164623" y="2519211"/>
              <a:ext cx="188224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panose="020B0604020202020204"/>
                </a:rPr>
                <a:t>Validation</a:t>
              </a:r>
              <a:endPar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panose="020B0604020202020204"/>
              </a:endParaRPr>
            </a:p>
          </p:txBody>
        </p:sp>
      </p:grpSp>
      <p:sp>
        <p:nvSpPr>
          <p:cNvPr id="12" name="Right Arrow 11"/>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838200" y="1820339"/>
            <a:ext cx="2819400" cy="4349749"/>
          </a:xfrm>
        </p:spPr>
        <p:txBody>
          <a:bodyPr>
            <a:normAutofit/>
          </a:bodyPr>
          <a:lstStyle/>
          <a:p>
            <a:pPr marL="0" indent="0">
              <a:buNone/>
            </a:pPr>
            <a:r>
              <a:rPr lang="en-GB" b="1" dirty="0"/>
              <a:t>VERIFICATION</a:t>
            </a:r>
            <a:endParaRPr lang="en-GB" b="1" dirty="0"/>
          </a:p>
          <a:p>
            <a:r>
              <a:rPr lang="en-GB" sz="2200" dirty="0"/>
              <a:t>2 sleeves?</a:t>
            </a:r>
            <a:endParaRPr lang="en-GB" sz="2200" dirty="0"/>
          </a:p>
          <a:p>
            <a:r>
              <a:rPr lang="en-GB" sz="2200" dirty="0"/>
              <a:t>Is it size L?</a:t>
            </a:r>
            <a:endParaRPr lang="en-GB" sz="2200" dirty="0"/>
          </a:p>
          <a:p>
            <a:r>
              <a:rPr lang="en-GB" sz="2200" dirty="0"/>
              <a:t>Is it blue?</a:t>
            </a:r>
            <a:endParaRPr lang="en-GB" sz="2200" dirty="0"/>
          </a:p>
          <a:p>
            <a:r>
              <a:rPr lang="en-GB" sz="2200" dirty="0"/>
              <a:t>Are any button missing?	</a:t>
            </a:r>
            <a:endParaRPr lang="en-GB" sz="2200" dirty="0"/>
          </a:p>
        </p:txBody>
      </p:sp>
      <p:sp>
        <p:nvSpPr>
          <p:cNvPr id="11" name="Content Placeholder 10"/>
          <p:cNvSpPr>
            <a:spLocks noGrp="1"/>
          </p:cNvSpPr>
          <p:nvPr>
            <p:ph sz="half" idx="2"/>
          </p:nvPr>
        </p:nvSpPr>
        <p:spPr>
          <a:xfrm>
            <a:off x="6477000" y="1816257"/>
            <a:ext cx="3281366" cy="4349749"/>
          </a:xfrm>
        </p:spPr>
        <p:txBody>
          <a:bodyPr lIns="0" rIns="0">
            <a:normAutofit/>
          </a:bodyPr>
          <a:lstStyle/>
          <a:p>
            <a:pPr marL="0" indent="0">
              <a:buNone/>
            </a:pPr>
            <a:r>
              <a:rPr lang="en-GB" b="1" dirty="0"/>
              <a:t>VALIDATION</a:t>
            </a:r>
            <a:endParaRPr lang="en-GB" b="1" dirty="0"/>
          </a:p>
          <a:p>
            <a:r>
              <a:rPr lang="en-GB" sz="2200" dirty="0"/>
              <a:t>Does it fit?</a:t>
            </a:r>
            <a:endParaRPr lang="en-GB" sz="2200" dirty="0"/>
          </a:p>
          <a:p>
            <a:r>
              <a:rPr lang="en-GB" sz="2200" dirty="0"/>
              <a:t>Will my crush like it?</a:t>
            </a:r>
            <a:endParaRPr lang="en-GB" sz="2200" dirty="0"/>
          </a:p>
          <a:p>
            <a:r>
              <a:rPr lang="en-GB" sz="2200" dirty="0"/>
              <a:t>Can I afford it?</a:t>
            </a:r>
            <a:endParaRPr lang="en-GB" sz="2200" dirty="0"/>
          </a:p>
          <a:p>
            <a:r>
              <a:rPr lang="en-GB" sz="2200" dirty="0"/>
              <a:t>Does it feel comfortable to wear?</a:t>
            </a:r>
            <a:endParaRPr lang="en-GB" sz="2200" dirty="0"/>
          </a:p>
          <a:p>
            <a:r>
              <a:rPr lang="en-GB" sz="2200" dirty="0"/>
              <a:t>Does the colour match my eyes?</a:t>
            </a:r>
            <a:endParaRPr lang="en-GB" sz="2200" dirty="0"/>
          </a:p>
          <a:p>
            <a:endParaRPr lang="en-GB" sz="2200" dirty="0"/>
          </a:p>
          <a:p>
            <a:endParaRPr lang="en-GB" sz="2200" dirty="0"/>
          </a:p>
        </p:txBody>
      </p:sp>
      <p:sp>
        <p:nvSpPr>
          <p:cNvPr id="2" name="Title 1"/>
          <p:cNvSpPr>
            <a:spLocks noGrp="1"/>
          </p:cNvSpPr>
          <p:nvPr>
            <p:ph type="title"/>
          </p:nvPr>
        </p:nvSpPr>
        <p:spPr/>
        <p:txBody>
          <a:bodyPr>
            <a:normAutofit/>
          </a:bodyPr>
          <a:lstStyle/>
          <a:p>
            <a:r>
              <a:rPr lang="en-GB" sz="3200" dirty="0"/>
              <a:t>What is Testing?: Misperceptions</a:t>
            </a:r>
            <a:endParaRPr lang="en-GB" sz="3200" dirty="0"/>
          </a:p>
        </p:txBody>
      </p:sp>
      <p:pic>
        <p:nvPicPr>
          <p:cNvPr id="16" name="Picture 15" descr="A blue shirt with long sleeves&#10;&#10;Description automatically generated with low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2200" y="1400042"/>
            <a:ext cx="4800600" cy="4800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wipe(left)">
                                      <p:cBhvr>
                                        <p:cTn id="18" dur="500"/>
                                        <p:tgtEl>
                                          <p:spTgt spid="10">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wipe(left)">
                                      <p:cBhvr>
                                        <p:cTn id="21" dur="500"/>
                                        <p:tgtEl>
                                          <p:spTgt spid="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left)">
                                      <p:cBhvr>
                                        <p:cTn id="26" dur="500"/>
                                        <p:tgtEl>
                                          <p:spTgt spid="11">
                                            <p:txEl>
                                              <p:pRg st="1" end="1"/>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wipe(left)">
                                      <p:cBhvr>
                                        <p:cTn id="29" dur="500"/>
                                        <p:tgtEl>
                                          <p:spTgt spid="11">
                                            <p:txEl>
                                              <p:pRg st="2" end="2"/>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wipe(left)">
                                      <p:cBhvr>
                                        <p:cTn id="32" dur="500"/>
                                        <p:tgtEl>
                                          <p:spTgt spid="11">
                                            <p:txEl>
                                              <p:pRg st="3" end="3"/>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wipe(left)">
                                      <p:cBhvr>
                                        <p:cTn id="35" dur="500"/>
                                        <p:tgtEl>
                                          <p:spTgt spid="11">
                                            <p:txEl>
                                              <p:pRg st="4" end="4"/>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wipe(left)">
                                      <p:cBhvr>
                                        <p:cTn id="38" dur="500"/>
                                        <p:tgtEl>
                                          <p:spTgt spid="1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wipe(left)">
                                      <p:cBhvr>
                                        <p:cTn id="43" dur="500"/>
                                        <p:tgtEl>
                                          <p:spTgt spid="10">
                                            <p:txEl>
                                              <p:pRg st="0" end="0"/>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wipe(left)">
                                      <p:cBhvr>
                                        <p:cTn id="4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Software testing is not the same as test execution, because software testing is a process and test execution is just one step in this process. The test process consists of 7 steps, do you remember the order of test execution in them?</a:t>
            </a:r>
            <a:endParaRPr lang="en-GB" b="1" dirty="0"/>
          </a:p>
          <a:p>
            <a:pPr marL="713105" indent="-443230">
              <a:buFont typeface="+mj-lt"/>
              <a:buAutoNum type="alphaLcPeriod"/>
            </a:pPr>
            <a:r>
              <a:rPr lang="en-GB" dirty="0"/>
              <a:t>4</a:t>
            </a:r>
            <a:endParaRPr lang="en-GB" dirty="0"/>
          </a:p>
          <a:p>
            <a:pPr marL="713105" indent="-443230">
              <a:buFont typeface="+mj-lt"/>
              <a:buAutoNum type="alphaLcPeriod"/>
            </a:pPr>
            <a:r>
              <a:rPr lang="en-GB" dirty="0"/>
              <a:t>5</a:t>
            </a:r>
            <a:endParaRPr lang="en-GB" dirty="0"/>
          </a:p>
          <a:p>
            <a:pPr marL="713105" indent="-443230">
              <a:buFont typeface="+mj-lt"/>
              <a:buAutoNum type="alphaLcPeriod"/>
            </a:pPr>
            <a:r>
              <a:rPr lang="en-GB" dirty="0"/>
              <a:t>6</a:t>
            </a:r>
            <a:endParaRPr lang="en-GB" dirty="0"/>
          </a:p>
          <a:p>
            <a:pPr marL="713105" indent="-443230">
              <a:buFont typeface="+mj-lt"/>
              <a:buAutoNum type="alphaLcPeriod"/>
            </a:pPr>
            <a:r>
              <a:rPr lang="en-GB" dirty="0"/>
              <a:t>7</a:t>
            </a:r>
            <a:endParaRPr lang="en-GB" dirty="0"/>
          </a:p>
          <a:p>
            <a:pPr marL="0" indent="0">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normAutofit/>
          </a:bodyPr>
          <a:lstStyle/>
          <a:p>
            <a:pPr marL="0" indent="0">
              <a:buNone/>
            </a:pPr>
            <a:r>
              <a:rPr lang="en-GB" b="1" dirty="0"/>
              <a:t>If you get a code from the developer and your task is to test whether the developer added proper commenting to his code or not, which type of testing is this?</a:t>
            </a:r>
            <a:endParaRPr lang="en-GB" dirty="0"/>
          </a:p>
          <a:p>
            <a:pPr marL="713105" indent="-508000">
              <a:buFont typeface="+mj-lt"/>
              <a:buAutoNum type="alphaLcPeriod"/>
            </a:pPr>
            <a:r>
              <a:rPr lang="en-GB" dirty="0"/>
              <a:t>Dynamic Testing</a:t>
            </a:r>
            <a:endParaRPr lang="en-GB" dirty="0"/>
          </a:p>
          <a:p>
            <a:pPr marL="713105" indent="-508000">
              <a:buFont typeface="+mj-lt"/>
              <a:buAutoNum type="alphaLcPeriod"/>
            </a:pPr>
            <a:r>
              <a:rPr lang="en-GB" dirty="0"/>
              <a:t>Static Testing</a:t>
            </a:r>
            <a:endParaRPr lang="en-GB" dirty="0"/>
          </a:p>
          <a:p>
            <a:pPr marL="0" indent="0">
              <a:buNone/>
            </a:pPr>
            <a:br>
              <a:rPr lang="en-GB" dirty="0"/>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Building the right product and building the product right, which one of them is validation and which is verification?</a:t>
            </a:r>
            <a:endParaRPr lang="en-GB" b="1" dirty="0"/>
          </a:p>
          <a:p>
            <a:pPr marL="713105" indent="-443230">
              <a:buFont typeface="+mj-lt"/>
              <a:buAutoNum type="alphaLcPeriod"/>
            </a:pPr>
            <a:r>
              <a:rPr lang="en-GB" dirty="0"/>
              <a:t>Building the right product is validation and building the product right is verification.</a:t>
            </a:r>
            <a:endParaRPr lang="en-GB" dirty="0"/>
          </a:p>
          <a:p>
            <a:pPr marL="713105" indent="-443230">
              <a:buFont typeface="+mj-lt"/>
              <a:buAutoNum type="alphaLcPeriod"/>
            </a:pPr>
            <a:r>
              <a:rPr lang="en-GB" dirty="0"/>
              <a:t>Building the right product is verification and building the product right is validation</a:t>
            </a:r>
            <a:endParaRPr lang="en-GB" dirty="0"/>
          </a:p>
          <a:p>
            <a:pPr marL="0" indent="0">
              <a:buNone/>
            </a:pPr>
            <a:br>
              <a:rPr lang="en-GB" dirty="0"/>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If a developer runs his code and finds a defect in it, this is called............</a:t>
            </a:r>
            <a:endParaRPr lang="en-GB" b="1" dirty="0"/>
          </a:p>
          <a:p>
            <a:pPr marL="713105" indent="-508000">
              <a:buFont typeface="+mj-lt"/>
              <a:buAutoNum type="alphaLcPeriod"/>
            </a:pPr>
            <a:r>
              <a:rPr lang="en-GB" dirty="0"/>
              <a:t>static testing</a:t>
            </a:r>
            <a:endParaRPr lang="en-GB" dirty="0"/>
          </a:p>
          <a:p>
            <a:pPr marL="713105" indent="-508000">
              <a:buFont typeface="+mj-lt"/>
              <a:buAutoNum type="alphaLcPeriod"/>
            </a:pPr>
            <a:r>
              <a:rPr lang="en-GB" dirty="0"/>
              <a:t>dynamic testing</a:t>
            </a:r>
            <a:endParaRPr lang="en-GB" dirty="0"/>
          </a:p>
          <a:p>
            <a:pPr marL="713105" indent="-508000">
              <a:buFont typeface="+mj-lt"/>
              <a:buAutoNum type="alphaLcPeriod"/>
            </a:pPr>
            <a:r>
              <a:rPr lang="en-GB" dirty="0"/>
              <a:t>system testing</a:t>
            </a:r>
            <a:endParaRPr lang="en-GB" dirty="0"/>
          </a:p>
          <a:p>
            <a:pPr marL="0" indent="0">
              <a:buNone/>
            </a:pPr>
            <a:br>
              <a:rPr lang="en-GB" dirty="0"/>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40377" y="1695450"/>
            <a:ext cx="2664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p:cNvSpPr>
            <a:spLocks noGrp="1"/>
          </p:cNvSpPr>
          <p:nvPr>
            <p:ph type="title"/>
          </p:nvPr>
        </p:nvSpPr>
        <p:spPr/>
        <p:txBody>
          <a:bodyPr/>
          <a:lstStyle/>
          <a:p>
            <a:r>
              <a:rPr lang="en-GB" dirty="0"/>
              <a:t>CONTENT</a:t>
            </a:r>
            <a:endParaRPr lang="en-GB" dirty="0"/>
          </a:p>
        </p:txBody>
      </p:sp>
      <p:sp>
        <p:nvSpPr>
          <p:cNvPr id="3" name="Content Placeholder 2"/>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endParaRPr lang="en-GB" sz="2800" dirty="0"/>
          </a:p>
          <a:p>
            <a:pPr>
              <a:lnSpc>
                <a:spcPct val="150000"/>
              </a:lnSpc>
            </a:pPr>
            <a:r>
              <a:rPr lang="en-GB" sz="2800" dirty="0"/>
              <a:t>Why testing is necessary</a:t>
            </a:r>
            <a:endParaRPr lang="en-GB" sz="2800" dirty="0"/>
          </a:p>
          <a:p>
            <a:pPr>
              <a:lnSpc>
                <a:spcPct val="150000"/>
              </a:lnSpc>
            </a:pPr>
            <a:r>
              <a:rPr lang="en-GB" sz="2800" dirty="0"/>
              <a:t>Testing principles</a:t>
            </a:r>
            <a:endParaRPr lang="en-GB" sz="2800" dirty="0"/>
          </a:p>
          <a:p>
            <a:pPr>
              <a:lnSpc>
                <a:spcPct val="150000"/>
              </a:lnSpc>
            </a:pPr>
            <a:r>
              <a:rPr lang="en-GB" sz="2800" dirty="0"/>
              <a:t>Fundamental test process</a:t>
            </a:r>
            <a:endParaRPr lang="en-GB" sz="2800" dirty="0"/>
          </a:p>
          <a:p>
            <a:pPr>
              <a:lnSpc>
                <a:spcPct val="150000"/>
              </a:lnSpc>
            </a:pPr>
            <a:r>
              <a:rPr lang="en-GB" sz="2800" dirty="0"/>
              <a:t>Psychology of testing</a:t>
            </a:r>
            <a:endParaRPr lang="en-GB" sz="2800" dirty="0"/>
          </a:p>
          <a:p>
            <a:pPr>
              <a:lnSpc>
                <a:spcPct val="150000"/>
              </a:lnSpc>
            </a:pPr>
            <a:r>
              <a:rPr lang="en-GB" sz="2800" dirty="0"/>
              <a:t>Code of Ethics</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048000" y="2210893"/>
            <a:ext cx="828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Rectangle 12"/>
          <p:cNvSpPr/>
          <p:nvPr/>
        </p:nvSpPr>
        <p:spPr>
          <a:xfrm>
            <a:off x="5994000" y="2209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endPar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4" name="Rectangle 13"/>
          <p:cNvSpPr/>
          <p:nvPr/>
        </p:nvSpPr>
        <p:spPr>
          <a:xfrm rot="5400000">
            <a:off x="7428300" y="2911562"/>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5" name="Rectangle 14"/>
          <p:cNvSpPr/>
          <p:nvPr/>
        </p:nvSpPr>
        <p:spPr>
          <a:xfrm>
            <a:off x="5994000" y="3900962"/>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endPar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6" name="Rectangle 15"/>
          <p:cNvSpPr/>
          <p:nvPr/>
        </p:nvSpPr>
        <p:spPr>
          <a:xfrm>
            <a:off x="3098400" y="3900962"/>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angle 16"/>
          <p:cNvSpPr/>
          <p:nvPr/>
        </p:nvSpPr>
        <p:spPr>
          <a:xfrm rot="5400000">
            <a:off x="2018100" y="4685100"/>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8" name="Rectangle 17"/>
          <p:cNvSpPr/>
          <p:nvPr/>
        </p:nvSpPr>
        <p:spPr>
          <a:xfrm>
            <a:off x="5917800" y="5638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Rectangle 18"/>
          <p:cNvSpPr/>
          <p:nvPr/>
        </p:nvSpPr>
        <p:spPr>
          <a:xfrm>
            <a:off x="3094200" y="5638800"/>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itle 1"/>
          <p:cNvSpPr>
            <a:spLocks noGrp="1"/>
          </p:cNvSpPr>
          <p:nvPr>
            <p:ph type="title"/>
          </p:nvPr>
        </p:nvSpPr>
        <p:spPr/>
        <p:txBody>
          <a:bodyPr/>
          <a:lstStyle/>
          <a:p>
            <a:r>
              <a:rPr lang="en-GB" dirty="0"/>
              <a:t>What is Testing?: Objectives of Testing</a:t>
            </a:r>
            <a:endParaRPr lang="en-GB" dirty="0"/>
          </a:p>
        </p:txBody>
      </p:sp>
      <p:graphicFrame>
        <p:nvGraphicFramePr>
          <p:cNvPr id="5" name="Content Placeholder 4"/>
          <p:cNvGraphicFramePr>
            <a:graphicFrameLocks noGrp="1"/>
          </p:cNvGraphicFramePr>
          <p:nvPr>
            <p:ph idx="1"/>
          </p:nvPr>
        </p:nvGraphicFramePr>
        <p:xfrm>
          <a:off x="304800" y="1655762"/>
          <a:ext cx="9296400" cy="47450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Which of the following can be considered as one main objective of software testing?</a:t>
            </a:r>
            <a:endParaRPr lang="en-GB" b="1" dirty="0"/>
          </a:p>
          <a:p>
            <a:pPr marL="713105" indent="-508000">
              <a:buFont typeface="+mj-lt"/>
              <a:buAutoNum type="alphaUcPeriod"/>
            </a:pPr>
            <a:r>
              <a:rPr lang="en-GB" dirty="0"/>
              <a:t>Market our product to potential customers</a:t>
            </a:r>
            <a:endParaRPr lang="en-GB" dirty="0"/>
          </a:p>
          <a:p>
            <a:pPr marL="713105" indent="-508000">
              <a:buFont typeface="+mj-lt"/>
              <a:buAutoNum type="alphaUcPeriod"/>
            </a:pPr>
            <a:r>
              <a:rPr lang="en-GB" dirty="0"/>
              <a:t>Give the client good knowledge about the status of the project</a:t>
            </a:r>
            <a:endParaRPr lang="en-GB" dirty="0"/>
          </a:p>
          <a:p>
            <a:pPr marL="713105" indent="-508000">
              <a:buFont typeface="+mj-lt"/>
              <a:buAutoNum type="alphaUcPeriod"/>
            </a:pPr>
            <a:r>
              <a:rPr lang="en-GB" dirty="0"/>
              <a:t>Evaluate other team members and make a decision about their eligibility to get a bonus</a:t>
            </a:r>
            <a:endParaRPr lang="en-GB" dirty="0"/>
          </a:p>
          <a:p>
            <a:pPr marL="0" indent="0">
              <a:buNone/>
            </a:pPr>
            <a:br>
              <a:rPr lang="en-GB" dirty="0"/>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If the tester reviewed the requirements and found a contradiction between two requirements, which objective of testing can be obtained using this activity?</a:t>
            </a:r>
            <a:endParaRPr lang="en-GB" b="1" dirty="0"/>
          </a:p>
          <a:p>
            <a:pPr marL="727075" indent="-457200">
              <a:buFont typeface="+mj-lt"/>
              <a:buAutoNum type="alphaUcPeriod"/>
            </a:pPr>
            <a:r>
              <a:rPr lang="en-GB" dirty="0"/>
              <a:t>Building confidence</a:t>
            </a:r>
            <a:endParaRPr lang="en-GB" dirty="0"/>
          </a:p>
          <a:p>
            <a:pPr marL="727075" indent="-457200">
              <a:buFont typeface="+mj-lt"/>
              <a:buAutoNum type="alphaUcPeriod"/>
            </a:pPr>
            <a:r>
              <a:rPr lang="en-GB" dirty="0"/>
              <a:t>Compliance with laws</a:t>
            </a:r>
            <a:endParaRPr lang="en-GB" dirty="0"/>
          </a:p>
          <a:p>
            <a:pPr marL="727075" indent="-457200">
              <a:buFont typeface="+mj-lt"/>
              <a:buAutoNum type="alphaUcPeriod"/>
            </a:pPr>
            <a:r>
              <a:rPr lang="en-GB" dirty="0"/>
              <a:t>Preventing defects</a:t>
            </a:r>
            <a:endParaRPr lang="en-GB" dirty="0"/>
          </a:p>
          <a:p>
            <a:pPr marL="0" indent="0">
              <a:buNone/>
            </a:pPr>
            <a:br>
              <a:rPr lang="en-GB" dirty="0"/>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b="1" dirty="0"/>
              <a:t>Component (unit) testing is a test level that focuses on individual hardware or software components, and it always happens early in the software lifecycle.</a:t>
            </a:r>
            <a:endParaRPr lang="en-GB" b="1" dirty="0"/>
          </a:p>
          <a:p>
            <a:pPr marL="0" indent="0">
              <a:buNone/>
            </a:pPr>
            <a:r>
              <a:rPr lang="en-GB" b="1" dirty="0"/>
              <a:t>Depending on this definition, what testing objective can be obtained using component testing?</a:t>
            </a:r>
            <a:endParaRPr lang="en-GB" b="1" dirty="0"/>
          </a:p>
          <a:p>
            <a:pPr marL="727075" indent="-457200">
              <a:buFont typeface="+mj-lt"/>
              <a:buAutoNum type="alphaUcPeriod"/>
            </a:pPr>
            <a:r>
              <a:rPr lang="en-GB" dirty="0"/>
              <a:t>Reduce risk</a:t>
            </a:r>
            <a:endParaRPr lang="en-GB" dirty="0"/>
          </a:p>
          <a:p>
            <a:pPr marL="727075" indent="-457200">
              <a:buFont typeface="+mj-lt"/>
              <a:buAutoNum type="alphaUcPeriod"/>
            </a:pPr>
            <a:r>
              <a:rPr lang="en-GB" dirty="0"/>
              <a:t>Give information to stakeholders</a:t>
            </a:r>
            <a:endParaRPr lang="en-GB" dirty="0"/>
          </a:p>
          <a:p>
            <a:pPr marL="727075" indent="-457200">
              <a:buFont typeface="+mj-lt"/>
              <a:buAutoNum type="alphaUcPeriod"/>
            </a:pPr>
            <a:r>
              <a:rPr lang="en-GB" dirty="0"/>
              <a:t>Compliance with laws</a:t>
            </a:r>
            <a:endParaRPr lang="en-GB" dirty="0"/>
          </a:p>
          <a:p>
            <a:pPr marL="0" indent="0">
              <a:buNone/>
            </a:pPr>
            <a:br>
              <a:rPr lang="en-GB" dirty="0"/>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Which of the following is not an objective of software testing?</a:t>
            </a:r>
            <a:endParaRPr lang="en-GB" b="1" dirty="0"/>
          </a:p>
          <a:p>
            <a:pPr marL="727075" indent="-457200">
              <a:buFont typeface="+mj-lt"/>
              <a:buAutoNum type="alphaUcPeriod"/>
            </a:pPr>
            <a:r>
              <a:rPr lang="en-GB" dirty="0"/>
              <a:t>requirements fulfilment</a:t>
            </a:r>
            <a:endParaRPr lang="en-GB" dirty="0"/>
          </a:p>
          <a:p>
            <a:pPr marL="727075" indent="-457200">
              <a:buFont typeface="+mj-lt"/>
              <a:buAutoNum type="alphaUcPeriod"/>
            </a:pPr>
            <a:r>
              <a:rPr lang="en-GB" dirty="0"/>
              <a:t>building confidence in components</a:t>
            </a:r>
            <a:endParaRPr lang="en-GB" dirty="0"/>
          </a:p>
          <a:p>
            <a:pPr marL="727075" indent="-457200">
              <a:buFont typeface="+mj-lt"/>
              <a:buAutoNum type="alphaUcPeriod"/>
            </a:pPr>
            <a:r>
              <a:rPr lang="en-GB" dirty="0"/>
              <a:t>Preventing defects</a:t>
            </a:r>
            <a:endParaRPr lang="en-GB" dirty="0"/>
          </a:p>
          <a:p>
            <a:pPr marL="727075" indent="-457200">
              <a:buFont typeface="+mj-lt"/>
              <a:buAutoNum type="alphaUcPeriod"/>
            </a:pPr>
            <a:r>
              <a:rPr lang="en-GB" dirty="0"/>
              <a:t>reducing project duration</a:t>
            </a:r>
            <a:endParaRPr lang="en-GB" dirty="0"/>
          </a:p>
          <a:p>
            <a:pPr marL="0" indent="0">
              <a:buNone/>
            </a:pPr>
            <a:br>
              <a:rPr lang="en-GB" dirty="0"/>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When test cases are designed early in the lifecycle, verifying the test basis via the test design, which common test objective is being achieved?</a:t>
            </a:r>
            <a:endParaRPr lang="en-GB" b="1" dirty="0"/>
          </a:p>
          <a:p>
            <a:pPr marL="714375" indent="-476250">
              <a:buFont typeface="+mj-lt"/>
              <a:buAutoNum type="alphaUcPeriod"/>
            </a:pPr>
            <a:r>
              <a:rPr lang="en-GB" dirty="0"/>
              <a:t>Gaining confidence</a:t>
            </a:r>
            <a:endParaRPr lang="en-GB" dirty="0"/>
          </a:p>
          <a:p>
            <a:pPr marL="714375" indent="-476250">
              <a:buFont typeface="+mj-lt"/>
              <a:buAutoNum type="alphaUcPeriod"/>
            </a:pPr>
            <a:r>
              <a:rPr lang="en-GB" dirty="0"/>
              <a:t>Finding defects</a:t>
            </a:r>
            <a:endParaRPr lang="en-GB" dirty="0"/>
          </a:p>
          <a:p>
            <a:pPr marL="714375" indent="-476250">
              <a:buFont typeface="+mj-lt"/>
              <a:buAutoNum type="alphaUcPeriod"/>
            </a:pPr>
            <a:r>
              <a:rPr lang="en-GB" dirty="0"/>
              <a:t>Preventing defects</a:t>
            </a:r>
            <a:endParaRPr lang="en-GB" dirty="0"/>
          </a:p>
          <a:p>
            <a:pPr marL="714375" indent="-476250">
              <a:buFont typeface="+mj-lt"/>
              <a:buAutoNum type="alphaUcPeriod"/>
            </a:pPr>
            <a:r>
              <a:rPr lang="en-GB" dirty="0"/>
              <a:t>Providing information for decision making</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If you are making sure that what you have built is the same as what the client wants, which test objective is mostly met by this activity?</a:t>
            </a:r>
            <a:endParaRPr lang="en-GB" b="1" dirty="0"/>
          </a:p>
          <a:p>
            <a:pPr marL="727075" indent="-457200">
              <a:buFont typeface="+mj-lt"/>
              <a:buAutoNum type="alphaUcPeriod"/>
            </a:pPr>
            <a:r>
              <a:rPr lang="en-GB" dirty="0"/>
              <a:t>reducing risks</a:t>
            </a:r>
            <a:endParaRPr lang="en-GB" dirty="0"/>
          </a:p>
          <a:p>
            <a:pPr marL="727075" indent="-457200">
              <a:buFont typeface="+mj-lt"/>
              <a:buAutoNum type="alphaUcPeriod"/>
            </a:pPr>
            <a:r>
              <a:rPr lang="en-GB" dirty="0"/>
              <a:t>finding defects</a:t>
            </a:r>
            <a:endParaRPr lang="en-GB" dirty="0"/>
          </a:p>
          <a:p>
            <a:pPr marL="727075" indent="-457200">
              <a:buFont typeface="+mj-lt"/>
              <a:buAutoNum type="alphaUcPeriod"/>
            </a:pPr>
            <a:r>
              <a:rPr lang="en-GB" dirty="0"/>
              <a:t>requirements fulfilment</a:t>
            </a:r>
            <a:endParaRPr lang="en-GB" dirty="0"/>
          </a:p>
          <a:p>
            <a:pPr marL="0" indent="0">
              <a:buNone/>
            </a:pPr>
            <a:br>
              <a:rPr lang="en-GB" dirty="0"/>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Testing?: Testing &amp; Debugging</a:t>
            </a:r>
            <a:endParaRPr lang="en-GB" dirty="0"/>
          </a:p>
        </p:txBody>
      </p:sp>
      <p:graphicFrame>
        <p:nvGraphicFramePr>
          <p:cNvPr id="4" name="Content Placeholder 3"/>
          <p:cNvGraphicFramePr>
            <a:graphicFrameLocks noGrp="1"/>
          </p:cNvGraphicFramePr>
          <p:nvPr>
            <p:ph idx="1"/>
          </p:nvPr>
        </p:nvGraphicFramePr>
        <p:xfrm>
          <a:off x="1089425" y="2667000"/>
          <a:ext cx="8041482" cy="28462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TextBox 6"/>
          <p:cNvSpPr txBox="1"/>
          <p:nvPr/>
        </p:nvSpPr>
        <p:spPr>
          <a:xfrm>
            <a:off x="995366" y="5589420"/>
            <a:ext cx="8377234" cy="830997"/>
          </a:xfrm>
          <a:prstGeom prst="rect">
            <a:avLst/>
          </a:prstGeom>
          <a:noFill/>
        </p:spPr>
        <p:txBody>
          <a:bodyPr wrap="square" rtlCol="0">
            <a:spAutoFit/>
          </a:bodyPr>
          <a:lstStyle/>
          <a:p>
            <a:r>
              <a:rPr lang="en-SG" sz="2400" dirty="0">
                <a:solidFill>
                  <a:schemeClr val="tx1">
                    <a:lumMod val="75000"/>
                    <a:lumOff val="25000"/>
                  </a:schemeClr>
                </a:solidFill>
                <a:effectLst/>
                <a:latin typeface="Calibri" panose="020F0502020204030204" pitchFamily="34" charset="0"/>
              </a:rPr>
              <a:t>In Agile development and in some other lifecycles, testers may be involved in debugging and component testing.</a:t>
            </a:r>
            <a:endParaRPr lang="en-SG" sz="2400" dirty="0">
              <a:solidFill>
                <a:schemeClr val="tx1">
                  <a:lumMod val="75000"/>
                  <a:lumOff val="25000"/>
                </a:schemeClr>
              </a:solidFill>
              <a:effectLst/>
              <a:latin typeface="Calibri" panose="020F0502020204030204" pitchFamily="34" charset="0"/>
            </a:endParaRPr>
          </a:p>
        </p:txBody>
      </p:sp>
      <p:sp>
        <p:nvSpPr>
          <p:cNvPr id="8" name="Down Arrow Callout 7"/>
          <p:cNvSpPr/>
          <p:nvPr/>
        </p:nvSpPr>
        <p:spPr>
          <a:xfrm>
            <a:off x="4075466"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75000"/>
                    <a:lumOff val="25000"/>
                  </a:schemeClr>
                </a:solidFill>
              </a:rPr>
              <a:t>The process of finding, analysing &amp; removing the causes of failures in software</a:t>
            </a:r>
            <a:endParaRPr lang="en-GB" sz="2000" dirty="0">
              <a:solidFill>
                <a:schemeClr val="tx1">
                  <a:lumMod val="75000"/>
                  <a:lumOff val="25000"/>
                </a:schemeClr>
              </a:solidFill>
            </a:endParaRPr>
          </a:p>
        </p:txBody>
      </p:sp>
      <p:sp>
        <p:nvSpPr>
          <p:cNvPr id="11" name="Down Arrow Callout 10"/>
          <p:cNvSpPr/>
          <p:nvPr/>
        </p:nvSpPr>
        <p:spPr>
          <a:xfrm>
            <a:off x="7061507"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75000"/>
                    <a:lumOff val="25000"/>
                  </a:schemeClr>
                </a:solidFill>
              </a:rPr>
              <a:t>The activity to ensure that the fix does resolve the failure</a:t>
            </a:r>
            <a:endParaRPr lang="en-GB" sz="2000" dirty="0">
              <a:solidFill>
                <a:schemeClr val="tx1">
                  <a:lumMod val="75000"/>
                  <a:lumOff val="25000"/>
                </a:schemeClr>
              </a:solidFill>
            </a:endParaRPr>
          </a:p>
        </p:txBody>
      </p:sp>
      <p:sp>
        <p:nvSpPr>
          <p:cNvPr id="12" name="TextBox 11"/>
          <p:cNvSpPr txBox="1"/>
          <p:nvPr/>
        </p:nvSpPr>
        <p:spPr>
          <a:xfrm>
            <a:off x="1418646"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endParaRPr lang="en-GB"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3" name="TextBox 12"/>
          <p:cNvSpPr txBox="1"/>
          <p:nvPr/>
        </p:nvSpPr>
        <p:spPr>
          <a:xfrm>
            <a:off x="4540938" y="4724400"/>
            <a:ext cx="11384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Dev’s job</a:t>
            </a:r>
            <a:endParaRPr lang="en-GB"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4" name="TextBox 13"/>
          <p:cNvSpPr txBox="1"/>
          <p:nvPr/>
        </p:nvSpPr>
        <p:spPr>
          <a:xfrm>
            <a:off x="7397938"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endParaRPr lang="en-GB" sz="2000" dirty="0">
              <a:solidFill>
                <a:schemeClr val="tx1">
                  <a:lumMod val="75000"/>
                  <a:lumOff val="25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p:bldP spid="8" grpId="0" animBg="1"/>
      <p:bldP spid="11" grpId="0" animBg="1"/>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Which of the following is a correct definition to debugging?</a:t>
            </a:r>
            <a:endParaRPr lang="en-GB" b="1" dirty="0"/>
          </a:p>
          <a:p>
            <a:pPr marL="717550" indent="-508000">
              <a:buFont typeface="+mj-lt"/>
              <a:buAutoNum type="alphaLcPeriod"/>
            </a:pPr>
            <a:r>
              <a:rPr lang="en-GB" dirty="0"/>
              <a:t>Testing/checking whether the software performs correctly</a:t>
            </a:r>
            <a:endParaRPr lang="en-GB" dirty="0"/>
          </a:p>
          <a:p>
            <a:pPr marL="717550" indent="-508000">
              <a:buFont typeface="+mj-lt"/>
              <a:buAutoNum type="alphaLcPeriod"/>
            </a:pPr>
            <a:r>
              <a:rPr lang="en-GB" dirty="0"/>
              <a:t>Checking that no unintended consequence have occurred as a result of a fix</a:t>
            </a:r>
            <a:endParaRPr lang="en-GB" dirty="0"/>
          </a:p>
          <a:p>
            <a:pPr marL="717550" indent="-508000">
              <a:buFont typeface="+mj-lt"/>
              <a:buAutoNum type="alphaLcPeriod"/>
            </a:pPr>
            <a:r>
              <a:rPr lang="en-GB" dirty="0"/>
              <a:t>Identifying the cause of a defect, repairing the code &amp; checking if the fix is correct</a:t>
            </a:r>
            <a:endParaRPr lang="en-GB" dirty="0"/>
          </a:p>
          <a:p>
            <a:pPr marL="717550" indent="-508000">
              <a:buFont typeface="+mj-lt"/>
              <a:buAutoNum type="alphaLcPeriod"/>
            </a:pPr>
            <a:r>
              <a:rPr lang="en-GB" dirty="0"/>
              <a:t>Checking that previously reported defect has been corrected</a:t>
            </a:r>
            <a:endParaRPr lang="en-GB" dirty="0"/>
          </a:p>
          <a:p>
            <a:pPr marL="0" indent="0">
              <a:buNone/>
            </a:pPr>
            <a:br>
              <a:rPr lang="en-GB" dirty="0"/>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In which lifecycle may testers be involved in debugging and component testing?</a:t>
            </a:r>
            <a:endParaRPr lang="en-GB" b="1" dirty="0"/>
          </a:p>
          <a:p>
            <a:pPr marL="717550" indent="-455930">
              <a:buFont typeface="+mj-lt"/>
              <a:buAutoNum type="alphaLcPeriod"/>
            </a:pPr>
            <a:r>
              <a:rPr lang="en-GB" dirty="0"/>
              <a:t>Waterfall Model</a:t>
            </a:r>
            <a:endParaRPr lang="en-GB" dirty="0"/>
          </a:p>
          <a:p>
            <a:pPr marL="717550" indent="-455930">
              <a:buFont typeface="+mj-lt"/>
              <a:buAutoNum type="alphaLcPeriod"/>
            </a:pPr>
            <a:r>
              <a:rPr lang="en-GB" dirty="0"/>
              <a:t>Agile Development</a:t>
            </a:r>
            <a:endParaRPr lang="en-GB" dirty="0"/>
          </a:p>
          <a:p>
            <a:pPr marL="717550" indent="-455930">
              <a:buFont typeface="+mj-lt"/>
              <a:buAutoNum type="alphaLcPeriod"/>
            </a:pPr>
            <a:r>
              <a:rPr lang="en-GB" dirty="0"/>
              <a:t>V-Model</a:t>
            </a:r>
            <a:endParaRPr lang="en-GB" dirty="0"/>
          </a:p>
          <a:p>
            <a:pPr marL="0" indent="0">
              <a:buNone/>
            </a:pPr>
            <a:br>
              <a:rPr lang="en-GB" dirty="0"/>
            </a:b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alphaModFix amt="70000"/>
            <a:extLst>
              <a:ext uri="{28A0092B-C50C-407E-A947-70E740481C1C}">
                <a14:useLocalDpi xmlns:a14="http://schemas.microsoft.com/office/drawing/2010/main" val="0"/>
              </a:ext>
            </a:extLst>
          </a:blip>
          <a:srcRect/>
          <a:stretch>
            <a:fillRect/>
          </a:stretch>
        </p:blipFill>
        <p:spPr>
          <a:xfrm>
            <a:off x="5715000" y="3465187"/>
            <a:ext cx="4033007" cy="3024755"/>
          </a:xfrm>
          <a:prstGeom prst="rect">
            <a:avLst/>
          </a:prstGeom>
          <a:solidFill>
            <a:srgbClr val="F5F9FA"/>
          </a:solidFill>
        </p:spPr>
      </p:pic>
      <p:sp>
        <p:nvSpPr>
          <p:cNvPr id="2" name="Title 1"/>
          <p:cNvSpPr>
            <a:spLocks noGrp="1"/>
          </p:cNvSpPr>
          <p:nvPr>
            <p:ph type="title"/>
          </p:nvPr>
        </p:nvSpPr>
        <p:spPr/>
        <p:txBody>
          <a:bodyPr/>
          <a:lstStyle/>
          <a:p>
            <a:r>
              <a:rPr lang="en-GB" dirty="0"/>
              <a:t>What is Testing?: Background</a:t>
            </a:r>
            <a:endParaRPr lang="en-GB" dirty="0"/>
          </a:p>
        </p:txBody>
      </p:sp>
      <p:sp>
        <p:nvSpPr>
          <p:cNvPr id="3" name="Content Placeholder 2"/>
          <p:cNvSpPr>
            <a:spLocks noGrp="1"/>
          </p:cNvSpPr>
          <p:nvPr>
            <p:ph idx="1"/>
          </p:nvPr>
        </p:nvSpPr>
        <p:spPr>
          <a:xfrm>
            <a:off x="762156" y="1579157"/>
            <a:ext cx="8305644" cy="4597277"/>
          </a:xfrm>
        </p:spPr>
        <p:txBody>
          <a:bodyPr/>
          <a:lstStyle/>
          <a:p>
            <a:r>
              <a:rPr lang="en-GB" dirty="0"/>
              <a:t> Most people have had an experience with software that did not work as expected</a:t>
            </a:r>
            <a:endParaRPr lang="en-GB" dirty="0"/>
          </a:p>
          <a:p>
            <a:pPr>
              <a:spcBef>
                <a:spcPts val="1600"/>
              </a:spcBef>
            </a:pPr>
            <a:r>
              <a:rPr lang="en-GB" dirty="0"/>
              <a:t> Software that does not work correctly can lead to many problems, including:</a:t>
            </a:r>
            <a:endParaRPr lang="en-GB" dirty="0"/>
          </a:p>
          <a:p>
            <a:pPr lvl="1"/>
            <a:r>
              <a:rPr lang="en-GB" dirty="0"/>
              <a:t> loss of money, time, or business reputation</a:t>
            </a:r>
            <a:endParaRPr lang="en-GB" dirty="0"/>
          </a:p>
          <a:p>
            <a:pPr lvl="1"/>
            <a:r>
              <a:rPr lang="en-GB" dirty="0"/>
              <a:t> injury or death (can you think of an example?)</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Which of the following is an example of debugging?</a:t>
            </a:r>
            <a:endParaRPr lang="en-GB" b="1" dirty="0"/>
          </a:p>
          <a:p>
            <a:pPr marL="714375" indent="-476250">
              <a:buFont typeface="+mj-lt"/>
              <a:buAutoNum type="alphaLcPeriod"/>
            </a:pPr>
            <a:r>
              <a:rPr lang="en-GB" dirty="0"/>
              <a:t>A tester finds a defect &amp; reports it</a:t>
            </a:r>
            <a:endParaRPr lang="en-GB" dirty="0"/>
          </a:p>
          <a:p>
            <a:pPr marL="714375" indent="-476250">
              <a:buFont typeface="+mj-lt"/>
              <a:buAutoNum type="alphaLcPeriod"/>
            </a:pPr>
            <a:r>
              <a:rPr lang="en-GB" dirty="0"/>
              <a:t>A tester retests a fix from the developer &amp; finds a regression</a:t>
            </a:r>
            <a:endParaRPr lang="en-GB" dirty="0"/>
          </a:p>
          <a:p>
            <a:pPr marL="714375" indent="-476250">
              <a:buFont typeface="+mj-lt"/>
              <a:buAutoNum type="alphaLcPeriod"/>
            </a:pPr>
            <a:r>
              <a:rPr lang="en-GB" dirty="0"/>
              <a:t>A developer finds &amp; fixes a defect</a:t>
            </a:r>
            <a:endParaRPr lang="en-GB" dirty="0"/>
          </a:p>
          <a:p>
            <a:pPr marL="714375" indent="-476250">
              <a:buFont typeface="+mj-lt"/>
              <a:buAutoNum type="alphaLcPeriod"/>
            </a:pPr>
            <a:r>
              <a:rPr lang="en-GB" dirty="0"/>
              <a:t>A developer performs unit testing</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Question</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b="1" dirty="0"/>
              <a:t>Which of the following statements BEST describes the difference between testing &amp; debugging?</a:t>
            </a:r>
            <a:endParaRPr lang="en-GB" b="1" dirty="0"/>
          </a:p>
          <a:p>
            <a:pPr marL="714375" indent="-476250">
              <a:buFont typeface="+mj-lt"/>
              <a:buAutoNum type="alphaLcPeriod"/>
            </a:pPr>
            <a:r>
              <a:rPr lang="en-GB" dirty="0"/>
              <a:t>Testing pinpoints the defects. Debugging analyses the faults &amp; proposes prevention activities.</a:t>
            </a:r>
            <a:endParaRPr lang="en-GB" dirty="0"/>
          </a:p>
          <a:p>
            <a:pPr marL="714375" indent="-476250">
              <a:buFont typeface="+mj-lt"/>
              <a:buAutoNum type="alphaLcPeriod"/>
            </a:pPr>
            <a:r>
              <a:rPr lang="en-GB" dirty="0"/>
              <a:t>Dynamic testing shows failures caused by defects. Debugging finds, analyses, and removes the causes of failures in the software.</a:t>
            </a:r>
            <a:endParaRPr lang="en-GB" dirty="0"/>
          </a:p>
          <a:p>
            <a:pPr marL="714375" indent="-476250">
              <a:buFont typeface="+mj-lt"/>
              <a:buAutoNum type="alphaLcPeriod"/>
            </a:pPr>
            <a:r>
              <a:rPr lang="en-GB" dirty="0"/>
              <a:t>Testing removes faults. Debugging identifies the causes of failures.</a:t>
            </a:r>
            <a:endParaRPr lang="en-GB" dirty="0"/>
          </a:p>
          <a:p>
            <a:pPr marL="714375" indent="-476250">
              <a:buFont typeface="+mj-lt"/>
              <a:buAutoNum type="alphaLcPeriod"/>
            </a:pPr>
            <a:r>
              <a:rPr lang="en-GB" dirty="0"/>
              <a:t>Dynamic testing prevents causes of failures. Debugging removes the failures.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40376" y="2457450"/>
            <a:ext cx="3960223"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p:cNvSpPr>
            <a:spLocks noGrp="1"/>
          </p:cNvSpPr>
          <p:nvPr>
            <p:ph type="title"/>
          </p:nvPr>
        </p:nvSpPr>
        <p:spPr/>
        <p:txBody>
          <a:bodyPr/>
          <a:lstStyle/>
          <a:p>
            <a:r>
              <a:rPr lang="en-GB" dirty="0"/>
              <a:t>CONTENT</a:t>
            </a:r>
            <a:endParaRPr lang="en-GB" dirty="0"/>
          </a:p>
        </p:txBody>
      </p:sp>
      <p:sp>
        <p:nvSpPr>
          <p:cNvPr id="3" name="Content Placeholder 2"/>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endParaRPr lang="en-GB" sz="2800" dirty="0"/>
          </a:p>
          <a:p>
            <a:pPr>
              <a:lnSpc>
                <a:spcPct val="150000"/>
              </a:lnSpc>
            </a:pPr>
            <a:r>
              <a:rPr lang="en-GB" sz="2800" dirty="0"/>
              <a:t>Why testing is necessary</a:t>
            </a:r>
            <a:endParaRPr lang="en-GB" sz="2800" dirty="0"/>
          </a:p>
          <a:p>
            <a:pPr>
              <a:lnSpc>
                <a:spcPct val="150000"/>
              </a:lnSpc>
            </a:pPr>
            <a:r>
              <a:rPr lang="en-GB" sz="2800" dirty="0"/>
              <a:t>Testing principles</a:t>
            </a:r>
            <a:endParaRPr lang="en-GB" sz="2800" dirty="0"/>
          </a:p>
          <a:p>
            <a:pPr>
              <a:lnSpc>
                <a:spcPct val="150000"/>
              </a:lnSpc>
            </a:pPr>
            <a:r>
              <a:rPr lang="en-GB" sz="2800" dirty="0"/>
              <a:t>Fundamental test process</a:t>
            </a:r>
            <a:endParaRPr lang="en-GB" sz="2800" dirty="0"/>
          </a:p>
          <a:p>
            <a:pPr>
              <a:lnSpc>
                <a:spcPct val="150000"/>
              </a:lnSpc>
            </a:pPr>
            <a:r>
              <a:rPr lang="en-GB" sz="2800" dirty="0"/>
              <a:t>Psychology of testing</a:t>
            </a:r>
            <a:endParaRPr lang="en-GB" sz="2800" dirty="0"/>
          </a:p>
          <a:p>
            <a:pPr>
              <a:lnSpc>
                <a:spcPct val="150000"/>
              </a:lnSpc>
            </a:pPr>
            <a:r>
              <a:rPr lang="en-GB" sz="2800" dirty="0"/>
              <a:t>Code of Ethics</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is Testing Necessary?</a:t>
            </a:r>
            <a:endParaRPr lang="en-GB" dirty="0"/>
          </a:p>
        </p:txBody>
      </p:sp>
      <p:sp>
        <p:nvSpPr>
          <p:cNvPr id="3" name="Content Placeholder 2"/>
          <p:cNvSpPr>
            <a:spLocks noGrp="1"/>
          </p:cNvSpPr>
          <p:nvPr>
            <p:ph idx="1"/>
          </p:nvPr>
        </p:nvSpPr>
        <p:spPr/>
        <p:txBody>
          <a:bodyPr/>
          <a:lstStyle/>
          <a:p>
            <a:pPr>
              <a:spcBef>
                <a:spcPts val="0"/>
              </a:spcBef>
              <a:spcAft>
                <a:spcPts val="1200"/>
              </a:spcAft>
            </a:pPr>
            <a:r>
              <a:rPr lang="en-GB" dirty="0">
                <a:solidFill>
                  <a:srgbClr val="C00000"/>
                </a:solidFill>
              </a:rPr>
              <a:t> Rigorous testing reduces the risk of failures </a:t>
            </a:r>
            <a:r>
              <a:rPr lang="en-GB" dirty="0"/>
              <a:t>occurring during operation.</a:t>
            </a:r>
            <a:endParaRPr lang="en-GB" dirty="0"/>
          </a:p>
          <a:p>
            <a:pPr>
              <a:spcBef>
                <a:spcPts val="0"/>
              </a:spcBef>
              <a:spcAft>
                <a:spcPts val="1200"/>
              </a:spcAft>
            </a:pPr>
            <a:r>
              <a:rPr lang="en-GB" dirty="0"/>
              <a:t> When defects are fixed, </a:t>
            </a:r>
            <a:r>
              <a:rPr lang="en-GB" dirty="0">
                <a:solidFill>
                  <a:srgbClr val="C00000"/>
                </a:solidFill>
              </a:rPr>
              <a:t>quality</a:t>
            </a:r>
            <a:r>
              <a:rPr lang="en-GB" dirty="0"/>
              <a:t> increases.</a:t>
            </a:r>
            <a:endParaRPr lang="en-GB" dirty="0"/>
          </a:p>
          <a:p>
            <a:pPr>
              <a:spcBef>
                <a:spcPts val="0"/>
              </a:spcBef>
              <a:spcAft>
                <a:spcPts val="1200"/>
              </a:spcAft>
            </a:pPr>
            <a:r>
              <a:rPr lang="en-GB" dirty="0"/>
              <a:t> Testing </a:t>
            </a:r>
            <a:r>
              <a:rPr lang="en-GB" dirty="0">
                <a:solidFill>
                  <a:srgbClr val="C00000"/>
                </a:solidFill>
              </a:rPr>
              <a:t>verifies</a:t>
            </a:r>
            <a:r>
              <a:rPr lang="en-GB" dirty="0"/>
              <a:t> that a system is correctly built &amp; </a:t>
            </a:r>
            <a:r>
              <a:rPr lang="en-GB" dirty="0">
                <a:solidFill>
                  <a:srgbClr val="C00000"/>
                </a:solidFill>
              </a:rPr>
              <a:t>validates</a:t>
            </a:r>
            <a:r>
              <a:rPr lang="en-GB" dirty="0"/>
              <a:t> that it will meet user’s and stakeholders’ needs.</a:t>
            </a:r>
            <a:endParaRPr lang="en-GB" dirty="0"/>
          </a:p>
          <a:p>
            <a:pPr>
              <a:spcBef>
                <a:spcPts val="0"/>
              </a:spcBef>
              <a:spcAft>
                <a:spcPts val="1200"/>
              </a:spcAft>
            </a:pPr>
            <a:r>
              <a:rPr lang="en-GB" dirty="0"/>
              <a:t> Software testing may also be required to meet </a:t>
            </a:r>
            <a:r>
              <a:rPr lang="en-GB" dirty="0">
                <a:solidFill>
                  <a:srgbClr val="C00000"/>
                </a:solidFill>
              </a:rPr>
              <a:t>contractual or legal requirements</a:t>
            </a:r>
            <a:r>
              <a:rPr lang="en-GB" dirty="0"/>
              <a:t> or </a:t>
            </a:r>
            <a:r>
              <a:rPr lang="en-GB" dirty="0">
                <a:solidFill>
                  <a:srgbClr val="C00000"/>
                </a:solidFill>
              </a:rPr>
              <a:t>industry-specific standards</a:t>
            </a:r>
            <a:endParaRPr lang="en-GB" dirty="0">
              <a:solidFill>
                <a:srgbClr val="C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Testing’s Contributions to Success</a:t>
            </a:r>
            <a:endParaRPr lang="en-GB" dirty="0"/>
          </a:p>
        </p:txBody>
      </p:sp>
      <p:sp>
        <p:nvSpPr>
          <p:cNvPr id="3" name="Content Placeholder 2"/>
          <p:cNvSpPr>
            <a:spLocks noGrp="1"/>
          </p:cNvSpPr>
          <p:nvPr>
            <p:ph idx="1"/>
          </p:nvPr>
        </p:nvSpPr>
        <p:spPr>
          <a:xfrm>
            <a:off x="762156" y="1579158"/>
            <a:ext cx="8305644" cy="1718486"/>
          </a:xfrm>
        </p:spPr>
        <p:txBody>
          <a:bodyPr/>
          <a:lstStyle/>
          <a:p>
            <a:r>
              <a:rPr lang="en-GB" dirty="0"/>
              <a:t> Having testers involved in </a:t>
            </a:r>
            <a:r>
              <a:rPr lang="en-GB" dirty="0">
                <a:solidFill>
                  <a:srgbClr val="C00000"/>
                </a:solidFill>
              </a:rPr>
              <a:t>requirements reviews </a:t>
            </a:r>
            <a:r>
              <a:rPr lang="en-GB" dirty="0"/>
              <a:t>or </a:t>
            </a:r>
            <a:r>
              <a:rPr lang="en-GB" dirty="0">
                <a:solidFill>
                  <a:srgbClr val="C00000"/>
                </a:solidFill>
              </a:rPr>
              <a:t>user story refinement</a:t>
            </a:r>
            <a:r>
              <a:rPr lang="en-GB" dirty="0"/>
              <a:t> could detect defects in these work products.</a:t>
            </a:r>
            <a:endParaRPr lang="en-GB" dirty="0"/>
          </a:p>
          <a:p>
            <a:endParaRPr lang="en-GB" dirty="0"/>
          </a:p>
        </p:txBody>
      </p:sp>
      <p:pic>
        <p:nvPicPr>
          <p:cNvPr id="5" name="Picture 4"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23383" y="2438401"/>
            <a:ext cx="3352800" cy="3352800"/>
          </a:xfrm>
          <a:prstGeom prst="rect">
            <a:avLst/>
          </a:prstGeom>
        </p:spPr>
      </p:pic>
      <p:sp>
        <p:nvSpPr>
          <p:cNvPr id="6" name="Content Placeholder 2"/>
          <p:cNvSpPr txBox="1"/>
          <p:nvPr/>
        </p:nvSpPr>
        <p:spPr>
          <a:xfrm>
            <a:off x="762156" y="2700130"/>
            <a:ext cx="6095844" cy="1849843"/>
          </a:xfrm>
          <a:prstGeom prst="rect">
            <a:avLst/>
          </a:prstGeom>
        </p:spPr>
        <p:txBody>
          <a:bodyPr vert="horz" lIns="91440" tIns="45720" rIns="91440" bIns="45720" rtlCol="0">
            <a:normAutofit/>
          </a:bodyPr>
          <a:lstStyle>
            <a:lvl1pPr marL="185420" indent="-185420" algn="l" defTabSz="742950" rtl="0" eaLnBrk="1" latinLnBrk="0" hangingPunct="1">
              <a:lnSpc>
                <a:spcPct val="110000"/>
              </a:lnSpc>
              <a:spcBef>
                <a:spcPts val="810"/>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6895" indent="-185420" algn="l" defTabSz="742950" rtl="0" eaLnBrk="1" latinLnBrk="0" hangingPunct="1">
              <a:lnSpc>
                <a:spcPct val="110000"/>
              </a:lnSpc>
              <a:spcBef>
                <a:spcPts val="405"/>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370" indent="-185420" algn="l" defTabSz="742950" rtl="0" eaLnBrk="1" latinLnBrk="0" hangingPunct="1">
              <a:lnSpc>
                <a:spcPct val="110000"/>
              </a:lnSpc>
              <a:spcBef>
                <a:spcPts val="405"/>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45" indent="-185420" algn="l" defTabSz="742950" rtl="0" eaLnBrk="1" latinLnBrk="0" hangingPunct="1">
              <a:lnSpc>
                <a:spcPct val="110000"/>
              </a:lnSpc>
              <a:spcBef>
                <a:spcPts val="40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20" indent="-185420" algn="l" defTabSz="742950" rtl="0" eaLnBrk="1" latinLnBrk="0" hangingPunct="1">
              <a:lnSpc>
                <a:spcPct val="110000"/>
              </a:lnSpc>
              <a:spcBef>
                <a:spcPts val="405"/>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9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6pPr>
            <a:lvl7pPr marL="2414270"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7pPr>
            <a:lvl8pPr marL="278574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8pPr>
            <a:lvl9pPr marL="315658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9pPr>
          </a:lstStyle>
          <a:p>
            <a:r>
              <a:rPr lang="en-GB" dirty="0"/>
              <a:t>Identifying &amp; removing defects at this stage </a:t>
            </a:r>
            <a:r>
              <a:rPr lang="en-GB" dirty="0">
                <a:solidFill>
                  <a:srgbClr val="C00000"/>
                </a:solidFill>
              </a:rPr>
              <a:t>reduces the risks of the wrong software (incorrect or untestable) being developed.</a:t>
            </a:r>
            <a:endParaRPr lang="en-GB" dirty="0">
              <a:solidFill>
                <a:srgbClr val="C00000"/>
              </a:solidFill>
            </a:endParaRPr>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Testing’s Contributions to Success</a:t>
            </a:r>
            <a:endParaRPr lang="en-GB" dirty="0"/>
          </a:p>
        </p:txBody>
      </p:sp>
      <p:sp>
        <p:nvSpPr>
          <p:cNvPr id="3" name="Content Placeholder 2"/>
          <p:cNvSpPr>
            <a:spLocks noGrp="1"/>
          </p:cNvSpPr>
          <p:nvPr>
            <p:ph idx="1"/>
          </p:nvPr>
        </p:nvSpPr>
        <p:spPr>
          <a:xfrm>
            <a:off x="762156" y="1579158"/>
            <a:ext cx="8462810" cy="1718486"/>
          </a:xfrm>
        </p:spPr>
        <p:txBody>
          <a:bodyPr>
            <a:normAutofit/>
          </a:bodyPr>
          <a:lstStyle/>
          <a:p>
            <a:r>
              <a:rPr lang="en-GB" dirty="0"/>
              <a:t> Having testers work closely with system designers </a:t>
            </a:r>
            <a:r>
              <a:rPr lang="en-GB" dirty="0">
                <a:solidFill>
                  <a:srgbClr val="C00000"/>
                </a:solidFill>
              </a:rPr>
              <a:t>while the system is being designed</a:t>
            </a:r>
            <a:r>
              <a:rPr lang="en-GB" dirty="0"/>
              <a:t> can increase each party’s understanding of the design and how to test it. </a:t>
            </a:r>
            <a:endParaRPr lang="en-GB" dirty="0"/>
          </a:p>
          <a:p>
            <a:endParaRPr lang="en-GB"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934199" y="3134138"/>
            <a:ext cx="2961861" cy="2961861"/>
          </a:xfrm>
          <a:prstGeom prst="rect">
            <a:avLst/>
          </a:prstGeom>
        </p:spPr>
      </p:pic>
      <p:sp>
        <p:nvSpPr>
          <p:cNvPr id="6" name="Content Placeholder 2"/>
          <p:cNvSpPr txBox="1"/>
          <p:nvPr/>
        </p:nvSpPr>
        <p:spPr>
          <a:xfrm>
            <a:off x="762156" y="3189879"/>
            <a:ext cx="5761227" cy="1849843"/>
          </a:xfrm>
          <a:prstGeom prst="rect">
            <a:avLst/>
          </a:prstGeom>
        </p:spPr>
        <p:txBody>
          <a:bodyPr vert="horz" lIns="91440" tIns="45720" rIns="91440" bIns="45720" rtlCol="0">
            <a:normAutofit/>
          </a:bodyPr>
          <a:lstStyle>
            <a:lvl1pPr marL="185420" indent="-185420" algn="l" defTabSz="742950" rtl="0" eaLnBrk="1" latinLnBrk="0" hangingPunct="1">
              <a:lnSpc>
                <a:spcPct val="110000"/>
              </a:lnSpc>
              <a:spcBef>
                <a:spcPts val="810"/>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6895" indent="-185420" algn="l" defTabSz="742950" rtl="0" eaLnBrk="1" latinLnBrk="0" hangingPunct="1">
              <a:lnSpc>
                <a:spcPct val="110000"/>
              </a:lnSpc>
              <a:spcBef>
                <a:spcPts val="405"/>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370" indent="-185420" algn="l" defTabSz="742950" rtl="0" eaLnBrk="1" latinLnBrk="0" hangingPunct="1">
              <a:lnSpc>
                <a:spcPct val="110000"/>
              </a:lnSpc>
              <a:spcBef>
                <a:spcPts val="405"/>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45" indent="-185420" algn="l" defTabSz="742950" rtl="0" eaLnBrk="1" latinLnBrk="0" hangingPunct="1">
              <a:lnSpc>
                <a:spcPct val="110000"/>
              </a:lnSpc>
              <a:spcBef>
                <a:spcPts val="40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20" indent="-185420" algn="l" defTabSz="742950" rtl="0" eaLnBrk="1" latinLnBrk="0" hangingPunct="1">
              <a:lnSpc>
                <a:spcPct val="110000"/>
              </a:lnSpc>
              <a:spcBef>
                <a:spcPts val="405"/>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9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6pPr>
            <a:lvl7pPr marL="2414270"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7pPr>
            <a:lvl8pPr marL="278574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8pPr>
            <a:lvl9pPr marL="315658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9pPr>
          </a:lstStyle>
          <a:p>
            <a:r>
              <a:rPr lang="en-GB" dirty="0"/>
              <a:t> Better understanding at this stage can </a:t>
            </a:r>
            <a:r>
              <a:rPr lang="en-GB" dirty="0">
                <a:solidFill>
                  <a:srgbClr val="C00000"/>
                </a:solidFill>
              </a:rPr>
              <a:t>reduce the risk of fundamental design defects </a:t>
            </a:r>
            <a:r>
              <a:rPr lang="en-GB" dirty="0"/>
              <a:t>&amp; </a:t>
            </a:r>
            <a:r>
              <a:rPr lang="en-GB" dirty="0">
                <a:solidFill>
                  <a:srgbClr val="C00000"/>
                </a:solidFill>
              </a:rPr>
              <a:t>enable tests to be identified </a:t>
            </a:r>
            <a:r>
              <a:rPr lang="en-GB" dirty="0"/>
              <a:t>at an early stage.</a:t>
            </a:r>
            <a:endParaRPr lang="en-GB" dirty="0"/>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Testing’s Contributions to Success</a:t>
            </a:r>
            <a:endParaRPr lang="en-GB" dirty="0"/>
          </a:p>
        </p:txBody>
      </p:sp>
      <p:sp>
        <p:nvSpPr>
          <p:cNvPr id="3" name="Content Placeholder 2"/>
          <p:cNvSpPr>
            <a:spLocks noGrp="1"/>
          </p:cNvSpPr>
          <p:nvPr>
            <p:ph idx="1"/>
          </p:nvPr>
        </p:nvSpPr>
        <p:spPr>
          <a:xfrm>
            <a:off x="762156" y="1579158"/>
            <a:ext cx="8462810" cy="1718486"/>
          </a:xfrm>
        </p:spPr>
        <p:txBody>
          <a:bodyPr>
            <a:normAutofit/>
          </a:bodyPr>
          <a:lstStyle/>
          <a:p>
            <a:r>
              <a:rPr lang="en-GB" dirty="0"/>
              <a:t> </a:t>
            </a:r>
            <a:r>
              <a:rPr lang="en-SG" dirty="0">
                <a:effectLst/>
                <a:latin typeface="Calibri" panose="020F0502020204030204" pitchFamily="34" charset="0"/>
              </a:rPr>
              <a:t>Having testers work closely with developers </a:t>
            </a:r>
            <a:r>
              <a:rPr lang="en-SG" dirty="0">
                <a:solidFill>
                  <a:srgbClr val="C00000"/>
                </a:solidFill>
                <a:effectLst/>
                <a:latin typeface="Calibri" panose="020F0502020204030204" pitchFamily="34" charset="0"/>
              </a:rPr>
              <a:t>while the code is under development</a:t>
            </a:r>
            <a:r>
              <a:rPr lang="en-SG" dirty="0">
                <a:effectLst/>
                <a:latin typeface="Calibri" panose="020F0502020204030204" pitchFamily="34" charset="0"/>
              </a:rPr>
              <a:t> can increase each party’s understanding of the code and how to test it. </a:t>
            </a:r>
            <a:endParaRPr lang="en-SG" dirty="0">
              <a:effectLst/>
              <a:latin typeface="Calibri" panose="020F0502020204030204" pitchFamily="34" charset="0"/>
            </a:endParaRPr>
          </a:p>
          <a:p>
            <a:endParaRPr lang="en-GB" dirty="0"/>
          </a:p>
          <a:p>
            <a:endParaRPr lang="en-GB"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629400" y="3048000"/>
            <a:ext cx="2961861" cy="2961861"/>
          </a:xfrm>
          <a:prstGeom prst="rect">
            <a:avLst/>
          </a:prstGeom>
        </p:spPr>
      </p:pic>
      <p:sp>
        <p:nvSpPr>
          <p:cNvPr id="6" name="Content Placeholder 2"/>
          <p:cNvSpPr txBox="1"/>
          <p:nvPr/>
        </p:nvSpPr>
        <p:spPr>
          <a:xfrm>
            <a:off x="762156" y="3189879"/>
            <a:ext cx="5761227" cy="1849843"/>
          </a:xfrm>
          <a:prstGeom prst="rect">
            <a:avLst/>
          </a:prstGeom>
        </p:spPr>
        <p:txBody>
          <a:bodyPr vert="horz" lIns="91440" tIns="45720" rIns="91440" bIns="45720" rtlCol="0">
            <a:normAutofit/>
          </a:bodyPr>
          <a:lstStyle>
            <a:lvl1pPr marL="185420" indent="-185420" algn="l" defTabSz="742950" rtl="0" eaLnBrk="1" latinLnBrk="0" hangingPunct="1">
              <a:lnSpc>
                <a:spcPct val="110000"/>
              </a:lnSpc>
              <a:spcBef>
                <a:spcPts val="810"/>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6895" indent="-185420" algn="l" defTabSz="742950" rtl="0" eaLnBrk="1" latinLnBrk="0" hangingPunct="1">
              <a:lnSpc>
                <a:spcPct val="110000"/>
              </a:lnSpc>
              <a:spcBef>
                <a:spcPts val="405"/>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370" indent="-185420" algn="l" defTabSz="742950" rtl="0" eaLnBrk="1" latinLnBrk="0" hangingPunct="1">
              <a:lnSpc>
                <a:spcPct val="110000"/>
              </a:lnSpc>
              <a:spcBef>
                <a:spcPts val="405"/>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45" indent="-185420" algn="l" defTabSz="742950" rtl="0" eaLnBrk="1" latinLnBrk="0" hangingPunct="1">
              <a:lnSpc>
                <a:spcPct val="110000"/>
              </a:lnSpc>
              <a:spcBef>
                <a:spcPts val="40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20" indent="-185420" algn="l" defTabSz="742950" rtl="0" eaLnBrk="1" latinLnBrk="0" hangingPunct="1">
              <a:lnSpc>
                <a:spcPct val="110000"/>
              </a:lnSpc>
              <a:spcBef>
                <a:spcPts val="405"/>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9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6pPr>
            <a:lvl7pPr marL="2414270"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7pPr>
            <a:lvl8pPr marL="278574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8pPr>
            <a:lvl9pPr marL="315658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9pPr>
          </a:lstStyle>
          <a:p>
            <a:r>
              <a:rPr lang="en-GB" dirty="0"/>
              <a:t> This increased understanding can </a:t>
            </a:r>
            <a:r>
              <a:rPr lang="en-GB" dirty="0">
                <a:solidFill>
                  <a:srgbClr val="C00000"/>
                </a:solidFill>
              </a:rPr>
              <a:t>reduce the risk of defects within the code and the tests</a:t>
            </a:r>
            <a:r>
              <a:rPr lang="en-GB" dirty="0"/>
              <a:t>.</a:t>
            </a:r>
            <a:endParaRPr lang="en-GB" dirty="0"/>
          </a:p>
          <a:p>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Testing’s Contributions to Success</a:t>
            </a:r>
            <a:endParaRPr lang="en-GB" dirty="0"/>
          </a:p>
        </p:txBody>
      </p:sp>
      <p:sp>
        <p:nvSpPr>
          <p:cNvPr id="3" name="Content Placeholder 2"/>
          <p:cNvSpPr>
            <a:spLocks noGrp="1"/>
          </p:cNvSpPr>
          <p:nvPr>
            <p:ph idx="1"/>
          </p:nvPr>
        </p:nvSpPr>
        <p:spPr>
          <a:xfrm>
            <a:off x="762156" y="1579158"/>
            <a:ext cx="8462810" cy="1926042"/>
          </a:xfrm>
        </p:spPr>
        <p:txBody>
          <a:bodyPr>
            <a:normAutofit/>
          </a:bodyPr>
          <a:lstStyle/>
          <a:p>
            <a:r>
              <a:rPr lang="en-GB" dirty="0"/>
              <a:t> </a:t>
            </a:r>
            <a:r>
              <a:rPr lang="en-SG" dirty="0">
                <a:effectLst/>
                <a:latin typeface="Calibri" panose="020F0502020204030204" pitchFamily="34" charset="0"/>
              </a:rPr>
              <a:t>Having testers </a:t>
            </a:r>
            <a:r>
              <a:rPr lang="en-SG" dirty="0">
                <a:solidFill>
                  <a:srgbClr val="C00000"/>
                </a:solidFill>
                <a:effectLst/>
                <a:latin typeface="Calibri" panose="020F0502020204030204" pitchFamily="34" charset="0"/>
              </a:rPr>
              <a:t>verify and validate the software prior to release </a:t>
            </a:r>
            <a:r>
              <a:rPr lang="en-SG" dirty="0">
                <a:effectLst/>
                <a:latin typeface="Calibri" panose="020F0502020204030204" pitchFamily="34" charset="0"/>
              </a:rPr>
              <a:t>can </a:t>
            </a:r>
            <a:r>
              <a:rPr lang="en-SG" i="1" dirty="0">
                <a:effectLst/>
                <a:latin typeface="Calibri" panose="020F0502020204030204" pitchFamily="34" charset="0"/>
              </a:rPr>
              <a:t>detect failures </a:t>
            </a:r>
            <a:r>
              <a:rPr lang="en-SG" dirty="0">
                <a:effectLst/>
                <a:latin typeface="Calibri" panose="020F0502020204030204" pitchFamily="34" charset="0"/>
              </a:rPr>
              <a:t>that might otherwise have been missed, and support the process of removing the defects that caused the failures (i.e., debugging). </a:t>
            </a:r>
            <a:endParaRPr lang="en-SG" dirty="0">
              <a:effectLst/>
              <a:latin typeface="Calibri" panose="020F0502020204030204" pitchFamily="34" charset="0"/>
            </a:endParaRPr>
          </a:p>
          <a:p>
            <a:endParaRPr lang="en-GB" dirty="0"/>
          </a:p>
          <a:p>
            <a:endParaRPr lang="en-GB"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629400" y="3124200"/>
            <a:ext cx="2961861" cy="2961861"/>
          </a:xfrm>
          <a:prstGeom prst="rect">
            <a:avLst/>
          </a:prstGeom>
        </p:spPr>
      </p:pic>
      <p:sp>
        <p:nvSpPr>
          <p:cNvPr id="6" name="Content Placeholder 2"/>
          <p:cNvSpPr txBox="1"/>
          <p:nvPr/>
        </p:nvSpPr>
        <p:spPr>
          <a:xfrm>
            <a:off x="762156" y="3590174"/>
            <a:ext cx="5761227" cy="1849843"/>
          </a:xfrm>
          <a:prstGeom prst="rect">
            <a:avLst/>
          </a:prstGeom>
        </p:spPr>
        <p:txBody>
          <a:bodyPr vert="horz" lIns="91440" tIns="45720" rIns="91440" bIns="45720" rtlCol="0">
            <a:normAutofit/>
          </a:bodyPr>
          <a:lstStyle>
            <a:lvl1pPr marL="185420" indent="-185420" algn="l" defTabSz="742950" rtl="0" eaLnBrk="1" latinLnBrk="0" hangingPunct="1">
              <a:lnSpc>
                <a:spcPct val="110000"/>
              </a:lnSpc>
              <a:spcBef>
                <a:spcPts val="810"/>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6895" indent="-185420" algn="l" defTabSz="742950" rtl="0" eaLnBrk="1" latinLnBrk="0" hangingPunct="1">
              <a:lnSpc>
                <a:spcPct val="110000"/>
              </a:lnSpc>
              <a:spcBef>
                <a:spcPts val="405"/>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370" indent="-185420" algn="l" defTabSz="742950" rtl="0" eaLnBrk="1" latinLnBrk="0" hangingPunct="1">
              <a:lnSpc>
                <a:spcPct val="110000"/>
              </a:lnSpc>
              <a:spcBef>
                <a:spcPts val="405"/>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45" indent="-185420" algn="l" defTabSz="742950" rtl="0" eaLnBrk="1" latinLnBrk="0" hangingPunct="1">
              <a:lnSpc>
                <a:spcPct val="110000"/>
              </a:lnSpc>
              <a:spcBef>
                <a:spcPts val="40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20" indent="-185420" algn="l" defTabSz="742950" rtl="0" eaLnBrk="1" latinLnBrk="0" hangingPunct="1">
              <a:lnSpc>
                <a:spcPct val="110000"/>
              </a:lnSpc>
              <a:spcBef>
                <a:spcPts val="405"/>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9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6pPr>
            <a:lvl7pPr marL="2414270"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7pPr>
            <a:lvl8pPr marL="278574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8pPr>
            <a:lvl9pPr marL="315658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9pPr>
          </a:lstStyle>
          <a:p>
            <a:r>
              <a:rPr lang="en-GB" dirty="0"/>
              <a:t> This increases the likelihood that the software </a:t>
            </a:r>
            <a:r>
              <a:rPr lang="en-GB" dirty="0">
                <a:solidFill>
                  <a:srgbClr val="C00000"/>
                </a:solidFill>
              </a:rPr>
              <a:t>meets stakeholder needs &amp; satisfies requirements</a:t>
            </a:r>
            <a:r>
              <a:rPr lang="en-GB" dirty="0"/>
              <a:t>.</a:t>
            </a:r>
            <a:endParaRPr lang="en-GB" dirty="0"/>
          </a:p>
          <a:p>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Assurance &amp; Testing</a:t>
            </a:r>
            <a:endParaRPr lang="en-GB" dirty="0"/>
          </a:p>
        </p:txBody>
      </p:sp>
      <p:sp>
        <p:nvSpPr>
          <p:cNvPr id="3" name="Content Placeholder 2"/>
          <p:cNvSpPr>
            <a:spLocks noGrp="1"/>
          </p:cNvSpPr>
          <p:nvPr>
            <p:ph idx="1"/>
          </p:nvPr>
        </p:nvSpPr>
        <p:spPr>
          <a:xfrm>
            <a:off x="762156" y="1579157"/>
            <a:ext cx="8462810" cy="5126443"/>
          </a:xfrm>
        </p:spPr>
        <p:txBody>
          <a:bodyPr>
            <a:normAutofit/>
          </a:bodyPr>
          <a:lstStyle/>
          <a:p>
            <a:r>
              <a:rPr lang="en-SG" dirty="0">
                <a:solidFill>
                  <a:srgbClr val="C00000"/>
                </a:solidFill>
                <a:effectLst/>
                <a:latin typeface="Calibri" panose="020F0502020204030204" pitchFamily="34" charset="0"/>
              </a:rPr>
              <a:t>Quality management </a:t>
            </a:r>
            <a:r>
              <a:rPr lang="en-SG" dirty="0">
                <a:effectLst/>
                <a:latin typeface="Calibri" panose="020F0502020204030204" pitchFamily="34" charset="0"/>
              </a:rPr>
              <a:t>refers to </a:t>
            </a:r>
            <a:r>
              <a:rPr lang="en-SG" u="sng" dirty="0">
                <a:effectLst/>
                <a:latin typeface="Calibri" panose="020F0502020204030204" pitchFamily="34" charset="0"/>
              </a:rPr>
              <a:t>all activities </a:t>
            </a:r>
            <a:r>
              <a:rPr lang="en-SG" dirty="0">
                <a:effectLst/>
                <a:latin typeface="Calibri" panose="020F0502020204030204" pitchFamily="34" charset="0"/>
              </a:rPr>
              <a:t>that direct and control an organization with regard to quality in all aspects.</a:t>
            </a:r>
            <a:endParaRPr lang="en-SG" dirty="0">
              <a:effectLst/>
              <a:latin typeface="Calibri" panose="020F0502020204030204" pitchFamily="34" charset="0"/>
            </a:endParaRPr>
          </a:p>
          <a:p>
            <a:pPr lvl="1"/>
            <a:r>
              <a:rPr lang="en-SG" dirty="0"/>
              <a:t> Quality affects not only software development but also HR procedures, delivery processes &amp; so on.</a:t>
            </a:r>
            <a:endParaRPr lang="en-SG" dirty="0">
              <a:effectLst/>
              <a:latin typeface="Calibri" panose="020F0502020204030204" pitchFamily="34" charset="0"/>
            </a:endParaRPr>
          </a:p>
          <a:p>
            <a:pPr>
              <a:spcBef>
                <a:spcPts val="1800"/>
              </a:spcBef>
            </a:pPr>
            <a:r>
              <a:rPr lang="en-GB" dirty="0">
                <a:solidFill>
                  <a:srgbClr val="C00000"/>
                </a:solidFill>
              </a:rPr>
              <a:t>Quality assurance</a:t>
            </a:r>
            <a:r>
              <a:rPr lang="en-GB" dirty="0"/>
              <a:t>, part of quality management, </a:t>
            </a:r>
            <a:r>
              <a:rPr lang="en-SG" dirty="0">
                <a:effectLst/>
                <a:latin typeface="Calibri" panose="020F0502020204030204" pitchFamily="34" charset="0"/>
              </a:rPr>
              <a:t>is typically focused on </a:t>
            </a:r>
            <a:r>
              <a:rPr lang="en-SG" u="sng" dirty="0">
                <a:effectLst/>
                <a:latin typeface="Calibri" panose="020F0502020204030204" pitchFamily="34" charset="0"/>
              </a:rPr>
              <a:t>adherence to proper processes</a:t>
            </a:r>
            <a:r>
              <a:rPr lang="en-SG" dirty="0">
                <a:effectLst/>
                <a:latin typeface="Calibri" panose="020F0502020204030204" pitchFamily="34" charset="0"/>
              </a:rPr>
              <a:t>. </a:t>
            </a:r>
            <a:endParaRPr lang="en-SG" dirty="0">
              <a:effectLst/>
              <a:latin typeface="Calibri" panose="020F0502020204030204" pitchFamily="34" charset="0"/>
            </a:endParaRPr>
          </a:p>
          <a:p>
            <a:pPr lvl="1"/>
            <a:r>
              <a:rPr lang="en-SG" dirty="0">
                <a:effectLst/>
                <a:latin typeface="Calibri" panose="020F0502020204030204" pitchFamily="34" charset="0"/>
              </a:rPr>
              <a:t> Proper processes </a:t>
            </a:r>
            <a:r>
              <a:rPr lang="en-SG" dirty="0">
                <a:effectLst/>
                <a:latin typeface="Calibri" panose="020F0502020204030204" pitchFamily="34" charset="0"/>
                <a:sym typeface="Wingdings" panose="05000000000000000000" pitchFamily="2" charset="2"/>
              </a:rPr>
              <a:t></a:t>
            </a:r>
            <a:r>
              <a:rPr lang="en-SG" dirty="0">
                <a:effectLst/>
                <a:latin typeface="Calibri" panose="020F0502020204030204" pitchFamily="34" charset="0"/>
              </a:rPr>
              <a:t> Work products higher quality</a:t>
            </a:r>
            <a:endParaRPr lang="en-SG" dirty="0">
              <a:effectLst/>
              <a:latin typeface="Calibri" panose="020F0502020204030204" pitchFamily="34" charset="0"/>
            </a:endParaRPr>
          </a:p>
          <a:p>
            <a:pPr>
              <a:spcBef>
                <a:spcPts val="1800"/>
              </a:spcBef>
            </a:pPr>
            <a:r>
              <a:rPr lang="en-GB" dirty="0"/>
              <a:t> </a:t>
            </a:r>
            <a:r>
              <a:rPr lang="en-GB" dirty="0">
                <a:solidFill>
                  <a:srgbClr val="C00000"/>
                </a:solidFill>
              </a:rPr>
              <a:t>Quality control </a:t>
            </a:r>
            <a:r>
              <a:rPr lang="en-GB" dirty="0"/>
              <a:t>is concerned with the quality of the products rather than processes.</a:t>
            </a:r>
            <a:endParaRPr lang="en-GB" dirty="0"/>
          </a:p>
          <a:p>
            <a:pPr lvl="1">
              <a:spcBef>
                <a:spcPts val="600"/>
              </a:spcBef>
            </a:pPr>
            <a:r>
              <a:rPr lang="en-GB" dirty="0"/>
              <a:t> Testing is a quality control activity rather than a quality assurance activity.	</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GB" altLang="en-US" dirty="0"/>
              <a:t>Errors - Defects - Failures</a:t>
            </a:r>
            <a:endParaRPr lang="en-GB" altLang="en-US" dirty="0"/>
          </a:p>
        </p:txBody>
      </p:sp>
      <p:sp>
        <p:nvSpPr>
          <p:cNvPr id="118787" name="Rectangle 3"/>
          <p:cNvSpPr>
            <a:spLocks noGrp="1" noChangeArrowheads="1"/>
          </p:cNvSpPr>
          <p:nvPr>
            <p:ph idx="1"/>
          </p:nvPr>
        </p:nvSpPr>
        <p:spPr>
          <a:xfrm>
            <a:off x="762000" y="1524000"/>
            <a:ext cx="8305800" cy="3962400"/>
          </a:xfrm>
        </p:spPr>
        <p:txBody>
          <a:bodyPr/>
          <a:lstStyle/>
          <a:p>
            <a:pPr>
              <a:defRPr/>
            </a:pPr>
            <a:r>
              <a:rPr lang="en-GB" altLang="en-US" dirty="0">
                <a:solidFill>
                  <a:srgbClr val="C00000"/>
                </a:solidFill>
              </a:rPr>
              <a:t>Error</a:t>
            </a:r>
            <a:r>
              <a:rPr lang="en-GB" altLang="en-US" dirty="0"/>
              <a:t> (mistake): a human action that produces an incorrect result </a:t>
            </a:r>
            <a:endParaRPr lang="en-GB" altLang="en-US" dirty="0"/>
          </a:p>
          <a:p>
            <a:pPr>
              <a:defRPr/>
            </a:pPr>
            <a:r>
              <a:rPr lang="en-GB" altLang="en-US" dirty="0">
                <a:solidFill>
                  <a:srgbClr val="C00000"/>
                </a:solidFill>
              </a:rPr>
              <a:t>Defect</a:t>
            </a:r>
            <a:r>
              <a:rPr lang="en-GB" altLang="en-US" dirty="0"/>
              <a:t> (fault/bug): a manifestation of an error in software</a:t>
            </a:r>
            <a:endParaRPr lang="en-GB" altLang="en-US" dirty="0"/>
          </a:p>
          <a:p>
            <a:pPr lvl="1">
              <a:defRPr/>
            </a:pPr>
            <a:r>
              <a:rPr lang="en-GB" altLang="en-US" dirty="0"/>
              <a:t>if executed, a fault may cause a failure</a:t>
            </a:r>
            <a:endParaRPr lang="en-GB" altLang="en-US" dirty="0"/>
          </a:p>
          <a:p>
            <a:pPr>
              <a:defRPr/>
            </a:pPr>
            <a:r>
              <a:rPr lang="en-GB" altLang="en-US" dirty="0">
                <a:solidFill>
                  <a:srgbClr val="C00000"/>
                </a:solidFill>
              </a:rPr>
              <a:t>Failure</a:t>
            </a:r>
            <a:r>
              <a:rPr lang="en-GB" altLang="en-US" dirty="0"/>
              <a:t>: an event in which a component or system does not perform a required function within specified limits</a:t>
            </a:r>
            <a:endParaRPr lang="en-GB" altLang="en-US" dirty="0"/>
          </a:p>
          <a:p>
            <a:pPr lvl="1">
              <a:defRPr/>
            </a:pPr>
            <a:r>
              <a:rPr lang="en-GB" altLang="en-US" dirty="0"/>
              <a:t>found defect</a:t>
            </a:r>
            <a:endParaRPr lang="en-GB" altLang="en-US" sz="2400" dirty="0"/>
          </a:p>
          <a:p>
            <a:pPr lvl="1">
              <a:defRPr/>
            </a:pPr>
            <a:endParaRPr lang="en-GB" altLang="en-US" dirty="0"/>
          </a:p>
        </p:txBody>
      </p:sp>
      <p:sp>
        <p:nvSpPr>
          <p:cNvPr id="20483" name="Text Box 4"/>
          <p:cNvSpPr txBox="1">
            <a:spLocks noChangeArrowheads="1"/>
          </p:cNvSpPr>
          <p:nvPr/>
        </p:nvSpPr>
        <p:spPr bwMode="auto">
          <a:xfrm>
            <a:off x="2057400" y="5105400"/>
            <a:ext cx="6267450" cy="1050929"/>
          </a:xfrm>
          <a:prstGeom prst="rect">
            <a:avLst/>
          </a:prstGeom>
          <a:solidFill>
            <a:srgbClr val="D885A3"/>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Failure is an event; defect is a state of the software, caused by an error.</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p:cNvSpPr>
            <a:spLocks noGrp="1" noChangeArrowheads="1"/>
          </p:cNvSpPr>
          <p:nvPr>
            <p:ph type="title"/>
          </p:nvPr>
        </p:nvSpPr>
        <p:spPr/>
        <p:txBody>
          <a:bodyPr/>
          <a:lstStyle/>
          <a:p>
            <a:r>
              <a:rPr lang="en-GB" dirty="0"/>
              <a:t>What is Testing?: </a:t>
            </a:r>
            <a:r>
              <a:rPr lang="en-GB" altLang="en-US" dirty="0"/>
              <a:t>Cost of Software Faults</a:t>
            </a:r>
            <a:endParaRPr lang="en-GB" altLang="en-US" dirty="0"/>
          </a:p>
        </p:txBody>
      </p:sp>
      <p:sp>
        <p:nvSpPr>
          <p:cNvPr id="134150" name="Rectangle 6"/>
          <p:cNvSpPr>
            <a:spLocks noGrp="1" noChangeArrowheads="1"/>
          </p:cNvSpPr>
          <p:nvPr>
            <p:ph idx="1"/>
          </p:nvPr>
        </p:nvSpPr>
        <p:spPr/>
        <p:txBody>
          <a:bodyPr>
            <a:normAutofit fontScale="92500" lnSpcReduction="10000"/>
          </a:bodyPr>
          <a:lstStyle/>
          <a:p>
            <a:pPr>
              <a:defRPr/>
            </a:pPr>
            <a:r>
              <a:rPr lang="en-GB" altLang="en-US" dirty="0"/>
              <a:t>H</a:t>
            </a:r>
            <a:r>
              <a:rPr lang="en-GB" altLang="en-US" sz="2400" dirty="0"/>
              <a:t>uge sums</a:t>
            </a:r>
            <a:endParaRPr lang="en-GB" altLang="en-US" sz="2400" dirty="0"/>
          </a:p>
          <a:p>
            <a:pPr lvl="1">
              <a:defRPr/>
            </a:pPr>
            <a:r>
              <a:rPr lang="en-GB" altLang="en-US" sz="2400" dirty="0"/>
              <a:t>Ariane 5 ($7billion) </a:t>
            </a:r>
            <a:endParaRPr lang="en-GB" altLang="en-US" sz="2400" dirty="0"/>
          </a:p>
          <a:p>
            <a:pPr marL="461645" lvl="1" indent="0">
              <a:buFontTx/>
              <a:buNone/>
              <a:defRPr/>
            </a:pPr>
            <a:r>
              <a:rPr lang="en-US" sz="2400" dirty="0">
                <a:hlinkClick r:id="rId1"/>
              </a:rPr>
              <a:t>The Explosion of the Ariane 5 (umn.edu)</a:t>
            </a:r>
            <a:endParaRPr lang="en-GB" altLang="en-US" sz="2400" dirty="0"/>
          </a:p>
          <a:p>
            <a:pPr lvl="1">
              <a:defRPr/>
            </a:pPr>
            <a:r>
              <a:rPr lang="en-GB" altLang="en-US" sz="2400" dirty="0"/>
              <a:t>Mariner space probe to Venus ($250m)</a:t>
            </a:r>
            <a:endParaRPr lang="en-GB" altLang="en-US" sz="2400" dirty="0"/>
          </a:p>
          <a:p>
            <a:pPr marL="461645" lvl="1" indent="0">
              <a:buFontTx/>
              <a:buNone/>
              <a:defRPr/>
            </a:pPr>
            <a:r>
              <a:rPr lang="en-US" sz="2400" dirty="0">
                <a:hlinkClick r:id="rId2"/>
              </a:rPr>
              <a:t>Mariner 1 destroyed due to code error, July 22, 1962 – EDN</a:t>
            </a:r>
            <a:endParaRPr lang="en-GB" altLang="en-US" sz="2400" dirty="0"/>
          </a:p>
          <a:p>
            <a:pPr lvl="1">
              <a:defRPr/>
            </a:pPr>
            <a:r>
              <a:rPr lang="en-GB" altLang="en-US" sz="2400" dirty="0"/>
              <a:t>American Airlines ($50m)</a:t>
            </a:r>
            <a:endParaRPr lang="en-GB" altLang="en-US" sz="2400" dirty="0"/>
          </a:p>
          <a:p>
            <a:pPr>
              <a:spcBef>
                <a:spcPts val="1200"/>
              </a:spcBef>
              <a:defRPr/>
            </a:pPr>
            <a:r>
              <a:rPr lang="en-GB" altLang="en-US" sz="2400" dirty="0"/>
              <a:t>Very little or nothing at all</a:t>
            </a:r>
            <a:endParaRPr lang="en-GB" altLang="en-US" sz="2400" dirty="0"/>
          </a:p>
          <a:p>
            <a:pPr lvl="1">
              <a:defRPr/>
            </a:pPr>
            <a:r>
              <a:rPr lang="en-GB" altLang="en-US" sz="2400" dirty="0"/>
              <a:t>minor inconvenience</a:t>
            </a:r>
            <a:endParaRPr lang="en-GB" altLang="en-US" sz="2400" dirty="0"/>
          </a:p>
          <a:p>
            <a:pPr lvl="1">
              <a:defRPr/>
            </a:pPr>
            <a:r>
              <a:rPr lang="en-GB" altLang="en-US" sz="2400" dirty="0"/>
              <a:t>no visible or physical detrimental impact</a:t>
            </a:r>
            <a:endParaRPr lang="en-GB" altLang="en-US" sz="2400" dirty="0"/>
          </a:p>
          <a:p>
            <a:pPr>
              <a:spcBef>
                <a:spcPts val="1200"/>
              </a:spcBef>
              <a:defRPr/>
            </a:pPr>
            <a:r>
              <a:rPr lang="en-GB" altLang="en-US" dirty="0"/>
              <a:t>S</a:t>
            </a:r>
            <a:r>
              <a:rPr lang="en-GB" altLang="en-US" sz="2400" dirty="0"/>
              <a:t>oftware is not “linear”: </a:t>
            </a:r>
            <a:endParaRPr lang="en-GB" altLang="en-US" sz="2400" dirty="0"/>
          </a:p>
          <a:p>
            <a:pPr lvl="1">
              <a:defRPr/>
            </a:pPr>
            <a:r>
              <a:rPr lang="en-GB" altLang="en-US" sz="2400" dirty="0"/>
              <a:t>small input may have very large effect</a:t>
            </a:r>
            <a:endParaRPr lang="en-GB"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GB" altLang="en-US" dirty="0"/>
              <a:t>Errors - Defects - Failures</a:t>
            </a:r>
            <a:endParaRPr lang="en-GB" altLang="en-US" dirty="0"/>
          </a:p>
        </p:txBody>
      </p:sp>
      <p:sp>
        <p:nvSpPr>
          <p:cNvPr id="305155" name="Rectangle 3"/>
          <p:cNvSpPr>
            <a:spLocks noChangeArrowheads="1"/>
          </p:cNvSpPr>
          <p:nvPr/>
        </p:nvSpPr>
        <p:spPr bwMode="auto">
          <a:xfrm>
            <a:off x="334297" y="1716239"/>
            <a:ext cx="2438400" cy="835025"/>
          </a:xfrm>
          <a:prstGeom prst="rect">
            <a:avLst/>
          </a:prstGeom>
          <a:no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A person makes</a:t>
            </a:r>
            <a:endParaRPr lang="en-GB" altLang="en-US" dirty="0">
              <a:solidFill>
                <a:schemeClr val="tx1">
                  <a:lumMod val="75000"/>
                  <a:lumOff val="25000"/>
                </a:schemeClr>
              </a:solidFill>
              <a:latin typeface="+mn-lt"/>
            </a:endParaRPr>
          </a:p>
          <a:p>
            <a:pPr algn="ctr"/>
            <a:r>
              <a:rPr lang="en-GB" altLang="en-US" dirty="0">
                <a:solidFill>
                  <a:schemeClr val="tx1">
                    <a:lumMod val="75000"/>
                    <a:lumOff val="25000"/>
                  </a:schemeClr>
                </a:solidFill>
                <a:latin typeface="+mn-lt"/>
              </a:rPr>
              <a:t>an error ...</a:t>
            </a:r>
            <a:endParaRPr lang="en-GB" altLang="en-US" dirty="0">
              <a:solidFill>
                <a:schemeClr val="tx1">
                  <a:lumMod val="75000"/>
                  <a:lumOff val="25000"/>
                </a:schemeClr>
              </a:solidFill>
              <a:latin typeface="+mn-lt"/>
            </a:endParaRPr>
          </a:p>
        </p:txBody>
      </p:sp>
      <p:sp>
        <p:nvSpPr>
          <p:cNvPr id="305156" name="Rectangle 4"/>
          <p:cNvSpPr>
            <a:spLocks noChangeArrowheads="1"/>
          </p:cNvSpPr>
          <p:nvPr/>
        </p:nvSpPr>
        <p:spPr bwMode="auto">
          <a:xfrm>
            <a:off x="3276600" y="3246437"/>
            <a:ext cx="2743200" cy="120015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 that creates a</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defect in the</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software ...</a:t>
            </a:r>
            <a:endParaRPr lang="en-GB" altLang="en-US" dirty="0">
              <a:solidFill>
                <a:schemeClr val="tx1">
                  <a:lumMod val="75000"/>
                  <a:lumOff val="25000"/>
                </a:schemeClr>
              </a:solidFill>
              <a:latin typeface="+mn-lt"/>
            </a:endParaRPr>
          </a:p>
        </p:txBody>
      </p:sp>
      <p:sp>
        <p:nvSpPr>
          <p:cNvPr id="305158" name="Freeform 6"/>
          <p:cNvSpPr/>
          <p:nvPr/>
        </p:nvSpPr>
        <p:spPr bwMode="auto">
          <a:xfrm>
            <a:off x="2133600" y="2590800"/>
            <a:ext cx="1143000" cy="1371600"/>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9" name="Freeform 7"/>
          <p:cNvSpPr/>
          <p:nvPr/>
        </p:nvSpPr>
        <p:spPr bwMode="auto">
          <a:xfrm>
            <a:off x="5918721" y="4516501"/>
            <a:ext cx="1212656" cy="1274699"/>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7" name="Rectangle 5"/>
          <p:cNvSpPr>
            <a:spLocks noChangeArrowheads="1"/>
          </p:cNvSpPr>
          <p:nvPr/>
        </p:nvSpPr>
        <p:spPr bwMode="auto">
          <a:xfrm>
            <a:off x="7175995" y="5057109"/>
            <a:ext cx="2590800" cy="1200150"/>
          </a:xfrm>
          <a:prstGeom prst="rect">
            <a:avLst/>
          </a:prstGeom>
          <a:solidFill>
            <a:srgbClr val="F5F8F9"/>
          </a:solid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a:solidFill>
                  <a:schemeClr val="tx1">
                    <a:lumMod val="75000"/>
                    <a:lumOff val="25000"/>
                  </a:schemeClr>
                </a:solidFill>
                <a:latin typeface="+mn-lt"/>
              </a:rPr>
              <a:t>… that can cause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a failure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in operation</a:t>
            </a:r>
            <a:endParaRPr lang="en-GB" altLang="en-US">
              <a:solidFill>
                <a:schemeClr val="tx1">
                  <a:lumMod val="75000"/>
                  <a:lumOff val="25000"/>
                </a:schemeClr>
              </a:solidFill>
              <a:latin typeface="+mn-lt"/>
            </a:endParaRPr>
          </a:p>
        </p:txBody>
      </p:sp>
      <p:pic>
        <p:nvPicPr>
          <p:cNvPr id="3" name="Picture 2" descr="Icon&#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1041" y="2596356"/>
            <a:ext cx="1665288" cy="166528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692922" y="4499295"/>
            <a:ext cx="1910556" cy="190275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520017" y="3143905"/>
            <a:ext cx="1902757" cy="19027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305155"/>
                                        </p:tgtEl>
                                        <p:attrNameLst>
                                          <p:attrName>style.visibility</p:attrName>
                                        </p:attrNameLst>
                                      </p:cBhvr>
                                      <p:to>
                                        <p:strVal val="visible"/>
                                      </p:to>
                                    </p:set>
                                    <p:animEffect transition="in" filter="wipe(left)">
                                      <p:cBhvr>
                                        <p:cTn id="11" dur="500"/>
                                        <p:tgtEl>
                                          <p:spTgt spid="3051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5158"/>
                                        </p:tgtEl>
                                        <p:attrNameLst>
                                          <p:attrName>style.visibility</p:attrName>
                                        </p:attrNameLst>
                                      </p:cBhvr>
                                      <p:to>
                                        <p:strVal val="visible"/>
                                      </p:to>
                                    </p:set>
                                    <p:animEffect transition="in" filter="wipe(left)">
                                      <p:cBhvr>
                                        <p:cTn id="16" dur="500"/>
                                        <p:tgtEl>
                                          <p:spTgt spid="305158"/>
                                        </p:tgtEl>
                                      </p:cBhvr>
                                    </p:animEffect>
                                  </p:childTnLst>
                                </p:cTn>
                              </p:par>
                            </p:childTnLst>
                          </p:cTn>
                        </p:par>
                        <p:par>
                          <p:cTn id="17" fill="hold">
                            <p:stCondLst>
                              <p:cond delay="500"/>
                            </p:stCondLst>
                            <p:childTnLst>
                              <p:par>
                                <p:cTn id="18" presetID="22" presetClass="entr" presetSubtype="8" fill="hold" grpId="1" nodeType="afterEffect">
                                  <p:stCondLst>
                                    <p:cond delay="0"/>
                                  </p:stCondLst>
                                  <p:childTnLst>
                                    <p:set>
                                      <p:cBhvr>
                                        <p:cTn id="19" dur="1" fill="hold">
                                          <p:stCondLst>
                                            <p:cond delay="0"/>
                                          </p:stCondLst>
                                        </p:cTn>
                                        <p:tgtEl>
                                          <p:spTgt spid="305156"/>
                                        </p:tgtEl>
                                        <p:attrNameLst>
                                          <p:attrName>style.visibility</p:attrName>
                                        </p:attrNameLst>
                                      </p:cBhvr>
                                      <p:to>
                                        <p:strVal val="visible"/>
                                      </p:to>
                                    </p:set>
                                    <p:animEffect transition="in" filter="wipe(left)">
                                      <p:cBhvr>
                                        <p:cTn id="20" dur="500"/>
                                        <p:tgtEl>
                                          <p:spTgt spid="305156"/>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5159"/>
                                        </p:tgtEl>
                                        <p:attrNameLst>
                                          <p:attrName>style.visibility</p:attrName>
                                        </p:attrNameLst>
                                      </p:cBhvr>
                                      <p:to>
                                        <p:strVal val="visible"/>
                                      </p:to>
                                    </p:set>
                                    <p:animEffect transition="in" filter="wipe(left)">
                                      <p:cBhvr>
                                        <p:cTn id="29" dur="500"/>
                                        <p:tgtEl>
                                          <p:spTgt spid="305159"/>
                                        </p:tgtEl>
                                      </p:cBhvr>
                                    </p:animEffect>
                                  </p:childTnLst>
                                </p:cTn>
                              </p:par>
                            </p:childTnLst>
                          </p:cTn>
                        </p:par>
                        <p:par>
                          <p:cTn id="30" fill="hold">
                            <p:stCondLst>
                              <p:cond delay="500"/>
                            </p:stCondLst>
                            <p:childTnLst>
                              <p:par>
                                <p:cTn id="31" presetID="22" presetClass="entr" presetSubtype="8" fill="hold" grpId="1" nodeType="afterEffect">
                                  <p:stCondLst>
                                    <p:cond delay="0"/>
                                  </p:stCondLst>
                                  <p:childTnLst>
                                    <p:set>
                                      <p:cBhvr>
                                        <p:cTn id="32" dur="1" fill="hold">
                                          <p:stCondLst>
                                            <p:cond delay="0"/>
                                          </p:stCondLst>
                                        </p:cTn>
                                        <p:tgtEl>
                                          <p:spTgt spid="305157"/>
                                        </p:tgtEl>
                                        <p:attrNameLst>
                                          <p:attrName>style.visibility</p:attrName>
                                        </p:attrNameLst>
                                      </p:cBhvr>
                                      <p:to>
                                        <p:strVal val="visible"/>
                                      </p:to>
                                    </p:set>
                                    <p:animEffect transition="in" filter="wipe(left)">
                                      <p:cBhvr>
                                        <p:cTn id="33" dur="500"/>
                                        <p:tgtEl>
                                          <p:spTgt spid="305157"/>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nimBg="1" autoUpdateAnimBg="0"/>
      <p:bldP spid="305155" grpId="1" animBg="1"/>
      <p:bldP spid="305156" grpId="0" animBg="1" autoUpdateAnimBg="0"/>
      <p:bldP spid="305156" grpId="1" animBg="1"/>
      <p:bldP spid="305158" grpId="0" animBg="1"/>
      <p:bldP spid="305159" grpId="0" animBg="1"/>
      <p:bldP spid="305157" grpId="0" animBg="1" autoUpdateAnimBg="0"/>
      <p:bldP spid="30515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ltLang="en-US"/>
              <a:t>Errors - Defects - Failures</a:t>
            </a:r>
            <a:endParaRPr lang="en-GB"/>
          </a:p>
        </p:txBody>
      </p:sp>
      <p:sp>
        <p:nvSpPr>
          <p:cNvPr id="5" name="Content Placeholder 4"/>
          <p:cNvSpPr>
            <a:spLocks noGrp="1"/>
          </p:cNvSpPr>
          <p:nvPr>
            <p:ph idx="1"/>
          </p:nvPr>
        </p:nvSpPr>
        <p:spPr/>
        <p:txBody>
          <a:bodyPr/>
          <a:lstStyle/>
          <a:p>
            <a:r>
              <a:rPr lang="en-GB" dirty="0"/>
              <a:t> Common thought: failures = result of "bug in the code"</a:t>
            </a:r>
            <a:endParaRPr lang="en-GB" dirty="0"/>
          </a:p>
          <a:p>
            <a:r>
              <a:rPr lang="en-GB" dirty="0"/>
              <a:t> 20% of defects in requirements, 25% in design</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1371600"/>
            <a:ext cx="7467600" cy="526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GB" altLang="en-US" dirty="0"/>
              <a:t>Errors - Defects - Failures</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Errors - Defects - Failures</a:t>
            </a:r>
            <a:endParaRPr lang="en-GB" dirty="0"/>
          </a:p>
        </p:txBody>
      </p:sp>
      <p:grpSp>
        <p:nvGrpSpPr>
          <p:cNvPr id="5" name="Group 4"/>
          <p:cNvGrpSpPr/>
          <p:nvPr/>
        </p:nvGrpSpPr>
        <p:grpSpPr>
          <a:xfrm>
            <a:off x="756875" y="3287916"/>
            <a:ext cx="2112459" cy="1267475"/>
            <a:chOff x="7067" y="789372"/>
            <a:chExt cx="2112459" cy="1267475"/>
          </a:xfrm>
        </p:grpSpPr>
        <p:sp>
          <p:nvSpPr>
            <p:cNvPr id="12" name="Rounded Rectangle 11"/>
            <p:cNvSpPr/>
            <p:nvPr/>
          </p:nvSpPr>
          <p:spPr>
            <a:xfrm>
              <a:off x="7067" y="789372"/>
              <a:ext cx="2112459" cy="1267475"/>
            </a:xfrm>
            <a:prstGeom prst="roundRect">
              <a:avLst>
                <a:gd name="adj" fmla="val 10000"/>
              </a:avLst>
            </a:prstGeom>
            <a:solidFill>
              <a:srgbClr val="7897AB"/>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p:cNvSpPr txBox="1"/>
            <p:nvPr/>
          </p:nvSpPr>
          <p:spPr>
            <a:xfrm>
              <a:off x="44190"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Error</a:t>
              </a:r>
              <a:endParaRPr lang="en-GB" sz="2600" kern="1200" dirty="0"/>
            </a:p>
          </p:txBody>
        </p:sp>
      </p:grpSp>
      <p:grpSp>
        <p:nvGrpSpPr>
          <p:cNvPr id="6" name="Group 5"/>
          <p:cNvGrpSpPr/>
          <p:nvPr/>
        </p:nvGrpSpPr>
        <p:grpSpPr>
          <a:xfrm>
            <a:off x="3657600" y="3287916"/>
            <a:ext cx="2112459" cy="1267475"/>
            <a:chOff x="2964511" y="789372"/>
            <a:chExt cx="2112459" cy="1267475"/>
          </a:xfrm>
        </p:grpSpPr>
        <p:sp>
          <p:nvSpPr>
            <p:cNvPr id="10" name="Rounded Rectangle 9"/>
            <p:cNvSpPr/>
            <p:nvPr/>
          </p:nvSpPr>
          <p:spPr>
            <a:xfrm>
              <a:off x="2964511" y="789372"/>
              <a:ext cx="2112459" cy="1267475"/>
            </a:xfrm>
            <a:prstGeom prst="roundRect">
              <a:avLst>
                <a:gd name="adj" fmla="val 10000"/>
              </a:avLst>
            </a:prstGeom>
            <a:solidFill>
              <a:srgbClr val="D4AFB9"/>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6"/>
            <p:cNvSpPr txBox="1"/>
            <p:nvPr/>
          </p:nvSpPr>
          <p:spPr>
            <a:xfrm>
              <a:off x="3001634"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lumMod val="75000"/>
                      <a:lumOff val="25000"/>
                    </a:schemeClr>
                  </a:solidFill>
                </a:rPr>
                <a:t>Defect</a:t>
              </a:r>
              <a:endParaRPr lang="en-GB" sz="2600" kern="1200" dirty="0">
                <a:solidFill>
                  <a:schemeClr val="tx1">
                    <a:lumMod val="75000"/>
                    <a:lumOff val="25000"/>
                  </a:schemeClr>
                </a:solidFill>
              </a:endParaRPr>
            </a:p>
          </p:txBody>
        </p:sp>
      </p:grpSp>
      <p:grpSp>
        <p:nvGrpSpPr>
          <p:cNvPr id="7" name="Group 6"/>
          <p:cNvGrpSpPr/>
          <p:nvPr/>
        </p:nvGrpSpPr>
        <p:grpSpPr>
          <a:xfrm>
            <a:off x="7226410" y="2167540"/>
            <a:ext cx="2112459" cy="1267475"/>
            <a:chOff x="5921954" y="789372"/>
            <a:chExt cx="2112459" cy="1267475"/>
          </a:xfrm>
        </p:grpSpPr>
        <p:sp>
          <p:nvSpPr>
            <p:cNvPr id="8" name="Rounded Rectangle 7"/>
            <p:cNvSpPr/>
            <p:nvPr/>
          </p:nvSpPr>
          <p:spPr>
            <a:xfrm>
              <a:off x="5921954" y="789372"/>
              <a:ext cx="2112459" cy="1267475"/>
            </a:xfrm>
            <a:prstGeom prst="roundRect">
              <a:avLst>
                <a:gd name="adj" fmla="val 10000"/>
              </a:avLst>
            </a:prstGeom>
            <a:solidFill>
              <a:srgbClr val="655D8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8"/>
            <p:cNvSpPr txBox="1"/>
            <p:nvPr/>
          </p:nvSpPr>
          <p:spPr>
            <a:xfrm>
              <a:off x="5959077"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Failure</a:t>
              </a:r>
              <a:endParaRPr lang="en-GB" sz="2600" kern="1200" dirty="0"/>
            </a:p>
          </p:txBody>
        </p:sp>
      </p:grpSp>
      <p:grpSp>
        <p:nvGrpSpPr>
          <p:cNvPr id="14" name="Group 13"/>
          <p:cNvGrpSpPr/>
          <p:nvPr/>
        </p:nvGrpSpPr>
        <p:grpSpPr>
          <a:xfrm>
            <a:off x="7226409" y="4648200"/>
            <a:ext cx="2112459" cy="1267475"/>
            <a:chOff x="6143124" y="941772"/>
            <a:chExt cx="2112459" cy="1267475"/>
          </a:xfrm>
        </p:grpSpPr>
        <p:sp>
          <p:nvSpPr>
            <p:cNvPr id="15" name="Rounded Rectangle 14"/>
            <p:cNvSpPr/>
            <p:nvPr/>
          </p:nvSpPr>
          <p:spPr>
            <a:xfrm>
              <a:off x="6143124" y="941772"/>
              <a:ext cx="2112459" cy="1267475"/>
            </a:xfrm>
            <a:prstGeom prst="roundRect">
              <a:avLst>
                <a:gd name="adj" fmla="val 10000"/>
              </a:avLst>
            </a:prstGeom>
            <a:solidFill>
              <a:srgbClr val="52B2C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8"/>
            <p:cNvSpPr txBox="1"/>
            <p:nvPr/>
          </p:nvSpPr>
          <p:spPr>
            <a:xfrm>
              <a:off x="6186548" y="978894"/>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No Failure</a:t>
              </a:r>
              <a:endParaRPr lang="en-GB" sz="2600" kern="1200" dirty="0"/>
            </a:p>
          </p:txBody>
        </p:sp>
      </p:grpSp>
      <p:cxnSp>
        <p:nvCxnSpPr>
          <p:cNvPr id="18" name="Straight Arrow Connector 17"/>
          <p:cNvCxnSpPr>
            <a:stCxn id="12" idx="3"/>
            <a:endCxn id="11" idx="1"/>
          </p:cNvCxnSpPr>
          <p:nvPr/>
        </p:nvCxnSpPr>
        <p:spPr>
          <a:xfrm>
            <a:off x="2869334" y="3921654"/>
            <a:ext cx="825389" cy="0"/>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9" idx="1"/>
          </p:cNvCxnSpPr>
          <p:nvPr/>
        </p:nvCxnSpPr>
        <p:spPr>
          <a:xfrm flipV="1">
            <a:off x="5732936" y="2801278"/>
            <a:ext cx="1530597" cy="1120376"/>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6" idx="1"/>
          </p:cNvCxnSpPr>
          <p:nvPr/>
        </p:nvCxnSpPr>
        <p:spPr>
          <a:xfrm>
            <a:off x="5732936" y="3921654"/>
            <a:ext cx="1536897" cy="1360283"/>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GB" altLang="en-US" dirty="0"/>
              <a:t>Reliability vs. Faults</a:t>
            </a:r>
            <a:endParaRPr lang="en-GB" altLang="en-US" dirty="0"/>
          </a:p>
        </p:txBody>
      </p:sp>
      <p:sp>
        <p:nvSpPr>
          <p:cNvPr id="119811" name="Rectangle 3"/>
          <p:cNvSpPr>
            <a:spLocks noGrp="1" noChangeArrowheads="1"/>
          </p:cNvSpPr>
          <p:nvPr>
            <p:ph idx="1"/>
          </p:nvPr>
        </p:nvSpPr>
        <p:spPr>
          <a:xfrm>
            <a:off x="817060" y="1579157"/>
            <a:ext cx="8407906" cy="4597277"/>
          </a:xfrm>
        </p:spPr>
        <p:txBody>
          <a:bodyPr/>
          <a:lstStyle/>
          <a:p>
            <a:pPr marL="0" indent="0">
              <a:buNone/>
              <a:defRPr/>
            </a:pPr>
            <a:r>
              <a:rPr lang="en-GB" altLang="en-US" sz="2600" dirty="0">
                <a:solidFill>
                  <a:srgbClr val="C00000"/>
                </a:solidFill>
              </a:rPr>
              <a:t>Reliability</a:t>
            </a:r>
            <a:r>
              <a:rPr lang="en-GB" altLang="en-US" sz="2600" dirty="0"/>
              <a:t>: the probability that software </a:t>
            </a:r>
            <a:r>
              <a:rPr lang="en-GB" altLang="en-US" sz="2600" u="sng" dirty="0"/>
              <a:t>will not </a:t>
            </a:r>
            <a:r>
              <a:rPr lang="en-GB" altLang="en-US" sz="2600" dirty="0"/>
              <a:t>cause the failure of the system for a specified time under specified conditions.</a:t>
            </a:r>
            <a:endParaRPr lang="en-GB" altLang="en-US" sz="2600" dirty="0"/>
          </a:p>
          <a:p>
            <a:pPr marL="577850" indent="-173355">
              <a:lnSpc>
                <a:spcPct val="160000"/>
              </a:lnSpc>
              <a:spcBef>
                <a:spcPts val="1200"/>
              </a:spcBef>
              <a:defRPr/>
            </a:pPr>
            <a:r>
              <a:rPr lang="en-GB" altLang="en-US" sz="2500" dirty="0"/>
              <a:t>Can a system be fault-free? (zero faults, right first time)</a:t>
            </a:r>
            <a:endParaRPr lang="en-GB" altLang="en-US" sz="2500" dirty="0"/>
          </a:p>
          <a:p>
            <a:pPr marL="577850" indent="-173355">
              <a:lnSpc>
                <a:spcPct val="160000"/>
              </a:lnSpc>
              <a:spcBef>
                <a:spcPts val="1200"/>
              </a:spcBef>
              <a:defRPr/>
            </a:pPr>
            <a:r>
              <a:rPr lang="en-GB" altLang="en-US" sz="2500" dirty="0"/>
              <a:t>Can a software system be reliable but still have faults?</a:t>
            </a:r>
            <a:endParaRPr lang="en-GB" altLang="en-US" sz="2500" dirty="0"/>
          </a:p>
          <a:p>
            <a:pPr marL="577850" indent="-173355">
              <a:lnSpc>
                <a:spcPct val="160000"/>
              </a:lnSpc>
              <a:spcBef>
                <a:spcPts val="1200"/>
              </a:spcBef>
              <a:defRPr/>
            </a:pPr>
            <a:r>
              <a:rPr lang="en-GB" altLang="en-US" sz="2500" dirty="0"/>
              <a:t>Is a “fault-free” software application always reliable?</a:t>
            </a:r>
            <a:endParaRPr lang="en-GB" altLang="en-US" sz="2500" dirty="0"/>
          </a:p>
        </p:txBody>
      </p:sp>
      <p:grpSp>
        <p:nvGrpSpPr>
          <p:cNvPr id="119816" name="Group 8"/>
          <p:cNvGrpSpPr/>
          <p:nvPr/>
        </p:nvGrpSpPr>
        <p:grpSpPr bwMode="auto">
          <a:xfrm>
            <a:off x="8833352" y="3282156"/>
            <a:ext cx="255588" cy="293688"/>
            <a:chOff x="4068" y="441"/>
            <a:chExt cx="161" cy="185"/>
          </a:xfrm>
        </p:grpSpPr>
        <p:sp>
          <p:nvSpPr>
            <p:cNvPr id="23562" name="Line 9"/>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3" name="Line 10"/>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19" name="Group 11"/>
          <p:cNvGrpSpPr/>
          <p:nvPr/>
        </p:nvGrpSpPr>
        <p:grpSpPr bwMode="auto">
          <a:xfrm>
            <a:off x="8720729" y="4009145"/>
            <a:ext cx="307975" cy="319088"/>
            <a:chOff x="4100" y="173"/>
            <a:chExt cx="194" cy="201"/>
          </a:xfrm>
        </p:grpSpPr>
        <p:sp>
          <p:nvSpPr>
            <p:cNvPr id="23560" name="Line 12"/>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1" name="Line 13"/>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22" name="Group 14"/>
          <p:cNvGrpSpPr/>
          <p:nvPr/>
        </p:nvGrpSpPr>
        <p:grpSpPr bwMode="auto">
          <a:xfrm>
            <a:off x="8571821" y="4848812"/>
            <a:ext cx="255588" cy="293688"/>
            <a:chOff x="4068" y="441"/>
            <a:chExt cx="161" cy="185"/>
          </a:xfrm>
        </p:grpSpPr>
        <p:sp>
          <p:nvSpPr>
            <p:cNvPr id="23558" name="Line 15"/>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59" name="Line 16"/>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9816"/>
                                        </p:tgtEl>
                                        <p:attrNameLst>
                                          <p:attrName>style.visibility</p:attrName>
                                        </p:attrNameLst>
                                      </p:cBhvr>
                                      <p:to>
                                        <p:strVal val="visible"/>
                                      </p:to>
                                    </p:set>
                                    <p:animEffect transition="in" filter="dissolve">
                                      <p:cBhvr>
                                        <p:cTn id="7" dur="500"/>
                                        <p:tgtEl>
                                          <p:spTgt spid="1198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9819"/>
                                        </p:tgtEl>
                                        <p:attrNameLst>
                                          <p:attrName>style.visibility</p:attrName>
                                        </p:attrNameLst>
                                      </p:cBhvr>
                                      <p:to>
                                        <p:strVal val="visible"/>
                                      </p:to>
                                    </p:set>
                                    <p:animEffect transition="in" filter="dissolve">
                                      <p:cBhvr>
                                        <p:cTn id="12" dur="500"/>
                                        <p:tgtEl>
                                          <p:spTgt spid="1198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9822"/>
                                        </p:tgtEl>
                                        <p:attrNameLst>
                                          <p:attrName>style.visibility</p:attrName>
                                        </p:attrNameLst>
                                      </p:cBhvr>
                                      <p:to>
                                        <p:strVal val="visible"/>
                                      </p:to>
                                    </p:set>
                                    <p:animEffect transition="in" filter="dissolve">
                                      <p:cBhvr>
                                        <p:cTn id="17" dur="500"/>
                                        <p:tgtEl>
                                          <p:spTgt spid="119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GB" altLang="en-US" dirty="0"/>
              <a:t>Why do errors happen?</a:t>
            </a:r>
            <a:endParaRPr lang="en-GB" altLang="en-US" dirty="0"/>
          </a:p>
        </p:txBody>
      </p:sp>
      <p:sp>
        <p:nvSpPr>
          <p:cNvPr id="120835" name="Rectangle 3"/>
          <p:cNvSpPr>
            <a:spLocks noGrp="1" noChangeArrowheads="1"/>
          </p:cNvSpPr>
          <p:nvPr>
            <p:ph idx="1"/>
          </p:nvPr>
        </p:nvSpPr>
        <p:spPr>
          <a:xfrm>
            <a:off x="838200" y="1579157"/>
            <a:ext cx="8386766" cy="4597277"/>
          </a:xfrm>
        </p:spPr>
        <p:txBody>
          <a:bodyPr/>
          <a:lstStyle/>
          <a:p>
            <a:pPr>
              <a:defRPr/>
            </a:pPr>
            <a:r>
              <a:rPr lang="en-GB" altLang="en-US" dirty="0"/>
              <a:t>Software is written by </a:t>
            </a:r>
            <a:r>
              <a:rPr lang="en-GB" altLang="en-US" i="1" dirty="0"/>
              <a:t>human beings</a:t>
            </a:r>
            <a:endParaRPr lang="en-GB" altLang="en-US" i="1" dirty="0"/>
          </a:p>
          <a:p>
            <a:pPr lvl="1">
              <a:defRPr/>
            </a:pPr>
            <a:r>
              <a:rPr lang="en-GB" altLang="en-US" dirty="0"/>
              <a:t>who know something, but not everything</a:t>
            </a:r>
            <a:endParaRPr lang="en-GB" altLang="en-US" dirty="0"/>
          </a:p>
          <a:p>
            <a:pPr lvl="1">
              <a:defRPr/>
            </a:pPr>
            <a:r>
              <a:rPr lang="en-GB" altLang="en-US" dirty="0"/>
              <a:t>who have skills, but aren’t perfect</a:t>
            </a:r>
            <a:endParaRPr lang="en-GB" altLang="en-US" dirty="0"/>
          </a:p>
          <a:p>
            <a:pPr lvl="1">
              <a:defRPr/>
            </a:pPr>
            <a:r>
              <a:rPr lang="en-GB" altLang="en-US" dirty="0"/>
              <a:t>who do make mistakes (errors)</a:t>
            </a:r>
            <a:endParaRPr lang="en-GB" altLang="en-US" dirty="0"/>
          </a:p>
          <a:p>
            <a:pPr>
              <a:defRPr/>
            </a:pPr>
            <a:r>
              <a:rPr lang="en-GB" altLang="en-US" dirty="0"/>
              <a:t>Under increasing pressure to deliver to strict </a:t>
            </a:r>
            <a:r>
              <a:rPr lang="en-GB" altLang="en-US" i="1" dirty="0"/>
              <a:t>deadlines</a:t>
            </a:r>
            <a:endParaRPr lang="en-GB" altLang="en-US" i="1" dirty="0"/>
          </a:p>
          <a:p>
            <a:pPr lvl="1">
              <a:defRPr/>
            </a:pPr>
            <a:r>
              <a:rPr lang="en-GB" altLang="en-US" dirty="0"/>
              <a:t>no time to check but assumptions may be wrong</a:t>
            </a:r>
            <a:endParaRPr lang="en-GB" altLang="en-US" dirty="0"/>
          </a:p>
          <a:p>
            <a:pPr lvl="1">
              <a:defRPr/>
            </a:pPr>
            <a:r>
              <a:rPr lang="en-GB" altLang="en-US" dirty="0"/>
              <a:t>systems may be incomplete</a:t>
            </a:r>
            <a:endParaRPr lang="en-GB" altLang="en-US" dirty="0"/>
          </a:p>
          <a:p>
            <a:pPr>
              <a:defRPr/>
            </a:pPr>
            <a:r>
              <a:rPr lang="en-GB" altLang="en-US" dirty="0"/>
              <a:t>if you have ever written software ...</a:t>
            </a:r>
            <a:endParaRPr lang="en-GB" altLang="en-US" dirty="0"/>
          </a:p>
          <a:p>
            <a:pPr lvl="1">
              <a:defRPr/>
            </a:pPr>
            <a:endParaRPr lang="en-GB" alt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GB" altLang="en-US" dirty="0"/>
              <a:t>Why do errors happen?</a:t>
            </a:r>
            <a:endParaRPr lang="en-GB" altLang="en-US" dirty="0"/>
          </a:p>
        </p:txBody>
      </p:sp>
      <p:sp>
        <p:nvSpPr>
          <p:cNvPr id="120835" name="Rectangle 3"/>
          <p:cNvSpPr>
            <a:spLocks noGrp="1" noChangeArrowheads="1"/>
          </p:cNvSpPr>
          <p:nvPr>
            <p:ph idx="1"/>
          </p:nvPr>
        </p:nvSpPr>
        <p:spPr>
          <a:xfrm>
            <a:off x="838200" y="1579157"/>
            <a:ext cx="8386766" cy="4597277"/>
          </a:xfrm>
        </p:spPr>
        <p:txBody>
          <a:bodyPr/>
          <a:lstStyle/>
          <a:p>
            <a:pPr>
              <a:defRPr/>
            </a:pPr>
            <a:r>
              <a:rPr lang="en-GB" altLang="en-US" dirty="0"/>
              <a:t>Time pressure</a:t>
            </a:r>
            <a:endParaRPr lang="en-GB" altLang="en-US" dirty="0"/>
          </a:p>
          <a:p>
            <a:pPr>
              <a:defRPr/>
            </a:pPr>
            <a:r>
              <a:rPr lang="en-GB" altLang="en-US" dirty="0"/>
              <a:t> Human fallibility</a:t>
            </a:r>
            <a:endParaRPr lang="en-GB" altLang="en-US" dirty="0"/>
          </a:p>
          <a:p>
            <a:pPr>
              <a:defRPr/>
            </a:pPr>
            <a:r>
              <a:rPr lang="en-GB" altLang="en-US" dirty="0"/>
              <a:t> Lack of experience</a:t>
            </a:r>
            <a:endParaRPr lang="en-GB" altLang="en-US" dirty="0"/>
          </a:p>
          <a:p>
            <a:pPr>
              <a:defRPr/>
            </a:pPr>
            <a:r>
              <a:rPr lang="en-GB" altLang="en-US" dirty="0"/>
              <a:t> Miscommunication</a:t>
            </a:r>
            <a:endParaRPr lang="en-GB" altLang="en-US" dirty="0"/>
          </a:p>
          <a:p>
            <a:pPr>
              <a:defRPr/>
            </a:pPr>
            <a:r>
              <a:rPr lang="en-GB" altLang="en-US" dirty="0"/>
              <a:t> Complexity of work products</a:t>
            </a:r>
            <a:endParaRPr lang="en-GB" altLang="en-US" dirty="0"/>
          </a:p>
          <a:p>
            <a:pPr>
              <a:defRPr/>
            </a:pPr>
            <a:r>
              <a:rPr lang="en-GB" altLang="en-US" dirty="0"/>
              <a:t> System interactions</a:t>
            </a:r>
            <a:endParaRPr lang="en-GB" altLang="en-US" dirty="0"/>
          </a:p>
          <a:p>
            <a:pPr>
              <a:defRPr/>
            </a:pPr>
            <a:r>
              <a:rPr lang="en-GB" altLang="en-US" dirty="0"/>
              <a:t> New technologies</a:t>
            </a:r>
            <a:endParaRPr lang="en-GB" altLang="en-US" dirty="0"/>
          </a:p>
          <a:p>
            <a:pPr>
              <a:defRPr/>
            </a:pPr>
            <a:r>
              <a:rPr lang="en-GB" altLang="en-US" dirty="0"/>
              <a:t> Environmental conditions</a:t>
            </a:r>
            <a:endParaRPr lang="en-GB" altLang="en-US" dirty="0"/>
          </a:p>
          <a:p>
            <a:pPr lvl="1">
              <a:defRPr/>
            </a:pPr>
            <a:endParaRPr lang="en-GB"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p:cNvSpPr>
            <a:spLocks noGrp="1" noChangeArrowheads="1"/>
          </p:cNvSpPr>
          <p:nvPr>
            <p:ph type="title"/>
          </p:nvPr>
        </p:nvSpPr>
        <p:spPr/>
        <p:txBody>
          <a:bodyPr/>
          <a:lstStyle/>
          <a:p>
            <a:r>
              <a:rPr lang="en-GB" altLang="en-US"/>
              <a:t>What do software faults cost?</a:t>
            </a:r>
            <a:endParaRPr lang="en-GB" altLang="en-US"/>
          </a:p>
        </p:txBody>
      </p:sp>
      <p:graphicFrame>
        <p:nvGraphicFramePr>
          <p:cNvPr id="2" name="Chart 1"/>
          <p:cNvGraphicFramePr/>
          <p:nvPr/>
        </p:nvGraphicFramePr>
        <p:xfrm>
          <a:off x="1524000" y="1600200"/>
          <a:ext cx="7239000" cy="4941332"/>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4"/>
          <p:cNvSpPr txBox="1"/>
          <p:nvPr/>
        </p:nvSpPr>
        <p:spPr>
          <a:xfrm>
            <a:off x="2133600" y="525780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1X</a:t>
            </a:r>
            <a:endParaRPr lang="en-GB"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6" name="TextBox 5"/>
          <p:cNvSpPr txBox="1"/>
          <p:nvPr/>
        </p:nvSpPr>
        <p:spPr>
          <a:xfrm>
            <a:off x="3561328" y="538549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2X</a:t>
            </a:r>
            <a:endParaRPr lang="en-GB"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7" name="TextBox 6"/>
          <p:cNvSpPr txBox="1"/>
          <p:nvPr/>
        </p:nvSpPr>
        <p:spPr>
          <a:xfrm>
            <a:off x="4953000" y="51170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4X</a:t>
            </a:r>
            <a:endParaRPr lang="en-GB"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8" name="TextBox 7"/>
          <p:cNvSpPr txBox="1"/>
          <p:nvPr/>
        </p:nvSpPr>
        <p:spPr>
          <a:xfrm>
            <a:off x="6324600" y="48122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8X</a:t>
            </a:r>
            <a:endParaRPr lang="en-GB"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9" name="TextBox 8"/>
          <p:cNvSpPr txBox="1"/>
          <p:nvPr/>
        </p:nvSpPr>
        <p:spPr>
          <a:xfrm>
            <a:off x="7620000" y="3962400"/>
            <a:ext cx="53893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16X</a:t>
            </a:r>
            <a:endParaRPr lang="en-GB" sz="1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10" name="TextBox 9"/>
          <p:cNvSpPr txBox="1"/>
          <p:nvPr/>
        </p:nvSpPr>
        <p:spPr>
          <a:xfrm rot="16200000">
            <a:off x="622262" y="3629856"/>
            <a:ext cx="1654620"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Cost to Repair</a:t>
            </a:r>
            <a:endParaRPr lang="en-GB" sz="2000" dirty="0">
              <a:solidFill>
                <a:schemeClr val="tx1">
                  <a:lumMod val="75000"/>
                  <a:lumOff val="25000"/>
                </a:schemeClr>
              </a:solidFill>
              <a:latin typeface="Calibri" panose="020F0502020204030204" pitchFamily="34" charset="0"/>
              <a:cs typeface="Calibri" panose="020F0502020204030204" pitchFamily="34" charset="0"/>
            </a:endParaRPr>
          </a:p>
        </p:txBody>
      </p:sp>
      <p:cxnSp>
        <p:nvCxnSpPr>
          <p:cNvPr id="12" name="Straight Connector 11"/>
          <p:cNvCxnSpPr/>
          <p:nvPr/>
        </p:nvCxnSpPr>
        <p:spPr>
          <a:xfrm>
            <a:off x="1670223" y="1905000"/>
            <a:ext cx="0" cy="384982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GB" altLang="en-US"/>
              <a:t>So why is testing necessary?</a:t>
            </a:r>
            <a:endParaRPr lang="en-GB" altLang="en-US"/>
          </a:p>
        </p:txBody>
      </p:sp>
      <p:sp>
        <p:nvSpPr>
          <p:cNvPr id="137219" name="Rectangle 3"/>
          <p:cNvSpPr>
            <a:spLocks noGrp="1" noChangeArrowheads="1"/>
          </p:cNvSpPr>
          <p:nvPr>
            <p:ph idx="1"/>
          </p:nvPr>
        </p:nvSpPr>
        <p:spPr/>
        <p:txBody>
          <a:bodyPr/>
          <a:lstStyle/>
          <a:p>
            <a:pPr>
              <a:spcBef>
                <a:spcPts val="600"/>
              </a:spcBef>
              <a:buFont typeface="Arial" panose="020B0604020202020204" pitchFamily="34" charset="0"/>
              <a:buChar char="•"/>
              <a:defRPr/>
            </a:pPr>
            <a:r>
              <a:rPr lang="en-GB" altLang="en-US" dirty="0"/>
              <a:t>because software is likely to have faults</a:t>
            </a:r>
            <a:endParaRPr lang="en-GB" altLang="en-US" dirty="0"/>
          </a:p>
          <a:p>
            <a:pPr>
              <a:spcBef>
                <a:spcPts val="600"/>
              </a:spcBef>
              <a:buFont typeface="Arial" panose="020B0604020202020204" pitchFamily="34" charset="0"/>
              <a:buChar char="•"/>
              <a:defRPr/>
            </a:pPr>
            <a:r>
              <a:rPr lang="en-GB" altLang="en-US" dirty="0"/>
              <a:t>to learn about the reliability of the software</a:t>
            </a:r>
            <a:endParaRPr lang="en-GB" altLang="en-US" dirty="0"/>
          </a:p>
          <a:p>
            <a:pPr>
              <a:spcBef>
                <a:spcPts val="600"/>
              </a:spcBef>
              <a:buFont typeface="Arial" panose="020B0604020202020204" pitchFamily="34" charset="0"/>
              <a:buChar char="•"/>
              <a:defRPr/>
            </a:pPr>
            <a:r>
              <a:rPr lang="en-GB" altLang="en-US" dirty="0"/>
              <a:t>to fill the time between delivery of the software and the release date</a:t>
            </a:r>
            <a:endParaRPr lang="en-GB" altLang="en-US" dirty="0"/>
          </a:p>
          <a:p>
            <a:pPr>
              <a:spcBef>
                <a:spcPts val="600"/>
              </a:spcBef>
              <a:buFont typeface="Arial" panose="020B0604020202020204" pitchFamily="34" charset="0"/>
              <a:buChar char="•"/>
              <a:defRPr/>
            </a:pPr>
            <a:r>
              <a:rPr lang="en-GB" altLang="en-US" dirty="0"/>
              <a:t>to prove that the software has no faults</a:t>
            </a:r>
            <a:endParaRPr lang="en-GB" altLang="en-US" dirty="0"/>
          </a:p>
          <a:p>
            <a:pPr>
              <a:spcBef>
                <a:spcPts val="600"/>
              </a:spcBef>
              <a:buFont typeface="Arial" panose="020B0604020202020204" pitchFamily="34" charset="0"/>
              <a:buChar char="•"/>
              <a:defRPr/>
            </a:pPr>
            <a:r>
              <a:rPr lang="en-GB" altLang="en-US" dirty="0"/>
              <a:t>because testing is included in the project plan</a:t>
            </a:r>
            <a:endParaRPr lang="en-GB" altLang="en-US" dirty="0"/>
          </a:p>
          <a:p>
            <a:pPr>
              <a:spcBef>
                <a:spcPts val="600"/>
              </a:spcBef>
              <a:buFont typeface="Arial" panose="020B0604020202020204" pitchFamily="34" charset="0"/>
              <a:buChar char="•"/>
              <a:defRPr/>
            </a:pPr>
            <a:r>
              <a:rPr lang="en-GB" altLang="en-US" dirty="0"/>
              <a:t>because failures can be very expensive</a:t>
            </a:r>
            <a:endParaRPr lang="en-GB" altLang="en-US" dirty="0"/>
          </a:p>
          <a:p>
            <a:pPr>
              <a:spcBef>
                <a:spcPts val="600"/>
              </a:spcBef>
              <a:buFont typeface="Arial" panose="020B0604020202020204" pitchFamily="34" charset="0"/>
              <a:buChar char="•"/>
              <a:defRPr/>
            </a:pPr>
            <a:r>
              <a:rPr lang="en-GB" altLang="en-US" dirty="0"/>
              <a:t>to avoid being sued by customers</a:t>
            </a:r>
            <a:endParaRPr lang="en-GB" altLang="en-US" dirty="0"/>
          </a:p>
          <a:p>
            <a:pPr>
              <a:spcBef>
                <a:spcPts val="600"/>
              </a:spcBef>
              <a:buFont typeface="Arial" panose="020B0604020202020204" pitchFamily="34" charset="0"/>
              <a:buChar char="•"/>
              <a:defRPr/>
            </a:pPr>
            <a:r>
              <a:rPr lang="en-GB" altLang="en-US" dirty="0"/>
              <a:t>to stay in business</a:t>
            </a:r>
            <a:endParaRPr lang="en-GB" altLang="en-US" dirty="0"/>
          </a:p>
        </p:txBody>
      </p:sp>
      <p:grpSp>
        <p:nvGrpSpPr>
          <p:cNvPr id="137220" name="Group 4"/>
          <p:cNvGrpSpPr/>
          <p:nvPr/>
        </p:nvGrpSpPr>
        <p:grpSpPr bwMode="auto">
          <a:xfrm>
            <a:off x="6092825" y="1585912"/>
            <a:ext cx="307975" cy="319088"/>
            <a:chOff x="4100" y="173"/>
            <a:chExt cx="194" cy="201"/>
          </a:xfrm>
        </p:grpSpPr>
        <p:sp>
          <p:nvSpPr>
            <p:cNvPr id="35865" name="Line 5"/>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6" name="Line 6"/>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3" name="Group 7"/>
          <p:cNvGrpSpPr/>
          <p:nvPr/>
        </p:nvGrpSpPr>
        <p:grpSpPr bwMode="auto">
          <a:xfrm>
            <a:off x="1752600" y="3033962"/>
            <a:ext cx="255588" cy="293688"/>
            <a:chOff x="4068" y="441"/>
            <a:chExt cx="161" cy="185"/>
          </a:xfrm>
        </p:grpSpPr>
        <p:sp>
          <p:nvSpPr>
            <p:cNvPr id="35863" name="Line 8"/>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4" name="Line 9"/>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6" name="Group 10"/>
          <p:cNvGrpSpPr/>
          <p:nvPr/>
        </p:nvGrpSpPr>
        <p:grpSpPr bwMode="auto">
          <a:xfrm>
            <a:off x="6638676" y="2086416"/>
            <a:ext cx="307975" cy="319088"/>
            <a:chOff x="4100" y="173"/>
            <a:chExt cx="194" cy="201"/>
          </a:xfrm>
        </p:grpSpPr>
        <p:sp>
          <p:nvSpPr>
            <p:cNvPr id="35861" name="Line 11"/>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2" name="Line 12"/>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32" name="Group 16"/>
          <p:cNvGrpSpPr/>
          <p:nvPr/>
        </p:nvGrpSpPr>
        <p:grpSpPr bwMode="auto">
          <a:xfrm>
            <a:off x="5334000" y="4959755"/>
            <a:ext cx="307975" cy="319088"/>
            <a:chOff x="4100" y="173"/>
            <a:chExt cx="194" cy="201"/>
          </a:xfrm>
        </p:grpSpPr>
        <p:sp>
          <p:nvSpPr>
            <p:cNvPr id="35859" name="Line 17"/>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0" name="Line 18"/>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grpSp>
      <p:grpSp>
        <p:nvGrpSpPr>
          <p:cNvPr id="137235" name="Group 19"/>
          <p:cNvGrpSpPr/>
          <p:nvPr/>
        </p:nvGrpSpPr>
        <p:grpSpPr bwMode="auto">
          <a:xfrm>
            <a:off x="6015673" y="4396045"/>
            <a:ext cx="307975" cy="319088"/>
            <a:chOff x="4100" y="173"/>
            <a:chExt cx="194" cy="201"/>
          </a:xfrm>
        </p:grpSpPr>
        <p:sp>
          <p:nvSpPr>
            <p:cNvPr id="35857" name="Line 20"/>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8" name="Line 21"/>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1" name="Group 25"/>
          <p:cNvGrpSpPr/>
          <p:nvPr/>
        </p:nvGrpSpPr>
        <p:grpSpPr bwMode="auto">
          <a:xfrm>
            <a:off x="6091873" y="3548071"/>
            <a:ext cx="255588" cy="293688"/>
            <a:chOff x="4068" y="441"/>
            <a:chExt cx="161" cy="185"/>
          </a:xfrm>
        </p:grpSpPr>
        <p:sp>
          <p:nvSpPr>
            <p:cNvPr id="35855" name="Line 26"/>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6" name="Line 27"/>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4" name="Group 28"/>
          <p:cNvGrpSpPr/>
          <p:nvPr/>
        </p:nvGrpSpPr>
        <p:grpSpPr bwMode="auto">
          <a:xfrm>
            <a:off x="6850811" y="3961811"/>
            <a:ext cx="255588" cy="293688"/>
            <a:chOff x="4068" y="441"/>
            <a:chExt cx="161" cy="185"/>
          </a:xfrm>
        </p:grpSpPr>
        <p:sp>
          <p:nvSpPr>
            <p:cNvPr id="35853" name="Line 29"/>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4" name="Line 30"/>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7" name="Group 31"/>
          <p:cNvGrpSpPr/>
          <p:nvPr/>
        </p:nvGrpSpPr>
        <p:grpSpPr bwMode="auto">
          <a:xfrm>
            <a:off x="3505200" y="5410200"/>
            <a:ext cx="307975" cy="319088"/>
            <a:chOff x="4100" y="173"/>
            <a:chExt cx="194" cy="201"/>
          </a:xfrm>
        </p:grpSpPr>
        <p:sp>
          <p:nvSpPr>
            <p:cNvPr id="35851" name="Line 32"/>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2" name="Line 33"/>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7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72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72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372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372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372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372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7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Defects – Root Causes – Effects</a:t>
            </a:r>
            <a:endParaRPr lang="en-GB" dirty="0"/>
          </a:p>
        </p:txBody>
      </p:sp>
      <p:sp>
        <p:nvSpPr>
          <p:cNvPr id="3" name="Content Placeholder 2"/>
          <p:cNvSpPr>
            <a:spLocks noGrp="1"/>
          </p:cNvSpPr>
          <p:nvPr>
            <p:ph idx="1"/>
          </p:nvPr>
        </p:nvSpPr>
        <p:spPr>
          <a:xfrm>
            <a:off x="762156" y="1579157"/>
            <a:ext cx="8305644" cy="1316443"/>
          </a:xfrm>
        </p:spPr>
        <p:txBody>
          <a:bodyPr/>
          <a:lstStyle/>
          <a:p>
            <a:r>
              <a:rPr lang="en-GB" dirty="0"/>
              <a:t> </a:t>
            </a:r>
            <a:r>
              <a:rPr lang="en-GB" dirty="0">
                <a:solidFill>
                  <a:srgbClr val="C00000"/>
                </a:solidFill>
              </a:rPr>
              <a:t>Root cause</a:t>
            </a:r>
            <a:r>
              <a:rPr lang="en-GB" dirty="0"/>
              <a:t>: a source of a defect such that if it is removed, the occurrence of the defect type is decreased or removed.</a:t>
            </a:r>
            <a:endParaRPr lang="en-GB"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562600" y="2819400"/>
            <a:ext cx="3981030" cy="3317525"/>
          </a:xfrm>
          <a:prstGeom prst="rect">
            <a:avLst/>
          </a:prstGeom>
        </p:spPr>
      </p:pic>
      <p:sp>
        <p:nvSpPr>
          <p:cNvPr id="8" name="Content Placeholder 2"/>
          <p:cNvSpPr txBox="1"/>
          <p:nvPr/>
        </p:nvSpPr>
        <p:spPr>
          <a:xfrm>
            <a:off x="762156" y="2702275"/>
            <a:ext cx="4800444" cy="3048000"/>
          </a:xfrm>
          <a:prstGeom prst="rect">
            <a:avLst/>
          </a:prstGeom>
        </p:spPr>
        <p:txBody>
          <a:bodyPr vert="horz" lIns="91440" tIns="45720" rIns="91440" bIns="45720" rtlCol="0">
            <a:normAutofit/>
          </a:bodyPr>
          <a:lstStyle>
            <a:lvl1pPr marL="185420" indent="-185420" algn="l" defTabSz="742950" rtl="0" eaLnBrk="1" latinLnBrk="0" hangingPunct="1">
              <a:lnSpc>
                <a:spcPct val="110000"/>
              </a:lnSpc>
              <a:spcBef>
                <a:spcPts val="810"/>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6895" indent="-185420" algn="l" defTabSz="742950" rtl="0" eaLnBrk="1" latinLnBrk="0" hangingPunct="1">
              <a:lnSpc>
                <a:spcPct val="110000"/>
              </a:lnSpc>
              <a:spcBef>
                <a:spcPts val="405"/>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370" indent="-185420" algn="l" defTabSz="742950" rtl="0" eaLnBrk="1" latinLnBrk="0" hangingPunct="1">
              <a:lnSpc>
                <a:spcPct val="110000"/>
              </a:lnSpc>
              <a:spcBef>
                <a:spcPts val="405"/>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45" indent="-185420" algn="l" defTabSz="742950" rtl="0" eaLnBrk="1" latinLnBrk="0" hangingPunct="1">
              <a:lnSpc>
                <a:spcPct val="110000"/>
              </a:lnSpc>
              <a:spcBef>
                <a:spcPts val="40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20" indent="-185420" algn="l" defTabSz="742950" rtl="0" eaLnBrk="1" latinLnBrk="0" hangingPunct="1">
              <a:lnSpc>
                <a:spcPct val="110000"/>
              </a:lnSpc>
              <a:spcBef>
                <a:spcPts val="405"/>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9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6pPr>
            <a:lvl7pPr marL="2414270"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7pPr>
            <a:lvl8pPr marL="278574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8pPr>
            <a:lvl9pPr marL="315658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9pPr>
          </a:lstStyle>
          <a:p>
            <a:r>
              <a:rPr lang="en-GB" dirty="0"/>
              <a:t>Root cause analysis can lead to </a:t>
            </a:r>
            <a:r>
              <a:rPr lang="en-GB" dirty="0">
                <a:solidFill>
                  <a:srgbClr val="C00000"/>
                </a:solidFill>
              </a:rPr>
              <a:t>process improvements </a:t>
            </a:r>
            <a:r>
              <a:rPr lang="en-GB" dirty="0"/>
              <a:t>that prevent a significant number of future defects from being introduced.</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26"/>
          <p:cNvSpPr>
            <a:spLocks noGrp="1" noChangeArrowheads="1"/>
          </p:cNvSpPr>
          <p:nvPr>
            <p:ph type="title"/>
          </p:nvPr>
        </p:nvSpPr>
        <p:spPr/>
        <p:txBody>
          <a:bodyPr/>
          <a:lstStyle/>
          <a:p>
            <a:r>
              <a:rPr lang="en-GB" dirty="0"/>
              <a:t>What is Testing?: </a:t>
            </a:r>
            <a:r>
              <a:rPr lang="en-GB" altLang="en-US" dirty="0"/>
              <a:t>Safety-critical systems</a:t>
            </a:r>
            <a:endParaRPr lang="en-GB" altLang="en-US" dirty="0"/>
          </a:p>
        </p:txBody>
      </p:sp>
      <p:sp>
        <p:nvSpPr>
          <p:cNvPr id="238595" name="Rectangle 1027"/>
          <p:cNvSpPr>
            <a:spLocks noGrp="1" noChangeArrowheads="1"/>
          </p:cNvSpPr>
          <p:nvPr>
            <p:ph idx="1"/>
          </p:nvPr>
        </p:nvSpPr>
        <p:spPr/>
        <p:txBody>
          <a:bodyPr/>
          <a:lstStyle/>
          <a:p>
            <a:pPr>
              <a:defRPr/>
            </a:pPr>
            <a:r>
              <a:rPr lang="en-GB" altLang="en-US" dirty="0"/>
              <a:t>Software faults can cause death or injury</a:t>
            </a:r>
            <a:endParaRPr lang="en-GB" altLang="en-US" dirty="0"/>
          </a:p>
          <a:p>
            <a:pPr lvl="1">
              <a:defRPr/>
            </a:pPr>
            <a:r>
              <a:rPr lang="en-GB" altLang="en-US" dirty="0"/>
              <a:t>radiation treatment kills patients (Therac-25)</a:t>
            </a:r>
            <a:endParaRPr lang="en-GB" altLang="en-US" dirty="0"/>
          </a:p>
          <a:p>
            <a:pPr lvl="1">
              <a:defRPr/>
            </a:pPr>
            <a:r>
              <a:rPr lang="en-GB" altLang="en-US" dirty="0"/>
              <a:t>train driver killed</a:t>
            </a:r>
            <a:endParaRPr lang="en-GB" altLang="en-US" dirty="0"/>
          </a:p>
          <a:p>
            <a:pPr lvl="1">
              <a:defRPr/>
            </a:pPr>
            <a:r>
              <a:rPr lang="en-GB" altLang="en-US" dirty="0"/>
              <a:t>aircraft crashes (Airbus &amp; Korean Airlines)</a:t>
            </a:r>
            <a:endParaRPr lang="en-GB" altLang="en-US" dirty="0"/>
          </a:p>
          <a:p>
            <a:pPr lvl="1">
              <a:defRPr/>
            </a:pPr>
            <a:r>
              <a:rPr lang="en-GB" altLang="en-US" dirty="0"/>
              <a:t>bank system overdraft letters cause suicide</a:t>
            </a:r>
            <a:endParaRPr lang="en-GB" altLang="en-US" dirty="0"/>
          </a:p>
          <a:p>
            <a:pPr marL="461645" lvl="1" indent="0">
              <a:buFontTx/>
              <a:buNone/>
              <a:defRPr/>
            </a:pPr>
            <a:r>
              <a:rPr lang="en-US" dirty="0">
                <a:hlinkClick r:id="rId1"/>
              </a:rPr>
              <a:t>Debt lad’s suicide note …on letter from bank – The Sun</a:t>
            </a:r>
            <a:endParaRPr lang="en-GB"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Defects – Root Causes - Effects</a:t>
            </a:r>
            <a:endParaRPr lang="en-GB" dirty="0"/>
          </a:p>
        </p:txBody>
      </p:sp>
      <p:sp>
        <p:nvSpPr>
          <p:cNvPr id="3" name="Content Placeholder 2"/>
          <p:cNvSpPr>
            <a:spLocks noGrp="1"/>
          </p:cNvSpPr>
          <p:nvPr>
            <p:ph idx="1"/>
          </p:nvPr>
        </p:nvSpPr>
        <p:spPr>
          <a:xfrm>
            <a:off x="762155" y="1579157"/>
            <a:ext cx="8543925" cy="2230843"/>
          </a:xfrm>
        </p:spPr>
        <p:txBody>
          <a:bodyPr>
            <a:normAutofit/>
          </a:bodyPr>
          <a:lstStyle/>
          <a:p>
            <a:pPr marL="0" indent="0">
              <a:buNone/>
            </a:pPr>
            <a:r>
              <a:rPr lang="en-GB" dirty="0"/>
              <a:t>For example, suppose incorrect interest payments, due to a single line of incorrect code, result in customer complaints</a:t>
            </a:r>
            <a:endParaRPr lang="en-GB" dirty="0"/>
          </a:p>
          <a:p>
            <a:pPr marL="0" indent="0">
              <a:buNone/>
            </a:pPr>
            <a:r>
              <a:rPr lang="en-GB" dirty="0"/>
              <a:t>The defective code was written for a </a:t>
            </a:r>
            <a:r>
              <a:rPr lang="en-GB" i="1" dirty="0"/>
              <a:t>user story </a:t>
            </a:r>
            <a:r>
              <a:rPr lang="en-GB" dirty="0"/>
              <a:t>which was ambiguous, due to the product owner’s misunderstanding of how to calculate interest.</a:t>
            </a:r>
            <a:endParaRPr lang="en-GB" dirty="0"/>
          </a:p>
        </p:txBody>
      </p:sp>
      <p:sp>
        <p:nvSpPr>
          <p:cNvPr id="4" name="Content Placeholder 2"/>
          <p:cNvSpPr txBox="1"/>
          <p:nvPr/>
        </p:nvSpPr>
        <p:spPr>
          <a:xfrm>
            <a:off x="2960549" y="4011021"/>
            <a:ext cx="6716851" cy="2480793"/>
          </a:xfrm>
          <a:prstGeom prst="rect">
            <a:avLst/>
          </a:prstGeom>
          <a:solidFill>
            <a:schemeClr val="bg1">
              <a:lumMod val="85000"/>
            </a:schemeClr>
          </a:solidFill>
        </p:spPr>
        <p:txBody>
          <a:bodyPr vert="horz" lIns="91440" tIns="45720" rIns="91440" bIns="45720" rtlCol="0">
            <a:normAutofit/>
          </a:bodyPr>
          <a:lstStyle>
            <a:lvl1pPr marL="185420" indent="-185420" algn="l" defTabSz="742950" rtl="0" eaLnBrk="1" latinLnBrk="0" hangingPunct="1">
              <a:lnSpc>
                <a:spcPct val="110000"/>
              </a:lnSpc>
              <a:spcBef>
                <a:spcPts val="810"/>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6895" indent="-185420" algn="l" defTabSz="742950" rtl="0" eaLnBrk="1" latinLnBrk="0" hangingPunct="1">
              <a:lnSpc>
                <a:spcPct val="110000"/>
              </a:lnSpc>
              <a:spcBef>
                <a:spcPts val="405"/>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370" indent="-185420" algn="l" defTabSz="742950" rtl="0" eaLnBrk="1" latinLnBrk="0" hangingPunct="1">
              <a:lnSpc>
                <a:spcPct val="110000"/>
              </a:lnSpc>
              <a:spcBef>
                <a:spcPts val="405"/>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45" indent="-185420" algn="l" defTabSz="742950" rtl="0" eaLnBrk="1" latinLnBrk="0" hangingPunct="1">
              <a:lnSpc>
                <a:spcPct val="110000"/>
              </a:lnSpc>
              <a:spcBef>
                <a:spcPts val="405"/>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20" indent="-185420" algn="l" defTabSz="742950" rtl="0" eaLnBrk="1" latinLnBrk="0" hangingPunct="1">
              <a:lnSpc>
                <a:spcPct val="110000"/>
              </a:lnSpc>
              <a:spcBef>
                <a:spcPts val="405"/>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9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6pPr>
            <a:lvl7pPr marL="2414270"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7pPr>
            <a:lvl8pPr marL="278574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8pPr>
            <a:lvl9pPr marL="315658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9pPr>
          </a:lstStyle>
          <a:p>
            <a:r>
              <a:rPr lang="en-GB" dirty="0"/>
              <a:t> Failure: incorrect calculations for customers</a:t>
            </a:r>
            <a:endParaRPr lang="en-GB" dirty="0"/>
          </a:p>
          <a:p>
            <a:r>
              <a:rPr lang="en-GB" dirty="0"/>
              <a:t> Defect: the wrong calculation in the code</a:t>
            </a:r>
            <a:endParaRPr lang="en-GB" dirty="0"/>
          </a:p>
          <a:p>
            <a:r>
              <a:rPr lang="en-GB" dirty="0"/>
              <a:t> Root cause: the product owner’s lack of knowledge on interest calculation</a:t>
            </a:r>
            <a:endParaRPr lang="en-GB" dirty="0"/>
          </a:p>
          <a:p>
            <a:r>
              <a:rPr lang="en-GB" dirty="0"/>
              <a:t> Effect: customer complaints</a:t>
            </a:r>
            <a:endParaRPr lang="en-GB" dirty="0"/>
          </a:p>
        </p:txBody>
      </p:sp>
      <p:sp>
        <p:nvSpPr>
          <p:cNvPr id="7" name="Bent Arrow 6"/>
          <p:cNvSpPr/>
          <p:nvPr/>
        </p:nvSpPr>
        <p:spPr>
          <a:xfrm flipV="1">
            <a:off x="1524000" y="3842208"/>
            <a:ext cx="1300159" cy="1189248"/>
          </a:xfrm>
          <a:prstGeom prst="bentArrow">
            <a:avLst>
              <a:gd name="adj1" fmla="val 25000"/>
              <a:gd name="adj2" fmla="val 24569"/>
              <a:gd name="adj3" fmla="val 37079"/>
              <a:gd name="adj4" fmla="val 44613"/>
            </a:avLst>
          </a:prstGeom>
          <a:solidFill>
            <a:srgbClr val="7897AB"/>
          </a:solidFill>
          <a:ln>
            <a:solidFill>
              <a:srgbClr val="D985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6" name="Content Placeholder 5"/>
          <p:cNvSpPr>
            <a:spLocks noGrp="1"/>
          </p:cNvSpPr>
          <p:nvPr>
            <p:ph idx="1"/>
          </p:nvPr>
        </p:nvSpPr>
        <p:spPr>
          <a:xfrm>
            <a:off x="762156" y="1579157"/>
            <a:ext cx="8610444" cy="4597277"/>
          </a:xfrm>
        </p:spPr>
        <p:txBody>
          <a:bodyPr>
            <a:normAutofit/>
          </a:bodyPr>
          <a:lstStyle/>
          <a:p>
            <a:pPr marL="0" indent="0">
              <a:buNone/>
            </a:pPr>
            <a:r>
              <a:rPr lang="en-GB" b="1" dirty="0"/>
              <a:t>Which one of the statements below describes a failure discovered during testing or in production? </a:t>
            </a:r>
            <a:endParaRPr lang="en-GB" b="1" dirty="0"/>
          </a:p>
          <a:p>
            <a:pPr marL="736600" indent="-457200">
              <a:buFont typeface="+mj-lt"/>
              <a:buAutoNum type="alphaUcPeriod"/>
            </a:pPr>
            <a:r>
              <a:rPr lang="en-GB" dirty="0"/>
              <a:t>The product crashed when the user selected an option in a dialog box</a:t>
            </a:r>
            <a:endParaRPr lang="en-GB" dirty="0"/>
          </a:p>
          <a:p>
            <a:pPr marL="736600" indent="-457200">
              <a:buFont typeface="+mj-lt"/>
              <a:buAutoNum type="alphaUcPeriod"/>
            </a:pPr>
            <a:r>
              <a:rPr lang="en-GB" dirty="0"/>
              <a:t>The wrong version of one source code file was included in the build</a:t>
            </a:r>
            <a:endParaRPr lang="en-GB" dirty="0"/>
          </a:p>
          <a:p>
            <a:pPr marL="736600" indent="-457200">
              <a:buFont typeface="+mj-lt"/>
              <a:buAutoNum type="alphaUcPeriod"/>
            </a:pPr>
            <a:r>
              <a:rPr lang="en-GB" dirty="0"/>
              <a:t>The computation algorithm used the wrong input variables</a:t>
            </a:r>
            <a:endParaRPr lang="en-GB" dirty="0"/>
          </a:p>
          <a:p>
            <a:pPr marL="736600" indent="-457200">
              <a:buFont typeface="+mj-lt"/>
              <a:buAutoNum type="alphaUcPeriod"/>
            </a:pPr>
            <a:r>
              <a:rPr lang="en-GB" dirty="0"/>
              <a:t>The developer misinterpreted the requirement for the algorithm</a:t>
            </a:r>
            <a:endParaRPr lang="en-GB" dirty="0"/>
          </a:p>
          <a:p>
            <a:pPr marL="0" indent="0">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normAutofit/>
          </a:bodyPr>
          <a:lstStyle/>
          <a:p>
            <a:pPr marL="0" indent="0">
              <a:lnSpc>
                <a:spcPct val="120000"/>
              </a:lnSpc>
              <a:buNone/>
            </a:pPr>
            <a:r>
              <a:rPr lang="en-GB" b="1" dirty="0"/>
              <a:t>From your comprehension of Root cause analysis, choose the correct answer:</a:t>
            </a:r>
            <a:endParaRPr lang="en-GB" b="1" dirty="0"/>
          </a:p>
          <a:p>
            <a:pPr marL="457200" indent="-457200">
              <a:lnSpc>
                <a:spcPct val="120000"/>
              </a:lnSpc>
              <a:buFont typeface="+mj-lt"/>
              <a:buAutoNum type="alphaUcPeriod"/>
            </a:pPr>
            <a:r>
              <a:rPr lang="en-GB" dirty="0"/>
              <a:t>Root cause analysis can be applied in software environment only</a:t>
            </a:r>
            <a:endParaRPr lang="en-GB" dirty="0"/>
          </a:p>
          <a:p>
            <a:pPr marL="457200" indent="-457200">
              <a:lnSpc>
                <a:spcPct val="120000"/>
              </a:lnSpc>
              <a:buFont typeface="+mj-lt"/>
              <a:buAutoNum type="alphaUcPeriod"/>
            </a:pPr>
            <a:r>
              <a:rPr lang="en-GB" dirty="0"/>
              <a:t>Root causes of defects are the earliest actions that contributed to creating the defect but it will destroy the process</a:t>
            </a:r>
            <a:endParaRPr lang="en-GB" dirty="0"/>
          </a:p>
          <a:p>
            <a:pPr marL="457200" indent="-457200">
              <a:lnSpc>
                <a:spcPct val="120000"/>
              </a:lnSpc>
              <a:buFont typeface="+mj-lt"/>
              <a:buAutoNum type="alphaUcPeriod"/>
            </a:pPr>
            <a:r>
              <a:rPr lang="en-GB" dirty="0"/>
              <a:t>Root cause analysis can be applied in all life cycle steps and can prevent a significant number of future defects from being introduced</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normAutofit/>
          </a:bodyPr>
          <a:lstStyle/>
          <a:p>
            <a:pPr marL="0" indent="0">
              <a:lnSpc>
                <a:spcPct val="120000"/>
              </a:lnSpc>
              <a:buNone/>
            </a:pPr>
            <a:r>
              <a:rPr lang="en-GB" b="1" dirty="0"/>
              <a:t>Which of the following is a correct statement?</a:t>
            </a:r>
            <a:endParaRPr lang="en-GB" b="1" dirty="0"/>
          </a:p>
          <a:p>
            <a:pPr marL="733425" indent="-457200">
              <a:lnSpc>
                <a:spcPct val="120000"/>
              </a:lnSpc>
              <a:buFont typeface="+mj-lt"/>
              <a:buAutoNum type="alphaUcPeriod"/>
            </a:pPr>
            <a:r>
              <a:rPr lang="en-GB" dirty="0"/>
              <a:t>A developer makes an error which results in a failure that may be seen as a fault when the software is executed</a:t>
            </a:r>
            <a:endParaRPr lang="en-GB" dirty="0"/>
          </a:p>
          <a:p>
            <a:pPr marL="733425" indent="-457200">
              <a:lnSpc>
                <a:spcPct val="120000"/>
              </a:lnSpc>
              <a:buFont typeface="+mj-lt"/>
              <a:buAutoNum type="alphaUcPeriod"/>
            </a:pPr>
            <a:r>
              <a:rPr lang="en-GB" dirty="0"/>
              <a:t>A developer has a failure which results in a defect that may be seen as a mistake during dynamic testing</a:t>
            </a:r>
            <a:endParaRPr lang="en-GB" dirty="0"/>
          </a:p>
          <a:p>
            <a:pPr marL="733425" indent="-457200">
              <a:lnSpc>
                <a:spcPct val="120000"/>
              </a:lnSpc>
              <a:buFont typeface="+mj-lt"/>
              <a:buAutoNum type="alphaUcPeriod"/>
            </a:pPr>
            <a:r>
              <a:rPr lang="en-GB" dirty="0"/>
              <a:t>A developer makes a mistake which causes a defect that may be seen as a failure during dynamic testing</a:t>
            </a:r>
            <a:endParaRPr lang="en-GB" dirty="0"/>
          </a:p>
          <a:p>
            <a:pPr marL="733425" indent="-457200">
              <a:lnSpc>
                <a:spcPct val="120000"/>
              </a:lnSpc>
              <a:buFont typeface="+mj-lt"/>
              <a:buAutoNum type="alphaUcPeriod"/>
            </a:pPr>
            <a:r>
              <a:rPr lang="en-GB" dirty="0"/>
              <a:t>A developer makes a mistake which causes a bug that may be seen as a defect when the software is executed</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GB" b="1" dirty="0"/>
              <a:t>Which of the following statements are TRUE?</a:t>
            </a:r>
            <a:endParaRPr lang="en-GB" b="1" dirty="0"/>
          </a:p>
          <a:p>
            <a:pPr marL="0" indent="0">
              <a:buNone/>
            </a:pPr>
            <a:r>
              <a:rPr lang="en-GB" dirty="0"/>
              <a:t>1 – Software testing may be required to meet legal or contractual requirements</a:t>
            </a:r>
            <a:endParaRPr lang="en-GB" dirty="0"/>
          </a:p>
          <a:p>
            <a:pPr marL="0" indent="0">
              <a:buNone/>
            </a:pPr>
            <a:r>
              <a:rPr lang="en-GB" dirty="0"/>
              <a:t>2 – Software testing is mainly needed to improve the quality of the developer’s work</a:t>
            </a:r>
            <a:endParaRPr lang="en-GB" dirty="0"/>
          </a:p>
          <a:p>
            <a:pPr marL="0" indent="0">
              <a:buNone/>
            </a:pPr>
            <a:r>
              <a:rPr lang="en-GB" dirty="0"/>
              <a:t>3 – Rigorous testing &amp; fixing of defects found can help reduce the risk of problems occurring in an operational environment</a:t>
            </a:r>
            <a:endParaRPr lang="en-GB" dirty="0"/>
          </a:p>
          <a:p>
            <a:pPr marL="0" indent="0">
              <a:buNone/>
            </a:pPr>
            <a:r>
              <a:rPr lang="en-GB" dirty="0"/>
              <a:t>4 – Rigorous testing is sometimes used to prove that all failures have been found</a:t>
            </a:r>
            <a:endParaRPr lang="en-GB" dirty="0"/>
          </a:p>
          <a:p>
            <a:pPr marL="742950" indent="-457200">
              <a:buFont typeface="+mj-lt"/>
              <a:buAutoNum type="alphaUcPeriod"/>
            </a:pPr>
            <a:r>
              <a:rPr lang="en-GB" dirty="0"/>
              <a:t>2 &amp; 3 are true, 1 &amp; 4 are false</a:t>
            </a:r>
            <a:endParaRPr lang="en-GB" dirty="0"/>
          </a:p>
          <a:p>
            <a:pPr marL="742950" indent="-457200">
              <a:buFont typeface="+mj-lt"/>
              <a:buAutoNum type="alphaUcPeriod"/>
            </a:pPr>
            <a:r>
              <a:rPr lang="en-GB" dirty="0"/>
              <a:t>1 &amp; 4 are true, 2 &amp; 3 are false</a:t>
            </a:r>
            <a:endParaRPr lang="en-GB" dirty="0"/>
          </a:p>
          <a:p>
            <a:pPr marL="742950" indent="-457200">
              <a:buFont typeface="+mj-lt"/>
              <a:buAutoNum type="alphaUcPeriod"/>
            </a:pPr>
            <a:r>
              <a:rPr lang="en-GB" dirty="0"/>
              <a:t>1 &amp; 3 are true, 2 &amp; 4 are false</a:t>
            </a:r>
            <a:endParaRPr lang="en-GB" dirty="0"/>
          </a:p>
          <a:p>
            <a:pPr marL="742950" indent="-457200">
              <a:buFont typeface="+mj-lt"/>
              <a:buAutoNum type="alphaUcPeriod"/>
            </a:pPr>
            <a:r>
              <a:rPr lang="en-GB" dirty="0"/>
              <a:t>3 &amp; 4 are true, 1 &amp; 2 are false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40377" y="3219450"/>
            <a:ext cx="3045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p:cNvSpPr>
            <a:spLocks noGrp="1"/>
          </p:cNvSpPr>
          <p:nvPr>
            <p:ph type="title"/>
          </p:nvPr>
        </p:nvSpPr>
        <p:spPr/>
        <p:txBody>
          <a:bodyPr/>
          <a:lstStyle/>
          <a:p>
            <a:r>
              <a:rPr lang="en-GB" dirty="0"/>
              <a:t>CONTENT</a:t>
            </a:r>
            <a:endParaRPr lang="en-GB" dirty="0"/>
          </a:p>
        </p:txBody>
      </p:sp>
      <p:sp>
        <p:nvSpPr>
          <p:cNvPr id="3" name="Content Placeholder 2"/>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endParaRPr lang="en-GB" sz="2800" dirty="0"/>
          </a:p>
          <a:p>
            <a:pPr>
              <a:lnSpc>
                <a:spcPct val="150000"/>
              </a:lnSpc>
            </a:pPr>
            <a:r>
              <a:rPr lang="en-GB" sz="2800" dirty="0"/>
              <a:t>Why testing is necessary</a:t>
            </a:r>
            <a:endParaRPr lang="en-GB" sz="2800" dirty="0"/>
          </a:p>
          <a:p>
            <a:pPr>
              <a:lnSpc>
                <a:spcPct val="150000"/>
              </a:lnSpc>
            </a:pPr>
            <a:r>
              <a:rPr lang="en-GB" sz="2800" dirty="0"/>
              <a:t>Testing principles</a:t>
            </a:r>
            <a:endParaRPr lang="en-GB" sz="2800" dirty="0"/>
          </a:p>
          <a:p>
            <a:pPr>
              <a:lnSpc>
                <a:spcPct val="150000"/>
              </a:lnSpc>
            </a:pPr>
            <a:r>
              <a:rPr lang="en-GB" sz="2800" dirty="0"/>
              <a:t>Fundamental test process</a:t>
            </a:r>
            <a:endParaRPr lang="en-GB" sz="2800" dirty="0"/>
          </a:p>
          <a:p>
            <a:pPr>
              <a:lnSpc>
                <a:spcPct val="150000"/>
              </a:lnSpc>
            </a:pPr>
            <a:r>
              <a:rPr lang="en-GB" sz="2800" dirty="0"/>
              <a:t>Psychology of testing</a:t>
            </a:r>
            <a:endParaRPr lang="en-GB" sz="2800" dirty="0"/>
          </a:p>
          <a:p>
            <a:pPr>
              <a:lnSpc>
                <a:spcPct val="150000"/>
              </a:lnSpc>
            </a:pPr>
            <a:r>
              <a:rPr lang="en-GB" sz="2800" dirty="0"/>
              <a:t>Code of Ethics</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noChangeArrowheads="1"/>
          </p:cNvSpPr>
          <p:nvPr>
            <p:ph type="title"/>
          </p:nvPr>
        </p:nvSpPr>
        <p:spPr/>
        <p:txBody>
          <a:bodyPr/>
          <a:lstStyle/>
          <a:p>
            <a:r>
              <a:rPr lang="en-US" altLang="en-US"/>
              <a:t>Seven Testing Principles</a:t>
            </a:r>
            <a:endParaRPr lang="en-US" altLang="en-US"/>
          </a:p>
        </p:txBody>
      </p:sp>
      <p:sp>
        <p:nvSpPr>
          <p:cNvPr id="41987" name="Content Placeholder 2"/>
          <p:cNvSpPr>
            <a:spLocks noGrp="1" noChangeArrowheads="1"/>
          </p:cNvSpPr>
          <p:nvPr>
            <p:ph idx="1"/>
          </p:nvPr>
        </p:nvSpPr>
        <p:spPr/>
        <p:txBody>
          <a:bodyPr/>
          <a:lstStyle/>
          <a:p>
            <a:pPr marL="0" indent="0">
              <a:buNone/>
              <a:defRPr/>
            </a:pPr>
            <a:r>
              <a:rPr lang="en-US" altLang="en-US" sz="2800" dirty="0">
                <a:solidFill>
                  <a:srgbClr val="C00000"/>
                </a:solidFill>
              </a:rPr>
              <a:t>1. Testing shows the presence of defects</a:t>
            </a:r>
            <a:endParaRPr lang="en-US" altLang="en-US" sz="2800" dirty="0">
              <a:solidFill>
                <a:srgbClr val="C00000"/>
              </a:solidFill>
            </a:endParaRPr>
          </a:p>
          <a:p>
            <a:pPr marL="577850" indent="-173355">
              <a:spcBef>
                <a:spcPts val="600"/>
              </a:spcBef>
              <a:spcAft>
                <a:spcPts val="1200"/>
              </a:spcAft>
              <a:defRPr/>
            </a:pPr>
            <a:r>
              <a:rPr lang="en-US" altLang="en-US" dirty="0"/>
              <a:t> Testing can show that defects are present but cannot prove that there are no defects. </a:t>
            </a:r>
            <a:endParaRPr lang="en-US" altLang="en-US" dirty="0"/>
          </a:p>
          <a:p>
            <a:pPr marL="577850" indent="-173355">
              <a:spcBef>
                <a:spcPts val="600"/>
              </a:spcBef>
              <a:spcAft>
                <a:spcPts val="1200"/>
              </a:spcAft>
              <a:defRPr/>
            </a:pPr>
            <a:r>
              <a:rPr lang="en-US" altLang="en-US" dirty="0"/>
              <a:t> Testing reduces the probability of undiscovered defects remaining in the software but, even if no defects are found, it is not a proof of correctness.</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noChangeArrowheads="1"/>
          </p:cNvSpPr>
          <p:nvPr>
            <p:ph type="title"/>
          </p:nvPr>
        </p:nvSpPr>
        <p:spPr/>
        <p:txBody>
          <a:bodyPr/>
          <a:lstStyle/>
          <a:p>
            <a:r>
              <a:rPr lang="en-US" altLang="en-US"/>
              <a:t>Seven Testing Principles</a:t>
            </a:r>
            <a:endParaRPr lang="en-US" altLang="en-US"/>
          </a:p>
        </p:txBody>
      </p:sp>
      <p:sp>
        <p:nvSpPr>
          <p:cNvPr id="41987" name="Content Placeholder 2"/>
          <p:cNvSpPr>
            <a:spLocks noGrp="1" noChangeArrowheads="1"/>
          </p:cNvSpPr>
          <p:nvPr>
            <p:ph idx="1"/>
          </p:nvPr>
        </p:nvSpPr>
        <p:spPr>
          <a:xfrm>
            <a:off x="762156" y="1579157"/>
            <a:ext cx="8610444" cy="4597277"/>
          </a:xfrm>
        </p:spPr>
        <p:txBody>
          <a:bodyPr/>
          <a:lstStyle/>
          <a:p>
            <a:pPr marL="0" indent="0">
              <a:buNone/>
              <a:defRPr/>
            </a:pPr>
            <a:r>
              <a:rPr lang="en-US" altLang="en-US" sz="2800" dirty="0">
                <a:solidFill>
                  <a:srgbClr val="C00000"/>
                </a:solidFill>
              </a:rPr>
              <a:t>2. Exhaustive testing is impossible</a:t>
            </a:r>
            <a:endParaRPr lang="en-US" altLang="en-US" sz="2800" dirty="0">
              <a:solidFill>
                <a:srgbClr val="C00000"/>
              </a:solidFill>
            </a:endParaRPr>
          </a:p>
          <a:p>
            <a:pPr marL="535305" indent="-173355">
              <a:defRPr/>
            </a:pPr>
            <a:r>
              <a:rPr lang="en-US" dirty="0"/>
              <a:t> Testing everything (all combinations of inputs and preconditions) is not feasible except for trivial cases.</a:t>
            </a:r>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noFill/>
        </p:spPr>
        <p:txBody>
          <a:bodyPr lIns="94358" tIns="45552" rIns="94358" bIns="45552"/>
          <a:lstStyle/>
          <a:p>
            <a:pPr>
              <a:lnSpc>
                <a:spcPct val="98000"/>
              </a:lnSpc>
            </a:pPr>
            <a:r>
              <a:rPr lang="en-GB" altLang="en-US"/>
              <a:t>Why not just "test everything"?</a:t>
            </a:r>
            <a:endParaRPr lang="en-GB" altLang="en-US"/>
          </a:p>
        </p:txBody>
      </p:sp>
      <p:grpSp>
        <p:nvGrpSpPr>
          <p:cNvPr id="138243" name="Group 3"/>
          <p:cNvGrpSpPr/>
          <p:nvPr/>
        </p:nvGrpSpPr>
        <p:grpSpPr bwMode="auto">
          <a:xfrm>
            <a:off x="492928" y="1466155"/>
            <a:ext cx="1829754" cy="1609455"/>
            <a:chOff x="149" y="865"/>
            <a:chExt cx="1142" cy="967"/>
          </a:xfrm>
        </p:grpSpPr>
        <p:sp>
          <p:nvSpPr>
            <p:cNvPr id="37919" name="Rectangle 4"/>
            <p:cNvSpPr>
              <a:spLocks noChangeArrowheads="1"/>
            </p:cNvSpPr>
            <p:nvPr/>
          </p:nvSpPr>
          <p:spPr bwMode="auto">
            <a:xfrm>
              <a:off x="349" y="1086"/>
              <a:ext cx="193" cy="128"/>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0" name="Rectangle 5"/>
            <p:cNvSpPr>
              <a:spLocks noChangeArrowheads="1"/>
            </p:cNvSpPr>
            <p:nvPr/>
          </p:nvSpPr>
          <p:spPr bwMode="auto">
            <a:xfrm>
              <a:off x="498" y="1264"/>
              <a:ext cx="194" cy="128"/>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1" name="Rectangle 6"/>
            <p:cNvSpPr>
              <a:spLocks noChangeArrowheads="1"/>
            </p:cNvSpPr>
            <p:nvPr/>
          </p:nvSpPr>
          <p:spPr bwMode="auto">
            <a:xfrm>
              <a:off x="798" y="1220"/>
              <a:ext cx="194" cy="127"/>
            </a:xfrm>
            <a:prstGeom prst="rect">
              <a:avLst/>
            </a:prstGeom>
            <a:noFill/>
            <a:ln w="25400">
              <a:solidFill>
                <a:srgbClr val="007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2" name="Rectangle 7"/>
            <p:cNvSpPr>
              <a:spLocks noChangeArrowheads="1"/>
            </p:cNvSpPr>
            <p:nvPr/>
          </p:nvSpPr>
          <p:spPr bwMode="auto">
            <a:xfrm>
              <a:off x="748" y="998"/>
              <a:ext cx="193" cy="12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3" name="Oval 8"/>
            <p:cNvSpPr>
              <a:spLocks noChangeArrowheads="1"/>
            </p:cNvSpPr>
            <p:nvPr/>
          </p:nvSpPr>
          <p:spPr bwMode="auto">
            <a:xfrm>
              <a:off x="149" y="865"/>
              <a:ext cx="1142" cy="704"/>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4" name="Rectangle 9"/>
            <p:cNvSpPr>
              <a:spLocks noChangeArrowheads="1"/>
            </p:cNvSpPr>
            <p:nvPr/>
          </p:nvSpPr>
          <p:spPr bwMode="auto">
            <a:xfrm>
              <a:off x="348" y="1642"/>
              <a:ext cx="77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000" dirty="0">
                  <a:solidFill>
                    <a:srgbClr val="0070C0"/>
                  </a:solidFill>
                  <a:latin typeface="Calibri" panose="020F0502020204030204" pitchFamily="34" charset="0"/>
                  <a:cs typeface="Calibri" panose="020F0502020204030204" pitchFamily="34" charset="0"/>
                </a:rPr>
                <a:t>20 screens</a:t>
              </a:r>
              <a:endParaRPr lang="en-GB" altLang="en-US" sz="2000" dirty="0">
                <a:solidFill>
                  <a:srgbClr val="0070C0"/>
                </a:solidFill>
                <a:latin typeface="Calibri" panose="020F0502020204030204" pitchFamily="34" charset="0"/>
                <a:cs typeface="Calibri" panose="020F0502020204030204" pitchFamily="34" charset="0"/>
              </a:endParaRPr>
            </a:p>
          </p:txBody>
        </p:sp>
      </p:grpSp>
      <p:grpSp>
        <p:nvGrpSpPr>
          <p:cNvPr id="138250" name="Group 10"/>
          <p:cNvGrpSpPr/>
          <p:nvPr/>
        </p:nvGrpSpPr>
        <p:grpSpPr bwMode="auto">
          <a:xfrm>
            <a:off x="5208757" y="2423417"/>
            <a:ext cx="4392443" cy="1691383"/>
            <a:chOff x="3093" y="1440"/>
            <a:chExt cx="2742" cy="1016"/>
          </a:xfrm>
        </p:grpSpPr>
        <p:sp>
          <p:nvSpPr>
            <p:cNvPr id="37915" name="Rectangle 11"/>
            <p:cNvSpPr>
              <a:spLocks noChangeArrowheads="1"/>
            </p:cNvSpPr>
            <p:nvPr/>
          </p:nvSpPr>
          <p:spPr bwMode="auto">
            <a:xfrm>
              <a:off x="3944" y="1442"/>
              <a:ext cx="1891" cy="216"/>
            </a:xfrm>
            <a:prstGeom prst="rect">
              <a:avLst/>
            </a:prstGeom>
            <a:noFill/>
            <a:ln w="25400">
              <a:solidFill>
                <a:srgbClr val="655D8A"/>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916" name="Line 12"/>
            <p:cNvSpPr>
              <a:spLocks noChangeShapeType="1"/>
            </p:cNvSpPr>
            <p:nvPr/>
          </p:nvSpPr>
          <p:spPr bwMode="auto">
            <a:xfrm flipV="1">
              <a:off x="3093" y="1440"/>
              <a:ext cx="847" cy="13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7" name="Line 13"/>
            <p:cNvSpPr>
              <a:spLocks noChangeShapeType="1"/>
            </p:cNvSpPr>
            <p:nvPr/>
          </p:nvSpPr>
          <p:spPr bwMode="auto">
            <a:xfrm>
              <a:off x="3094" y="1619"/>
              <a:ext cx="847" cy="4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8" name="Rectangle 14"/>
            <p:cNvSpPr>
              <a:spLocks noChangeArrowheads="1"/>
            </p:cNvSpPr>
            <p:nvPr/>
          </p:nvSpPr>
          <p:spPr bwMode="auto">
            <a:xfrm>
              <a:off x="3902" y="1716"/>
              <a:ext cx="1922" cy="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Average: 10 fields / screen</a:t>
              </a:r>
              <a:endParaRPr lang="en-GB" altLang="en-US" sz="1800" dirty="0">
                <a:solidFill>
                  <a:srgbClr val="655D8A"/>
                </a:solidFill>
                <a:latin typeface="Calibri" panose="020F0502020204030204" pitchFamily="34" charset="0"/>
                <a:cs typeface="Calibri" panose="020F0502020204030204" pitchFamily="34" charset="0"/>
              </a:endParaRP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2 types input / field</a:t>
              </a:r>
              <a:endParaRPr lang="en-GB" altLang="en-US" sz="1800" dirty="0">
                <a:solidFill>
                  <a:srgbClr val="655D8A"/>
                </a:solidFill>
                <a:latin typeface="Calibri" panose="020F0502020204030204" pitchFamily="34" charset="0"/>
                <a:cs typeface="Calibri" panose="020F0502020204030204" pitchFamily="34" charset="0"/>
              </a:endParaRP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(date as Jan 3 or 3/1)</a:t>
              </a:r>
              <a:endParaRPr lang="en-GB" altLang="en-US" sz="1800" dirty="0">
                <a:solidFill>
                  <a:srgbClr val="655D8A"/>
                </a:solidFill>
                <a:latin typeface="Calibri" panose="020F0502020204030204" pitchFamily="34" charset="0"/>
                <a:cs typeface="Calibri" panose="020F0502020204030204" pitchFamily="34" charset="0"/>
              </a:endParaRP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(number as integer or decimal)</a:t>
              </a:r>
              <a:endParaRPr lang="en-GB" altLang="en-US" sz="1800" dirty="0">
                <a:solidFill>
                  <a:srgbClr val="655D8A"/>
                </a:solidFill>
                <a:latin typeface="Calibri" panose="020F0502020204030204" pitchFamily="34" charset="0"/>
                <a:cs typeface="Calibri" panose="020F0502020204030204" pitchFamily="34" charset="0"/>
              </a:endParaRP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Around 100 possible values</a:t>
              </a:r>
              <a:endParaRPr lang="en-GB" altLang="en-US" sz="1800" dirty="0">
                <a:solidFill>
                  <a:srgbClr val="655D8A"/>
                </a:solidFill>
                <a:latin typeface="Calibri" panose="020F0502020204030204" pitchFamily="34" charset="0"/>
                <a:cs typeface="Calibri" panose="020F0502020204030204" pitchFamily="34" charset="0"/>
              </a:endParaRPr>
            </a:p>
          </p:txBody>
        </p:sp>
      </p:grpSp>
      <mc:AlternateContent xmlns:mc="http://schemas.openxmlformats.org/markup-compatibility/2006">
        <mc:Choice xmlns:a14="http://schemas.microsoft.com/office/drawing/2010/main" Requires="a14">
          <p:sp>
            <p:nvSpPr>
              <p:cNvPr id="138255" name="Rectangle 15"/>
              <p:cNvSpPr>
                <a:spLocks noChangeArrowheads="1"/>
              </p:cNvSpPr>
              <p:nvPr/>
            </p:nvSpPr>
            <p:spPr bwMode="auto">
              <a:xfrm>
                <a:off x="1122607" y="4352316"/>
                <a:ext cx="7407275" cy="1670319"/>
              </a:xfrm>
              <a:prstGeom prst="rect">
                <a:avLst/>
              </a:prstGeom>
              <a:solidFill>
                <a:srgbClr val="F5F8F9"/>
              </a:solidFill>
              <a:ln>
                <a:noFill/>
              </a:ln>
              <a:effectLst/>
            </p:spPr>
            <p:txBody>
              <a:bodyPr wrap="square" lIns="63447" tIns="26030" rIns="63447" bIns="26030">
                <a:spAutoFit/>
              </a:bodyPr>
              <a:lstStyle>
                <a:lvl1pPr marL="342900" indent="-342900">
                  <a:defRPr sz="2400">
                    <a:solidFill>
                      <a:schemeClr val="tx1"/>
                    </a:solidFill>
                    <a:latin typeface="Times New Roman" panose="02020603050405020304" pitchFamily="18" charset="0"/>
                  </a:defRPr>
                </a:lvl1pPr>
                <a:lvl2pPr marL="800100" indent="-339725">
                  <a:defRPr sz="2400">
                    <a:solidFill>
                      <a:schemeClr val="tx1"/>
                    </a:solidFill>
                    <a:latin typeface="Times New Roman" panose="02020603050405020304" pitchFamily="18" charset="0"/>
                  </a:defRPr>
                </a:lvl2pPr>
                <a:lvl3pPr marL="1257300" indent="-339725">
                  <a:defRPr sz="2400">
                    <a:solidFill>
                      <a:schemeClr val="tx1"/>
                    </a:solidFill>
                    <a:latin typeface="Times New Roman" panose="02020603050405020304" pitchFamily="18" charset="0"/>
                  </a:defRPr>
                </a:lvl3pPr>
                <a:lvl4pPr marL="1714500" indent="-339725">
                  <a:defRPr sz="2400">
                    <a:solidFill>
                      <a:schemeClr val="tx1"/>
                    </a:solidFill>
                    <a:latin typeface="Times New Roman" panose="02020603050405020304" pitchFamily="18" charset="0"/>
                  </a:defRPr>
                </a:lvl4pPr>
                <a:lvl5pPr marL="2171700" indent="-339725">
                  <a:defRPr sz="2400">
                    <a:solidFill>
                      <a:schemeClr val="tx1"/>
                    </a:solidFill>
                    <a:latin typeface="Times New Roman" panose="02020603050405020304" pitchFamily="18" charset="0"/>
                  </a:defRPr>
                </a:lvl5pPr>
                <a:lvl6pPr marL="2628900" indent="-339725" eaLnBrk="0" fontAlgn="base" hangingPunct="0">
                  <a:spcBef>
                    <a:spcPct val="0"/>
                  </a:spcBef>
                  <a:spcAft>
                    <a:spcPct val="0"/>
                  </a:spcAft>
                  <a:defRPr sz="2400">
                    <a:solidFill>
                      <a:schemeClr val="tx1"/>
                    </a:solidFill>
                    <a:latin typeface="Times New Roman" panose="02020603050405020304" pitchFamily="18" charset="0"/>
                  </a:defRPr>
                </a:lvl6pPr>
                <a:lvl7pPr marL="3086100" indent="-339725" eaLnBrk="0" fontAlgn="base" hangingPunct="0">
                  <a:spcBef>
                    <a:spcPct val="0"/>
                  </a:spcBef>
                  <a:spcAft>
                    <a:spcPct val="0"/>
                  </a:spcAft>
                  <a:defRPr sz="2400">
                    <a:solidFill>
                      <a:schemeClr val="tx1"/>
                    </a:solidFill>
                    <a:latin typeface="Times New Roman" panose="02020603050405020304" pitchFamily="18" charset="0"/>
                  </a:defRPr>
                </a:lvl7pPr>
                <a:lvl8pPr marL="3543300" indent="-339725" eaLnBrk="0" fontAlgn="base" hangingPunct="0">
                  <a:spcBef>
                    <a:spcPct val="0"/>
                  </a:spcBef>
                  <a:spcAft>
                    <a:spcPct val="0"/>
                  </a:spcAft>
                  <a:defRPr sz="2400">
                    <a:solidFill>
                      <a:schemeClr val="tx1"/>
                    </a:solidFill>
                    <a:latin typeface="Times New Roman" panose="02020603050405020304" pitchFamily="18" charset="0"/>
                  </a:defRPr>
                </a:lvl8pPr>
                <a:lvl9pPr marL="4000500" indent="-3397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Total for 'exhaustive' testing:</a:t>
                </a:r>
                <a:endParaRPr lang="en-GB" altLang="en-US" b="1" dirty="0">
                  <a:solidFill>
                    <a:schemeClr val="tx1">
                      <a:lumMod val="75000"/>
                      <a:lumOff val="25000"/>
                    </a:schemeClr>
                  </a:solidFill>
                  <a:latin typeface="Calibri" panose="020F0502020204030204" pitchFamily="34" charset="0"/>
                  <a:cs typeface="Calibri" panose="020F0502020204030204" pitchFamily="34" charset="0"/>
                </a:endParaRPr>
              </a:p>
              <a:p>
                <a:pPr lvl="1">
                  <a:lnSpc>
                    <a:spcPct val="88000"/>
                  </a:lnSpc>
                  <a:spcBef>
                    <a:spcPct val="43000"/>
                  </a:spcBef>
                  <a:defRPr/>
                </a:pPr>
                <a14:m>
                  <m:oMathPara xmlns:m="http://schemas.openxmlformats.org/officeDocument/2006/math">
                    <m:oMathParaPr>
                      <m:jc m:val="centerGroup"/>
                    </m:oMathParaPr>
                    <m:oMath xmlns:m="http://schemas.openxmlformats.org/officeDocument/2006/math">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20</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4</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3</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10</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2</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100</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 </m:t>
                      </m:r>
                      <m:r>
                        <a:rPr lang="en-GB" altLang="en-US" i="1" dirty="0" smtClean="0">
                          <a:solidFill>
                            <a:srgbClr val="C00000"/>
                          </a:solidFill>
                          <a:latin typeface="Cambria Math" panose="02040503050406030204" pitchFamily="18" charset="0"/>
                          <a:cs typeface="Calibri" panose="020F0502020204030204" pitchFamily="34" charset="0"/>
                        </a:rPr>
                        <m:t>480</m:t>
                      </m:r>
                      <m:r>
                        <a:rPr lang="en-GB" altLang="en-US" i="1" dirty="0" smtClean="0">
                          <a:solidFill>
                            <a:srgbClr val="C00000"/>
                          </a:solidFill>
                          <a:latin typeface="Cambria Math" panose="02040503050406030204" pitchFamily="18" charset="0"/>
                          <a:cs typeface="Calibri" panose="020F0502020204030204" pitchFamily="34" charset="0"/>
                        </a:rPr>
                        <m:t>,</m:t>
                      </m:r>
                      <m:r>
                        <a:rPr lang="en-GB" altLang="en-US" i="1" dirty="0" smtClean="0">
                          <a:solidFill>
                            <a:srgbClr val="C00000"/>
                          </a:solidFill>
                          <a:latin typeface="Cambria Math" panose="02040503050406030204" pitchFamily="18" charset="0"/>
                          <a:cs typeface="Calibri" panose="020F0502020204030204" pitchFamily="34" charset="0"/>
                        </a:rPr>
                        <m:t>000</m:t>
                      </m:r>
                      <m:r>
                        <a:rPr lang="en-GB" altLang="en-US" i="1" dirty="0" smtClean="0">
                          <a:solidFill>
                            <a:srgbClr val="C00000"/>
                          </a:solidFill>
                          <a:latin typeface="Cambria Math" panose="02040503050406030204" pitchFamily="18" charset="0"/>
                          <a:cs typeface="Calibri" panose="020F0502020204030204" pitchFamily="34" charset="0"/>
                        </a:rPr>
                        <m:t> </m:t>
                      </m:r>
                      <m:r>
                        <m:rPr>
                          <m:sty m:val="p"/>
                        </m:rPr>
                        <a:rPr lang="en-GB" altLang="en-US" i="0" dirty="0">
                          <a:solidFill>
                            <a:srgbClr val="C00000"/>
                          </a:solidFill>
                          <a:latin typeface="Cambria Math" panose="02040503050406030204" pitchFamily="18" charset="0"/>
                          <a:cs typeface="Calibri" panose="020F0502020204030204" pitchFamily="34" charset="0"/>
                        </a:rPr>
                        <m:t>tests</m:t>
                      </m:r>
                    </m:oMath>
                  </m:oMathPara>
                </a14:m>
                <a:endParaRPr lang="en-GB" altLang="en-US" dirty="0">
                  <a:solidFill>
                    <a:schemeClr val="tx1">
                      <a:lumMod val="75000"/>
                      <a:lumOff val="25000"/>
                    </a:schemeClr>
                  </a:solidFill>
                  <a:latin typeface="Calibri" panose="020F0502020204030204" pitchFamily="34" charset="0"/>
                  <a:cs typeface="Calibri" panose="020F0502020204030204" pitchFamily="34" charset="0"/>
                </a:endParaRP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If </a:t>
                </a:r>
                <a:r>
                  <a:rPr lang="en-GB" altLang="en-US" b="1" u="sng" dirty="0">
                    <a:solidFill>
                      <a:schemeClr val="tx1">
                        <a:lumMod val="75000"/>
                        <a:lumOff val="25000"/>
                      </a:schemeClr>
                    </a:solidFill>
                    <a:latin typeface="Calibri" panose="020F0502020204030204" pitchFamily="34" charset="0"/>
                    <a:cs typeface="Calibri" panose="020F0502020204030204" pitchFamily="34" charset="0"/>
                  </a:rPr>
                  <a:t>1 second</a:t>
                </a:r>
                <a:r>
                  <a:rPr lang="en-GB" altLang="en-US" b="1" dirty="0">
                    <a:solidFill>
                      <a:schemeClr val="tx1">
                        <a:lumMod val="75000"/>
                        <a:lumOff val="25000"/>
                      </a:schemeClr>
                    </a:solidFill>
                    <a:latin typeface="Calibri" panose="020F0502020204030204" pitchFamily="34" charset="0"/>
                    <a:cs typeface="Calibri" panose="020F0502020204030204" pitchFamily="34" charset="0"/>
                  </a:rPr>
                  <a:t> per test, 8000 mins, 133 hrs, </a:t>
                </a:r>
                <a:r>
                  <a:rPr lang="en-GB" altLang="en-US" b="1" dirty="0">
                    <a:solidFill>
                      <a:srgbClr val="C00000"/>
                    </a:solidFill>
                    <a:latin typeface="Calibri" panose="020F0502020204030204" pitchFamily="34" charset="0"/>
                    <a:cs typeface="Calibri" panose="020F0502020204030204" pitchFamily="34" charset="0"/>
                  </a:rPr>
                  <a:t>17.7 days</a:t>
                </a:r>
                <a:endParaRPr lang="en-GB" altLang="en-US" b="1" dirty="0">
                  <a:solidFill>
                    <a:srgbClr val="C00000"/>
                  </a:solidFill>
                  <a:latin typeface="Calibri" panose="020F0502020204030204" pitchFamily="34" charset="0"/>
                  <a:cs typeface="Calibri" panose="020F0502020204030204" pitchFamily="34" charset="0"/>
                </a:endParaRP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(not counting finger trouble, faults or retest)</a:t>
                </a:r>
                <a:endParaRPr lang="en-GB" altLang="en-US" b="1" dirty="0">
                  <a:solidFill>
                    <a:schemeClr val="tx1">
                      <a:lumMod val="75000"/>
                      <a:lumOff val="25000"/>
                    </a:schemeClr>
                  </a:solidFill>
                  <a:latin typeface="Calibri" panose="020F0502020204030204" pitchFamily="34" charset="0"/>
                  <a:cs typeface="Calibri" panose="020F0502020204030204" pitchFamily="34" charset="0"/>
                </a:endParaRPr>
              </a:p>
            </p:txBody>
          </p:sp>
        </mc:Choice>
        <mc:Fallback>
          <p:sp>
            <p:nvSpPr>
              <p:cNvPr id="138255" name="Rectangle 15"/>
              <p:cNvSpPr>
                <a:spLocks noRot="1" noChangeAspect="1" noMove="1" noResize="1" noEditPoints="1" noAdjustHandles="1" noChangeArrowheads="1" noChangeShapeType="1" noTextEdit="1"/>
              </p:cNvSpPr>
              <p:nvPr/>
            </p:nvSpPr>
            <p:spPr bwMode="auto">
              <a:xfrm>
                <a:off x="1122607" y="4352316"/>
                <a:ext cx="7407275" cy="1670319"/>
              </a:xfrm>
              <a:prstGeom prst="rect">
                <a:avLst/>
              </a:prstGeom>
              <a:blipFill rotWithShape="1">
                <a:blip r:embed="rId1"/>
                <a:stretch>
                  <a:fillRect l="-8" t="-838" r="8" b="18"/>
                </a:stretch>
              </a:blipFill>
              <a:ln>
                <a:noFill/>
              </a:ln>
              <a:effectLst/>
            </p:spPr>
            <p:txBody>
              <a:bodyPr/>
              <a:lstStyle/>
              <a:p>
                <a:r>
                  <a:rPr lang="en-US" altLang="en-US">
                    <a:noFill/>
                  </a:rPr>
                  <a:t> </a:t>
                </a:r>
              </a:p>
            </p:txBody>
          </p:sp>
        </mc:Fallback>
      </mc:AlternateContent>
      <p:grpSp>
        <p:nvGrpSpPr>
          <p:cNvPr id="2" name="Group 1"/>
          <p:cNvGrpSpPr/>
          <p:nvPr/>
        </p:nvGrpSpPr>
        <p:grpSpPr>
          <a:xfrm>
            <a:off x="1849607" y="1683642"/>
            <a:ext cx="3992562" cy="1846263"/>
            <a:chOff x="1849607" y="1683642"/>
            <a:chExt cx="3992562" cy="1846263"/>
          </a:xfrm>
        </p:grpSpPr>
        <p:grpSp>
          <p:nvGrpSpPr>
            <p:cNvPr id="138256" name="Group 16"/>
            <p:cNvGrpSpPr/>
            <p:nvPr/>
          </p:nvGrpSpPr>
          <p:grpSpPr bwMode="auto">
            <a:xfrm>
              <a:off x="1849607" y="1683642"/>
              <a:ext cx="3992562" cy="1846263"/>
              <a:chOff x="996" y="996"/>
              <a:chExt cx="2492" cy="1109"/>
            </a:xfrm>
          </p:grpSpPr>
          <p:sp>
            <p:nvSpPr>
              <p:cNvPr id="37894" name="Line 17"/>
              <p:cNvSpPr>
                <a:spLocks noChangeShapeType="1"/>
              </p:cNvSpPr>
              <p:nvPr/>
            </p:nvSpPr>
            <p:spPr bwMode="auto">
              <a:xfrm flipV="1">
                <a:off x="996" y="996"/>
                <a:ext cx="547" cy="220"/>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5" name="Line 18"/>
              <p:cNvSpPr>
                <a:spLocks noChangeShapeType="1"/>
              </p:cNvSpPr>
              <p:nvPr/>
            </p:nvSpPr>
            <p:spPr bwMode="auto">
              <a:xfrm>
                <a:off x="997" y="1351"/>
                <a:ext cx="547" cy="754"/>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6" name="Rectangle 19"/>
              <p:cNvSpPr>
                <a:spLocks noChangeArrowheads="1"/>
              </p:cNvSpPr>
              <p:nvPr/>
            </p:nvSpPr>
            <p:spPr bwMode="auto">
              <a:xfrm>
                <a:off x="1547" y="998"/>
                <a:ext cx="1941" cy="1104"/>
              </a:xfrm>
              <a:prstGeom prst="rect">
                <a:avLst/>
              </a:prstGeom>
              <a:noFill/>
              <a:ln w="25400">
                <a:solidFill>
                  <a:srgbClr val="007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7" name="Rectangle 20"/>
              <p:cNvSpPr>
                <a:spLocks noChangeArrowheads="1"/>
              </p:cNvSpPr>
              <p:nvPr/>
            </p:nvSpPr>
            <p:spPr bwMode="auto">
              <a:xfrm>
                <a:off x="1547" y="998"/>
                <a:ext cx="293" cy="39"/>
              </a:xfrm>
              <a:prstGeom prst="rect">
                <a:avLst/>
              </a:prstGeom>
              <a:noFill/>
              <a:ln w="25400">
                <a:solidFill>
                  <a:schemeClr val="tx1">
                    <a:lumMod val="75000"/>
                    <a:lumOff val="25000"/>
                  </a:schemeClr>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898" name="Rectangle 21"/>
              <p:cNvSpPr>
                <a:spLocks noChangeArrowheads="1"/>
              </p:cNvSpPr>
              <p:nvPr/>
            </p:nvSpPr>
            <p:spPr bwMode="auto">
              <a:xfrm>
                <a:off x="1846" y="998"/>
                <a:ext cx="295" cy="39"/>
              </a:xfrm>
              <a:prstGeom prst="rect">
                <a:avLst/>
              </a:prstGeom>
              <a:noFill/>
              <a:ln w="25400">
                <a:solidFill>
                  <a:srgbClr val="D885A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9" name="Rectangle 22"/>
              <p:cNvSpPr>
                <a:spLocks noChangeArrowheads="1"/>
              </p:cNvSpPr>
              <p:nvPr/>
            </p:nvSpPr>
            <p:spPr bwMode="auto">
              <a:xfrm>
                <a:off x="2147" y="998"/>
                <a:ext cx="293" cy="39"/>
              </a:xfrm>
              <a:prstGeom prst="rect">
                <a:avLst/>
              </a:prstGeom>
              <a:noFill/>
              <a:ln w="25400">
                <a:solidFill>
                  <a:schemeClr val="tx1">
                    <a:lumMod val="75000"/>
                    <a:lumOff val="25000"/>
                  </a:schemeClr>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0" name="Rectangle 23"/>
              <p:cNvSpPr>
                <a:spLocks noChangeArrowheads="1"/>
              </p:cNvSpPr>
              <p:nvPr/>
            </p:nvSpPr>
            <p:spPr bwMode="auto">
              <a:xfrm>
                <a:off x="2446" y="998"/>
                <a:ext cx="293" cy="39"/>
              </a:xfrm>
              <a:prstGeom prst="rect">
                <a:avLst/>
              </a:prstGeom>
              <a:noFill/>
              <a:ln w="25400">
                <a:solidFill>
                  <a:schemeClr val="tx1">
                    <a:lumMod val="75000"/>
                    <a:lumOff val="25000"/>
                  </a:schemeClr>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1" name="Rectangle 24"/>
              <p:cNvSpPr>
                <a:spLocks noChangeArrowheads="1"/>
              </p:cNvSpPr>
              <p:nvPr/>
            </p:nvSpPr>
            <p:spPr bwMode="auto">
              <a:xfrm>
                <a:off x="1846" y="1042"/>
                <a:ext cx="295" cy="261"/>
              </a:xfrm>
              <a:prstGeom prst="rect">
                <a:avLst/>
              </a:prstGeom>
              <a:noFill/>
              <a:ln w="25400">
                <a:solidFill>
                  <a:srgbClr val="D885A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2" name="Line 25"/>
              <p:cNvSpPr>
                <a:spLocks noChangeShapeType="1"/>
              </p:cNvSpPr>
              <p:nvPr/>
            </p:nvSpPr>
            <p:spPr bwMode="auto">
              <a:xfrm>
                <a:off x="1896" y="1083"/>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3" name="Line 26"/>
              <p:cNvSpPr>
                <a:spLocks noChangeShapeType="1"/>
              </p:cNvSpPr>
              <p:nvPr/>
            </p:nvSpPr>
            <p:spPr bwMode="auto">
              <a:xfrm>
                <a:off x="1896" y="1172"/>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4" name="Line 27"/>
              <p:cNvSpPr>
                <a:spLocks noChangeShapeType="1"/>
              </p:cNvSpPr>
              <p:nvPr/>
            </p:nvSpPr>
            <p:spPr bwMode="auto">
              <a:xfrm>
                <a:off x="1896" y="1261"/>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5" name="Rectangle 28"/>
              <p:cNvSpPr>
                <a:spLocks noChangeArrowheads="1"/>
              </p:cNvSpPr>
              <p:nvPr/>
            </p:nvSpPr>
            <p:spPr bwMode="auto">
              <a:xfrm>
                <a:off x="1697" y="1531"/>
                <a:ext cx="243" cy="38"/>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6" name="Rectangle 29"/>
              <p:cNvSpPr>
                <a:spLocks noChangeArrowheads="1"/>
              </p:cNvSpPr>
              <p:nvPr/>
            </p:nvSpPr>
            <p:spPr bwMode="auto">
              <a:xfrm>
                <a:off x="1697" y="1619"/>
                <a:ext cx="243" cy="39"/>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7" name="Rectangle 30"/>
              <p:cNvSpPr>
                <a:spLocks noChangeArrowheads="1"/>
              </p:cNvSpPr>
              <p:nvPr/>
            </p:nvSpPr>
            <p:spPr bwMode="auto">
              <a:xfrm>
                <a:off x="1697" y="1708"/>
                <a:ext cx="243" cy="38"/>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8" name="Rectangle 31"/>
              <p:cNvSpPr>
                <a:spLocks noChangeArrowheads="1"/>
              </p:cNvSpPr>
              <p:nvPr/>
            </p:nvSpPr>
            <p:spPr bwMode="auto">
              <a:xfrm>
                <a:off x="2696" y="1442"/>
                <a:ext cx="243" cy="38"/>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9" name="Rectangle 32"/>
              <p:cNvSpPr>
                <a:spLocks noChangeArrowheads="1"/>
              </p:cNvSpPr>
              <p:nvPr/>
            </p:nvSpPr>
            <p:spPr bwMode="auto">
              <a:xfrm>
                <a:off x="2696" y="1663"/>
                <a:ext cx="243" cy="39"/>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0" name="Rectangle 33"/>
              <p:cNvSpPr>
                <a:spLocks noChangeArrowheads="1"/>
              </p:cNvSpPr>
              <p:nvPr/>
            </p:nvSpPr>
            <p:spPr bwMode="auto">
              <a:xfrm>
                <a:off x="1697" y="1929"/>
                <a:ext cx="393" cy="39"/>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1" name="Rectangle 34"/>
              <p:cNvSpPr>
                <a:spLocks noChangeArrowheads="1"/>
              </p:cNvSpPr>
              <p:nvPr/>
            </p:nvSpPr>
            <p:spPr bwMode="auto">
              <a:xfrm>
                <a:off x="2696" y="1575"/>
                <a:ext cx="393" cy="39"/>
              </a:xfrm>
              <a:prstGeom prst="rect">
                <a:avLst/>
              </a:prstGeom>
              <a:noFill/>
              <a:ln w="25400">
                <a:solidFill>
                  <a:srgbClr val="655D8A"/>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2" name="Rectangle 35"/>
              <p:cNvSpPr>
                <a:spLocks noChangeArrowheads="1"/>
              </p:cNvSpPr>
              <p:nvPr/>
            </p:nvSpPr>
            <p:spPr bwMode="auto">
              <a:xfrm>
                <a:off x="2696" y="1797"/>
                <a:ext cx="393" cy="38"/>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3" name="Rectangle 36"/>
              <p:cNvSpPr>
                <a:spLocks noChangeArrowheads="1"/>
              </p:cNvSpPr>
              <p:nvPr/>
            </p:nvSpPr>
            <p:spPr bwMode="auto">
              <a:xfrm>
                <a:off x="2696" y="1885"/>
                <a:ext cx="393" cy="39"/>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4" name="Rectangle 37"/>
              <p:cNvSpPr>
                <a:spLocks noChangeArrowheads="1"/>
              </p:cNvSpPr>
              <p:nvPr/>
            </p:nvSpPr>
            <p:spPr bwMode="auto">
              <a:xfrm>
                <a:off x="2203" y="1095"/>
                <a:ext cx="110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err="1">
                    <a:solidFill>
                      <a:srgbClr val="D885A3"/>
                    </a:solidFill>
                    <a:latin typeface="Calibri" panose="020F0502020204030204" pitchFamily="34" charset="0"/>
                    <a:cs typeface="Calibri" panose="020F0502020204030204" pitchFamily="34" charset="0"/>
                  </a:rPr>
                  <a:t>Avr</a:t>
                </a:r>
                <a:r>
                  <a:rPr lang="en-GB" altLang="en-US" sz="1800" dirty="0">
                    <a:solidFill>
                      <a:srgbClr val="D885A3"/>
                    </a:solidFill>
                    <a:latin typeface="Calibri" panose="020F0502020204030204" pitchFamily="34" charset="0"/>
                    <a:cs typeface="Calibri" panose="020F0502020204030204" pitchFamily="34" charset="0"/>
                  </a:rPr>
                  <a:t>. 4 menus</a:t>
                </a:r>
                <a:endParaRPr lang="en-GB" altLang="en-US" sz="1800" dirty="0">
                  <a:solidFill>
                    <a:srgbClr val="D885A3"/>
                  </a:solidFill>
                  <a:latin typeface="Calibri" panose="020F0502020204030204" pitchFamily="34" charset="0"/>
                  <a:cs typeface="Calibri" panose="020F0502020204030204" pitchFamily="34" charset="0"/>
                </a:endParaRPr>
              </a:p>
              <a:p>
                <a:pPr>
                  <a:lnSpc>
                    <a:spcPct val="85000"/>
                  </a:lnSpc>
                </a:pPr>
                <a:r>
                  <a:rPr lang="en-GB" altLang="en-US" sz="1800" dirty="0">
                    <a:solidFill>
                      <a:srgbClr val="D885A3"/>
                    </a:solidFill>
                    <a:latin typeface="Calibri" panose="020F0502020204030204" pitchFamily="34" charset="0"/>
                    <a:cs typeface="Calibri" panose="020F0502020204030204" pitchFamily="34" charset="0"/>
                  </a:rPr>
                  <a:t>3 options / menu</a:t>
                </a:r>
                <a:endParaRPr lang="en-GB" altLang="en-US" sz="1800" dirty="0">
                  <a:solidFill>
                    <a:srgbClr val="D885A3"/>
                  </a:solidFill>
                  <a:latin typeface="Calibri" panose="020F0502020204030204" pitchFamily="34" charset="0"/>
                  <a:cs typeface="Calibri" panose="020F0502020204030204" pitchFamily="34" charset="0"/>
                </a:endParaRPr>
              </a:p>
            </p:txBody>
          </p:sp>
        </p:grpSp>
        <p:sp>
          <p:nvSpPr>
            <p:cNvPr id="3" name="Rectangle 30"/>
            <p:cNvSpPr>
              <a:spLocks noChangeArrowheads="1"/>
            </p:cNvSpPr>
            <p:nvPr/>
          </p:nvSpPr>
          <p:spPr bwMode="auto">
            <a:xfrm>
              <a:off x="2972715" y="3057102"/>
              <a:ext cx="389323" cy="6326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8250"/>
                                        </p:tgtEl>
                                        <p:attrNameLst>
                                          <p:attrName>style.visibility</p:attrName>
                                        </p:attrNameLst>
                                      </p:cBhvr>
                                      <p:to>
                                        <p:strVal val="visible"/>
                                      </p:to>
                                    </p:set>
                                    <p:animEffect transition="in" filter="wipe(left)">
                                      <p:cBhvr>
                                        <p:cTn id="17" dur="500"/>
                                        <p:tgtEl>
                                          <p:spTgt spid="1382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8255"/>
                                        </p:tgtEl>
                                        <p:attrNameLst>
                                          <p:attrName>style.visibility</p:attrName>
                                        </p:attrNameLst>
                                      </p:cBhvr>
                                      <p:to>
                                        <p:strVal val="visible"/>
                                      </p:to>
                                    </p:set>
                                    <p:animEffect transition="in" filter="wipe(left)">
                                      <p:cBhvr>
                                        <p:cTn id="22" dur="500"/>
                                        <p:tgtEl>
                                          <p:spTgt spid="138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GB" altLang="en-US" dirty="0"/>
              <a:t>Exhaustive testing?</a:t>
            </a:r>
            <a:endParaRPr lang="en-GB" altLang="en-US" dirty="0"/>
          </a:p>
        </p:txBody>
      </p:sp>
      <p:sp>
        <p:nvSpPr>
          <p:cNvPr id="141315" name="Rectangle 3"/>
          <p:cNvSpPr>
            <a:spLocks noGrp="1" noChangeArrowheads="1"/>
          </p:cNvSpPr>
          <p:nvPr>
            <p:ph idx="1"/>
          </p:nvPr>
        </p:nvSpPr>
        <p:spPr/>
        <p:txBody>
          <a:bodyPr/>
          <a:lstStyle/>
          <a:p>
            <a:pPr>
              <a:defRPr/>
            </a:pPr>
            <a:r>
              <a:rPr lang="en-GB" altLang="en-US" dirty="0"/>
              <a:t>What is exhaustive testing?</a:t>
            </a:r>
            <a:endParaRPr lang="en-GB" altLang="en-US" dirty="0"/>
          </a:p>
          <a:p>
            <a:pPr lvl="1">
              <a:defRPr/>
            </a:pPr>
            <a:r>
              <a:rPr lang="en-GB" altLang="en-US" dirty="0"/>
              <a:t>when all the testers are exhausted</a:t>
            </a:r>
            <a:endParaRPr lang="en-GB" altLang="en-US" dirty="0"/>
          </a:p>
          <a:p>
            <a:pPr lvl="1">
              <a:defRPr/>
            </a:pPr>
            <a:r>
              <a:rPr lang="en-GB" altLang="en-US" dirty="0"/>
              <a:t>when all the planned tests have been executed</a:t>
            </a:r>
            <a:endParaRPr lang="en-GB" altLang="en-US" dirty="0"/>
          </a:p>
          <a:p>
            <a:pPr lvl="1">
              <a:defRPr/>
            </a:pPr>
            <a:r>
              <a:rPr lang="en-GB" altLang="en-US" dirty="0"/>
              <a:t>exercising all combinations of inputs and preconditions</a:t>
            </a:r>
            <a:endParaRPr lang="en-GB" altLang="en-US" dirty="0"/>
          </a:p>
          <a:p>
            <a:pPr>
              <a:spcBef>
                <a:spcPts val="1800"/>
              </a:spcBef>
              <a:defRPr/>
            </a:pPr>
            <a:r>
              <a:rPr lang="en-GB" altLang="en-US" dirty="0"/>
              <a:t>How much time will exhaustive testing take?</a:t>
            </a:r>
            <a:endParaRPr lang="en-GB" altLang="en-US" dirty="0"/>
          </a:p>
          <a:p>
            <a:pPr lvl="1">
              <a:defRPr/>
            </a:pPr>
            <a:r>
              <a:rPr lang="en-GB" altLang="en-US" dirty="0"/>
              <a:t>infinite time</a:t>
            </a:r>
            <a:endParaRPr lang="en-GB" altLang="en-US" dirty="0"/>
          </a:p>
          <a:p>
            <a:pPr lvl="1">
              <a:defRPr/>
            </a:pPr>
            <a:r>
              <a:rPr lang="en-GB" altLang="en-US" dirty="0"/>
              <a:t>not much time</a:t>
            </a:r>
            <a:endParaRPr lang="en-GB" altLang="en-US" dirty="0"/>
          </a:p>
          <a:p>
            <a:pPr lvl="1">
              <a:defRPr/>
            </a:pPr>
            <a:r>
              <a:rPr lang="en-GB" altLang="en-US" dirty="0"/>
              <a:t>impractical amount of time</a:t>
            </a:r>
            <a:endParaRPr lang="en-GB" altLang="en-US" dirty="0"/>
          </a:p>
        </p:txBody>
      </p:sp>
      <p:grpSp>
        <p:nvGrpSpPr>
          <p:cNvPr id="141319" name="Group 7"/>
          <p:cNvGrpSpPr/>
          <p:nvPr/>
        </p:nvGrpSpPr>
        <p:grpSpPr bwMode="auto">
          <a:xfrm>
            <a:off x="3194050" y="4465273"/>
            <a:ext cx="255588" cy="293688"/>
            <a:chOff x="4068" y="441"/>
            <a:chExt cx="161" cy="185"/>
          </a:xfrm>
        </p:grpSpPr>
        <p:sp>
          <p:nvSpPr>
            <p:cNvPr id="39955" name="Line 8"/>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6" name="Line 9"/>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5" name="Group 13"/>
          <p:cNvGrpSpPr/>
          <p:nvPr/>
        </p:nvGrpSpPr>
        <p:grpSpPr bwMode="auto">
          <a:xfrm>
            <a:off x="2938462" y="4014831"/>
            <a:ext cx="255588" cy="293688"/>
            <a:chOff x="4068" y="441"/>
            <a:chExt cx="161" cy="185"/>
          </a:xfrm>
        </p:grpSpPr>
        <p:sp>
          <p:nvSpPr>
            <p:cNvPr id="39953" name="Line 14"/>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4" name="Line 15"/>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8" name="Group 16"/>
          <p:cNvGrpSpPr/>
          <p:nvPr/>
        </p:nvGrpSpPr>
        <p:grpSpPr bwMode="auto">
          <a:xfrm>
            <a:off x="4658088" y="4786312"/>
            <a:ext cx="307975" cy="319088"/>
            <a:chOff x="4100" y="173"/>
            <a:chExt cx="194" cy="201"/>
          </a:xfrm>
        </p:grpSpPr>
        <p:sp>
          <p:nvSpPr>
            <p:cNvPr id="39951" name="Line 17"/>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2" name="Line 18"/>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1" name="Group 19"/>
          <p:cNvGrpSpPr/>
          <p:nvPr/>
        </p:nvGrpSpPr>
        <p:grpSpPr bwMode="auto">
          <a:xfrm>
            <a:off x="6858000" y="2514600"/>
            <a:ext cx="255588" cy="293688"/>
            <a:chOff x="4068" y="441"/>
            <a:chExt cx="161" cy="185"/>
          </a:xfrm>
        </p:grpSpPr>
        <p:sp>
          <p:nvSpPr>
            <p:cNvPr id="39949" name="Line 20"/>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0" name="Line 21"/>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4" name="Group 22"/>
          <p:cNvGrpSpPr/>
          <p:nvPr/>
        </p:nvGrpSpPr>
        <p:grpSpPr bwMode="auto">
          <a:xfrm>
            <a:off x="7772400" y="2895600"/>
            <a:ext cx="307975" cy="319088"/>
            <a:chOff x="4100" y="173"/>
            <a:chExt cx="194" cy="201"/>
          </a:xfrm>
        </p:grpSpPr>
        <p:sp>
          <p:nvSpPr>
            <p:cNvPr id="39947" name="Line 23"/>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8" name="Line 24"/>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7" name="Group 25"/>
          <p:cNvGrpSpPr/>
          <p:nvPr/>
        </p:nvGrpSpPr>
        <p:grpSpPr bwMode="auto">
          <a:xfrm>
            <a:off x="5472906" y="2057400"/>
            <a:ext cx="255588" cy="293688"/>
            <a:chOff x="4068" y="441"/>
            <a:chExt cx="161" cy="185"/>
          </a:xfrm>
        </p:grpSpPr>
        <p:sp>
          <p:nvSpPr>
            <p:cNvPr id="39945" name="Line 26"/>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6" name="Line 27"/>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13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1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13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13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13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41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GB" altLang="en-US" dirty="0"/>
              <a:t>What is Testing?</a:t>
            </a:r>
            <a:endParaRPr lang="en-GB" altLang="en-US" dirty="0"/>
          </a:p>
        </p:txBody>
      </p:sp>
      <p:sp>
        <p:nvSpPr>
          <p:cNvPr id="116739" name="Rectangle 3"/>
          <p:cNvSpPr>
            <a:spLocks noGrp="1" noChangeArrowheads="1"/>
          </p:cNvSpPr>
          <p:nvPr>
            <p:ph idx="1"/>
          </p:nvPr>
        </p:nvSpPr>
        <p:spPr/>
        <p:txBody>
          <a:bodyPr>
            <a:normAutofit/>
          </a:bodyPr>
          <a:lstStyle/>
          <a:p>
            <a:pPr>
              <a:defRPr/>
            </a:pPr>
            <a:r>
              <a:rPr lang="en-GB" altLang="en-US" dirty="0"/>
              <a:t>No generally accepted set of testing definitions used world-wide</a:t>
            </a:r>
            <a:endParaRPr lang="en-GB" altLang="en-US" dirty="0"/>
          </a:p>
          <a:p>
            <a:pPr>
              <a:defRPr/>
            </a:pPr>
            <a:r>
              <a:rPr lang="en-GB" altLang="en-US" dirty="0"/>
              <a:t>New testing standard BS 7925-1</a:t>
            </a:r>
            <a:endParaRPr lang="en-GB" altLang="en-US" dirty="0"/>
          </a:p>
          <a:p>
            <a:pPr lvl="1">
              <a:defRPr/>
            </a:pPr>
            <a:r>
              <a:rPr lang="en-GB" altLang="en-US" dirty="0"/>
              <a:t>Glossary of testing terms (emphasis on component testing)</a:t>
            </a:r>
            <a:endParaRPr lang="en-GB" altLang="en-US" dirty="0"/>
          </a:p>
          <a:p>
            <a:pPr lvl="1">
              <a:defRPr/>
            </a:pPr>
            <a:r>
              <a:rPr lang="en-GB" altLang="en-US" dirty="0"/>
              <a:t>most recent</a:t>
            </a:r>
            <a:endParaRPr lang="en-GB" altLang="en-US" dirty="0"/>
          </a:p>
          <a:p>
            <a:pPr lvl="1">
              <a:defRPr/>
            </a:pPr>
            <a:r>
              <a:rPr lang="en-GB" altLang="en-US" dirty="0"/>
              <a:t>developed by a working party of the BCS SIGIST</a:t>
            </a:r>
            <a:endParaRPr lang="en-GB" altLang="en-US" dirty="0"/>
          </a:p>
          <a:p>
            <a:pPr lvl="1">
              <a:defRPr/>
            </a:pPr>
            <a:r>
              <a:rPr lang="en-GB" altLang="en-US" dirty="0"/>
              <a:t>adopted by the ISEB / ISTQB</a:t>
            </a:r>
            <a:endParaRPr lang="en-GB" altLang="en-US" dirty="0"/>
          </a:p>
          <a:p>
            <a:pPr marL="461645" lvl="1" indent="0">
              <a:buFontTx/>
              <a:buNone/>
              <a:defRPr/>
            </a:pPr>
            <a:r>
              <a:rPr lang="en-US" dirty="0">
                <a:hlinkClick r:id="rId1"/>
              </a:rPr>
              <a:t>Working Draft of BS 7925-1 (testingstandards.co.uk)</a:t>
            </a:r>
            <a:endParaRPr lang="en-GB"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GB" altLang="en-US"/>
              <a:t>How much testing is enough?</a:t>
            </a:r>
            <a:endParaRPr lang="en-GB" altLang="en-US"/>
          </a:p>
        </p:txBody>
      </p:sp>
      <p:sp>
        <p:nvSpPr>
          <p:cNvPr id="142339" name="Rectangle 3"/>
          <p:cNvSpPr>
            <a:spLocks noGrp="1" noChangeArrowheads="1"/>
          </p:cNvSpPr>
          <p:nvPr>
            <p:ph idx="1"/>
          </p:nvPr>
        </p:nvSpPr>
        <p:spPr/>
        <p:txBody>
          <a:bodyPr/>
          <a:lstStyle/>
          <a:p>
            <a:pPr>
              <a:defRPr/>
            </a:pPr>
            <a:r>
              <a:rPr lang="en-GB" altLang="en-US" dirty="0"/>
              <a:t> It's never enough</a:t>
            </a:r>
            <a:endParaRPr lang="en-GB" altLang="en-US" dirty="0"/>
          </a:p>
          <a:p>
            <a:pPr>
              <a:defRPr/>
            </a:pPr>
            <a:r>
              <a:rPr lang="en-GB" altLang="en-US" dirty="0"/>
              <a:t> When you have done what you planned</a:t>
            </a:r>
            <a:endParaRPr lang="en-GB" altLang="en-US" dirty="0"/>
          </a:p>
          <a:p>
            <a:pPr>
              <a:defRPr/>
            </a:pPr>
            <a:r>
              <a:rPr lang="en-GB" altLang="en-US" dirty="0"/>
              <a:t> When your customer/user is happy</a:t>
            </a:r>
            <a:endParaRPr lang="en-GB" altLang="en-US" dirty="0"/>
          </a:p>
          <a:p>
            <a:pPr>
              <a:defRPr/>
            </a:pPr>
            <a:r>
              <a:rPr lang="en-GB" altLang="en-US" dirty="0"/>
              <a:t> When you have proved that the system works correctly</a:t>
            </a:r>
            <a:endParaRPr lang="en-GB" altLang="en-US" dirty="0"/>
          </a:p>
          <a:p>
            <a:pPr>
              <a:defRPr/>
            </a:pPr>
            <a:r>
              <a:rPr lang="en-GB" altLang="en-US" dirty="0"/>
              <a:t> When you are confident that the system works correctly</a:t>
            </a:r>
            <a:endParaRPr lang="en-GB" altLang="en-US" dirty="0"/>
          </a:p>
          <a:p>
            <a:pPr>
              <a:defRPr/>
            </a:pPr>
            <a:r>
              <a:rPr lang="en-GB" altLang="en-US" dirty="0"/>
              <a:t> It depends on the risks for your system</a:t>
            </a:r>
            <a:endParaRPr lang="en-GB" altLang="en-US" dirty="0"/>
          </a:p>
        </p:txBody>
      </p:sp>
      <p:grpSp>
        <p:nvGrpSpPr>
          <p:cNvPr id="142340" name="Group 4"/>
          <p:cNvGrpSpPr/>
          <p:nvPr/>
        </p:nvGrpSpPr>
        <p:grpSpPr bwMode="auto">
          <a:xfrm>
            <a:off x="3554412" y="1687512"/>
            <a:ext cx="255588" cy="293688"/>
            <a:chOff x="4068" y="441"/>
            <a:chExt cx="161" cy="185"/>
          </a:xfrm>
        </p:grpSpPr>
        <p:sp>
          <p:nvSpPr>
            <p:cNvPr id="42006" name="Line 5"/>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7" name="Line 6"/>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6" name="Group 10"/>
          <p:cNvGrpSpPr/>
          <p:nvPr/>
        </p:nvGrpSpPr>
        <p:grpSpPr bwMode="auto">
          <a:xfrm>
            <a:off x="6221412" y="2133600"/>
            <a:ext cx="255588" cy="293688"/>
            <a:chOff x="4068" y="441"/>
            <a:chExt cx="161" cy="185"/>
          </a:xfrm>
        </p:grpSpPr>
        <p:sp>
          <p:nvSpPr>
            <p:cNvPr id="42004" name="Line 11"/>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5" name="Line 12"/>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9" name="Group 13"/>
          <p:cNvGrpSpPr/>
          <p:nvPr/>
        </p:nvGrpSpPr>
        <p:grpSpPr bwMode="auto">
          <a:xfrm>
            <a:off x="8202612" y="3167969"/>
            <a:ext cx="255588" cy="293688"/>
            <a:chOff x="4068" y="441"/>
            <a:chExt cx="161" cy="185"/>
          </a:xfrm>
        </p:grpSpPr>
        <p:sp>
          <p:nvSpPr>
            <p:cNvPr id="42002" name="Line 14"/>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3" name="Line 15"/>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58" name="Group 22"/>
          <p:cNvGrpSpPr/>
          <p:nvPr/>
        </p:nvGrpSpPr>
        <p:grpSpPr bwMode="auto">
          <a:xfrm>
            <a:off x="6016625" y="4165382"/>
            <a:ext cx="307975" cy="319088"/>
            <a:chOff x="4100" y="173"/>
            <a:chExt cx="194" cy="201"/>
          </a:xfrm>
        </p:grpSpPr>
        <p:sp>
          <p:nvSpPr>
            <p:cNvPr id="42000" name="Line 23"/>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1" name="Line 24"/>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1" name="Group 25"/>
          <p:cNvGrpSpPr/>
          <p:nvPr/>
        </p:nvGrpSpPr>
        <p:grpSpPr bwMode="auto">
          <a:xfrm>
            <a:off x="5688012" y="2667000"/>
            <a:ext cx="255588" cy="293688"/>
            <a:chOff x="4068" y="441"/>
            <a:chExt cx="161" cy="185"/>
          </a:xfrm>
        </p:grpSpPr>
        <p:sp>
          <p:nvSpPr>
            <p:cNvPr id="41998" name="Line 26"/>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9" name="Line 27"/>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4" name="Group 28"/>
          <p:cNvGrpSpPr/>
          <p:nvPr/>
        </p:nvGrpSpPr>
        <p:grpSpPr bwMode="auto">
          <a:xfrm>
            <a:off x="8290321" y="3728220"/>
            <a:ext cx="255588" cy="293688"/>
            <a:chOff x="4068" y="441"/>
            <a:chExt cx="161" cy="185"/>
          </a:xfrm>
        </p:grpSpPr>
        <p:sp>
          <p:nvSpPr>
            <p:cNvPr id="41996" name="Line 29"/>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7" name="Line 30"/>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7" name="Group 31"/>
          <p:cNvGrpSpPr/>
          <p:nvPr/>
        </p:nvGrpSpPr>
        <p:grpSpPr bwMode="auto">
          <a:xfrm>
            <a:off x="8683625" y="3663132"/>
            <a:ext cx="307975" cy="319088"/>
            <a:chOff x="4100" y="173"/>
            <a:chExt cx="194" cy="201"/>
          </a:xfrm>
        </p:grpSpPr>
        <p:sp>
          <p:nvSpPr>
            <p:cNvPr id="41994" name="Line 32"/>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5" name="Line 33"/>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2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23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23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23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2364"/>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1000"/>
                                  </p:stCondLst>
                                  <p:childTnLst>
                                    <p:set>
                                      <p:cBhvr>
                                        <p:cTn id="25" dur="1" fill="hold">
                                          <p:stCondLst>
                                            <p:cond delay="499"/>
                                          </p:stCondLst>
                                        </p:cTn>
                                        <p:tgtEl>
                                          <p:spTgt spid="14236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4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GB" altLang="en-US"/>
              <a:t>How much testing?</a:t>
            </a:r>
            <a:endParaRPr lang="en-GB" altLang="en-US"/>
          </a:p>
        </p:txBody>
      </p:sp>
      <p:sp>
        <p:nvSpPr>
          <p:cNvPr id="143363" name="Rectangle 3"/>
          <p:cNvSpPr>
            <a:spLocks noGrp="1" noChangeArrowheads="1"/>
          </p:cNvSpPr>
          <p:nvPr>
            <p:ph idx="1"/>
          </p:nvPr>
        </p:nvSpPr>
        <p:spPr/>
        <p:txBody>
          <a:bodyPr/>
          <a:lstStyle/>
          <a:p>
            <a:pPr marL="0" indent="0">
              <a:buNone/>
              <a:defRPr/>
            </a:pPr>
            <a:r>
              <a:rPr lang="en-GB" altLang="en-US" dirty="0"/>
              <a:t>It depends on </a:t>
            </a:r>
            <a:r>
              <a:rPr lang="en-GB" altLang="en-US" sz="4000" b="1" dirty="0">
                <a:solidFill>
                  <a:srgbClr val="C00000"/>
                </a:solidFill>
                <a:latin typeface="Calibri" panose="020F0502020204030204" pitchFamily="34" charset="0"/>
                <a:ea typeface="Roboto" panose="02000000000000000000" pitchFamily="2" charset="0"/>
                <a:cs typeface="Calibri" panose="020F0502020204030204" pitchFamily="34" charset="0"/>
              </a:rPr>
              <a:t>RISK</a:t>
            </a:r>
            <a:endParaRPr lang="en-GB" altLang="en-US" b="1" dirty="0">
              <a:solidFill>
                <a:srgbClr val="C00000"/>
              </a:solidFill>
              <a:latin typeface="Calibri" panose="020F0502020204030204" pitchFamily="34" charset="0"/>
              <a:ea typeface="Roboto" panose="02000000000000000000" pitchFamily="2" charset="0"/>
              <a:cs typeface="Calibri" panose="020F0502020204030204" pitchFamily="34" charset="0"/>
            </a:endParaRPr>
          </a:p>
          <a:p>
            <a:pPr>
              <a:defRPr/>
            </a:pPr>
            <a:r>
              <a:rPr lang="en-GB" altLang="en-US" dirty="0"/>
              <a:t> Risk of missing important faults</a:t>
            </a:r>
            <a:endParaRPr lang="en-GB" altLang="en-US" dirty="0"/>
          </a:p>
          <a:p>
            <a:pPr>
              <a:defRPr/>
            </a:pPr>
            <a:r>
              <a:rPr lang="en-GB" altLang="en-US" dirty="0"/>
              <a:t> Risk of incurring failure costs</a:t>
            </a:r>
            <a:endParaRPr lang="en-GB" altLang="en-US" dirty="0"/>
          </a:p>
          <a:p>
            <a:pPr>
              <a:defRPr/>
            </a:pPr>
            <a:r>
              <a:rPr lang="en-GB" altLang="en-US" dirty="0"/>
              <a:t> Risk of releasing untested or under-tested software</a:t>
            </a:r>
            <a:endParaRPr lang="en-GB" altLang="en-US" dirty="0"/>
          </a:p>
          <a:p>
            <a:pPr>
              <a:defRPr/>
            </a:pPr>
            <a:r>
              <a:rPr lang="en-GB" altLang="en-US" dirty="0"/>
              <a:t> Risk of losing credibility and market share</a:t>
            </a:r>
            <a:endParaRPr lang="en-GB" altLang="en-US" dirty="0"/>
          </a:p>
          <a:p>
            <a:pPr>
              <a:defRPr/>
            </a:pPr>
            <a:r>
              <a:rPr lang="en-GB" altLang="en-US" dirty="0"/>
              <a:t> Risk of missing a market window</a:t>
            </a:r>
            <a:endParaRPr lang="en-GB" altLang="en-US" dirty="0"/>
          </a:p>
          <a:p>
            <a:pPr>
              <a:defRPr/>
            </a:pPr>
            <a:r>
              <a:rPr lang="en-GB" altLang="en-US" dirty="0"/>
              <a:t> Risk of over-testing, ineffective testing</a:t>
            </a: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left)">
                                      <p:cBhvr>
                                        <p:cTn id="7" dur="500"/>
                                        <p:tgtEl>
                                          <p:spTgt spid="14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wipe(left)">
                                      <p:cBhvr>
                                        <p:cTn id="12" dur="500"/>
                                        <p:tgtEl>
                                          <p:spTgt spid="14336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animEffect transition="in" filter="wipe(left)">
                                      <p:cBhvr>
                                        <p:cTn id="15" dur="500"/>
                                        <p:tgtEl>
                                          <p:spTgt spid="14336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43363">
                                            <p:txEl>
                                              <p:pRg st="3" end="3"/>
                                            </p:txEl>
                                          </p:spTgt>
                                        </p:tgtEl>
                                        <p:attrNameLst>
                                          <p:attrName>style.visibility</p:attrName>
                                        </p:attrNameLst>
                                      </p:cBhvr>
                                      <p:to>
                                        <p:strVal val="visible"/>
                                      </p:to>
                                    </p:set>
                                    <p:animEffect transition="in" filter="wipe(left)">
                                      <p:cBhvr>
                                        <p:cTn id="18" dur="500"/>
                                        <p:tgtEl>
                                          <p:spTgt spid="14336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43363">
                                            <p:txEl>
                                              <p:pRg st="4" end="4"/>
                                            </p:txEl>
                                          </p:spTgt>
                                        </p:tgtEl>
                                        <p:attrNameLst>
                                          <p:attrName>style.visibility</p:attrName>
                                        </p:attrNameLst>
                                      </p:cBhvr>
                                      <p:to>
                                        <p:strVal val="visible"/>
                                      </p:to>
                                    </p:set>
                                    <p:animEffect transition="in" filter="wipe(left)">
                                      <p:cBhvr>
                                        <p:cTn id="21" dur="500"/>
                                        <p:tgtEl>
                                          <p:spTgt spid="14336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43363">
                                            <p:txEl>
                                              <p:pRg st="5" end="5"/>
                                            </p:txEl>
                                          </p:spTgt>
                                        </p:tgtEl>
                                        <p:attrNameLst>
                                          <p:attrName>style.visibility</p:attrName>
                                        </p:attrNameLst>
                                      </p:cBhvr>
                                      <p:to>
                                        <p:strVal val="visible"/>
                                      </p:to>
                                    </p:set>
                                    <p:animEffect transition="in" filter="wipe(left)">
                                      <p:cBhvr>
                                        <p:cTn id="24" dur="500"/>
                                        <p:tgtEl>
                                          <p:spTgt spid="14336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43363">
                                            <p:txEl>
                                              <p:pRg st="6" end="6"/>
                                            </p:txEl>
                                          </p:spTgt>
                                        </p:tgtEl>
                                        <p:attrNameLst>
                                          <p:attrName>style.visibility</p:attrName>
                                        </p:attrNameLst>
                                      </p:cBhvr>
                                      <p:to>
                                        <p:strVal val="visible"/>
                                      </p:to>
                                    </p:set>
                                    <p:animEffect transition="in" filter="wipe(left)">
                                      <p:cBhvr>
                                        <p:cTn id="27" dur="500"/>
                                        <p:tgtEl>
                                          <p:spTgt spid="143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ldLvl="2" autoUpdateAnimBg="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91" name="Rectangle 7"/>
          <p:cNvSpPr>
            <a:spLocks noChangeArrowheads="1"/>
          </p:cNvSpPr>
          <p:nvPr/>
        </p:nvSpPr>
        <p:spPr bwMode="auto">
          <a:xfrm>
            <a:off x="742950" y="4572000"/>
            <a:ext cx="8420100" cy="2286000"/>
          </a:xfrm>
          <a:prstGeom prst="rect">
            <a:avLst/>
          </a:prstGeom>
          <a:noFill/>
          <a:ln>
            <a:noFill/>
          </a:ln>
          <a:effec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655" defTabSz="930275">
              <a:spcBef>
                <a:spcPct val="20000"/>
              </a:spcBef>
              <a:buChar char="-"/>
              <a:defRPr sz="2800">
                <a:solidFill>
                  <a:schemeClr val="accent2"/>
                </a:solidFill>
                <a:effectLst>
                  <a:outerShdw blurRad="38100" dist="38100" dir="2700000" algn="tl">
                    <a:srgbClr val="FFFFFF"/>
                  </a:outerShdw>
                </a:effectLst>
                <a:latin typeface="Times New Roman" panose="02020603050405020304" pitchFamily="18" charset="0"/>
              </a:defRPr>
            </a:lvl2pPr>
            <a:lvl3pPr marL="1152525" indent="-230505" defTabSz="930275">
              <a:spcBef>
                <a:spcPct val="20000"/>
              </a:spcBef>
              <a:buSzPct val="119000"/>
              <a:buChar char="•"/>
              <a:defRPr sz="2400">
                <a:solidFill>
                  <a:schemeClr val="folHlink"/>
                </a:solidFill>
                <a:effectLst>
                  <a:outerShdw blurRad="38100" dist="38100" dir="2700000" algn="tl">
                    <a:srgbClr val="FFFFFF"/>
                  </a:outerShdw>
                </a:effectLst>
                <a:latin typeface="Arial" panose="020B0604020202020204" pitchFamily="34" charset="0"/>
              </a:defRPr>
            </a:lvl3pPr>
            <a:lvl4pPr marL="1614805" indent="-230505"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4pPr>
            <a:lvl5pPr marL="2076450" indent="-231775"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9pPr>
          </a:lstStyle>
          <a:p>
            <a:pPr marL="327025" indent="-327025">
              <a:buClr>
                <a:srgbClr val="7897AB"/>
              </a:buClr>
              <a:buSzPct val="100000"/>
              <a:buFont typeface="Arial" panose="020B0604020202020204" pitchFamily="34" charset="0"/>
              <a:buChar char="•"/>
              <a:defRPr/>
            </a:pPr>
            <a:r>
              <a:rPr lang="en-GB" altLang="en-US" sz="2400" b="0" dirty="0">
                <a:solidFill>
                  <a:schemeClr val="tx1">
                    <a:lumMod val="75000"/>
                    <a:lumOff val="25000"/>
                  </a:schemeClr>
                </a:solidFill>
                <a:latin typeface="+mn-lt"/>
                <a:cs typeface="Calibri" panose="020F0502020204030204" pitchFamily="34" charset="0"/>
              </a:rPr>
              <a:t>Use </a:t>
            </a:r>
            <a:r>
              <a:rPr lang="en-GB" altLang="en-US" sz="4000" b="0" dirty="0">
                <a:solidFill>
                  <a:schemeClr val="tx1">
                    <a:lumMod val="75000"/>
                    <a:lumOff val="25000"/>
                  </a:schemeClr>
                </a:solidFill>
                <a:effectLst>
                  <a:outerShdw blurRad="38100" dist="38100" dir="2700000" algn="tl">
                    <a:srgbClr val="B2B2B2"/>
                  </a:outerShdw>
                </a:effectLst>
                <a:latin typeface="+mn-lt"/>
                <a:cs typeface="Calibri" panose="020F0502020204030204" pitchFamily="34" charset="0"/>
              </a:rPr>
              <a:t>RISK</a:t>
            </a:r>
            <a:r>
              <a:rPr lang="en-GB" altLang="en-US" sz="2400" b="0" dirty="0">
                <a:solidFill>
                  <a:schemeClr val="tx1">
                    <a:lumMod val="75000"/>
                    <a:lumOff val="25000"/>
                  </a:schemeClr>
                </a:solidFill>
                <a:latin typeface="+mn-lt"/>
                <a:cs typeface="Calibri" panose="020F0502020204030204" pitchFamily="34" charset="0"/>
              </a:rPr>
              <a:t> to</a:t>
            </a:r>
            <a:endParaRPr lang="en-GB" altLang="en-US" sz="2400" b="0" dirty="0">
              <a:solidFill>
                <a:schemeClr val="tx1">
                  <a:lumMod val="75000"/>
                  <a:lumOff val="25000"/>
                </a:schemeClr>
              </a:solidFill>
              <a:latin typeface="+mn-lt"/>
              <a:cs typeface="Calibri" panose="020F0502020204030204" pitchFamily="34" charset="0"/>
            </a:endParaRPr>
          </a:p>
          <a:p>
            <a:pPr marL="624205" lvl="1" indent="-214630">
              <a:buClr>
                <a:srgbClr val="7897AB"/>
              </a:buClr>
              <a:buSzPct val="100000"/>
              <a:buFont typeface="Courier New" panose="02070309020205020404" pitchFamily="49" charset="0"/>
              <a:buChar char="o"/>
              <a:defRPr/>
            </a:pP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 allocate the time available for testing by prioritising testing ...</a:t>
            </a:r>
            <a:endParaRPr lang="en-GB" altLang="en-US" sz="22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5058" name="Rectangle 2"/>
          <p:cNvSpPr>
            <a:spLocks noGrp="1" noChangeArrowheads="1"/>
          </p:cNvSpPr>
          <p:nvPr>
            <p:ph type="title"/>
          </p:nvPr>
        </p:nvSpPr>
        <p:spPr/>
        <p:txBody>
          <a:bodyPr/>
          <a:lstStyle/>
          <a:p>
            <a:r>
              <a:rPr lang="en-GB" altLang="en-US"/>
              <a:t>So little time, so much to test ..</a:t>
            </a:r>
            <a:endParaRPr lang="en-GB" altLang="en-US"/>
          </a:p>
        </p:txBody>
      </p:sp>
      <p:sp>
        <p:nvSpPr>
          <p:cNvPr id="144387" name="Rectangle 3"/>
          <p:cNvSpPr>
            <a:spLocks noGrp="1" noChangeArrowheads="1"/>
          </p:cNvSpPr>
          <p:nvPr>
            <p:ph idx="1"/>
          </p:nvPr>
        </p:nvSpPr>
        <p:spPr>
          <a:xfrm>
            <a:off x="762156" y="1579157"/>
            <a:ext cx="8462810" cy="3038881"/>
          </a:xfrm>
        </p:spPr>
        <p:txBody>
          <a:bodyPr/>
          <a:lstStyle/>
          <a:p>
            <a:pPr marL="0" indent="0">
              <a:buNone/>
              <a:defRPr/>
            </a:pPr>
            <a:r>
              <a:rPr lang="en-GB" altLang="en-US" dirty="0"/>
              <a:t>Test time will always be limited</a:t>
            </a:r>
            <a:endParaRPr lang="en-GB" altLang="en-US" dirty="0"/>
          </a:p>
          <a:p>
            <a:pPr>
              <a:defRPr/>
            </a:pPr>
            <a:r>
              <a:rPr lang="en-GB" altLang="en-US" dirty="0"/>
              <a:t> Use </a:t>
            </a:r>
            <a:r>
              <a:rPr lang="en-GB" altLang="en-US" sz="4000" dirty="0">
                <a:latin typeface="Calibri" panose="020F0502020204030204" pitchFamily="34" charset="0"/>
                <a:ea typeface="Roboto" panose="02000000000000000000" pitchFamily="2" charset="0"/>
                <a:cs typeface="Calibri" panose="020F0502020204030204" pitchFamily="34" charset="0"/>
              </a:rPr>
              <a:t>RISK</a:t>
            </a:r>
            <a:r>
              <a:rPr lang="en-GB" altLang="en-US" dirty="0"/>
              <a:t> to determine:</a:t>
            </a:r>
            <a:endParaRPr lang="en-GB" altLang="en-US" dirty="0"/>
          </a:p>
          <a:p>
            <a:pPr lvl="1">
              <a:defRPr/>
            </a:pPr>
            <a:r>
              <a:rPr lang="en-GB" altLang="en-US" dirty="0"/>
              <a:t> what to test first</a:t>
            </a:r>
            <a:endParaRPr lang="en-GB" altLang="en-US" dirty="0"/>
          </a:p>
          <a:p>
            <a:pPr lvl="1">
              <a:defRPr/>
            </a:pPr>
            <a:r>
              <a:rPr lang="en-GB" altLang="en-US" dirty="0"/>
              <a:t> what to test most</a:t>
            </a:r>
            <a:endParaRPr lang="en-GB" altLang="en-US" dirty="0"/>
          </a:p>
          <a:p>
            <a:pPr lvl="1">
              <a:defRPr/>
            </a:pPr>
            <a:r>
              <a:rPr lang="en-GB" altLang="en-US" dirty="0"/>
              <a:t> how thoroughly to test each item</a:t>
            </a:r>
            <a:endParaRPr lang="en-GB" altLang="en-US" dirty="0"/>
          </a:p>
          <a:p>
            <a:pPr lvl="1">
              <a:defRPr/>
            </a:pPr>
            <a:r>
              <a:rPr lang="en-GB" altLang="en-US" dirty="0"/>
              <a:t> what not to test (this time)</a:t>
            </a:r>
            <a:endParaRPr lang="en-GB" altLang="en-US" dirty="0"/>
          </a:p>
        </p:txBody>
      </p:sp>
      <p:grpSp>
        <p:nvGrpSpPr>
          <p:cNvPr id="144390" name="Group 6"/>
          <p:cNvGrpSpPr/>
          <p:nvPr/>
        </p:nvGrpSpPr>
        <p:grpSpPr bwMode="auto">
          <a:xfrm>
            <a:off x="5410200" y="3109368"/>
            <a:ext cx="2597150" cy="1200151"/>
            <a:chOff x="3984" y="2160"/>
            <a:chExt cx="1636" cy="756"/>
          </a:xfrm>
        </p:grpSpPr>
        <p:sp>
          <p:nvSpPr>
            <p:cNvPr id="45061" name="Text Box 4"/>
            <p:cNvSpPr txBox="1">
              <a:spLocks noChangeArrowheads="1"/>
            </p:cNvSpPr>
            <p:nvPr/>
          </p:nvSpPr>
          <p:spPr bwMode="black">
            <a:xfrm>
              <a:off x="3984" y="2160"/>
              <a:ext cx="29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7200" dirty="0">
                  <a:solidFill>
                    <a:srgbClr val="666699"/>
                  </a:solidFill>
                  <a:latin typeface="+mn-lt"/>
                </a:rPr>
                <a:t>}</a:t>
              </a:r>
              <a:endParaRPr lang="en-GB" altLang="en-US" sz="7200" dirty="0">
                <a:solidFill>
                  <a:srgbClr val="666699"/>
                </a:solidFill>
                <a:latin typeface="+mn-lt"/>
              </a:endParaRPr>
            </a:p>
          </p:txBody>
        </p:sp>
        <p:sp>
          <p:nvSpPr>
            <p:cNvPr id="45062" name="Text Box 5"/>
            <p:cNvSpPr txBox="1">
              <a:spLocks noChangeArrowheads="1"/>
            </p:cNvSpPr>
            <p:nvPr/>
          </p:nvSpPr>
          <p:spPr bwMode="black">
            <a:xfrm>
              <a:off x="4272" y="2304"/>
              <a:ext cx="134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rgbClr val="666699"/>
                  </a:solidFill>
                  <a:latin typeface="Calibri" panose="020F0502020204030204" pitchFamily="34" charset="0"/>
                  <a:cs typeface="Calibri" panose="020F0502020204030204" pitchFamily="34" charset="0"/>
                </a:rPr>
                <a:t>i.e. where to</a:t>
              </a:r>
              <a:endParaRPr lang="en-GB" altLang="en-US" dirty="0">
                <a:solidFill>
                  <a:srgbClr val="666699"/>
                </a:solidFill>
                <a:latin typeface="Calibri" panose="020F0502020204030204" pitchFamily="34" charset="0"/>
                <a:cs typeface="Calibri" panose="020F0502020204030204" pitchFamily="34" charset="0"/>
              </a:endParaRPr>
            </a:p>
            <a:p>
              <a:r>
                <a:rPr lang="en-GB" altLang="en-US" dirty="0">
                  <a:solidFill>
                    <a:srgbClr val="666699"/>
                  </a:solidFill>
                  <a:latin typeface="Calibri" panose="020F0502020204030204" pitchFamily="34" charset="0"/>
                  <a:cs typeface="Calibri" panose="020F0502020204030204" pitchFamily="34" charset="0"/>
                </a:rPr>
                <a:t>place emphasis</a:t>
              </a:r>
              <a:endParaRPr lang="en-GB" altLang="en-US" dirty="0">
                <a:solidFill>
                  <a:srgbClr val="666699"/>
                </a:solidFill>
                <a:latin typeface="Calibri" panose="020F0502020204030204" pitchFamily="34" charset="0"/>
                <a:cs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left)">
                                      <p:cBhvr>
                                        <p:cTn id="7" dur="500"/>
                                        <p:tgtEl>
                                          <p:spTgt spid="144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ipe(left)">
                                      <p:cBhvr>
                                        <p:cTn id="12" dur="500"/>
                                        <p:tgtEl>
                                          <p:spTgt spid="144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wipe(left)">
                                      <p:cBhvr>
                                        <p:cTn id="17" dur="500"/>
                                        <p:tgtEl>
                                          <p:spTgt spid="144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wipe(left)">
                                      <p:cBhvr>
                                        <p:cTn id="22" dur="500"/>
                                        <p:tgtEl>
                                          <p:spTgt spid="144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4387">
                                            <p:txEl>
                                              <p:pRg st="4" end="4"/>
                                            </p:txEl>
                                          </p:spTgt>
                                        </p:tgtEl>
                                        <p:attrNameLst>
                                          <p:attrName>style.visibility</p:attrName>
                                        </p:attrNameLst>
                                      </p:cBhvr>
                                      <p:to>
                                        <p:strVal val="visible"/>
                                      </p:to>
                                    </p:set>
                                    <p:animEffect transition="in" filter="wipe(left)">
                                      <p:cBhvr>
                                        <p:cTn id="27" dur="500"/>
                                        <p:tgtEl>
                                          <p:spTgt spid="144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4390"/>
                                        </p:tgtEl>
                                        <p:attrNameLst>
                                          <p:attrName>style.visibility</p:attrName>
                                        </p:attrNameLst>
                                      </p:cBhvr>
                                      <p:to>
                                        <p:strVal val="visible"/>
                                      </p:to>
                                    </p:set>
                                    <p:animEffect transition="in" filter="wipe(left)">
                                      <p:cBhvr>
                                        <p:cTn id="32" dur="500"/>
                                        <p:tgtEl>
                                          <p:spTgt spid="1443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4387">
                                            <p:txEl>
                                              <p:pRg st="5" end="5"/>
                                            </p:txEl>
                                          </p:spTgt>
                                        </p:tgtEl>
                                        <p:attrNameLst>
                                          <p:attrName>style.visibility</p:attrName>
                                        </p:attrNameLst>
                                      </p:cBhvr>
                                      <p:to>
                                        <p:strVal val="visible"/>
                                      </p:to>
                                    </p:set>
                                    <p:animEffect transition="in" filter="wipe(left)">
                                      <p:cBhvr>
                                        <p:cTn id="37" dur="500"/>
                                        <p:tgtEl>
                                          <p:spTgt spid="14438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4391">
                                            <p:txEl>
                                              <p:pRg st="0" end="0"/>
                                            </p:txEl>
                                          </p:spTgt>
                                        </p:tgtEl>
                                        <p:attrNameLst>
                                          <p:attrName>style.visibility</p:attrName>
                                        </p:attrNameLst>
                                      </p:cBhvr>
                                      <p:to>
                                        <p:strVal val="visible"/>
                                      </p:to>
                                    </p:set>
                                    <p:animEffect transition="in" filter="wipe(left)">
                                      <p:cBhvr>
                                        <p:cTn id="42" dur="500"/>
                                        <p:tgtEl>
                                          <p:spTgt spid="14439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4391">
                                            <p:txEl>
                                              <p:pRg st="1" end="1"/>
                                            </p:txEl>
                                          </p:spTgt>
                                        </p:tgtEl>
                                        <p:attrNameLst>
                                          <p:attrName>style.visibility</p:attrName>
                                        </p:attrNameLst>
                                      </p:cBhvr>
                                      <p:to>
                                        <p:strVal val="visible"/>
                                      </p:to>
                                    </p:set>
                                    <p:animEffect transition="in" filter="wipe(left)">
                                      <p:cBhvr>
                                        <p:cTn id="47" dur="500"/>
                                        <p:tgtEl>
                                          <p:spTgt spid="1443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autoUpdateAnimBg="0" build="p"/>
      <p:bldP spid="144387" grpId="0" bldLvl="2"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noFill/>
        </p:spPr>
        <p:txBody>
          <a:bodyPr/>
          <a:lstStyle/>
          <a:p>
            <a:r>
              <a:rPr lang="en-GB" altLang="en-US" dirty="0"/>
              <a:t>Most important principle</a:t>
            </a:r>
            <a:endParaRPr lang="en-GB" altLang="en-US" dirty="0"/>
          </a:p>
        </p:txBody>
      </p:sp>
      <p:sp>
        <p:nvSpPr>
          <p:cNvPr id="35843" name="Rectangle 3"/>
          <p:cNvSpPr>
            <a:spLocks noChangeArrowheads="1"/>
          </p:cNvSpPr>
          <p:nvPr/>
        </p:nvSpPr>
        <p:spPr bwMode="auto">
          <a:xfrm>
            <a:off x="1377950" y="2209800"/>
            <a:ext cx="7150100" cy="2759730"/>
          </a:xfrm>
          <a:prstGeom prst="rect">
            <a:avLst/>
          </a:prstGeom>
          <a:solidFill>
            <a:srgbClr val="D885A3"/>
          </a:solidFill>
          <a:ln w="9525">
            <a:solidFill>
              <a:schemeClr val="tx1"/>
            </a:solidFill>
            <a:miter lim="800000"/>
          </a:ln>
          <a:effectLst>
            <a:outerShdw dist="107763" dir="2700000" algn="ctr" rotWithShape="0">
              <a:schemeClr val="tx2">
                <a:lumMod val="20000"/>
                <a:lumOff val="80000"/>
              </a:schemeClr>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20000"/>
              </a:spcBef>
            </a:pPr>
            <a:r>
              <a:rPr lang="en-GB" altLang="en-US" sz="4400" b="1" dirty="0">
                <a:solidFill>
                  <a:schemeClr val="bg1"/>
                </a:solidFill>
                <a:latin typeface="Calibri" panose="020F0502020204030204" pitchFamily="34" charset="0"/>
                <a:cs typeface="Calibri" panose="020F0502020204030204" pitchFamily="34" charset="0"/>
              </a:rPr>
              <a:t>Prioritise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tests so that, whenever you stop testing, you have done the </a:t>
            </a:r>
            <a:r>
              <a:rPr lang="en-GB" altLang="en-US" sz="4400" b="1" dirty="0">
                <a:solidFill>
                  <a:schemeClr val="bg1"/>
                </a:solidFill>
                <a:latin typeface="Calibri" panose="020F0502020204030204" pitchFamily="34" charset="0"/>
                <a:cs typeface="Calibri" panose="020F0502020204030204" pitchFamily="34" charset="0"/>
              </a:rPr>
              <a:t>best</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testing in the </a:t>
            </a:r>
            <a:r>
              <a:rPr lang="en-GB" altLang="en-US" sz="4400" b="1" dirty="0">
                <a:solidFill>
                  <a:schemeClr val="bg1"/>
                </a:solidFill>
                <a:latin typeface="Calibri" panose="020F0502020204030204" pitchFamily="34" charset="0"/>
                <a:cs typeface="Calibri" panose="020F0502020204030204" pitchFamily="34" charset="0"/>
              </a:rPr>
              <a:t>time available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a:t>
            </a:r>
            <a:endParaRPr lang="en-GB" altLang="en-US" sz="4400" b="1" dirty="0">
              <a:solidFill>
                <a:schemeClr val="tx1">
                  <a:lumMod val="75000"/>
                  <a:lumOff val="25000"/>
                </a:schemeClr>
              </a:solidFill>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dissolve">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GB" altLang="en-US" dirty="0"/>
              <a:t>Testing and quality</a:t>
            </a:r>
            <a:endParaRPr lang="en-GB" altLang="en-US" dirty="0"/>
          </a:p>
        </p:txBody>
      </p:sp>
      <p:sp>
        <p:nvSpPr>
          <p:cNvPr id="145411" name="Rectangle 3"/>
          <p:cNvSpPr>
            <a:spLocks noGrp="1" noChangeArrowheads="1"/>
          </p:cNvSpPr>
          <p:nvPr>
            <p:ph idx="1"/>
          </p:nvPr>
        </p:nvSpPr>
        <p:spPr/>
        <p:txBody>
          <a:bodyPr/>
          <a:lstStyle/>
          <a:p>
            <a:pPr>
              <a:defRPr/>
            </a:pPr>
            <a:r>
              <a:rPr lang="en-GB" altLang="en-US" dirty="0"/>
              <a:t>Testing measures software quality</a:t>
            </a:r>
            <a:endParaRPr lang="en-GB" altLang="en-US" dirty="0"/>
          </a:p>
          <a:p>
            <a:pPr>
              <a:defRPr/>
            </a:pPr>
            <a:r>
              <a:rPr lang="en-GB" altLang="en-US" dirty="0"/>
              <a:t>Testing can find faults; when they are removed, software quality (and possibly reliability) is improved.</a:t>
            </a:r>
            <a:endParaRPr lang="en-GB" altLang="en-US" dirty="0"/>
          </a:p>
          <a:p>
            <a:pPr>
              <a:defRPr/>
            </a:pPr>
            <a:r>
              <a:rPr lang="en-GB" altLang="en-US" dirty="0"/>
              <a:t>What does testing test?</a:t>
            </a:r>
            <a:endParaRPr lang="en-GB" altLang="en-US" dirty="0"/>
          </a:p>
          <a:p>
            <a:pPr lvl="1">
              <a:defRPr/>
            </a:pPr>
            <a:r>
              <a:rPr lang="en-GB" altLang="en-US" dirty="0"/>
              <a:t> system function, correctness of operation</a:t>
            </a:r>
            <a:endParaRPr lang="en-GB" altLang="en-US" dirty="0"/>
          </a:p>
          <a:p>
            <a:pPr lvl="1">
              <a:defRPr/>
            </a:pPr>
            <a:r>
              <a:rPr lang="en-GB" altLang="en-US" dirty="0"/>
              <a:t> non-functional qualities: reliability, usability, maintainability, reusability, testability, etc.</a:t>
            </a:r>
            <a:endParaRPr lang="en-GB" altLang="en-US" dirty="0"/>
          </a:p>
        </p:txBody>
      </p:sp>
      <p:grpSp>
        <p:nvGrpSpPr>
          <p:cNvPr id="49155" name="Group 131"/>
          <p:cNvGrpSpPr/>
          <p:nvPr/>
        </p:nvGrpSpPr>
        <p:grpSpPr bwMode="auto">
          <a:xfrm flipH="1">
            <a:off x="3429000" y="5334000"/>
            <a:ext cx="4741862" cy="1335088"/>
            <a:chOff x="3253" y="336"/>
            <a:chExt cx="2987" cy="841"/>
          </a:xfrm>
        </p:grpSpPr>
        <p:sp>
          <p:nvSpPr>
            <p:cNvPr id="49156" name="Freeform 5"/>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961" h="2523">
                  <a:moveTo>
                    <a:pt x="0" y="323"/>
                  </a:move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57" name="Freeform 6"/>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w 8961"/>
                <a:gd name="T103" fmla="*/ 0 h 2523"/>
                <a:gd name="T104" fmla="*/ 0 w 8961"/>
                <a:gd name="T105" fmla="*/ 0 h 25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961" h="2523">
                  <a:moveTo>
                    <a:pt x="0" y="323"/>
                  </a:moveTo>
                  <a:lnTo>
                    <a:pt x="0" y="323"/>
                  </a:ln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path>
              </a:pathLst>
            </a:custGeom>
            <a:solidFill>
              <a:srgbClr val="E5CA72"/>
            </a:solidFill>
            <a:ln w="0">
              <a:solidFill>
                <a:srgbClr val="000000"/>
              </a:solidFill>
              <a:prstDash val="solid"/>
              <a:round/>
            </a:ln>
          </p:spPr>
          <p:txBody>
            <a:bodyPr/>
            <a:lstStyle/>
            <a:p>
              <a:endParaRPr lang="en-GB"/>
            </a:p>
          </p:txBody>
        </p:sp>
        <p:sp>
          <p:nvSpPr>
            <p:cNvPr id="49158" name="Freeform 7"/>
            <p:cNvSpPr/>
            <p:nvPr/>
          </p:nvSpPr>
          <p:spPr bwMode="auto">
            <a:xfrm>
              <a:off x="3344" y="444"/>
              <a:ext cx="59" cy="601"/>
            </a:xfrm>
            <a:custGeom>
              <a:avLst/>
              <a:gdLst>
                <a:gd name="T0" fmla="*/ 0 w 175"/>
                <a:gd name="T1" fmla="*/ 0 h 1804"/>
                <a:gd name="T2" fmla="*/ 0 w 175"/>
                <a:gd name="T3" fmla="*/ 0 h 1804"/>
                <a:gd name="T4" fmla="*/ 0 w 175"/>
                <a:gd name="T5" fmla="*/ 0 h 1804"/>
                <a:gd name="T6" fmla="*/ 0 w 175"/>
                <a:gd name="T7" fmla="*/ 0 h 1804"/>
                <a:gd name="T8" fmla="*/ 0 w 175"/>
                <a:gd name="T9" fmla="*/ 0 h 1804"/>
                <a:gd name="T10" fmla="*/ 0 w 175"/>
                <a:gd name="T11" fmla="*/ 0 h 1804"/>
                <a:gd name="T12" fmla="*/ 0 w 175"/>
                <a:gd name="T13" fmla="*/ 0 h 1804"/>
                <a:gd name="T14" fmla="*/ 0 w 175"/>
                <a:gd name="T15" fmla="*/ 0 h 1804"/>
                <a:gd name="T16" fmla="*/ 0 w 175"/>
                <a:gd name="T17" fmla="*/ 0 h 1804"/>
                <a:gd name="T18" fmla="*/ 0 w 175"/>
                <a:gd name="T19" fmla="*/ 0 h 1804"/>
                <a:gd name="T20" fmla="*/ 0 w 175"/>
                <a:gd name="T21" fmla="*/ 0 h 1804"/>
                <a:gd name="T22" fmla="*/ 0 w 175"/>
                <a:gd name="T23" fmla="*/ 0 h 1804"/>
                <a:gd name="T24" fmla="*/ 0 w 175"/>
                <a:gd name="T25" fmla="*/ 0 h 1804"/>
                <a:gd name="T26" fmla="*/ 0 w 175"/>
                <a:gd name="T27" fmla="*/ 0 h 1804"/>
                <a:gd name="T28" fmla="*/ 0 w 175"/>
                <a:gd name="T29" fmla="*/ 0 h 1804"/>
                <a:gd name="T30" fmla="*/ 0 w 175"/>
                <a:gd name="T31" fmla="*/ 0 h 1804"/>
                <a:gd name="T32" fmla="*/ 0 w 175"/>
                <a:gd name="T33" fmla="*/ 0 h 1804"/>
                <a:gd name="T34" fmla="*/ 0 w 175"/>
                <a:gd name="T35" fmla="*/ 0 h 1804"/>
                <a:gd name="T36" fmla="*/ 0 w 175"/>
                <a:gd name="T37" fmla="*/ 0 h 1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5" h="1804">
                  <a:moveTo>
                    <a:pt x="0" y="0"/>
                  </a:moveTo>
                  <a:lnTo>
                    <a:pt x="0" y="0"/>
                  </a:lnTo>
                  <a:lnTo>
                    <a:pt x="11" y="112"/>
                  </a:lnTo>
                  <a:lnTo>
                    <a:pt x="22" y="226"/>
                  </a:lnTo>
                  <a:lnTo>
                    <a:pt x="32" y="338"/>
                  </a:lnTo>
                  <a:lnTo>
                    <a:pt x="44" y="451"/>
                  </a:lnTo>
                  <a:lnTo>
                    <a:pt x="55" y="563"/>
                  </a:lnTo>
                  <a:lnTo>
                    <a:pt x="67" y="677"/>
                  </a:lnTo>
                  <a:lnTo>
                    <a:pt x="77" y="789"/>
                  </a:lnTo>
                  <a:lnTo>
                    <a:pt x="88" y="902"/>
                  </a:lnTo>
                  <a:lnTo>
                    <a:pt x="99" y="1014"/>
                  </a:lnTo>
                  <a:lnTo>
                    <a:pt x="110" y="1127"/>
                  </a:lnTo>
                  <a:lnTo>
                    <a:pt x="120" y="1240"/>
                  </a:lnTo>
                  <a:lnTo>
                    <a:pt x="132" y="1353"/>
                  </a:lnTo>
                  <a:lnTo>
                    <a:pt x="142" y="1465"/>
                  </a:lnTo>
                  <a:lnTo>
                    <a:pt x="153" y="1578"/>
                  </a:lnTo>
                  <a:lnTo>
                    <a:pt x="164" y="1690"/>
                  </a:lnTo>
                  <a:lnTo>
                    <a:pt x="175" y="1804"/>
                  </a:lnTo>
                </a:path>
              </a:pathLst>
            </a:custGeom>
            <a:solidFill>
              <a:srgbClr val="E5CA72"/>
            </a:solidFill>
            <a:ln w="0">
              <a:solidFill>
                <a:srgbClr val="000000"/>
              </a:solidFill>
              <a:prstDash val="solid"/>
              <a:round/>
            </a:ln>
          </p:spPr>
          <p:txBody>
            <a:bodyPr/>
            <a:lstStyle/>
            <a:p>
              <a:endParaRPr lang="en-GB"/>
            </a:p>
          </p:txBody>
        </p:sp>
        <p:sp>
          <p:nvSpPr>
            <p:cNvPr id="49159" name="Freeform 8"/>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60" name="Freeform 9"/>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path>
              </a:pathLst>
            </a:custGeom>
            <a:solidFill>
              <a:srgbClr val="E5CA72"/>
            </a:solidFill>
            <a:ln w="0">
              <a:solidFill>
                <a:srgbClr val="000000"/>
              </a:solidFill>
              <a:prstDash val="solid"/>
              <a:round/>
            </a:ln>
          </p:spPr>
          <p:txBody>
            <a:bodyPr/>
            <a:lstStyle/>
            <a:p>
              <a:endParaRPr lang="en-GB"/>
            </a:p>
          </p:txBody>
        </p:sp>
        <p:sp>
          <p:nvSpPr>
            <p:cNvPr id="49161" name="Freeform 10"/>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146">
                  <a:moveTo>
                    <a:pt x="0" y="0"/>
                  </a:move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62" name="Freeform 11"/>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w 111"/>
                <a:gd name="T37" fmla="*/ 0 h 11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146">
                  <a:moveTo>
                    <a:pt x="0" y="0"/>
                  </a:moveTo>
                  <a:lnTo>
                    <a:pt x="0" y="0"/>
                  </a:ln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path>
              </a:pathLst>
            </a:custGeom>
            <a:solidFill>
              <a:srgbClr val="E5CA72"/>
            </a:solidFill>
            <a:ln w="0">
              <a:solidFill>
                <a:srgbClr val="000000"/>
              </a:solidFill>
              <a:prstDash val="solid"/>
              <a:round/>
            </a:ln>
          </p:spPr>
          <p:txBody>
            <a:bodyPr/>
            <a:lstStyle/>
            <a:p>
              <a:endParaRPr lang="en-GB"/>
            </a:p>
          </p:txBody>
        </p:sp>
        <p:sp>
          <p:nvSpPr>
            <p:cNvPr id="49163" name="Freeform 12"/>
            <p:cNvSpPr/>
            <p:nvPr/>
          </p:nvSpPr>
          <p:spPr bwMode="auto">
            <a:xfrm>
              <a:off x="5136" y="379"/>
              <a:ext cx="32" cy="323"/>
            </a:xfrm>
            <a:custGeom>
              <a:avLst/>
              <a:gdLst>
                <a:gd name="T0" fmla="*/ 0 w 96"/>
                <a:gd name="T1" fmla="*/ 0 h 970"/>
                <a:gd name="T2" fmla="*/ 0 w 96"/>
                <a:gd name="T3" fmla="*/ 0 h 970"/>
                <a:gd name="T4" fmla="*/ 0 w 96"/>
                <a:gd name="T5" fmla="*/ 0 h 970"/>
                <a:gd name="T6" fmla="*/ 0 w 96"/>
                <a:gd name="T7" fmla="*/ 0 h 970"/>
                <a:gd name="T8" fmla="*/ 0 w 96"/>
                <a:gd name="T9" fmla="*/ 0 h 970"/>
                <a:gd name="T10" fmla="*/ 0 w 96"/>
                <a:gd name="T11" fmla="*/ 0 h 970"/>
                <a:gd name="T12" fmla="*/ 0 w 96"/>
                <a:gd name="T13" fmla="*/ 0 h 970"/>
                <a:gd name="T14" fmla="*/ 0 w 96"/>
                <a:gd name="T15" fmla="*/ 0 h 970"/>
                <a:gd name="T16" fmla="*/ 0 w 96"/>
                <a:gd name="T17" fmla="*/ 0 h 970"/>
                <a:gd name="T18" fmla="*/ 0 w 96"/>
                <a:gd name="T19" fmla="*/ 0 h 970"/>
                <a:gd name="T20" fmla="*/ 0 w 96"/>
                <a:gd name="T21" fmla="*/ 0 h 970"/>
                <a:gd name="T22" fmla="*/ 0 w 96"/>
                <a:gd name="T23" fmla="*/ 0 h 970"/>
                <a:gd name="T24" fmla="*/ 0 w 96"/>
                <a:gd name="T25" fmla="*/ 0 h 970"/>
                <a:gd name="T26" fmla="*/ 0 w 96"/>
                <a:gd name="T27" fmla="*/ 0 h 970"/>
                <a:gd name="T28" fmla="*/ 0 w 96"/>
                <a:gd name="T29" fmla="*/ 0 h 970"/>
                <a:gd name="T30" fmla="*/ 0 w 96"/>
                <a:gd name="T31" fmla="*/ 0 h 970"/>
                <a:gd name="T32" fmla="*/ 0 w 96"/>
                <a:gd name="T33" fmla="*/ 0 h 970"/>
                <a:gd name="T34" fmla="*/ 0 w 96"/>
                <a:gd name="T35" fmla="*/ 0 h 970"/>
                <a:gd name="T36" fmla="*/ 0 w 96"/>
                <a:gd name="T37" fmla="*/ 0 h 9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6" h="970">
                  <a:moveTo>
                    <a:pt x="0" y="0"/>
                  </a:moveTo>
                  <a:lnTo>
                    <a:pt x="0" y="0"/>
                  </a:lnTo>
                  <a:lnTo>
                    <a:pt x="6" y="60"/>
                  </a:lnTo>
                  <a:lnTo>
                    <a:pt x="12" y="121"/>
                  </a:lnTo>
                  <a:lnTo>
                    <a:pt x="19" y="182"/>
                  </a:lnTo>
                  <a:lnTo>
                    <a:pt x="25" y="243"/>
                  </a:lnTo>
                  <a:lnTo>
                    <a:pt x="31" y="303"/>
                  </a:lnTo>
                  <a:lnTo>
                    <a:pt x="37" y="364"/>
                  </a:lnTo>
                  <a:lnTo>
                    <a:pt x="43" y="424"/>
                  </a:lnTo>
                  <a:lnTo>
                    <a:pt x="50" y="484"/>
                  </a:lnTo>
                  <a:lnTo>
                    <a:pt x="56" y="545"/>
                  </a:lnTo>
                  <a:lnTo>
                    <a:pt x="61" y="606"/>
                  </a:lnTo>
                  <a:lnTo>
                    <a:pt x="67" y="667"/>
                  </a:lnTo>
                  <a:lnTo>
                    <a:pt x="72" y="727"/>
                  </a:lnTo>
                  <a:lnTo>
                    <a:pt x="79" y="788"/>
                  </a:lnTo>
                  <a:lnTo>
                    <a:pt x="84" y="849"/>
                  </a:lnTo>
                  <a:lnTo>
                    <a:pt x="90" y="910"/>
                  </a:lnTo>
                  <a:lnTo>
                    <a:pt x="96" y="970"/>
                  </a:lnTo>
                </a:path>
              </a:pathLst>
            </a:custGeom>
            <a:solidFill>
              <a:srgbClr val="E5CA72"/>
            </a:solidFill>
            <a:ln w="0">
              <a:solidFill>
                <a:srgbClr val="000000"/>
              </a:solidFill>
              <a:prstDash val="solid"/>
              <a:round/>
            </a:ln>
          </p:spPr>
          <p:txBody>
            <a:bodyPr/>
            <a:lstStyle/>
            <a:p>
              <a:endParaRPr lang="en-GB"/>
            </a:p>
          </p:txBody>
        </p:sp>
        <p:sp>
          <p:nvSpPr>
            <p:cNvPr id="49164" name="Freeform 13"/>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842">
                  <a:moveTo>
                    <a:pt x="0" y="0"/>
                  </a:move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65" name="Freeform 14"/>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w 85"/>
                <a:gd name="T37" fmla="*/ 0 h 8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5" h="842">
                  <a:moveTo>
                    <a:pt x="0" y="0"/>
                  </a:moveTo>
                  <a:lnTo>
                    <a:pt x="0" y="0"/>
                  </a:ln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path>
              </a:pathLst>
            </a:custGeom>
            <a:solidFill>
              <a:srgbClr val="E5CA72"/>
            </a:solidFill>
            <a:ln w="0">
              <a:solidFill>
                <a:srgbClr val="000000"/>
              </a:solidFill>
              <a:prstDash val="solid"/>
              <a:round/>
            </a:ln>
          </p:spPr>
          <p:txBody>
            <a:bodyPr/>
            <a:lstStyle/>
            <a:p>
              <a:endParaRPr lang="en-GB"/>
            </a:p>
          </p:txBody>
        </p:sp>
        <p:sp>
          <p:nvSpPr>
            <p:cNvPr id="49166" name="Freeform 15"/>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 h="742">
                  <a:moveTo>
                    <a:pt x="0" y="0"/>
                  </a:move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67" name="Freeform 16"/>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w 75"/>
                <a:gd name="T37" fmla="*/ 0 h 7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5" h="742">
                  <a:moveTo>
                    <a:pt x="0" y="0"/>
                  </a:moveTo>
                  <a:lnTo>
                    <a:pt x="0" y="0"/>
                  </a:ln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path>
              </a:pathLst>
            </a:custGeom>
            <a:solidFill>
              <a:srgbClr val="E5CA72"/>
            </a:solidFill>
            <a:ln w="0">
              <a:solidFill>
                <a:srgbClr val="000000"/>
              </a:solidFill>
              <a:prstDash val="solid"/>
              <a:round/>
            </a:ln>
          </p:spPr>
          <p:txBody>
            <a:bodyPr/>
            <a:lstStyle/>
            <a:p>
              <a:endParaRPr lang="en-GB"/>
            </a:p>
          </p:txBody>
        </p:sp>
        <p:sp>
          <p:nvSpPr>
            <p:cNvPr id="49168" name="Freeform 17"/>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7" h="662">
                  <a:moveTo>
                    <a:pt x="0" y="0"/>
                  </a:move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69" name="Freeform 18"/>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w 67"/>
                <a:gd name="T37" fmla="*/ 0 h 6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662">
                  <a:moveTo>
                    <a:pt x="0" y="0"/>
                  </a:moveTo>
                  <a:lnTo>
                    <a:pt x="0" y="0"/>
                  </a:ln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path>
              </a:pathLst>
            </a:custGeom>
            <a:solidFill>
              <a:srgbClr val="E5CA72"/>
            </a:solidFill>
            <a:ln w="0">
              <a:solidFill>
                <a:srgbClr val="000000"/>
              </a:solidFill>
              <a:prstDash val="solid"/>
              <a:round/>
            </a:ln>
          </p:spPr>
          <p:txBody>
            <a:bodyPr/>
            <a:lstStyle/>
            <a:p>
              <a:endParaRPr lang="en-GB"/>
            </a:p>
          </p:txBody>
        </p:sp>
        <p:sp>
          <p:nvSpPr>
            <p:cNvPr id="49170" name="Freeform 19"/>
            <p:cNvSpPr/>
            <p:nvPr/>
          </p:nvSpPr>
          <p:spPr bwMode="auto">
            <a:xfrm>
              <a:off x="6043" y="345"/>
              <a:ext cx="19" cy="183"/>
            </a:xfrm>
            <a:custGeom>
              <a:avLst/>
              <a:gdLst>
                <a:gd name="T0" fmla="*/ 0 w 57"/>
                <a:gd name="T1" fmla="*/ 0 h 547"/>
                <a:gd name="T2" fmla="*/ 0 w 57"/>
                <a:gd name="T3" fmla="*/ 0 h 547"/>
                <a:gd name="T4" fmla="*/ 0 w 57"/>
                <a:gd name="T5" fmla="*/ 0 h 547"/>
                <a:gd name="T6" fmla="*/ 0 w 57"/>
                <a:gd name="T7" fmla="*/ 0 h 547"/>
                <a:gd name="T8" fmla="*/ 0 w 57"/>
                <a:gd name="T9" fmla="*/ 0 h 547"/>
                <a:gd name="T10" fmla="*/ 0 w 57"/>
                <a:gd name="T11" fmla="*/ 0 h 547"/>
                <a:gd name="T12" fmla="*/ 0 w 57"/>
                <a:gd name="T13" fmla="*/ 0 h 547"/>
                <a:gd name="T14" fmla="*/ 0 w 57"/>
                <a:gd name="T15" fmla="*/ 0 h 547"/>
                <a:gd name="T16" fmla="*/ 0 w 57"/>
                <a:gd name="T17" fmla="*/ 0 h 547"/>
                <a:gd name="T18" fmla="*/ 0 w 57"/>
                <a:gd name="T19" fmla="*/ 0 h 547"/>
                <a:gd name="T20" fmla="*/ 0 w 57"/>
                <a:gd name="T21" fmla="*/ 0 h 5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547">
                  <a:moveTo>
                    <a:pt x="0" y="0"/>
                  </a:moveTo>
                  <a:lnTo>
                    <a:pt x="0" y="0"/>
                  </a:lnTo>
                  <a:lnTo>
                    <a:pt x="7" y="69"/>
                  </a:lnTo>
                  <a:lnTo>
                    <a:pt x="16" y="137"/>
                  </a:lnTo>
                  <a:lnTo>
                    <a:pt x="23" y="206"/>
                  </a:lnTo>
                  <a:lnTo>
                    <a:pt x="30" y="275"/>
                  </a:lnTo>
                  <a:lnTo>
                    <a:pt x="37" y="343"/>
                  </a:lnTo>
                  <a:lnTo>
                    <a:pt x="43" y="411"/>
                  </a:lnTo>
                  <a:lnTo>
                    <a:pt x="50" y="478"/>
                  </a:lnTo>
                  <a:lnTo>
                    <a:pt x="57" y="547"/>
                  </a:lnTo>
                </a:path>
              </a:pathLst>
            </a:custGeom>
            <a:solidFill>
              <a:srgbClr val="E5CA72"/>
            </a:solidFill>
            <a:ln w="0">
              <a:solidFill>
                <a:srgbClr val="000000"/>
              </a:solidFill>
              <a:prstDash val="solid"/>
              <a:round/>
            </a:ln>
          </p:spPr>
          <p:txBody>
            <a:bodyPr/>
            <a:lstStyle/>
            <a:p>
              <a:endParaRPr lang="en-GB"/>
            </a:p>
          </p:txBody>
        </p:sp>
        <p:sp>
          <p:nvSpPr>
            <p:cNvPr id="49171" name="Freeform 20"/>
            <p:cNvSpPr/>
            <p:nvPr/>
          </p:nvSpPr>
          <p:spPr bwMode="auto">
            <a:xfrm>
              <a:off x="6137" y="340"/>
              <a:ext cx="18" cy="168"/>
            </a:xfrm>
            <a:custGeom>
              <a:avLst/>
              <a:gdLst>
                <a:gd name="T0" fmla="*/ 0 w 53"/>
                <a:gd name="T1" fmla="*/ 0 h 503"/>
                <a:gd name="T2" fmla="*/ 0 w 53"/>
                <a:gd name="T3" fmla="*/ 0 h 503"/>
                <a:gd name="T4" fmla="*/ 0 w 53"/>
                <a:gd name="T5" fmla="*/ 0 h 503"/>
                <a:gd name="T6" fmla="*/ 0 w 53"/>
                <a:gd name="T7" fmla="*/ 0 h 503"/>
                <a:gd name="T8" fmla="*/ 0 w 53"/>
                <a:gd name="T9" fmla="*/ 0 h 503"/>
                <a:gd name="T10" fmla="*/ 0 w 53"/>
                <a:gd name="T11" fmla="*/ 0 h 503"/>
                <a:gd name="T12" fmla="*/ 0 w 53"/>
                <a:gd name="T13" fmla="*/ 0 h 503"/>
                <a:gd name="T14" fmla="*/ 0 w 53"/>
                <a:gd name="T15" fmla="*/ 0 h 503"/>
                <a:gd name="T16" fmla="*/ 0 w 53"/>
                <a:gd name="T17" fmla="*/ 0 h 503"/>
                <a:gd name="T18" fmla="*/ 0 w 53"/>
                <a:gd name="T19" fmla="*/ 0 h 503"/>
                <a:gd name="T20" fmla="*/ 0 w 53"/>
                <a:gd name="T21" fmla="*/ 0 h 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 h="503">
                  <a:moveTo>
                    <a:pt x="0" y="0"/>
                  </a:moveTo>
                  <a:lnTo>
                    <a:pt x="0" y="0"/>
                  </a:lnTo>
                  <a:lnTo>
                    <a:pt x="8" y="63"/>
                  </a:lnTo>
                  <a:lnTo>
                    <a:pt x="15" y="126"/>
                  </a:lnTo>
                  <a:lnTo>
                    <a:pt x="21" y="189"/>
                  </a:lnTo>
                  <a:lnTo>
                    <a:pt x="27" y="252"/>
                  </a:lnTo>
                  <a:lnTo>
                    <a:pt x="34" y="314"/>
                  </a:lnTo>
                  <a:lnTo>
                    <a:pt x="40" y="377"/>
                  </a:lnTo>
                  <a:lnTo>
                    <a:pt x="46" y="440"/>
                  </a:lnTo>
                  <a:lnTo>
                    <a:pt x="53" y="503"/>
                  </a:lnTo>
                </a:path>
              </a:pathLst>
            </a:custGeom>
            <a:solidFill>
              <a:srgbClr val="E5CA72"/>
            </a:solidFill>
            <a:ln w="0">
              <a:solidFill>
                <a:srgbClr val="000000"/>
              </a:solidFill>
              <a:prstDash val="solid"/>
              <a:round/>
            </a:ln>
          </p:spPr>
          <p:txBody>
            <a:bodyPr/>
            <a:lstStyle/>
            <a:p>
              <a:endParaRPr lang="en-GB"/>
            </a:p>
          </p:txBody>
        </p:sp>
        <p:sp>
          <p:nvSpPr>
            <p:cNvPr id="49172" name="Freeform 21"/>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73" name="Freeform 22"/>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path>
              </a:pathLst>
            </a:custGeom>
            <a:solidFill>
              <a:srgbClr val="E5CA72"/>
            </a:solidFill>
            <a:ln w="0">
              <a:solidFill>
                <a:srgbClr val="000000"/>
              </a:solidFill>
              <a:prstDash val="solid"/>
              <a:round/>
            </a:ln>
          </p:spPr>
          <p:txBody>
            <a:bodyPr/>
            <a:lstStyle/>
            <a:p>
              <a:endParaRPr lang="en-GB"/>
            </a:p>
          </p:txBody>
        </p:sp>
        <p:sp>
          <p:nvSpPr>
            <p:cNvPr id="49174" name="Freeform 23"/>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3" h="1147">
                  <a:moveTo>
                    <a:pt x="0" y="0"/>
                  </a:move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75" name="Freeform 24"/>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w 113"/>
                <a:gd name="T37" fmla="*/ 0 h 1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1147">
                  <a:moveTo>
                    <a:pt x="0" y="0"/>
                  </a:moveTo>
                  <a:lnTo>
                    <a:pt x="0" y="0"/>
                  </a:ln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path>
              </a:pathLst>
            </a:custGeom>
            <a:solidFill>
              <a:srgbClr val="E5CA72"/>
            </a:solidFill>
            <a:ln w="0">
              <a:solidFill>
                <a:srgbClr val="000000"/>
              </a:solidFill>
              <a:prstDash val="solid"/>
              <a:round/>
            </a:ln>
          </p:spPr>
          <p:txBody>
            <a:bodyPr/>
            <a:lstStyle/>
            <a:p>
              <a:endParaRPr lang="en-GB"/>
            </a:p>
          </p:txBody>
        </p:sp>
        <p:sp>
          <p:nvSpPr>
            <p:cNvPr id="49176" name="Freeform 25"/>
            <p:cNvSpPr/>
            <p:nvPr/>
          </p:nvSpPr>
          <p:spPr bwMode="auto">
            <a:xfrm>
              <a:off x="5930" y="348"/>
              <a:ext cx="21" cy="200"/>
            </a:xfrm>
            <a:custGeom>
              <a:avLst/>
              <a:gdLst>
                <a:gd name="T0" fmla="*/ 0 w 62"/>
                <a:gd name="T1" fmla="*/ 0 h 598"/>
                <a:gd name="T2" fmla="*/ 0 w 62"/>
                <a:gd name="T3" fmla="*/ 0 h 598"/>
                <a:gd name="T4" fmla="*/ 0 w 62"/>
                <a:gd name="T5" fmla="*/ 0 h 598"/>
                <a:gd name="T6" fmla="*/ 0 w 62"/>
                <a:gd name="T7" fmla="*/ 0 h 598"/>
                <a:gd name="T8" fmla="*/ 0 w 62"/>
                <a:gd name="T9" fmla="*/ 0 h 598"/>
                <a:gd name="T10" fmla="*/ 0 w 62"/>
                <a:gd name="T11" fmla="*/ 0 h 598"/>
                <a:gd name="T12" fmla="*/ 0 w 62"/>
                <a:gd name="T13" fmla="*/ 0 h 598"/>
                <a:gd name="T14" fmla="*/ 0 w 62"/>
                <a:gd name="T15" fmla="*/ 0 h 598"/>
                <a:gd name="T16" fmla="*/ 0 w 62"/>
                <a:gd name="T17" fmla="*/ 0 h 598"/>
                <a:gd name="T18" fmla="*/ 0 w 62"/>
                <a:gd name="T19" fmla="*/ 0 h 598"/>
                <a:gd name="T20" fmla="*/ 0 w 62"/>
                <a:gd name="T21" fmla="*/ 0 h 598"/>
                <a:gd name="T22" fmla="*/ 0 w 62"/>
                <a:gd name="T23" fmla="*/ 0 h 598"/>
                <a:gd name="T24" fmla="*/ 0 w 62"/>
                <a:gd name="T25" fmla="*/ 0 h 598"/>
                <a:gd name="T26" fmla="*/ 0 w 62"/>
                <a:gd name="T27" fmla="*/ 0 h 598"/>
                <a:gd name="T28" fmla="*/ 0 w 62"/>
                <a:gd name="T29" fmla="*/ 0 h 5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 h="598">
                  <a:moveTo>
                    <a:pt x="0" y="0"/>
                  </a:moveTo>
                  <a:lnTo>
                    <a:pt x="0" y="0"/>
                  </a:lnTo>
                  <a:lnTo>
                    <a:pt x="4" y="37"/>
                  </a:lnTo>
                  <a:lnTo>
                    <a:pt x="8" y="74"/>
                  </a:lnTo>
                  <a:lnTo>
                    <a:pt x="12" y="112"/>
                  </a:lnTo>
                  <a:lnTo>
                    <a:pt x="16" y="149"/>
                  </a:lnTo>
                  <a:lnTo>
                    <a:pt x="20" y="187"/>
                  </a:lnTo>
                  <a:lnTo>
                    <a:pt x="24" y="224"/>
                  </a:lnTo>
                  <a:lnTo>
                    <a:pt x="28" y="263"/>
                  </a:lnTo>
                  <a:lnTo>
                    <a:pt x="32" y="300"/>
                  </a:lnTo>
                  <a:lnTo>
                    <a:pt x="39" y="374"/>
                  </a:lnTo>
                  <a:lnTo>
                    <a:pt x="46" y="449"/>
                  </a:lnTo>
                  <a:lnTo>
                    <a:pt x="54" y="524"/>
                  </a:lnTo>
                  <a:lnTo>
                    <a:pt x="62" y="598"/>
                  </a:lnTo>
                </a:path>
              </a:pathLst>
            </a:custGeom>
            <a:solidFill>
              <a:srgbClr val="E5CA72"/>
            </a:solidFill>
            <a:ln w="0">
              <a:solidFill>
                <a:srgbClr val="000000"/>
              </a:solidFill>
              <a:prstDash val="solid"/>
              <a:round/>
            </a:ln>
          </p:spPr>
          <p:txBody>
            <a:bodyPr/>
            <a:lstStyle/>
            <a:p>
              <a:endParaRPr lang="en-GB"/>
            </a:p>
          </p:txBody>
        </p:sp>
        <p:sp>
          <p:nvSpPr>
            <p:cNvPr id="49177" name="Freeform 26"/>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467">
                  <a:moveTo>
                    <a:pt x="0" y="0"/>
                  </a:moveTo>
                  <a:lnTo>
                    <a:pt x="6" y="59"/>
                  </a:lnTo>
                  <a:lnTo>
                    <a:pt x="12" y="117"/>
                  </a:lnTo>
                  <a:lnTo>
                    <a:pt x="18" y="176"/>
                  </a:lnTo>
                  <a:lnTo>
                    <a:pt x="25" y="235"/>
                  </a:lnTo>
                  <a:lnTo>
                    <a:pt x="30" y="292"/>
                  </a:lnTo>
                  <a:lnTo>
                    <a:pt x="35" y="351"/>
                  </a:lnTo>
                  <a:lnTo>
                    <a:pt x="41" y="409"/>
                  </a:lnTo>
                  <a:lnTo>
                    <a:pt x="47" y="4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78" name="Freeform 27"/>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w 47"/>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467">
                  <a:moveTo>
                    <a:pt x="0" y="0"/>
                  </a:moveTo>
                  <a:lnTo>
                    <a:pt x="0" y="0"/>
                  </a:lnTo>
                  <a:lnTo>
                    <a:pt x="6" y="59"/>
                  </a:lnTo>
                  <a:lnTo>
                    <a:pt x="12" y="117"/>
                  </a:lnTo>
                  <a:lnTo>
                    <a:pt x="18" y="176"/>
                  </a:lnTo>
                  <a:lnTo>
                    <a:pt x="25" y="235"/>
                  </a:lnTo>
                  <a:lnTo>
                    <a:pt x="30" y="292"/>
                  </a:lnTo>
                  <a:lnTo>
                    <a:pt x="35" y="351"/>
                  </a:lnTo>
                  <a:lnTo>
                    <a:pt x="41" y="409"/>
                  </a:lnTo>
                  <a:lnTo>
                    <a:pt x="47" y="467"/>
                  </a:lnTo>
                </a:path>
              </a:pathLst>
            </a:custGeom>
            <a:solidFill>
              <a:srgbClr val="E5CA72"/>
            </a:solidFill>
            <a:ln w="0">
              <a:solidFill>
                <a:srgbClr val="000000"/>
              </a:solidFill>
              <a:prstDash val="solid"/>
              <a:round/>
            </a:ln>
          </p:spPr>
          <p:txBody>
            <a:bodyPr/>
            <a:lstStyle/>
            <a:p>
              <a:endParaRPr lang="en-GB"/>
            </a:p>
          </p:txBody>
        </p:sp>
        <p:sp>
          <p:nvSpPr>
            <p:cNvPr id="49179" name="Freeform 28"/>
            <p:cNvSpPr/>
            <p:nvPr/>
          </p:nvSpPr>
          <p:spPr bwMode="auto">
            <a:xfrm>
              <a:off x="3819" y="425"/>
              <a:ext cx="25" cy="251"/>
            </a:xfrm>
            <a:custGeom>
              <a:avLst/>
              <a:gdLst>
                <a:gd name="T0" fmla="*/ 0 w 76"/>
                <a:gd name="T1" fmla="*/ 0 h 753"/>
                <a:gd name="T2" fmla="*/ 0 w 76"/>
                <a:gd name="T3" fmla="*/ 0 h 753"/>
                <a:gd name="T4" fmla="*/ 0 w 76"/>
                <a:gd name="T5" fmla="*/ 0 h 753"/>
                <a:gd name="T6" fmla="*/ 0 w 76"/>
                <a:gd name="T7" fmla="*/ 0 h 753"/>
                <a:gd name="T8" fmla="*/ 0 w 76"/>
                <a:gd name="T9" fmla="*/ 0 h 753"/>
                <a:gd name="T10" fmla="*/ 0 w 76"/>
                <a:gd name="T11" fmla="*/ 0 h 753"/>
                <a:gd name="T12" fmla="*/ 0 w 76"/>
                <a:gd name="T13" fmla="*/ 0 h 753"/>
                <a:gd name="T14" fmla="*/ 0 w 76"/>
                <a:gd name="T15" fmla="*/ 0 h 753"/>
                <a:gd name="T16" fmla="*/ 0 w 76"/>
                <a:gd name="T17" fmla="*/ 0 h 753"/>
                <a:gd name="T18" fmla="*/ 0 w 76"/>
                <a:gd name="T19" fmla="*/ 0 h 753"/>
                <a:gd name="T20" fmla="*/ 0 w 76"/>
                <a:gd name="T21" fmla="*/ 0 h 753"/>
                <a:gd name="T22" fmla="*/ 0 w 76"/>
                <a:gd name="T23" fmla="*/ 0 h 753"/>
                <a:gd name="T24" fmla="*/ 0 w 76"/>
                <a:gd name="T25" fmla="*/ 0 h 753"/>
                <a:gd name="T26" fmla="*/ 0 w 76"/>
                <a:gd name="T27" fmla="*/ 0 h 753"/>
                <a:gd name="T28" fmla="*/ 0 w 76"/>
                <a:gd name="T29" fmla="*/ 0 h 753"/>
                <a:gd name="T30" fmla="*/ 0 w 76"/>
                <a:gd name="T31" fmla="*/ 0 h 753"/>
                <a:gd name="T32" fmla="*/ 0 w 76"/>
                <a:gd name="T33" fmla="*/ 0 h 753"/>
                <a:gd name="T34" fmla="*/ 0 w 76"/>
                <a:gd name="T35" fmla="*/ 0 h 753"/>
                <a:gd name="T36" fmla="*/ 0 w 76"/>
                <a:gd name="T37" fmla="*/ 0 h 7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753">
                  <a:moveTo>
                    <a:pt x="0" y="0"/>
                  </a:moveTo>
                  <a:lnTo>
                    <a:pt x="0" y="0"/>
                  </a:lnTo>
                  <a:lnTo>
                    <a:pt x="6" y="47"/>
                  </a:lnTo>
                  <a:lnTo>
                    <a:pt x="11" y="94"/>
                  </a:lnTo>
                  <a:lnTo>
                    <a:pt x="15" y="141"/>
                  </a:lnTo>
                  <a:lnTo>
                    <a:pt x="20" y="188"/>
                  </a:lnTo>
                  <a:lnTo>
                    <a:pt x="24" y="235"/>
                  </a:lnTo>
                  <a:lnTo>
                    <a:pt x="28" y="282"/>
                  </a:lnTo>
                  <a:lnTo>
                    <a:pt x="34" y="329"/>
                  </a:lnTo>
                  <a:lnTo>
                    <a:pt x="38" y="375"/>
                  </a:lnTo>
                  <a:lnTo>
                    <a:pt x="43" y="423"/>
                  </a:lnTo>
                  <a:lnTo>
                    <a:pt x="47" y="470"/>
                  </a:lnTo>
                  <a:lnTo>
                    <a:pt x="52" y="517"/>
                  </a:lnTo>
                  <a:lnTo>
                    <a:pt x="57" y="564"/>
                  </a:lnTo>
                  <a:lnTo>
                    <a:pt x="61" y="611"/>
                  </a:lnTo>
                  <a:lnTo>
                    <a:pt x="67" y="658"/>
                  </a:lnTo>
                  <a:lnTo>
                    <a:pt x="71" y="706"/>
                  </a:lnTo>
                  <a:lnTo>
                    <a:pt x="76" y="753"/>
                  </a:lnTo>
                </a:path>
              </a:pathLst>
            </a:custGeom>
            <a:solidFill>
              <a:srgbClr val="E5CA72"/>
            </a:solidFill>
            <a:ln w="0">
              <a:solidFill>
                <a:srgbClr val="000000"/>
              </a:solidFill>
              <a:prstDash val="solid"/>
              <a:round/>
            </a:ln>
          </p:spPr>
          <p:txBody>
            <a:bodyPr/>
            <a:lstStyle/>
            <a:p>
              <a:endParaRPr lang="en-GB"/>
            </a:p>
          </p:txBody>
        </p:sp>
        <p:sp>
          <p:nvSpPr>
            <p:cNvPr id="49180" name="Freeform 29"/>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 h="603">
                  <a:moveTo>
                    <a:pt x="0" y="0"/>
                  </a:move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81" name="Freeform 30"/>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w 60"/>
                <a:gd name="T29" fmla="*/ 0 h 6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603">
                  <a:moveTo>
                    <a:pt x="0" y="0"/>
                  </a:moveTo>
                  <a:lnTo>
                    <a:pt x="0" y="0"/>
                  </a:ln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path>
              </a:pathLst>
            </a:custGeom>
            <a:solidFill>
              <a:srgbClr val="E5CA72"/>
            </a:solidFill>
            <a:ln w="0">
              <a:solidFill>
                <a:srgbClr val="000000"/>
              </a:solidFill>
              <a:prstDash val="solid"/>
              <a:round/>
            </a:ln>
          </p:spPr>
          <p:txBody>
            <a:bodyPr/>
            <a:lstStyle/>
            <a:p>
              <a:endParaRPr lang="en-GB"/>
            </a:p>
          </p:txBody>
        </p:sp>
        <p:sp>
          <p:nvSpPr>
            <p:cNvPr id="49182" name="Freeform 31"/>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502">
                  <a:moveTo>
                    <a:pt x="0" y="0"/>
                  </a:moveTo>
                  <a:lnTo>
                    <a:pt x="6" y="63"/>
                  </a:lnTo>
                  <a:lnTo>
                    <a:pt x="12" y="126"/>
                  </a:lnTo>
                  <a:lnTo>
                    <a:pt x="18" y="189"/>
                  </a:lnTo>
                  <a:lnTo>
                    <a:pt x="24" y="251"/>
                  </a:lnTo>
                  <a:lnTo>
                    <a:pt x="30" y="313"/>
                  </a:lnTo>
                  <a:lnTo>
                    <a:pt x="37" y="376"/>
                  </a:lnTo>
                  <a:lnTo>
                    <a:pt x="44" y="439"/>
                  </a:lnTo>
                  <a:lnTo>
                    <a:pt x="51" y="50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83" name="Freeform 32"/>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w 51"/>
                <a:gd name="T21" fmla="*/ 0 h 5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02">
                  <a:moveTo>
                    <a:pt x="0" y="0"/>
                  </a:moveTo>
                  <a:lnTo>
                    <a:pt x="0" y="0"/>
                  </a:lnTo>
                  <a:lnTo>
                    <a:pt x="6" y="63"/>
                  </a:lnTo>
                  <a:lnTo>
                    <a:pt x="12" y="126"/>
                  </a:lnTo>
                  <a:lnTo>
                    <a:pt x="18" y="189"/>
                  </a:lnTo>
                  <a:lnTo>
                    <a:pt x="24" y="251"/>
                  </a:lnTo>
                  <a:lnTo>
                    <a:pt x="30" y="313"/>
                  </a:lnTo>
                  <a:lnTo>
                    <a:pt x="37" y="376"/>
                  </a:lnTo>
                  <a:lnTo>
                    <a:pt x="44" y="439"/>
                  </a:lnTo>
                  <a:lnTo>
                    <a:pt x="51" y="502"/>
                  </a:lnTo>
                </a:path>
              </a:pathLst>
            </a:custGeom>
            <a:solidFill>
              <a:srgbClr val="E5CA72"/>
            </a:solidFill>
            <a:ln w="0">
              <a:solidFill>
                <a:srgbClr val="000000"/>
              </a:solidFill>
              <a:prstDash val="solid"/>
              <a:round/>
            </a:ln>
          </p:spPr>
          <p:txBody>
            <a:bodyPr/>
            <a:lstStyle/>
            <a:p>
              <a:endParaRPr lang="en-GB"/>
            </a:p>
          </p:txBody>
        </p:sp>
        <p:sp>
          <p:nvSpPr>
            <p:cNvPr id="49184" name="Freeform 33"/>
            <p:cNvSpPr/>
            <p:nvPr/>
          </p:nvSpPr>
          <p:spPr bwMode="auto">
            <a:xfrm>
              <a:off x="5281" y="372"/>
              <a:ext cx="15" cy="144"/>
            </a:xfrm>
            <a:custGeom>
              <a:avLst/>
              <a:gdLst>
                <a:gd name="T0" fmla="*/ 0 w 43"/>
                <a:gd name="T1" fmla="*/ 0 h 431"/>
                <a:gd name="T2" fmla="*/ 0 w 43"/>
                <a:gd name="T3" fmla="*/ 0 h 431"/>
                <a:gd name="T4" fmla="*/ 0 w 43"/>
                <a:gd name="T5" fmla="*/ 0 h 431"/>
                <a:gd name="T6" fmla="*/ 0 w 43"/>
                <a:gd name="T7" fmla="*/ 0 h 431"/>
                <a:gd name="T8" fmla="*/ 0 w 43"/>
                <a:gd name="T9" fmla="*/ 0 h 431"/>
                <a:gd name="T10" fmla="*/ 0 w 43"/>
                <a:gd name="T11" fmla="*/ 0 h 431"/>
                <a:gd name="T12" fmla="*/ 0 w 43"/>
                <a:gd name="T13" fmla="*/ 0 h 431"/>
                <a:gd name="T14" fmla="*/ 0 w 43"/>
                <a:gd name="T15" fmla="*/ 0 h 431"/>
                <a:gd name="T16" fmla="*/ 0 w 43"/>
                <a:gd name="T17" fmla="*/ 0 h 431"/>
                <a:gd name="T18" fmla="*/ 0 w 43"/>
                <a:gd name="T19" fmla="*/ 0 h 431"/>
                <a:gd name="T20" fmla="*/ 0 w 43"/>
                <a:gd name="T21" fmla="*/ 0 h 4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431">
                  <a:moveTo>
                    <a:pt x="0" y="0"/>
                  </a:moveTo>
                  <a:lnTo>
                    <a:pt x="0" y="0"/>
                  </a:lnTo>
                  <a:lnTo>
                    <a:pt x="6" y="54"/>
                  </a:lnTo>
                  <a:lnTo>
                    <a:pt x="10" y="108"/>
                  </a:lnTo>
                  <a:lnTo>
                    <a:pt x="15" y="162"/>
                  </a:lnTo>
                  <a:lnTo>
                    <a:pt x="20" y="216"/>
                  </a:lnTo>
                  <a:lnTo>
                    <a:pt x="26" y="270"/>
                  </a:lnTo>
                  <a:lnTo>
                    <a:pt x="32" y="323"/>
                  </a:lnTo>
                  <a:lnTo>
                    <a:pt x="37" y="378"/>
                  </a:lnTo>
                  <a:lnTo>
                    <a:pt x="43" y="431"/>
                  </a:lnTo>
                </a:path>
              </a:pathLst>
            </a:custGeom>
            <a:solidFill>
              <a:srgbClr val="E5CA72"/>
            </a:solidFill>
            <a:ln w="0">
              <a:solidFill>
                <a:srgbClr val="000000"/>
              </a:solidFill>
              <a:prstDash val="solid"/>
              <a:round/>
            </a:ln>
          </p:spPr>
          <p:txBody>
            <a:bodyPr/>
            <a:lstStyle/>
            <a:p>
              <a:endParaRPr lang="en-GB"/>
            </a:p>
          </p:txBody>
        </p:sp>
        <p:sp>
          <p:nvSpPr>
            <p:cNvPr id="49185" name="Freeform 34"/>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 h="377">
                  <a:moveTo>
                    <a:pt x="0" y="0"/>
                  </a:moveTo>
                  <a:lnTo>
                    <a:pt x="5" y="48"/>
                  </a:lnTo>
                  <a:lnTo>
                    <a:pt x="10" y="95"/>
                  </a:lnTo>
                  <a:lnTo>
                    <a:pt x="15" y="142"/>
                  </a:lnTo>
                  <a:lnTo>
                    <a:pt x="19" y="189"/>
                  </a:lnTo>
                  <a:lnTo>
                    <a:pt x="23" y="236"/>
                  </a:lnTo>
                  <a:lnTo>
                    <a:pt x="28" y="282"/>
                  </a:lnTo>
                  <a:lnTo>
                    <a:pt x="33" y="330"/>
                  </a:lnTo>
                  <a:lnTo>
                    <a:pt x="39" y="37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86" name="Freeform 35"/>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w 39"/>
                <a:gd name="T21" fmla="*/ 0 h 3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77">
                  <a:moveTo>
                    <a:pt x="0" y="0"/>
                  </a:moveTo>
                  <a:lnTo>
                    <a:pt x="0" y="0"/>
                  </a:lnTo>
                  <a:lnTo>
                    <a:pt x="5" y="48"/>
                  </a:lnTo>
                  <a:lnTo>
                    <a:pt x="10" y="95"/>
                  </a:lnTo>
                  <a:lnTo>
                    <a:pt x="15" y="142"/>
                  </a:lnTo>
                  <a:lnTo>
                    <a:pt x="19" y="189"/>
                  </a:lnTo>
                  <a:lnTo>
                    <a:pt x="23" y="236"/>
                  </a:lnTo>
                  <a:lnTo>
                    <a:pt x="28" y="282"/>
                  </a:lnTo>
                  <a:lnTo>
                    <a:pt x="33" y="330"/>
                  </a:lnTo>
                  <a:lnTo>
                    <a:pt x="39" y="377"/>
                  </a:lnTo>
                </a:path>
              </a:pathLst>
            </a:custGeom>
            <a:solidFill>
              <a:srgbClr val="E5CA72"/>
            </a:solidFill>
            <a:ln w="0">
              <a:solidFill>
                <a:srgbClr val="000000"/>
              </a:solidFill>
              <a:prstDash val="solid"/>
              <a:round/>
            </a:ln>
          </p:spPr>
          <p:txBody>
            <a:bodyPr/>
            <a:lstStyle/>
            <a:p>
              <a:endParaRPr lang="en-GB"/>
            </a:p>
          </p:txBody>
        </p:sp>
        <p:sp>
          <p:nvSpPr>
            <p:cNvPr id="49187" name="Freeform 36"/>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34">
                  <a:moveTo>
                    <a:pt x="0" y="0"/>
                  </a:moveTo>
                  <a:lnTo>
                    <a:pt x="4" y="42"/>
                  </a:lnTo>
                  <a:lnTo>
                    <a:pt x="8" y="83"/>
                  </a:lnTo>
                  <a:lnTo>
                    <a:pt x="11" y="125"/>
                  </a:lnTo>
                  <a:lnTo>
                    <a:pt x="15" y="167"/>
                  </a:lnTo>
                  <a:lnTo>
                    <a:pt x="19" y="210"/>
                  </a:lnTo>
                  <a:lnTo>
                    <a:pt x="24" y="252"/>
                  </a:lnTo>
                  <a:lnTo>
                    <a:pt x="30" y="293"/>
                  </a:lnTo>
                  <a:lnTo>
                    <a:pt x="34" y="33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88" name="Freeform 37"/>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w 34"/>
                <a:gd name="T21" fmla="*/ 0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34">
                  <a:moveTo>
                    <a:pt x="0" y="0"/>
                  </a:moveTo>
                  <a:lnTo>
                    <a:pt x="0" y="0"/>
                  </a:lnTo>
                  <a:lnTo>
                    <a:pt x="4" y="42"/>
                  </a:lnTo>
                  <a:lnTo>
                    <a:pt x="8" y="83"/>
                  </a:lnTo>
                  <a:lnTo>
                    <a:pt x="11" y="125"/>
                  </a:lnTo>
                  <a:lnTo>
                    <a:pt x="15" y="167"/>
                  </a:lnTo>
                  <a:lnTo>
                    <a:pt x="19" y="210"/>
                  </a:lnTo>
                  <a:lnTo>
                    <a:pt x="24" y="252"/>
                  </a:lnTo>
                  <a:lnTo>
                    <a:pt x="30" y="293"/>
                  </a:lnTo>
                  <a:lnTo>
                    <a:pt x="34" y="334"/>
                  </a:lnTo>
                </a:path>
              </a:pathLst>
            </a:custGeom>
            <a:solidFill>
              <a:srgbClr val="E5CA72"/>
            </a:solidFill>
            <a:ln w="0">
              <a:solidFill>
                <a:srgbClr val="000000"/>
              </a:solidFill>
              <a:prstDash val="solid"/>
              <a:round/>
            </a:ln>
          </p:spPr>
          <p:txBody>
            <a:bodyPr/>
            <a:lstStyle/>
            <a:p>
              <a:endParaRPr lang="en-GB"/>
            </a:p>
          </p:txBody>
        </p:sp>
        <p:sp>
          <p:nvSpPr>
            <p:cNvPr id="49189" name="Freeform 38"/>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01">
                  <a:moveTo>
                    <a:pt x="0" y="0"/>
                  </a:moveTo>
                  <a:lnTo>
                    <a:pt x="4" y="38"/>
                  </a:lnTo>
                  <a:lnTo>
                    <a:pt x="7" y="76"/>
                  </a:lnTo>
                  <a:lnTo>
                    <a:pt x="11" y="113"/>
                  </a:lnTo>
                  <a:lnTo>
                    <a:pt x="14" y="151"/>
                  </a:lnTo>
                  <a:lnTo>
                    <a:pt x="19" y="189"/>
                  </a:lnTo>
                  <a:lnTo>
                    <a:pt x="23" y="226"/>
                  </a:lnTo>
                  <a:lnTo>
                    <a:pt x="27" y="264"/>
                  </a:lnTo>
                  <a:lnTo>
                    <a:pt x="31" y="3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90" name="Freeform 39"/>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w 31"/>
                <a:gd name="T21" fmla="*/ 0 h 3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01">
                  <a:moveTo>
                    <a:pt x="0" y="0"/>
                  </a:moveTo>
                  <a:lnTo>
                    <a:pt x="0" y="0"/>
                  </a:lnTo>
                  <a:lnTo>
                    <a:pt x="4" y="38"/>
                  </a:lnTo>
                  <a:lnTo>
                    <a:pt x="7" y="76"/>
                  </a:lnTo>
                  <a:lnTo>
                    <a:pt x="11" y="113"/>
                  </a:lnTo>
                  <a:lnTo>
                    <a:pt x="14" y="151"/>
                  </a:lnTo>
                  <a:lnTo>
                    <a:pt x="19" y="189"/>
                  </a:lnTo>
                  <a:lnTo>
                    <a:pt x="23" y="226"/>
                  </a:lnTo>
                  <a:lnTo>
                    <a:pt x="27" y="264"/>
                  </a:lnTo>
                  <a:lnTo>
                    <a:pt x="31" y="301"/>
                  </a:lnTo>
                </a:path>
              </a:pathLst>
            </a:custGeom>
            <a:solidFill>
              <a:srgbClr val="E5CA72"/>
            </a:solidFill>
            <a:ln w="0">
              <a:solidFill>
                <a:srgbClr val="000000"/>
              </a:solidFill>
              <a:prstDash val="solid"/>
              <a:round/>
            </a:ln>
          </p:spPr>
          <p:txBody>
            <a:bodyPr/>
            <a:lstStyle/>
            <a:p>
              <a:endParaRPr lang="en-GB"/>
            </a:p>
          </p:txBody>
        </p:sp>
        <p:sp>
          <p:nvSpPr>
            <p:cNvPr id="49191" name="Freeform 40"/>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74">
                  <a:moveTo>
                    <a:pt x="0" y="0"/>
                  </a:moveTo>
                  <a:lnTo>
                    <a:pt x="5" y="34"/>
                  </a:lnTo>
                  <a:lnTo>
                    <a:pt x="8" y="69"/>
                  </a:lnTo>
                  <a:lnTo>
                    <a:pt x="12" y="104"/>
                  </a:lnTo>
                  <a:lnTo>
                    <a:pt x="15" y="138"/>
                  </a:lnTo>
                  <a:lnTo>
                    <a:pt x="18" y="171"/>
                  </a:lnTo>
                  <a:lnTo>
                    <a:pt x="22" y="205"/>
                  </a:lnTo>
                  <a:lnTo>
                    <a:pt x="26" y="239"/>
                  </a:lnTo>
                  <a:lnTo>
                    <a:pt x="31" y="27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92" name="Freeform 41"/>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w 31"/>
                <a:gd name="T21" fmla="*/ 0 h 2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74">
                  <a:moveTo>
                    <a:pt x="0" y="0"/>
                  </a:moveTo>
                  <a:lnTo>
                    <a:pt x="0" y="0"/>
                  </a:lnTo>
                  <a:lnTo>
                    <a:pt x="5" y="34"/>
                  </a:lnTo>
                  <a:lnTo>
                    <a:pt x="8" y="69"/>
                  </a:lnTo>
                  <a:lnTo>
                    <a:pt x="12" y="104"/>
                  </a:lnTo>
                  <a:lnTo>
                    <a:pt x="15" y="138"/>
                  </a:lnTo>
                  <a:lnTo>
                    <a:pt x="18" y="171"/>
                  </a:lnTo>
                  <a:lnTo>
                    <a:pt x="22" y="205"/>
                  </a:lnTo>
                  <a:lnTo>
                    <a:pt x="26" y="239"/>
                  </a:lnTo>
                  <a:lnTo>
                    <a:pt x="31" y="274"/>
                  </a:lnTo>
                </a:path>
              </a:pathLst>
            </a:custGeom>
            <a:solidFill>
              <a:srgbClr val="E5CA72"/>
            </a:solidFill>
            <a:ln w="0">
              <a:solidFill>
                <a:srgbClr val="000000"/>
              </a:solidFill>
              <a:prstDash val="solid"/>
              <a:round/>
            </a:ln>
          </p:spPr>
          <p:txBody>
            <a:bodyPr/>
            <a:lstStyle/>
            <a:p>
              <a:endParaRPr lang="en-GB"/>
            </a:p>
          </p:txBody>
        </p:sp>
        <p:sp>
          <p:nvSpPr>
            <p:cNvPr id="49193" name="Freeform 42"/>
            <p:cNvSpPr/>
            <p:nvPr/>
          </p:nvSpPr>
          <p:spPr bwMode="auto">
            <a:xfrm>
              <a:off x="6091" y="343"/>
              <a:ext cx="8" cy="84"/>
            </a:xfrm>
            <a:custGeom>
              <a:avLst/>
              <a:gdLst>
                <a:gd name="T0" fmla="*/ 0 w 26"/>
                <a:gd name="T1" fmla="*/ 0 h 251"/>
                <a:gd name="T2" fmla="*/ 0 w 26"/>
                <a:gd name="T3" fmla="*/ 0 h 251"/>
                <a:gd name="T4" fmla="*/ 0 w 26"/>
                <a:gd name="T5" fmla="*/ 0 h 251"/>
                <a:gd name="T6" fmla="*/ 0 w 26"/>
                <a:gd name="T7" fmla="*/ 0 h 251"/>
                <a:gd name="T8" fmla="*/ 0 w 26"/>
                <a:gd name="T9" fmla="*/ 0 h 251"/>
                <a:gd name="T10" fmla="*/ 0 w 26"/>
                <a:gd name="T11" fmla="*/ 0 h 251"/>
                <a:gd name="T12" fmla="*/ 0 w 26"/>
                <a:gd name="T13" fmla="*/ 0 h 251"/>
                <a:gd name="T14" fmla="*/ 0 w 26"/>
                <a:gd name="T15" fmla="*/ 0 h 251"/>
                <a:gd name="T16" fmla="*/ 0 w 26"/>
                <a:gd name="T17" fmla="*/ 0 h 251"/>
                <a:gd name="T18" fmla="*/ 0 w 26"/>
                <a:gd name="T19" fmla="*/ 0 h 251"/>
                <a:gd name="T20" fmla="*/ 0 w 26"/>
                <a:gd name="T21" fmla="*/ 0 h 2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51">
                  <a:moveTo>
                    <a:pt x="0" y="0"/>
                  </a:moveTo>
                  <a:lnTo>
                    <a:pt x="0" y="0"/>
                  </a:lnTo>
                  <a:lnTo>
                    <a:pt x="3" y="30"/>
                  </a:lnTo>
                  <a:lnTo>
                    <a:pt x="7" y="62"/>
                  </a:lnTo>
                  <a:lnTo>
                    <a:pt x="10" y="94"/>
                  </a:lnTo>
                  <a:lnTo>
                    <a:pt x="13" y="125"/>
                  </a:lnTo>
                  <a:lnTo>
                    <a:pt x="16" y="156"/>
                  </a:lnTo>
                  <a:lnTo>
                    <a:pt x="20" y="188"/>
                  </a:lnTo>
                  <a:lnTo>
                    <a:pt x="23" y="219"/>
                  </a:lnTo>
                  <a:lnTo>
                    <a:pt x="26" y="251"/>
                  </a:lnTo>
                </a:path>
              </a:pathLst>
            </a:custGeom>
            <a:solidFill>
              <a:srgbClr val="E5CA72"/>
            </a:solidFill>
            <a:ln w="0">
              <a:solidFill>
                <a:srgbClr val="000000"/>
              </a:solidFill>
              <a:prstDash val="solid"/>
              <a:round/>
            </a:ln>
          </p:spPr>
          <p:txBody>
            <a:bodyPr/>
            <a:lstStyle/>
            <a:p>
              <a:endParaRPr lang="en-GB"/>
            </a:p>
          </p:txBody>
        </p:sp>
        <p:sp>
          <p:nvSpPr>
            <p:cNvPr id="49194" name="Freeform 43"/>
            <p:cNvSpPr/>
            <p:nvPr/>
          </p:nvSpPr>
          <p:spPr bwMode="auto">
            <a:xfrm>
              <a:off x="6178" y="338"/>
              <a:ext cx="8" cy="77"/>
            </a:xfrm>
            <a:custGeom>
              <a:avLst/>
              <a:gdLst>
                <a:gd name="T0" fmla="*/ 0 w 25"/>
                <a:gd name="T1" fmla="*/ 0 h 233"/>
                <a:gd name="T2" fmla="*/ 0 w 25"/>
                <a:gd name="T3" fmla="*/ 0 h 233"/>
                <a:gd name="T4" fmla="*/ 0 w 25"/>
                <a:gd name="T5" fmla="*/ 0 h 233"/>
                <a:gd name="T6" fmla="*/ 0 w 25"/>
                <a:gd name="T7" fmla="*/ 0 h 233"/>
                <a:gd name="T8" fmla="*/ 0 w 25"/>
                <a:gd name="T9" fmla="*/ 0 h 233"/>
                <a:gd name="T10" fmla="*/ 0 w 25"/>
                <a:gd name="T11" fmla="*/ 0 h 233"/>
                <a:gd name="T12" fmla="*/ 0 w 25"/>
                <a:gd name="T13" fmla="*/ 0 h 233"/>
                <a:gd name="T14" fmla="*/ 0 w 25"/>
                <a:gd name="T15" fmla="*/ 0 h 233"/>
                <a:gd name="T16" fmla="*/ 0 w 25"/>
                <a:gd name="T17" fmla="*/ 0 h 233"/>
                <a:gd name="T18" fmla="*/ 0 w 25"/>
                <a:gd name="T19" fmla="*/ 0 h 233"/>
                <a:gd name="T20" fmla="*/ 0 w 25"/>
                <a:gd name="T21" fmla="*/ 0 h 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 h="233">
                  <a:moveTo>
                    <a:pt x="0" y="0"/>
                  </a:moveTo>
                  <a:lnTo>
                    <a:pt x="0" y="0"/>
                  </a:lnTo>
                  <a:lnTo>
                    <a:pt x="3" y="29"/>
                  </a:lnTo>
                  <a:lnTo>
                    <a:pt x="6" y="59"/>
                  </a:lnTo>
                  <a:lnTo>
                    <a:pt x="8" y="88"/>
                  </a:lnTo>
                  <a:lnTo>
                    <a:pt x="11" y="116"/>
                  </a:lnTo>
                  <a:lnTo>
                    <a:pt x="14" y="145"/>
                  </a:lnTo>
                  <a:lnTo>
                    <a:pt x="18" y="174"/>
                  </a:lnTo>
                  <a:lnTo>
                    <a:pt x="21" y="204"/>
                  </a:lnTo>
                  <a:lnTo>
                    <a:pt x="25" y="233"/>
                  </a:lnTo>
                </a:path>
              </a:pathLst>
            </a:custGeom>
            <a:solidFill>
              <a:srgbClr val="E5CA72"/>
            </a:solidFill>
            <a:ln w="0">
              <a:solidFill>
                <a:srgbClr val="000000"/>
              </a:solidFill>
              <a:prstDash val="solid"/>
              <a:round/>
            </a:ln>
          </p:spPr>
          <p:txBody>
            <a:bodyPr/>
            <a:lstStyle/>
            <a:p>
              <a:endParaRPr lang="en-GB"/>
            </a:p>
          </p:txBody>
        </p:sp>
        <p:sp>
          <p:nvSpPr>
            <p:cNvPr id="49195" name="Freeform 44"/>
            <p:cNvSpPr/>
            <p:nvPr/>
          </p:nvSpPr>
          <p:spPr bwMode="auto">
            <a:xfrm>
              <a:off x="4025" y="419"/>
              <a:ext cx="23" cy="236"/>
            </a:xfrm>
            <a:custGeom>
              <a:avLst/>
              <a:gdLst>
                <a:gd name="T0" fmla="*/ 0 w 71"/>
                <a:gd name="T1" fmla="*/ 0 h 708"/>
                <a:gd name="T2" fmla="*/ 0 w 71"/>
                <a:gd name="T3" fmla="*/ 0 h 708"/>
                <a:gd name="T4" fmla="*/ 0 w 71"/>
                <a:gd name="T5" fmla="*/ 0 h 708"/>
                <a:gd name="T6" fmla="*/ 0 w 71"/>
                <a:gd name="T7" fmla="*/ 0 h 708"/>
                <a:gd name="T8" fmla="*/ 0 w 71"/>
                <a:gd name="T9" fmla="*/ 0 h 708"/>
                <a:gd name="T10" fmla="*/ 0 w 71"/>
                <a:gd name="T11" fmla="*/ 0 h 708"/>
                <a:gd name="T12" fmla="*/ 0 w 71"/>
                <a:gd name="T13" fmla="*/ 0 h 708"/>
                <a:gd name="T14" fmla="*/ 0 w 71"/>
                <a:gd name="T15" fmla="*/ 0 h 708"/>
                <a:gd name="T16" fmla="*/ 0 w 71"/>
                <a:gd name="T17" fmla="*/ 0 h 708"/>
                <a:gd name="T18" fmla="*/ 0 w 71"/>
                <a:gd name="T19" fmla="*/ 0 h 708"/>
                <a:gd name="T20" fmla="*/ 0 w 71"/>
                <a:gd name="T21" fmla="*/ 0 h 708"/>
                <a:gd name="T22" fmla="*/ 0 w 71"/>
                <a:gd name="T23" fmla="*/ 0 h 708"/>
                <a:gd name="T24" fmla="*/ 0 w 71"/>
                <a:gd name="T25" fmla="*/ 0 h 708"/>
                <a:gd name="T26" fmla="*/ 0 w 71"/>
                <a:gd name="T27" fmla="*/ 0 h 708"/>
                <a:gd name="T28" fmla="*/ 0 w 71"/>
                <a:gd name="T29" fmla="*/ 0 h 708"/>
                <a:gd name="T30" fmla="*/ 0 w 71"/>
                <a:gd name="T31" fmla="*/ 0 h 708"/>
                <a:gd name="T32" fmla="*/ 0 w 71"/>
                <a:gd name="T33" fmla="*/ 0 h 708"/>
                <a:gd name="T34" fmla="*/ 0 w 71"/>
                <a:gd name="T35" fmla="*/ 0 h 708"/>
                <a:gd name="T36" fmla="*/ 0 w 71"/>
                <a:gd name="T37" fmla="*/ 0 h 7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 h="708">
                  <a:moveTo>
                    <a:pt x="0" y="0"/>
                  </a:moveTo>
                  <a:lnTo>
                    <a:pt x="0" y="0"/>
                  </a:lnTo>
                  <a:lnTo>
                    <a:pt x="4" y="44"/>
                  </a:lnTo>
                  <a:lnTo>
                    <a:pt x="9" y="89"/>
                  </a:lnTo>
                  <a:lnTo>
                    <a:pt x="13" y="133"/>
                  </a:lnTo>
                  <a:lnTo>
                    <a:pt x="17" y="177"/>
                  </a:lnTo>
                  <a:lnTo>
                    <a:pt x="21" y="221"/>
                  </a:lnTo>
                  <a:lnTo>
                    <a:pt x="25" y="266"/>
                  </a:lnTo>
                  <a:lnTo>
                    <a:pt x="29" y="310"/>
                  </a:lnTo>
                  <a:lnTo>
                    <a:pt x="33" y="354"/>
                  </a:lnTo>
                  <a:lnTo>
                    <a:pt x="38" y="398"/>
                  </a:lnTo>
                  <a:lnTo>
                    <a:pt x="43" y="443"/>
                  </a:lnTo>
                  <a:lnTo>
                    <a:pt x="47" y="487"/>
                  </a:lnTo>
                  <a:lnTo>
                    <a:pt x="52" y="531"/>
                  </a:lnTo>
                  <a:lnTo>
                    <a:pt x="57" y="576"/>
                  </a:lnTo>
                  <a:lnTo>
                    <a:pt x="61" y="620"/>
                  </a:lnTo>
                  <a:lnTo>
                    <a:pt x="67" y="664"/>
                  </a:lnTo>
                  <a:lnTo>
                    <a:pt x="71" y="708"/>
                  </a:lnTo>
                </a:path>
              </a:pathLst>
            </a:custGeom>
            <a:solidFill>
              <a:srgbClr val="E5CA72"/>
            </a:solidFill>
            <a:ln w="0">
              <a:solidFill>
                <a:srgbClr val="000000"/>
              </a:solidFill>
              <a:prstDash val="solid"/>
              <a:round/>
            </a:ln>
          </p:spPr>
          <p:txBody>
            <a:bodyPr/>
            <a:lstStyle/>
            <a:p>
              <a:endParaRPr lang="en-GB"/>
            </a:p>
          </p:txBody>
        </p:sp>
        <p:sp>
          <p:nvSpPr>
            <p:cNvPr id="49196" name="Freeform 45"/>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573">
                  <a:moveTo>
                    <a:pt x="0" y="0"/>
                  </a:moveTo>
                  <a:lnTo>
                    <a:pt x="8" y="71"/>
                  </a:lnTo>
                  <a:lnTo>
                    <a:pt x="15" y="142"/>
                  </a:lnTo>
                  <a:lnTo>
                    <a:pt x="22" y="214"/>
                  </a:lnTo>
                  <a:lnTo>
                    <a:pt x="28" y="285"/>
                  </a:lnTo>
                  <a:lnTo>
                    <a:pt x="36" y="357"/>
                  </a:lnTo>
                  <a:lnTo>
                    <a:pt x="43" y="429"/>
                  </a:lnTo>
                  <a:lnTo>
                    <a:pt x="50" y="501"/>
                  </a:lnTo>
                  <a:lnTo>
                    <a:pt x="56" y="57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97" name="Freeform 46"/>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w 56"/>
                <a:gd name="T21" fmla="*/ 0 h 5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573">
                  <a:moveTo>
                    <a:pt x="0" y="0"/>
                  </a:moveTo>
                  <a:lnTo>
                    <a:pt x="0" y="0"/>
                  </a:lnTo>
                  <a:lnTo>
                    <a:pt x="8" y="71"/>
                  </a:lnTo>
                  <a:lnTo>
                    <a:pt x="15" y="142"/>
                  </a:lnTo>
                  <a:lnTo>
                    <a:pt x="22" y="214"/>
                  </a:lnTo>
                  <a:lnTo>
                    <a:pt x="28" y="285"/>
                  </a:lnTo>
                  <a:lnTo>
                    <a:pt x="36" y="357"/>
                  </a:lnTo>
                  <a:lnTo>
                    <a:pt x="43" y="429"/>
                  </a:lnTo>
                  <a:lnTo>
                    <a:pt x="50" y="501"/>
                  </a:lnTo>
                  <a:lnTo>
                    <a:pt x="56" y="573"/>
                  </a:lnTo>
                </a:path>
              </a:pathLst>
            </a:custGeom>
            <a:solidFill>
              <a:srgbClr val="E5CA72"/>
            </a:solidFill>
            <a:ln w="0">
              <a:solidFill>
                <a:srgbClr val="000000"/>
              </a:solidFill>
              <a:prstDash val="solid"/>
              <a:round/>
            </a:ln>
          </p:spPr>
          <p:txBody>
            <a:bodyPr/>
            <a:lstStyle/>
            <a:p>
              <a:endParaRPr lang="en-GB"/>
            </a:p>
          </p:txBody>
        </p:sp>
        <p:sp>
          <p:nvSpPr>
            <p:cNvPr id="49198" name="Freeform 47"/>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82">
                  <a:moveTo>
                    <a:pt x="0" y="0"/>
                  </a:moveTo>
                  <a:lnTo>
                    <a:pt x="7" y="60"/>
                  </a:lnTo>
                  <a:lnTo>
                    <a:pt x="13" y="120"/>
                  </a:lnTo>
                  <a:lnTo>
                    <a:pt x="18" y="180"/>
                  </a:lnTo>
                  <a:lnTo>
                    <a:pt x="24" y="241"/>
                  </a:lnTo>
                  <a:lnTo>
                    <a:pt x="29" y="301"/>
                  </a:lnTo>
                  <a:lnTo>
                    <a:pt x="36" y="360"/>
                  </a:lnTo>
                  <a:lnTo>
                    <a:pt x="42" y="421"/>
                  </a:lnTo>
                  <a:lnTo>
                    <a:pt x="48" y="48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199" name="Freeform 48"/>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w 48"/>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 h="482">
                  <a:moveTo>
                    <a:pt x="0" y="0"/>
                  </a:moveTo>
                  <a:lnTo>
                    <a:pt x="0" y="0"/>
                  </a:lnTo>
                  <a:lnTo>
                    <a:pt x="7" y="60"/>
                  </a:lnTo>
                  <a:lnTo>
                    <a:pt x="13" y="120"/>
                  </a:lnTo>
                  <a:lnTo>
                    <a:pt x="18" y="180"/>
                  </a:lnTo>
                  <a:lnTo>
                    <a:pt x="24" y="241"/>
                  </a:lnTo>
                  <a:lnTo>
                    <a:pt x="29" y="301"/>
                  </a:lnTo>
                  <a:lnTo>
                    <a:pt x="36" y="360"/>
                  </a:lnTo>
                  <a:lnTo>
                    <a:pt x="42" y="421"/>
                  </a:lnTo>
                  <a:lnTo>
                    <a:pt x="48" y="482"/>
                  </a:lnTo>
                </a:path>
              </a:pathLst>
            </a:custGeom>
            <a:solidFill>
              <a:srgbClr val="E5CA72"/>
            </a:solidFill>
            <a:ln w="0">
              <a:solidFill>
                <a:srgbClr val="000000"/>
              </a:solidFill>
              <a:prstDash val="solid"/>
              <a:round/>
            </a:ln>
          </p:spPr>
          <p:txBody>
            <a:bodyPr/>
            <a:lstStyle/>
            <a:p>
              <a:endParaRPr lang="en-GB"/>
            </a:p>
          </p:txBody>
        </p:sp>
        <p:sp>
          <p:nvSpPr>
            <p:cNvPr id="49200" name="Freeform 49"/>
            <p:cNvSpPr/>
            <p:nvPr/>
          </p:nvSpPr>
          <p:spPr bwMode="auto">
            <a:xfrm>
              <a:off x="5350" y="371"/>
              <a:ext cx="14" cy="138"/>
            </a:xfrm>
            <a:custGeom>
              <a:avLst/>
              <a:gdLst>
                <a:gd name="T0" fmla="*/ 0 w 42"/>
                <a:gd name="T1" fmla="*/ 0 h 416"/>
                <a:gd name="T2" fmla="*/ 0 w 42"/>
                <a:gd name="T3" fmla="*/ 0 h 416"/>
                <a:gd name="T4" fmla="*/ 0 w 42"/>
                <a:gd name="T5" fmla="*/ 0 h 416"/>
                <a:gd name="T6" fmla="*/ 0 w 42"/>
                <a:gd name="T7" fmla="*/ 0 h 416"/>
                <a:gd name="T8" fmla="*/ 0 w 42"/>
                <a:gd name="T9" fmla="*/ 0 h 416"/>
                <a:gd name="T10" fmla="*/ 0 w 42"/>
                <a:gd name="T11" fmla="*/ 0 h 416"/>
                <a:gd name="T12" fmla="*/ 0 w 42"/>
                <a:gd name="T13" fmla="*/ 0 h 416"/>
                <a:gd name="T14" fmla="*/ 0 w 42"/>
                <a:gd name="T15" fmla="*/ 0 h 416"/>
                <a:gd name="T16" fmla="*/ 0 w 42"/>
                <a:gd name="T17" fmla="*/ 0 h 416"/>
                <a:gd name="T18" fmla="*/ 0 w 42"/>
                <a:gd name="T19" fmla="*/ 0 h 416"/>
                <a:gd name="T20" fmla="*/ 0 w 42"/>
                <a:gd name="T21" fmla="*/ 0 h 4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16">
                  <a:moveTo>
                    <a:pt x="0" y="0"/>
                  </a:moveTo>
                  <a:lnTo>
                    <a:pt x="0" y="0"/>
                  </a:lnTo>
                  <a:lnTo>
                    <a:pt x="5" y="51"/>
                  </a:lnTo>
                  <a:lnTo>
                    <a:pt x="11" y="104"/>
                  </a:lnTo>
                  <a:lnTo>
                    <a:pt x="16" y="155"/>
                  </a:lnTo>
                  <a:lnTo>
                    <a:pt x="20" y="207"/>
                  </a:lnTo>
                  <a:lnTo>
                    <a:pt x="26" y="259"/>
                  </a:lnTo>
                  <a:lnTo>
                    <a:pt x="31" y="311"/>
                  </a:lnTo>
                  <a:lnTo>
                    <a:pt x="37" y="363"/>
                  </a:lnTo>
                  <a:lnTo>
                    <a:pt x="42" y="416"/>
                  </a:lnTo>
                </a:path>
              </a:pathLst>
            </a:custGeom>
            <a:solidFill>
              <a:srgbClr val="E5CA72"/>
            </a:solidFill>
            <a:ln w="0">
              <a:solidFill>
                <a:srgbClr val="000000"/>
              </a:solidFill>
              <a:prstDash val="solid"/>
              <a:round/>
            </a:ln>
          </p:spPr>
          <p:txBody>
            <a:bodyPr/>
            <a:lstStyle/>
            <a:p>
              <a:endParaRPr lang="en-GB"/>
            </a:p>
          </p:txBody>
        </p:sp>
        <p:sp>
          <p:nvSpPr>
            <p:cNvPr id="49201" name="Freeform 50"/>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367">
                  <a:moveTo>
                    <a:pt x="0" y="0"/>
                  </a:moveTo>
                  <a:lnTo>
                    <a:pt x="4" y="46"/>
                  </a:lnTo>
                  <a:lnTo>
                    <a:pt x="9" y="93"/>
                  </a:lnTo>
                  <a:lnTo>
                    <a:pt x="13" y="139"/>
                  </a:lnTo>
                  <a:lnTo>
                    <a:pt x="17" y="184"/>
                  </a:lnTo>
                  <a:lnTo>
                    <a:pt x="21" y="230"/>
                  </a:lnTo>
                  <a:lnTo>
                    <a:pt x="27" y="275"/>
                  </a:lnTo>
                  <a:lnTo>
                    <a:pt x="32" y="320"/>
                  </a:lnTo>
                  <a:lnTo>
                    <a:pt x="37" y="3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02" name="Freeform 51"/>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w 37"/>
                <a:gd name="T21" fmla="*/ 0 h 3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67">
                  <a:moveTo>
                    <a:pt x="0" y="0"/>
                  </a:moveTo>
                  <a:lnTo>
                    <a:pt x="0" y="0"/>
                  </a:lnTo>
                  <a:lnTo>
                    <a:pt x="4" y="46"/>
                  </a:lnTo>
                  <a:lnTo>
                    <a:pt x="9" y="93"/>
                  </a:lnTo>
                  <a:lnTo>
                    <a:pt x="13" y="139"/>
                  </a:lnTo>
                  <a:lnTo>
                    <a:pt x="17" y="184"/>
                  </a:lnTo>
                  <a:lnTo>
                    <a:pt x="21" y="230"/>
                  </a:lnTo>
                  <a:lnTo>
                    <a:pt x="27" y="275"/>
                  </a:lnTo>
                  <a:lnTo>
                    <a:pt x="32" y="320"/>
                  </a:lnTo>
                  <a:lnTo>
                    <a:pt x="37" y="367"/>
                  </a:lnTo>
                </a:path>
              </a:pathLst>
            </a:custGeom>
            <a:solidFill>
              <a:srgbClr val="E5CA72"/>
            </a:solidFill>
            <a:ln w="0">
              <a:solidFill>
                <a:srgbClr val="000000"/>
              </a:solidFill>
              <a:prstDash val="solid"/>
              <a:round/>
            </a:ln>
          </p:spPr>
          <p:txBody>
            <a:bodyPr/>
            <a:lstStyle/>
            <a:p>
              <a:endParaRPr lang="en-GB"/>
            </a:p>
          </p:txBody>
        </p:sp>
        <p:sp>
          <p:nvSpPr>
            <p:cNvPr id="49203" name="Freeform 52"/>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25">
                  <a:moveTo>
                    <a:pt x="0" y="0"/>
                  </a:moveTo>
                  <a:lnTo>
                    <a:pt x="4" y="40"/>
                  </a:lnTo>
                  <a:lnTo>
                    <a:pt x="8" y="81"/>
                  </a:lnTo>
                  <a:lnTo>
                    <a:pt x="12" y="122"/>
                  </a:lnTo>
                  <a:lnTo>
                    <a:pt x="16" y="162"/>
                  </a:lnTo>
                  <a:lnTo>
                    <a:pt x="20" y="203"/>
                  </a:lnTo>
                  <a:lnTo>
                    <a:pt x="25" y="244"/>
                  </a:lnTo>
                  <a:lnTo>
                    <a:pt x="30" y="284"/>
                  </a:lnTo>
                  <a:lnTo>
                    <a:pt x="34" y="32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04" name="Freeform 53"/>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w 34"/>
                <a:gd name="T21" fmla="*/ 0 h 3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25">
                  <a:moveTo>
                    <a:pt x="0" y="0"/>
                  </a:moveTo>
                  <a:lnTo>
                    <a:pt x="0" y="0"/>
                  </a:lnTo>
                  <a:lnTo>
                    <a:pt x="4" y="40"/>
                  </a:lnTo>
                  <a:lnTo>
                    <a:pt x="8" y="81"/>
                  </a:lnTo>
                  <a:lnTo>
                    <a:pt x="12" y="122"/>
                  </a:lnTo>
                  <a:lnTo>
                    <a:pt x="16" y="162"/>
                  </a:lnTo>
                  <a:lnTo>
                    <a:pt x="20" y="203"/>
                  </a:lnTo>
                  <a:lnTo>
                    <a:pt x="25" y="244"/>
                  </a:lnTo>
                  <a:lnTo>
                    <a:pt x="30" y="284"/>
                  </a:lnTo>
                  <a:lnTo>
                    <a:pt x="34" y="325"/>
                  </a:lnTo>
                </a:path>
              </a:pathLst>
            </a:custGeom>
            <a:solidFill>
              <a:srgbClr val="E5CA72"/>
            </a:solidFill>
            <a:ln w="0">
              <a:solidFill>
                <a:srgbClr val="000000"/>
              </a:solidFill>
              <a:prstDash val="solid"/>
              <a:round/>
            </a:ln>
          </p:spPr>
          <p:txBody>
            <a:bodyPr/>
            <a:lstStyle/>
            <a:p>
              <a:endParaRPr lang="en-GB"/>
            </a:p>
          </p:txBody>
        </p:sp>
        <p:sp>
          <p:nvSpPr>
            <p:cNvPr id="49205" name="Freeform 54"/>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93">
                  <a:moveTo>
                    <a:pt x="0" y="0"/>
                  </a:moveTo>
                  <a:lnTo>
                    <a:pt x="4" y="37"/>
                  </a:lnTo>
                  <a:lnTo>
                    <a:pt x="9" y="73"/>
                  </a:lnTo>
                  <a:lnTo>
                    <a:pt x="13" y="110"/>
                  </a:lnTo>
                  <a:lnTo>
                    <a:pt x="16" y="147"/>
                  </a:lnTo>
                  <a:lnTo>
                    <a:pt x="19" y="183"/>
                  </a:lnTo>
                  <a:lnTo>
                    <a:pt x="23" y="219"/>
                  </a:lnTo>
                  <a:lnTo>
                    <a:pt x="27" y="257"/>
                  </a:lnTo>
                  <a:lnTo>
                    <a:pt x="31" y="29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06" name="Freeform 55"/>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w 31"/>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93">
                  <a:moveTo>
                    <a:pt x="0" y="0"/>
                  </a:moveTo>
                  <a:lnTo>
                    <a:pt x="0" y="0"/>
                  </a:lnTo>
                  <a:lnTo>
                    <a:pt x="4" y="37"/>
                  </a:lnTo>
                  <a:lnTo>
                    <a:pt x="9" y="73"/>
                  </a:lnTo>
                  <a:lnTo>
                    <a:pt x="13" y="110"/>
                  </a:lnTo>
                  <a:lnTo>
                    <a:pt x="16" y="147"/>
                  </a:lnTo>
                  <a:lnTo>
                    <a:pt x="19" y="183"/>
                  </a:lnTo>
                  <a:lnTo>
                    <a:pt x="23" y="219"/>
                  </a:lnTo>
                  <a:lnTo>
                    <a:pt x="27" y="257"/>
                  </a:lnTo>
                  <a:lnTo>
                    <a:pt x="31" y="293"/>
                  </a:lnTo>
                </a:path>
              </a:pathLst>
            </a:custGeom>
            <a:solidFill>
              <a:srgbClr val="E5CA72"/>
            </a:solidFill>
            <a:ln w="0">
              <a:solidFill>
                <a:srgbClr val="000000"/>
              </a:solidFill>
              <a:prstDash val="solid"/>
              <a:round/>
            </a:ln>
          </p:spPr>
          <p:txBody>
            <a:bodyPr/>
            <a:lstStyle/>
            <a:p>
              <a:endParaRPr lang="en-GB"/>
            </a:p>
          </p:txBody>
        </p:sp>
        <p:sp>
          <p:nvSpPr>
            <p:cNvPr id="49207" name="Freeform 56"/>
            <p:cNvSpPr/>
            <p:nvPr/>
          </p:nvSpPr>
          <p:spPr bwMode="auto">
            <a:xfrm>
              <a:off x="6016" y="346"/>
              <a:ext cx="9" cy="88"/>
            </a:xfrm>
            <a:custGeom>
              <a:avLst/>
              <a:gdLst>
                <a:gd name="T0" fmla="*/ 0 w 26"/>
                <a:gd name="T1" fmla="*/ 0 h 266"/>
                <a:gd name="T2" fmla="*/ 0 w 26"/>
                <a:gd name="T3" fmla="*/ 0 h 266"/>
                <a:gd name="T4" fmla="*/ 0 w 26"/>
                <a:gd name="T5" fmla="*/ 0 h 266"/>
                <a:gd name="T6" fmla="*/ 0 w 26"/>
                <a:gd name="T7" fmla="*/ 0 h 266"/>
                <a:gd name="T8" fmla="*/ 0 w 26"/>
                <a:gd name="T9" fmla="*/ 0 h 266"/>
                <a:gd name="T10" fmla="*/ 0 w 26"/>
                <a:gd name="T11" fmla="*/ 0 h 266"/>
                <a:gd name="T12" fmla="*/ 0 w 26"/>
                <a:gd name="T13" fmla="*/ 0 h 266"/>
                <a:gd name="T14" fmla="*/ 0 w 26"/>
                <a:gd name="T15" fmla="*/ 0 h 266"/>
                <a:gd name="T16" fmla="*/ 0 w 26"/>
                <a:gd name="T17" fmla="*/ 0 h 266"/>
                <a:gd name="T18" fmla="*/ 0 w 26"/>
                <a:gd name="T19" fmla="*/ 0 h 266"/>
                <a:gd name="T20" fmla="*/ 0 w 26"/>
                <a:gd name="T21" fmla="*/ 0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66">
                  <a:moveTo>
                    <a:pt x="0" y="0"/>
                  </a:moveTo>
                  <a:lnTo>
                    <a:pt x="0" y="0"/>
                  </a:lnTo>
                  <a:lnTo>
                    <a:pt x="3" y="33"/>
                  </a:lnTo>
                  <a:lnTo>
                    <a:pt x="8" y="67"/>
                  </a:lnTo>
                  <a:lnTo>
                    <a:pt x="11" y="101"/>
                  </a:lnTo>
                  <a:lnTo>
                    <a:pt x="14" y="134"/>
                  </a:lnTo>
                  <a:lnTo>
                    <a:pt x="17" y="167"/>
                  </a:lnTo>
                  <a:lnTo>
                    <a:pt x="20" y="200"/>
                  </a:lnTo>
                  <a:lnTo>
                    <a:pt x="23" y="233"/>
                  </a:lnTo>
                  <a:lnTo>
                    <a:pt x="26" y="266"/>
                  </a:lnTo>
                </a:path>
              </a:pathLst>
            </a:custGeom>
            <a:solidFill>
              <a:srgbClr val="E5CA72"/>
            </a:solidFill>
            <a:ln w="0">
              <a:solidFill>
                <a:srgbClr val="000000"/>
              </a:solidFill>
              <a:prstDash val="solid"/>
              <a:round/>
            </a:ln>
          </p:spPr>
          <p:txBody>
            <a:bodyPr/>
            <a:lstStyle/>
            <a:p>
              <a:endParaRPr lang="en-GB"/>
            </a:p>
          </p:txBody>
        </p:sp>
        <p:sp>
          <p:nvSpPr>
            <p:cNvPr id="49208" name="Freeform 57"/>
            <p:cNvSpPr/>
            <p:nvPr/>
          </p:nvSpPr>
          <p:spPr bwMode="auto">
            <a:xfrm>
              <a:off x="6114" y="343"/>
              <a:ext cx="10" cy="82"/>
            </a:xfrm>
            <a:custGeom>
              <a:avLst/>
              <a:gdLst>
                <a:gd name="T0" fmla="*/ 0 w 28"/>
                <a:gd name="T1" fmla="*/ 0 h 246"/>
                <a:gd name="T2" fmla="*/ 0 w 28"/>
                <a:gd name="T3" fmla="*/ 0 h 246"/>
                <a:gd name="T4" fmla="*/ 0 w 28"/>
                <a:gd name="T5" fmla="*/ 0 h 246"/>
                <a:gd name="T6" fmla="*/ 0 w 28"/>
                <a:gd name="T7" fmla="*/ 0 h 246"/>
                <a:gd name="T8" fmla="*/ 0 w 28"/>
                <a:gd name="T9" fmla="*/ 0 h 246"/>
                <a:gd name="T10" fmla="*/ 0 w 28"/>
                <a:gd name="T11" fmla="*/ 0 h 246"/>
                <a:gd name="T12" fmla="*/ 0 w 28"/>
                <a:gd name="T13" fmla="*/ 0 h 246"/>
                <a:gd name="T14" fmla="*/ 0 w 28"/>
                <a:gd name="T15" fmla="*/ 0 h 246"/>
                <a:gd name="T16" fmla="*/ 0 w 28"/>
                <a:gd name="T17" fmla="*/ 0 h 246"/>
                <a:gd name="T18" fmla="*/ 0 w 28"/>
                <a:gd name="T19" fmla="*/ 0 h 246"/>
                <a:gd name="T20" fmla="*/ 0 w 28"/>
                <a:gd name="T21" fmla="*/ 0 h 2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46">
                  <a:moveTo>
                    <a:pt x="0" y="0"/>
                  </a:moveTo>
                  <a:lnTo>
                    <a:pt x="0" y="0"/>
                  </a:lnTo>
                  <a:lnTo>
                    <a:pt x="4" y="30"/>
                  </a:lnTo>
                  <a:lnTo>
                    <a:pt x="8" y="61"/>
                  </a:lnTo>
                  <a:lnTo>
                    <a:pt x="12" y="92"/>
                  </a:lnTo>
                  <a:lnTo>
                    <a:pt x="15" y="123"/>
                  </a:lnTo>
                  <a:lnTo>
                    <a:pt x="17" y="153"/>
                  </a:lnTo>
                  <a:lnTo>
                    <a:pt x="20" y="184"/>
                  </a:lnTo>
                  <a:lnTo>
                    <a:pt x="23" y="215"/>
                  </a:lnTo>
                  <a:lnTo>
                    <a:pt x="28" y="246"/>
                  </a:lnTo>
                </a:path>
              </a:pathLst>
            </a:custGeom>
            <a:solidFill>
              <a:srgbClr val="E5CA72"/>
            </a:solidFill>
            <a:ln w="0">
              <a:solidFill>
                <a:srgbClr val="000000"/>
              </a:solidFill>
              <a:prstDash val="solid"/>
              <a:round/>
            </a:ln>
          </p:spPr>
          <p:txBody>
            <a:bodyPr/>
            <a:lstStyle/>
            <a:p>
              <a:endParaRPr lang="en-GB"/>
            </a:p>
          </p:txBody>
        </p:sp>
        <p:sp>
          <p:nvSpPr>
            <p:cNvPr id="49209" name="Freeform 58"/>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8">
                  <a:moveTo>
                    <a:pt x="0" y="0"/>
                  </a:moveTo>
                  <a:lnTo>
                    <a:pt x="3" y="28"/>
                  </a:lnTo>
                  <a:lnTo>
                    <a:pt x="7" y="57"/>
                  </a:lnTo>
                  <a:lnTo>
                    <a:pt x="10" y="85"/>
                  </a:lnTo>
                  <a:lnTo>
                    <a:pt x="12" y="113"/>
                  </a:lnTo>
                  <a:lnTo>
                    <a:pt x="14" y="142"/>
                  </a:lnTo>
                  <a:lnTo>
                    <a:pt x="17" y="170"/>
                  </a:lnTo>
                  <a:lnTo>
                    <a:pt x="20" y="199"/>
                  </a:lnTo>
                  <a:lnTo>
                    <a:pt x="24" y="2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10" name="Freeform 59"/>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w 24"/>
                <a:gd name="T21" fmla="*/ 0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228">
                  <a:moveTo>
                    <a:pt x="0" y="0"/>
                  </a:moveTo>
                  <a:lnTo>
                    <a:pt x="0" y="0"/>
                  </a:lnTo>
                  <a:lnTo>
                    <a:pt x="3" y="28"/>
                  </a:lnTo>
                  <a:lnTo>
                    <a:pt x="7" y="57"/>
                  </a:lnTo>
                  <a:lnTo>
                    <a:pt x="10" y="85"/>
                  </a:lnTo>
                  <a:lnTo>
                    <a:pt x="12" y="113"/>
                  </a:lnTo>
                  <a:lnTo>
                    <a:pt x="14" y="142"/>
                  </a:lnTo>
                  <a:lnTo>
                    <a:pt x="17" y="170"/>
                  </a:lnTo>
                  <a:lnTo>
                    <a:pt x="20" y="199"/>
                  </a:lnTo>
                  <a:lnTo>
                    <a:pt x="24" y="228"/>
                  </a:lnTo>
                </a:path>
              </a:pathLst>
            </a:custGeom>
            <a:solidFill>
              <a:srgbClr val="E5CA72"/>
            </a:solidFill>
            <a:ln w="0">
              <a:solidFill>
                <a:srgbClr val="000000"/>
              </a:solidFill>
              <a:prstDash val="solid"/>
              <a:round/>
            </a:ln>
          </p:spPr>
          <p:txBody>
            <a:bodyPr/>
            <a:lstStyle/>
            <a:p>
              <a:endParaRPr lang="en-GB"/>
            </a:p>
          </p:txBody>
        </p:sp>
        <p:sp>
          <p:nvSpPr>
            <p:cNvPr id="49211" name="Freeform 60"/>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1" h="804">
                  <a:moveTo>
                    <a:pt x="0" y="0"/>
                  </a:move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12" name="Freeform 61"/>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w 81"/>
                <a:gd name="T37" fmla="*/ 0 h 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804">
                  <a:moveTo>
                    <a:pt x="0" y="0"/>
                  </a:moveTo>
                  <a:lnTo>
                    <a:pt x="0" y="0"/>
                  </a:ln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path>
              </a:pathLst>
            </a:custGeom>
            <a:solidFill>
              <a:srgbClr val="E5CA72"/>
            </a:solidFill>
            <a:ln w="0">
              <a:solidFill>
                <a:srgbClr val="000000"/>
              </a:solidFill>
              <a:prstDash val="solid"/>
              <a:round/>
            </a:ln>
          </p:spPr>
          <p:txBody>
            <a:bodyPr/>
            <a:lstStyle/>
            <a:p>
              <a:endParaRPr lang="en-GB"/>
            </a:p>
          </p:txBody>
        </p:sp>
        <p:sp>
          <p:nvSpPr>
            <p:cNvPr id="49213" name="Freeform 62"/>
            <p:cNvSpPr/>
            <p:nvPr/>
          </p:nvSpPr>
          <p:spPr bwMode="auto">
            <a:xfrm>
              <a:off x="4356" y="405"/>
              <a:ext cx="22" cy="212"/>
            </a:xfrm>
            <a:custGeom>
              <a:avLst/>
              <a:gdLst>
                <a:gd name="T0" fmla="*/ 0 w 64"/>
                <a:gd name="T1" fmla="*/ 0 h 636"/>
                <a:gd name="T2" fmla="*/ 0 w 64"/>
                <a:gd name="T3" fmla="*/ 0 h 636"/>
                <a:gd name="T4" fmla="*/ 0 w 64"/>
                <a:gd name="T5" fmla="*/ 0 h 636"/>
                <a:gd name="T6" fmla="*/ 0 w 64"/>
                <a:gd name="T7" fmla="*/ 0 h 636"/>
                <a:gd name="T8" fmla="*/ 0 w 64"/>
                <a:gd name="T9" fmla="*/ 0 h 636"/>
                <a:gd name="T10" fmla="*/ 0 w 64"/>
                <a:gd name="T11" fmla="*/ 0 h 636"/>
                <a:gd name="T12" fmla="*/ 0 w 64"/>
                <a:gd name="T13" fmla="*/ 0 h 636"/>
                <a:gd name="T14" fmla="*/ 0 w 64"/>
                <a:gd name="T15" fmla="*/ 0 h 636"/>
                <a:gd name="T16" fmla="*/ 0 w 64"/>
                <a:gd name="T17" fmla="*/ 0 h 636"/>
                <a:gd name="T18" fmla="*/ 0 w 64"/>
                <a:gd name="T19" fmla="*/ 0 h 636"/>
                <a:gd name="T20" fmla="*/ 0 w 64"/>
                <a:gd name="T21" fmla="*/ 0 h 636"/>
                <a:gd name="T22" fmla="*/ 0 w 64"/>
                <a:gd name="T23" fmla="*/ 0 h 636"/>
                <a:gd name="T24" fmla="*/ 0 w 64"/>
                <a:gd name="T25" fmla="*/ 0 h 636"/>
                <a:gd name="T26" fmla="*/ 0 w 64"/>
                <a:gd name="T27" fmla="*/ 0 h 636"/>
                <a:gd name="T28" fmla="*/ 0 w 64"/>
                <a:gd name="T29" fmla="*/ 0 h 6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4" h="636">
                  <a:moveTo>
                    <a:pt x="0" y="0"/>
                  </a:moveTo>
                  <a:lnTo>
                    <a:pt x="0" y="0"/>
                  </a:lnTo>
                  <a:lnTo>
                    <a:pt x="8" y="80"/>
                  </a:lnTo>
                  <a:lnTo>
                    <a:pt x="15" y="159"/>
                  </a:lnTo>
                  <a:lnTo>
                    <a:pt x="23" y="239"/>
                  </a:lnTo>
                  <a:lnTo>
                    <a:pt x="30" y="318"/>
                  </a:lnTo>
                  <a:lnTo>
                    <a:pt x="34" y="358"/>
                  </a:lnTo>
                  <a:lnTo>
                    <a:pt x="38" y="397"/>
                  </a:lnTo>
                  <a:lnTo>
                    <a:pt x="42" y="437"/>
                  </a:lnTo>
                  <a:lnTo>
                    <a:pt x="46" y="477"/>
                  </a:lnTo>
                  <a:lnTo>
                    <a:pt x="51" y="517"/>
                  </a:lnTo>
                  <a:lnTo>
                    <a:pt x="56" y="557"/>
                  </a:lnTo>
                  <a:lnTo>
                    <a:pt x="60" y="596"/>
                  </a:lnTo>
                  <a:lnTo>
                    <a:pt x="64" y="636"/>
                  </a:lnTo>
                </a:path>
              </a:pathLst>
            </a:custGeom>
            <a:solidFill>
              <a:srgbClr val="E5CA72"/>
            </a:solidFill>
            <a:ln w="0">
              <a:solidFill>
                <a:srgbClr val="000000"/>
              </a:solidFill>
              <a:prstDash val="solid"/>
              <a:round/>
            </a:ln>
          </p:spPr>
          <p:txBody>
            <a:bodyPr/>
            <a:lstStyle/>
            <a:p>
              <a:endParaRPr lang="en-GB"/>
            </a:p>
          </p:txBody>
        </p:sp>
        <p:sp>
          <p:nvSpPr>
            <p:cNvPr id="49214" name="Freeform 63"/>
            <p:cNvSpPr/>
            <p:nvPr/>
          </p:nvSpPr>
          <p:spPr bwMode="auto">
            <a:xfrm>
              <a:off x="4857" y="387"/>
              <a:ext cx="17" cy="175"/>
            </a:xfrm>
            <a:custGeom>
              <a:avLst/>
              <a:gdLst>
                <a:gd name="T0" fmla="*/ 0 w 51"/>
                <a:gd name="T1" fmla="*/ 0 h 524"/>
                <a:gd name="T2" fmla="*/ 0 w 51"/>
                <a:gd name="T3" fmla="*/ 0 h 524"/>
                <a:gd name="T4" fmla="*/ 0 w 51"/>
                <a:gd name="T5" fmla="*/ 0 h 524"/>
                <a:gd name="T6" fmla="*/ 0 w 51"/>
                <a:gd name="T7" fmla="*/ 0 h 524"/>
                <a:gd name="T8" fmla="*/ 0 w 51"/>
                <a:gd name="T9" fmla="*/ 0 h 524"/>
                <a:gd name="T10" fmla="*/ 0 w 51"/>
                <a:gd name="T11" fmla="*/ 0 h 524"/>
                <a:gd name="T12" fmla="*/ 0 w 51"/>
                <a:gd name="T13" fmla="*/ 0 h 524"/>
                <a:gd name="T14" fmla="*/ 0 w 51"/>
                <a:gd name="T15" fmla="*/ 0 h 524"/>
                <a:gd name="T16" fmla="*/ 0 w 51"/>
                <a:gd name="T17" fmla="*/ 0 h 524"/>
                <a:gd name="T18" fmla="*/ 0 w 51"/>
                <a:gd name="T19" fmla="*/ 0 h 524"/>
                <a:gd name="T20" fmla="*/ 0 w 51"/>
                <a:gd name="T21" fmla="*/ 0 h 5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24">
                  <a:moveTo>
                    <a:pt x="0" y="0"/>
                  </a:moveTo>
                  <a:lnTo>
                    <a:pt x="0" y="0"/>
                  </a:lnTo>
                  <a:lnTo>
                    <a:pt x="6" y="66"/>
                  </a:lnTo>
                  <a:lnTo>
                    <a:pt x="12" y="132"/>
                  </a:lnTo>
                  <a:lnTo>
                    <a:pt x="18" y="197"/>
                  </a:lnTo>
                  <a:lnTo>
                    <a:pt x="25" y="262"/>
                  </a:lnTo>
                  <a:lnTo>
                    <a:pt x="31" y="328"/>
                  </a:lnTo>
                  <a:lnTo>
                    <a:pt x="38" y="393"/>
                  </a:lnTo>
                  <a:lnTo>
                    <a:pt x="45" y="458"/>
                  </a:lnTo>
                  <a:lnTo>
                    <a:pt x="51" y="524"/>
                  </a:lnTo>
                </a:path>
              </a:pathLst>
            </a:custGeom>
            <a:solidFill>
              <a:srgbClr val="E5CA72"/>
            </a:solidFill>
            <a:ln w="0">
              <a:solidFill>
                <a:srgbClr val="000000"/>
              </a:solidFill>
              <a:prstDash val="solid"/>
              <a:round/>
            </a:ln>
          </p:spPr>
          <p:txBody>
            <a:bodyPr/>
            <a:lstStyle/>
            <a:p>
              <a:endParaRPr lang="en-GB"/>
            </a:p>
          </p:txBody>
        </p:sp>
        <p:sp>
          <p:nvSpPr>
            <p:cNvPr id="49215" name="Freeform 64"/>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46">
                  <a:moveTo>
                    <a:pt x="0" y="0"/>
                  </a:moveTo>
                  <a:lnTo>
                    <a:pt x="5" y="56"/>
                  </a:lnTo>
                  <a:lnTo>
                    <a:pt x="11" y="111"/>
                  </a:lnTo>
                  <a:lnTo>
                    <a:pt x="17" y="167"/>
                  </a:lnTo>
                  <a:lnTo>
                    <a:pt x="22" y="223"/>
                  </a:lnTo>
                  <a:lnTo>
                    <a:pt x="27" y="278"/>
                  </a:lnTo>
                  <a:lnTo>
                    <a:pt x="33" y="334"/>
                  </a:lnTo>
                  <a:lnTo>
                    <a:pt x="40" y="390"/>
                  </a:lnTo>
                  <a:lnTo>
                    <a:pt x="45" y="4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16" name="Freeform 65"/>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w 45"/>
                <a:gd name="T21" fmla="*/ 0 h 4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 h="446">
                  <a:moveTo>
                    <a:pt x="0" y="0"/>
                  </a:moveTo>
                  <a:lnTo>
                    <a:pt x="0" y="0"/>
                  </a:lnTo>
                  <a:lnTo>
                    <a:pt x="5" y="56"/>
                  </a:lnTo>
                  <a:lnTo>
                    <a:pt x="11" y="111"/>
                  </a:lnTo>
                  <a:lnTo>
                    <a:pt x="17" y="167"/>
                  </a:lnTo>
                  <a:lnTo>
                    <a:pt x="22" y="223"/>
                  </a:lnTo>
                  <a:lnTo>
                    <a:pt x="27" y="278"/>
                  </a:lnTo>
                  <a:lnTo>
                    <a:pt x="33" y="334"/>
                  </a:lnTo>
                  <a:lnTo>
                    <a:pt x="40" y="390"/>
                  </a:lnTo>
                  <a:lnTo>
                    <a:pt x="45" y="446"/>
                  </a:lnTo>
                </a:path>
              </a:pathLst>
            </a:custGeom>
            <a:solidFill>
              <a:srgbClr val="E5CA72"/>
            </a:solidFill>
            <a:ln w="0">
              <a:solidFill>
                <a:srgbClr val="000000"/>
              </a:solidFill>
              <a:prstDash val="solid"/>
              <a:round/>
            </a:ln>
          </p:spPr>
          <p:txBody>
            <a:bodyPr/>
            <a:lstStyle/>
            <a:p>
              <a:endParaRPr lang="en-GB"/>
            </a:p>
          </p:txBody>
        </p:sp>
        <p:sp>
          <p:nvSpPr>
            <p:cNvPr id="49217" name="Freeform 66"/>
            <p:cNvSpPr/>
            <p:nvPr/>
          </p:nvSpPr>
          <p:spPr bwMode="auto">
            <a:xfrm>
              <a:off x="5468" y="364"/>
              <a:ext cx="13" cy="129"/>
            </a:xfrm>
            <a:custGeom>
              <a:avLst/>
              <a:gdLst>
                <a:gd name="T0" fmla="*/ 0 w 39"/>
                <a:gd name="T1" fmla="*/ 0 h 389"/>
                <a:gd name="T2" fmla="*/ 0 w 39"/>
                <a:gd name="T3" fmla="*/ 0 h 389"/>
                <a:gd name="T4" fmla="*/ 0 w 39"/>
                <a:gd name="T5" fmla="*/ 0 h 389"/>
                <a:gd name="T6" fmla="*/ 0 w 39"/>
                <a:gd name="T7" fmla="*/ 0 h 389"/>
                <a:gd name="T8" fmla="*/ 0 w 39"/>
                <a:gd name="T9" fmla="*/ 0 h 389"/>
                <a:gd name="T10" fmla="*/ 0 w 39"/>
                <a:gd name="T11" fmla="*/ 0 h 389"/>
                <a:gd name="T12" fmla="*/ 0 w 39"/>
                <a:gd name="T13" fmla="*/ 0 h 389"/>
                <a:gd name="T14" fmla="*/ 0 w 39"/>
                <a:gd name="T15" fmla="*/ 0 h 389"/>
                <a:gd name="T16" fmla="*/ 0 w 39"/>
                <a:gd name="T17" fmla="*/ 0 h 389"/>
                <a:gd name="T18" fmla="*/ 0 w 39"/>
                <a:gd name="T19" fmla="*/ 0 h 389"/>
                <a:gd name="T20" fmla="*/ 0 w 39"/>
                <a:gd name="T21" fmla="*/ 0 h 3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89">
                  <a:moveTo>
                    <a:pt x="0" y="0"/>
                  </a:moveTo>
                  <a:lnTo>
                    <a:pt x="0" y="0"/>
                  </a:lnTo>
                  <a:lnTo>
                    <a:pt x="4" y="49"/>
                  </a:lnTo>
                  <a:lnTo>
                    <a:pt x="9" y="97"/>
                  </a:lnTo>
                  <a:lnTo>
                    <a:pt x="13" y="147"/>
                  </a:lnTo>
                  <a:lnTo>
                    <a:pt x="18" y="195"/>
                  </a:lnTo>
                  <a:lnTo>
                    <a:pt x="22" y="243"/>
                  </a:lnTo>
                  <a:lnTo>
                    <a:pt x="28" y="292"/>
                  </a:lnTo>
                  <a:lnTo>
                    <a:pt x="34" y="340"/>
                  </a:lnTo>
                  <a:lnTo>
                    <a:pt x="39" y="389"/>
                  </a:lnTo>
                </a:path>
              </a:pathLst>
            </a:custGeom>
            <a:solidFill>
              <a:srgbClr val="E5CA72"/>
            </a:solidFill>
            <a:ln w="0">
              <a:solidFill>
                <a:srgbClr val="000000"/>
              </a:solidFill>
              <a:prstDash val="solid"/>
              <a:round/>
            </a:ln>
          </p:spPr>
          <p:txBody>
            <a:bodyPr/>
            <a:lstStyle/>
            <a:p>
              <a:endParaRPr lang="en-GB"/>
            </a:p>
          </p:txBody>
        </p:sp>
        <p:sp>
          <p:nvSpPr>
            <p:cNvPr id="49218" name="Freeform 67"/>
            <p:cNvSpPr/>
            <p:nvPr/>
          </p:nvSpPr>
          <p:spPr bwMode="auto">
            <a:xfrm>
              <a:off x="5669" y="356"/>
              <a:ext cx="12" cy="114"/>
            </a:xfrm>
            <a:custGeom>
              <a:avLst/>
              <a:gdLst>
                <a:gd name="T0" fmla="*/ 0 w 36"/>
                <a:gd name="T1" fmla="*/ 0 h 343"/>
                <a:gd name="T2" fmla="*/ 0 w 36"/>
                <a:gd name="T3" fmla="*/ 0 h 343"/>
                <a:gd name="T4" fmla="*/ 0 w 36"/>
                <a:gd name="T5" fmla="*/ 0 h 343"/>
                <a:gd name="T6" fmla="*/ 0 w 36"/>
                <a:gd name="T7" fmla="*/ 0 h 343"/>
                <a:gd name="T8" fmla="*/ 0 w 36"/>
                <a:gd name="T9" fmla="*/ 0 h 343"/>
                <a:gd name="T10" fmla="*/ 0 w 36"/>
                <a:gd name="T11" fmla="*/ 0 h 343"/>
                <a:gd name="T12" fmla="*/ 0 w 36"/>
                <a:gd name="T13" fmla="*/ 0 h 343"/>
                <a:gd name="T14" fmla="*/ 0 w 36"/>
                <a:gd name="T15" fmla="*/ 0 h 343"/>
                <a:gd name="T16" fmla="*/ 0 w 36"/>
                <a:gd name="T17" fmla="*/ 0 h 343"/>
                <a:gd name="T18" fmla="*/ 0 w 36"/>
                <a:gd name="T19" fmla="*/ 0 h 343"/>
                <a:gd name="T20" fmla="*/ 0 w 36"/>
                <a:gd name="T21" fmla="*/ 0 h 3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 h="343">
                  <a:moveTo>
                    <a:pt x="0" y="0"/>
                  </a:moveTo>
                  <a:lnTo>
                    <a:pt x="0" y="0"/>
                  </a:lnTo>
                  <a:lnTo>
                    <a:pt x="4" y="43"/>
                  </a:lnTo>
                  <a:lnTo>
                    <a:pt x="9" y="86"/>
                  </a:lnTo>
                  <a:lnTo>
                    <a:pt x="14" y="129"/>
                  </a:lnTo>
                  <a:lnTo>
                    <a:pt x="18" y="172"/>
                  </a:lnTo>
                  <a:lnTo>
                    <a:pt x="22" y="215"/>
                  </a:lnTo>
                  <a:lnTo>
                    <a:pt x="27" y="258"/>
                  </a:lnTo>
                  <a:lnTo>
                    <a:pt x="31" y="301"/>
                  </a:lnTo>
                  <a:lnTo>
                    <a:pt x="36" y="343"/>
                  </a:lnTo>
                </a:path>
              </a:pathLst>
            </a:custGeom>
            <a:solidFill>
              <a:srgbClr val="E5CA72"/>
            </a:solidFill>
            <a:ln w="0">
              <a:solidFill>
                <a:srgbClr val="000000"/>
              </a:solidFill>
              <a:prstDash val="solid"/>
              <a:round/>
            </a:ln>
          </p:spPr>
          <p:txBody>
            <a:bodyPr/>
            <a:lstStyle/>
            <a:p>
              <a:endParaRPr lang="en-GB"/>
            </a:p>
          </p:txBody>
        </p:sp>
        <p:sp>
          <p:nvSpPr>
            <p:cNvPr id="49219" name="Freeform 68"/>
            <p:cNvSpPr/>
            <p:nvPr/>
          </p:nvSpPr>
          <p:spPr bwMode="auto">
            <a:xfrm>
              <a:off x="5829" y="350"/>
              <a:ext cx="11" cy="103"/>
            </a:xfrm>
            <a:custGeom>
              <a:avLst/>
              <a:gdLst>
                <a:gd name="T0" fmla="*/ 0 w 33"/>
                <a:gd name="T1" fmla="*/ 0 h 309"/>
                <a:gd name="T2" fmla="*/ 0 w 33"/>
                <a:gd name="T3" fmla="*/ 0 h 309"/>
                <a:gd name="T4" fmla="*/ 0 w 33"/>
                <a:gd name="T5" fmla="*/ 0 h 309"/>
                <a:gd name="T6" fmla="*/ 0 w 33"/>
                <a:gd name="T7" fmla="*/ 0 h 309"/>
                <a:gd name="T8" fmla="*/ 0 w 33"/>
                <a:gd name="T9" fmla="*/ 0 h 309"/>
                <a:gd name="T10" fmla="*/ 0 w 33"/>
                <a:gd name="T11" fmla="*/ 0 h 309"/>
                <a:gd name="T12" fmla="*/ 0 w 33"/>
                <a:gd name="T13" fmla="*/ 0 h 309"/>
                <a:gd name="T14" fmla="*/ 0 w 33"/>
                <a:gd name="T15" fmla="*/ 0 h 309"/>
                <a:gd name="T16" fmla="*/ 0 w 33"/>
                <a:gd name="T17" fmla="*/ 0 h 309"/>
                <a:gd name="T18" fmla="*/ 0 w 33"/>
                <a:gd name="T19" fmla="*/ 0 h 309"/>
                <a:gd name="T20" fmla="*/ 0 w 33"/>
                <a:gd name="T21" fmla="*/ 0 h 3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309">
                  <a:moveTo>
                    <a:pt x="0" y="0"/>
                  </a:moveTo>
                  <a:lnTo>
                    <a:pt x="0" y="0"/>
                  </a:lnTo>
                  <a:lnTo>
                    <a:pt x="4" y="38"/>
                  </a:lnTo>
                  <a:lnTo>
                    <a:pt x="9" y="76"/>
                  </a:lnTo>
                  <a:lnTo>
                    <a:pt x="14" y="116"/>
                  </a:lnTo>
                  <a:lnTo>
                    <a:pt x="17" y="155"/>
                  </a:lnTo>
                  <a:lnTo>
                    <a:pt x="20" y="193"/>
                  </a:lnTo>
                  <a:lnTo>
                    <a:pt x="24" y="232"/>
                  </a:lnTo>
                  <a:lnTo>
                    <a:pt x="29" y="270"/>
                  </a:lnTo>
                  <a:lnTo>
                    <a:pt x="33" y="309"/>
                  </a:lnTo>
                </a:path>
              </a:pathLst>
            </a:custGeom>
            <a:solidFill>
              <a:srgbClr val="E5CA72"/>
            </a:solidFill>
            <a:ln w="0">
              <a:solidFill>
                <a:srgbClr val="000000"/>
              </a:solidFill>
              <a:prstDash val="solid"/>
              <a:round/>
            </a:ln>
          </p:spPr>
          <p:txBody>
            <a:bodyPr/>
            <a:lstStyle/>
            <a:p>
              <a:endParaRPr lang="en-GB"/>
            </a:p>
          </p:txBody>
        </p:sp>
        <p:sp>
          <p:nvSpPr>
            <p:cNvPr id="49220" name="Freeform 69"/>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80">
                  <a:moveTo>
                    <a:pt x="0" y="0"/>
                  </a:moveTo>
                  <a:lnTo>
                    <a:pt x="4" y="35"/>
                  </a:lnTo>
                  <a:lnTo>
                    <a:pt x="8" y="70"/>
                  </a:lnTo>
                  <a:lnTo>
                    <a:pt x="12" y="105"/>
                  </a:lnTo>
                  <a:lnTo>
                    <a:pt x="15" y="140"/>
                  </a:lnTo>
                  <a:lnTo>
                    <a:pt x="18" y="175"/>
                  </a:lnTo>
                  <a:lnTo>
                    <a:pt x="22" y="210"/>
                  </a:lnTo>
                  <a:lnTo>
                    <a:pt x="26" y="245"/>
                  </a:lnTo>
                  <a:lnTo>
                    <a:pt x="30" y="28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21" name="Freeform 70"/>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w 30"/>
                <a:gd name="T21" fmla="*/ 0 h 2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280">
                  <a:moveTo>
                    <a:pt x="0" y="0"/>
                  </a:moveTo>
                  <a:lnTo>
                    <a:pt x="0" y="0"/>
                  </a:lnTo>
                  <a:lnTo>
                    <a:pt x="4" y="35"/>
                  </a:lnTo>
                  <a:lnTo>
                    <a:pt x="8" y="70"/>
                  </a:lnTo>
                  <a:lnTo>
                    <a:pt x="12" y="105"/>
                  </a:lnTo>
                  <a:lnTo>
                    <a:pt x="15" y="140"/>
                  </a:lnTo>
                  <a:lnTo>
                    <a:pt x="18" y="175"/>
                  </a:lnTo>
                  <a:lnTo>
                    <a:pt x="22" y="210"/>
                  </a:lnTo>
                  <a:lnTo>
                    <a:pt x="26" y="245"/>
                  </a:lnTo>
                  <a:lnTo>
                    <a:pt x="30" y="280"/>
                  </a:lnTo>
                </a:path>
              </a:pathLst>
            </a:custGeom>
            <a:solidFill>
              <a:srgbClr val="E5CA72"/>
            </a:solidFill>
            <a:ln w="0">
              <a:solidFill>
                <a:srgbClr val="000000"/>
              </a:solidFill>
              <a:prstDash val="solid"/>
              <a:round/>
            </a:ln>
          </p:spPr>
          <p:txBody>
            <a:bodyPr/>
            <a:lstStyle/>
            <a:p>
              <a:endParaRPr lang="en-GB"/>
            </a:p>
          </p:txBody>
        </p:sp>
        <p:sp>
          <p:nvSpPr>
            <p:cNvPr id="49222" name="Freeform 71"/>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6">
                  <a:moveTo>
                    <a:pt x="0" y="0"/>
                  </a:moveTo>
                  <a:lnTo>
                    <a:pt x="5" y="31"/>
                  </a:lnTo>
                  <a:lnTo>
                    <a:pt x="8" y="63"/>
                  </a:lnTo>
                  <a:lnTo>
                    <a:pt x="11" y="96"/>
                  </a:lnTo>
                  <a:lnTo>
                    <a:pt x="14" y="128"/>
                  </a:lnTo>
                  <a:lnTo>
                    <a:pt x="17" y="160"/>
                  </a:lnTo>
                  <a:lnTo>
                    <a:pt x="21" y="192"/>
                  </a:lnTo>
                  <a:lnTo>
                    <a:pt x="24" y="224"/>
                  </a:lnTo>
                  <a:lnTo>
                    <a:pt x="28" y="25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23" name="Freeform 72"/>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w 28"/>
                <a:gd name="T21" fmla="*/ 0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56">
                  <a:moveTo>
                    <a:pt x="0" y="0"/>
                  </a:moveTo>
                  <a:lnTo>
                    <a:pt x="0" y="0"/>
                  </a:lnTo>
                  <a:lnTo>
                    <a:pt x="5" y="31"/>
                  </a:lnTo>
                  <a:lnTo>
                    <a:pt x="8" y="63"/>
                  </a:lnTo>
                  <a:lnTo>
                    <a:pt x="11" y="96"/>
                  </a:lnTo>
                  <a:lnTo>
                    <a:pt x="14" y="128"/>
                  </a:lnTo>
                  <a:lnTo>
                    <a:pt x="17" y="160"/>
                  </a:lnTo>
                  <a:lnTo>
                    <a:pt x="21" y="192"/>
                  </a:lnTo>
                  <a:lnTo>
                    <a:pt x="24" y="224"/>
                  </a:lnTo>
                  <a:lnTo>
                    <a:pt x="28" y="256"/>
                  </a:lnTo>
                </a:path>
              </a:pathLst>
            </a:custGeom>
            <a:solidFill>
              <a:srgbClr val="E5CA72"/>
            </a:solidFill>
            <a:ln w="0">
              <a:solidFill>
                <a:srgbClr val="000000"/>
              </a:solidFill>
              <a:prstDash val="solid"/>
              <a:round/>
            </a:ln>
          </p:spPr>
          <p:txBody>
            <a:bodyPr/>
            <a:lstStyle/>
            <a:p>
              <a:endParaRPr lang="en-GB"/>
            </a:p>
          </p:txBody>
        </p:sp>
        <p:sp>
          <p:nvSpPr>
            <p:cNvPr id="49224" name="Freeform 73"/>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237">
                  <a:moveTo>
                    <a:pt x="0" y="0"/>
                  </a:moveTo>
                  <a:lnTo>
                    <a:pt x="1" y="30"/>
                  </a:lnTo>
                  <a:lnTo>
                    <a:pt x="4" y="61"/>
                  </a:lnTo>
                  <a:lnTo>
                    <a:pt x="6" y="91"/>
                  </a:lnTo>
                  <a:lnTo>
                    <a:pt x="9" y="120"/>
                  </a:lnTo>
                  <a:lnTo>
                    <a:pt x="12" y="148"/>
                  </a:lnTo>
                  <a:lnTo>
                    <a:pt x="16" y="178"/>
                  </a:lnTo>
                  <a:lnTo>
                    <a:pt x="19" y="207"/>
                  </a:lnTo>
                  <a:lnTo>
                    <a:pt x="22" y="2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25" name="Freeform 74"/>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w 22"/>
                <a:gd name="T21" fmla="*/ 0 h 2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37">
                  <a:moveTo>
                    <a:pt x="0" y="0"/>
                  </a:moveTo>
                  <a:lnTo>
                    <a:pt x="0" y="0"/>
                  </a:lnTo>
                  <a:lnTo>
                    <a:pt x="1" y="30"/>
                  </a:lnTo>
                  <a:lnTo>
                    <a:pt x="4" y="61"/>
                  </a:lnTo>
                  <a:lnTo>
                    <a:pt x="6" y="91"/>
                  </a:lnTo>
                  <a:lnTo>
                    <a:pt x="9" y="120"/>
                  </a:lnTo>
                  <a:lnTo>
                    <a:pt x="12" y="148"/>
                  </a:lnTo>
                  <a:lnTo>
                    <a:pt x="16" y="178"/>
                  </a:lnTo>
                  <a:lnTo>
                    <a:pt x="19" y="207"/>
                  </a:lnTo>
                  <a:lnTo>
                    <a:pt x="22" y="237"/>
                  </a:lnTo>
                </a:path>
              </a:pathLst>
            </a:custGeom>
            <a:solidFill>
              <a:srgbClr val="E5CA72"/>
            </a:solidFill>
            <a:ln w="0">
              <a:solidFill>
                <a:srgbClr val="000000"/>
              </a:solidFill>
              <a:prstDash val="solid"/>
              <a:round/>
            </a:ln>
          </p:spPr>
          <p:txBody>
            <a:bodyPr/>
            <a:lstStyle/>
            <a:p>
              <a:endParaRPr lang="en-GB"/>
            </a:p>
          </p:txBody>
        </p:sp>
        <p:sp>
          <p:nvSpPr>
            <p:cNvPr id="49226" name="Freeform 75"/>
            <p:cNvSpPr/>
            <p:nvPr/>
          </p:nvSpPr>
          <p:spPr bwMode="auto">
            <a:xfrm>
              <a:off x="3469" y="436"/>
              <a:ext cx="12" cy="128"/>
            </a:xfrm>
            <a:custGeom>
              <a:avLst/>
              <a:gdLst>
                <a:gd name="T0" fmla="*/ 0 w 36"/>
                <a:gd name="T1" fmla="*/ 0 h 384"/>
                <a:gd name="T2" fmla="*/ 0 w 36"/>
                <a:gd name="T3" fmla="*/ 0 h 384"/>
                <a:gd name="T4" fmla="*/ 0 w 36"/>
                <a:gd name="T5" fmla="*/ 0 h 384"/>
                <a:gd name="T6" fmla="*/ 0 w 36"/>
                <a:gd name="T7" fmla="*/ 0 h 384"/>
                <a:gd name="T8" fmla="*/ 0 w 36"/>
                <a:gd name="T9" fmla="*/ 0 h 384"/>
                <a:gd name="T10" fmla="*/ 0 w 36"/>
                <a:gd name="T11" fmla="*/ 0 h 384"/>
                <a:gd name="T12" fmla="*/ 0 w 36"/>
                <a:gd name="T13" fmla="*/ 0 h 384"/>
                <a:gd name="T14" fmla="*/ 0 w 36"/>
                <a:gd name="T15" fmla="*/ 0 h 384"/>
                <a:gd name="T16" fmla="*/ 0 w 36"/>
                <a:gd name="T17" fmla="*/ 0 h 384"/>
                <a:gd name="T18" fmla="*/ 0 w 36"/>
                <a:gd name="T19" fmla="*/ 0 h 3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84">
                  <a:moveTo>
                    <a:pt x="0" y="0"/>
                  </a:moveTo>
                  <a:lnTo>
                    <a:pt x="0" y="0"/>
                  </a:lnTo>
                  <a:lnTo>
                    <a:pt x="5" y="48"/>
                  </a:lnTo>
                  <a:lnTo>
                    <a:pt x="9" y="95"/>
                  </a:lnTo>
                  <a:lnTo>
                    <a:pt x="14" y="144"/>
                  </a:lnTo>
                  <a:lnTo>
                    <a:pt x="19" y="191"/>
                  </a:lnTo>
                  <a:lnTo>
                    <a:pt x="24" y="239"/>
                  </a:lnTo>
                  <a:lnTo>
                    <a:pt x="28" y="288"/>
                  </a:lnTo>
                  <a:lnTo>
                    <a:pt x="32" y="335"/>
                  </a:lnTo>
                  <a:lnTo>
                    <a:pt x="36" y="384"/>
                  </a:lnTo>
                </a:path>
              </a:pathLst>
            </a:custGeom>
            <a:solidFill>
              <a:srgbClr val="E5CA72"/>
            </a:solidFill>
            <a:ln w="0">
              <a:solidFill>
                <a:srgbClr val="000000"/>
              </a:solidFill>
              <a:prstDash val="solid"/>
              <a:round/>
            </a:ln>
          </p:spPr>
          <p:txBody>
            <a:bodyPr/>
            <a:lstStyle/>
            <a:p>
              <a:endParaRPr lang="en-GB"/>
            </a:p>
          </p:txBody>
        </p:sp>
        <p:sp>
          <p:nvSpPr>
            <p:cNvPr id="49227" name="Freeform 76"/>
            <p:cNvSpPr/>
            <p:nvPr/>
          </p:nvSpPr>
          <p:spPr bwMode="auto">
            <a:xfrm>
              <a:off x="4284" y="408"/>
              <a:ext cx="10" cy="101"/>
            </a:xfrm>
            <a:custGeom>
              <a:avLst/>
              <a:gdLst>
                <a:gd name="T0" fmla="*/ 0 w 30"/>
                <a:gd name="T1" fmla="*/ 0 h 301"/>
                <a:gd name="T2" fmla="*/ 0 w 30"/>
                <a:gd name="T3" fmla="*/ 0 h 301"/>
                <a:gd name="T4" fmla="*/ 0 w 30"/>
                <a:gd name="T5" fmla="*/ 0 h 301"/>
                <a:gd name="T6" fmla="*/ 0 w 30"/>
                <a:gd name="T7" fmla="*/ 0 h 301"/>
                <a:gd name="T8" fmla="*/ 0 w 30"/>
                <a:gd name="T9" fmla="*/ 0 h 301"/>
                <a:gd name="T10" fmla="*/ 0 w 30"/>
                <a:gd name="T11" fmla="*/ 0 h 3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01">
                  <a:moveTo>
                    <a:pt x="0" y="0"/>
                  </a:moveTo>
                  <a:lnTo>
                    <a:pt x="0" y="0"/>
                  </a:lnTo>
                  <a:lnTo>
                    <a:pt x="7" y="75"/>
                  </a:lnTo>
                  <a:lnTo>
                    <a:pt x="15" y="150"/>
                  </a:lnTo>
                  <a:lnTo>
                    <a:pt x="22" y="226"/>
                  </a:lnTo>
                  <a:lnTo>
                    <a:pt x="30" y="301"/>
                  </a:lnTo>
                </a:path>
              </a:pathLst>
            </a:custGeom>
            <a:solidFill>
              <a:srgbClr val="E5CA72"/>
            </a:solidFill>
            <a:ln w="0">
              <a:solidFill>
                <a:srgbClr val="000000"/>
              </a:solidFill>
              <a:prstDash val="solid"/>
              <a:round/>
            </a:ln>
          </p:spPr>
          <p:txBody>
            <a:bodyPr/>
            <a:lstStyle/>
            <a:p>
              <a:endParaRPr lang="en-GB"/>
            </a:p>
          </p:txBody>
        </p:sp>
        <p:sp>
          <p:nvSpPr>
            <p:cNvPr id="49228" name="Freeform 77"/>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6" y="61"/>
                  </a:lnTo>
                  <a:lnTo>
                    <a:pt x="12" y="123"/>
                  </a:lnTo>
                  <a:lnTo>
                    <a:pt x="18" y="185"/>
                  </a:lnTo>
                  <a:lnTo>
                    <a:pt x="25" y="2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29" name="Freeform 78"/>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0" y="0"/>
                  </a:lnTo>
                  <a:lnTo>
                    <a:pt x="6" y="61"/>
                  </a:lnTo>
                  <a:lnTo>
                    <a:pt x="12" y="123"/>
                  </a:lnTo>
                  <a:lnTo>
                    <a:pt x="18" y="185"/>
                  </a:lnTo>
                  <a:lnTo>
                    <a:pt x="25" y="247"/>
                  </a:lnTo>
                </a:path>
              </a:pathLst>
            </a:custGeom>
            <a:solidFill>
              <a:srgbClr val="E5CA72"/>
            </a:solidFill>
            <a:ln w="0">
              <a:solidFill>
                <a:srgbClr val="000000"/>
              </a:solidFill>
              <a:prstDash val="solid"/>
              <a:round/>
            </a:ln>
          </p:spPr>
          <p:txBody>
            <a:bodyPr/>
            <a:lstStyle/>
            <a:p>
              <a:endParaRPr lang="en-GB"/>
            </a:p>
          </p:txBody>
        </p:sp>
        <p:sp>
          <p:nvSpPr>
            <p:cNvPr id="49230" name="Freeform 79"/>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4" y="54"/>
                  </a:lnTo>
                  <a:lnTo>
                    <a:pt x="9" y="106"/>
                  </a:lnTo>
                  <a:lnTo>
                    <a:pt x="14" y="159"/>
                  </a:lnTo>
                  <a:lnTo>
                    <a:pt x="18" y="21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31" name="Freeform 80"/>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0" y="0"/>
                  </a:lnTo>
                  <a:lnTo>
                    <a:pt x="4" y="54"/>
                  </a:lnTo>
                  <a:lnTo>
                    <a:pt x="9" y="106"/>
                  </a:lnTo>
                  <a:lnTo>
                    <a:pt x="14" y="159"/>
                  </a:lnTo>
                  <a:lnTo>
                    <a:pt x="18" y="211"/>
                  </a:lnTo>
                </a:path>
              </a:pathLst>
            </a:custGeom>
            <a:solidFill>
              <a:srgbClr val="E5CA72"/>
            </a:solidFill>
            <a:ln w="0">
              <a:solidFill>
                <a:srgbClr val="000000"/>
              </a:solidFill>
              <a:prstDash val="solid"/>
              <a:round/>
            </a:ln>
          </p:spPr>
          <p:txBody>
            <a:bodyPr/>
            <a:lstStyle/>
            <a:p>
              <a:endParaRPr lang="en-GB"/>
            </a:p>
          </p:txBody>
        </p:sp>
        <p:sp>
          <p:nvSpPr>
            <p:cNvPr id="49232" name="Freeform 81"/>
            <p:cNvSpPr/>
            <p:nvPr/>
          </p:nvSpPr>
          <p:spPr bwMode="auto">
            <a:xfrm>
              <a:off x="5442" y="365"/>
              <a:ext cx="5" cy="61"/>
            </a:xfrm>
            <a:custGeom>
              <a:avLst/>
              <a:gdLst>
                <a:gd name="T0" fmla="*/ 0 w 17"/>
                <a:gd name="T1" fmla="*/ 0 h 184"/>
                <a:gd name="T2" fmla="*/ 0 w 17"/>
                <a:gd name="T3" fmla="*/ 0 h 184"/>
                <a:gd name="T4" fmla="*/ 0 w 17"/>
                <a:gd name="T5" fmla="*/ 0 h 184"/>
                <a:gd name="T6" fmla="*/ 0 w 17"/>
                <a:gd name="T7" fmla="*/ 0 h 184"/>
                <a:gd name="T8" fmla="*/ 0 w 17"/>
                <a:gd name="T9" fmla="*/ 0 h 184"/>
                <a:gd name="T10" fmla="*/ 0 w 17"/>
                <a:gd name="T11" fmla="*/ 0 h 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84">
                  <a:moveTo>
                    <a:pt x="0" y="0"/>
                  </a:moveTo>
                  <a:lnTo>
                    <a:pt x="0" y="0"/>
                  </a:lnTo>
                  <a:lnTo>
                    <a:pt x="3" y="46"/>
                  </a:lnTo>
                  <a:lnTo>
                    <a:pt x="8" y="92"/>
                  </a:lnTo>
                  <a:lnTo>
                    <a:pt x="12" y="138"/>
                  </a:lnTo>
                  <a:lnTo>
                    <a:pt x="17" y="184"/>
                  </a:lnTo>
                </a:path>
              </a:pathLst>
            </a:custGeom>
            <a:solidFill>
              <a:srgbClr val="E5CA72"/>
            </a:solidFill>
            <a:ln w="0">
              <a:solidFill>
                <a:srgbClr val="000000"/>
              </a:solidFill>
              <a:prstDash val="solid"/>
              <a:round/>
            </a:ln>
          </p:spPr>
          <p:txBody>
            <a:bodyPr/>
            <a:lstStyle/>
            <a:p>
              <a:endParaRPr lang="en-GB"/>
            </a:p>
          </p:txBody>
        </p:sp>
        <p:sp>
          <p:nvSpPr>
            <p:cNvPr id="49233" name="Freeform 82"/>
            <p:cNvSpPr/>
            <p:nvPr/>
          </p:nvSpPr>
          <p:spPr bwMode="auto">
            <a:xfrm>
              <a:off x="5648" y="357"/>
              <a:ext cx="6" cy="53"/>
            </a:xfrm>
            <a:custGeom>
              <a:avLst/>
              <a:gdLst>
                <a:gd name="T0" fmla="*/ 0 w 17"/>
                <a:gd name="T1" fmla="*/ 0 h 161"/>
                <a:gd name="T2" fmla="*/ 0 w 17"/>
                <a:gd name="T3" fmla="*/ 0 h 161"/>
                <a:gd name="T4" fmla="*/ 0 w 17"/>
                <a:gd name="T5" fmla="*/ 0 h 161"/>
                <a:gd name="T6" fmla="*/ 0 w 17"/>
                <a:gd name="T7" fmla="*/ 0 h 161"/>
                <a:gd name="T8" fmla="*/ 0 w 17"/>
                <a:gd name="T9" fmla="*/ 0 h 161"/>
                <a:gd name="T10" fmla="*/ 0 w 17"/>
                <a:gd name="T11" fmla="*/ 0 h 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61">
                  <a:moveTo>
                    <a:pt x="0" y="0"/>
                  </a:moveTo>
                  <a:lnTo>
                    <a:pt x="0" y="0"/>
                  </a:lnTo>
                  <a:lnTo>
                    <a:pt x="4" y="41"/>
                  </a:lnTo>
                  <a:lnTo>
                    <a:pt x="9" y="81"/>
                  </a:lnTo>
                  <a:lnTo>
                    <a:pt x="13" y="121"/>
                  </a:lnTo>
                  <a:lnTo>
                    <a:pt x="17" y="161"/>
                  </a:lnTo>
                </a:path>
              </a:pathLst>
            </a:custGeom>
            <a:solidFill>
              <a:srgbClr val="E5CA72"/>
            </a:solidFill>
            <a:ln w="0">
              <a:solidFill>
                <a:srgbClr val="000000"/>
              </a:solidFill>
              <a:prstDash val="solid"/>
              <a:round/>
            </a:ln>
          </p:spPr>
          <p:txBody>
            <a:bodyPr/>
            <a:lstStyle/>
            <a:p>
              <a:endParaRPr lang="en-GB"/>
            </a:p>
          </p:txBody>
        </p:sp>
        <p:sp>
          <p:nvSpPr>
            <p:cNvPr id="49234" name="Freeform 83"/>
            <p:cNvSpPr/>
            <p:nvPr/>
          </p:nvSpPr>
          <p:spPr bwMode="auto">
            <a:xfrm>
              <a:off x="5812" y="351"/>
              <a:ext cx="5" cy="49"/>
            </a:xfrm>
            <a:custGeom>
              <a:avLst/>
              <a:gdLst>
                <a:gd name="T0" fmla="*/ 0 w 13"/>
                <a:gd name="T1" fmla="*/ 0 h 146"/>
                <a:gd name="T2" fmla="*/ 0 w 13"/>
                <a:gd name="T3" fmla="*/ 0 h 146"/>
                <a:gd name="T4" fmla="*/ 0 w 13"/>
                <a:gd name="T5" fmla="*/ 0 h 146"/>
                <a:gd name="T6" fmla="*/ 0 w 13"/>
                <a:gd name="T7" fmla="*/ 0 h 146"/>
                <a:gd name="T8" fmla="*/ 0 w 13"/>
                <a:gd name="T9" fmla="*/ 0 h 146"/>
                <a:gd name="T10" fmla="*/ 0 w 13"/>
                <a:gd name="T11" fmla="*/ 0 h 1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6">
                  <a:moveTo>
                    <a:pt x="0" y="0"/>
                  </a:moveTo>
                  <a:lnTo>
                    <a:pt x="0" y="0"/>
                  </a:lnTo>
                  <a:lnTo>
                    <a:pt x="3" y="36"/>
                  </a:lnTo>
                  <a:lnTo>
                    <a:pt x="7" y="73"/>
                  </a:lnTo>
                  <a:lnTo>
                    <a:pt x="10" y="109"/>
                  </a:lnTo>
                  <a:lnTo>
                    <a:pt x="13" y="146"/>
                  </a:lnTo>
                </a:path>
              </a:pathLst>
            </a:custGeom>
            <a:solidFill>
              <a:srgbClr val="E5CA72"/>
            </a:solidFill>
            <a:ln w="0">
              <a:solidFill>
                <a:srgbClr val="000000"/>
              </a:solidFill>
              <a:prstDash val="solid"/>
              <a:round/>
            </a:ln>
          </p:spPr>
          <p:txBody>
            <a:bodyPr/>
            <a:lstStyle/>
            <a:p>
              <a:endParaRPr lang="en-GB"/>
            </a:p>
          </p:txBody>
        </p:sp>
        <p:sp>
          <p:nvSpPr>
            <p:cNvPr id="49235" name="Freeform 84"/>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3" y="33"/>
                  </a:lnTo>
                  <a:lnTo>
                    <a:pt x="7" y="65"/>
                  </a:lnTo>
                  <a:lnTo>
                    <a:pt x="11" y="98"/>
                  </a:lnTo>
                  <a:lnTo>
                    <a:pt x="14" y="13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36" name="Freeform 85"/>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0" y="0"/>
                  </a:lnTo>
                  <a:lnTo>
                    <a:pt x="3" y="33"/>
                  </a:lnTo>
                  <a:lnTo>
                    <a:pt x="7" y="65"/>
                  </a:lnTo>
                  <a:lnTo>
                    <a:pt x="11" y="98"/>
                  </a:lnTo>
                  <a:lnTo>
                    <a:pt x="14" y="131"/>
                  </a:lnTo>
                </a:path>
              </a:pathLst>
            </a:custGeom>
            <a:solidFill>
              <a:srgbClr val="E5CA72"/>
            </a:solidFill>
            <a:ln w="0">
              <a:solidFill>
                <a:srgbClr val="000000"/>
              </a:solidFill>
              <a:prstDash val="solid"/>
              <a:round/>
            </a:ln>
          </p:spPr>
          <p:txBody>
            <a:bodyPr/>
            <a:lstStyle/>
            <a:p>
              <a:endParaRPr lang="en-GB"/>
            </a:p>
          </p:txBody>
        </p:sp>
        <p:sp>
          <p:nvSpPr>
            <p:cNvPr id="49237" name="Freeform 86"/>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3" y="29"/>
                  </a:lnTo>
                  <a:lnTo>
                    <a:pt x="6" y="59"/>
                  </a:lnTo>
                  <a:lnTo>
                    <a:pt x="10" y="89"/>
                  </a:lnTo>
                  <a:lnTo>
                    <a:pt x="13" y="12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38" name="Freeform 87"/>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0" y="0"/>
                  </a:lnTo>
                  <a:lnTo>
                    <a:pt x="3" y="29"/>
                  </a:lnTo>
                  <a:lnTo>
                    <a:pt x="6" y="59"/>
                  </a:lnTo>
                  <a:lnTo>
                    <a:pt x="10" y="89"/>
                  </a:lnTo>
                  <a:lnTo>
                    <a:pt x="13" y="120"/>
                  </a:lnTo>
                </a:path>
              </a:pathLst>
            </a:custGeom>
            <a:solidFill>
              <a:srgbClr val="E5CA72"/>
            </a:solidFill>
            <a:ln w="0">
              <a:solidFill>
                <a:srgbClr val="000000"/>
              </a:solidFill>
              <a:prstDash val="solid"/>
              <a:round/>
            </a:ln>
          </p:spPr>
          <p:txBody>
            <a:bodyPr/>
            <a:lstStyle/>
            <a:p>
              <a:endParaRPr lang="en-GB"/>
            </a:p>
          </p:txBody>
        </p:sp>
        <p:sp>
          <p:nvSpPr>
            <p:cNvPr id="49239" name="Freeform 88"/>
            <p:cNvSpPr/>
            <p:nvPr/>
          </p:nvSpPr>
          <p:spPr bwMode="auto">
            <a:xfrm>
              <a:off x="6147" y="338"/>
              <a:ext cx="4" cy="37"/>
            </a:xfrm>
            <a:custGeom>
              <a:avLst/>
              <a:gdLst>
                <a:gd name="T0" fmla="*/ 0 w 13"/>
                <a:gd name="T1" fmla="*/ 0 h 110"/>
                <a:gd name="T2" fmla="*/ 0 w 13"/>
                <a:gd name="T3" fmla="*/ 0 h 110"/>
                <a:gd name="T4" fmla="*/ 0 w 13"/>
                <a:gd name="T5" fmla="*/ 0 h 110"/>
                <a:gd name="T6" fmla="*/ 0 w 13"/>
                <a:gd name="T7" fmla="*/ 0 h 110"/>
                <a:gd name="T8" fmla="*/ 0 w 13"/>
                <a:gd name="T9" fmla="*/ 0 h 110"/>
                <a:gd name="T10" fmla="*/ 0 w 13"/>
                <a:gd name="T11" fmla="*/ 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10">
                  <a:moveTo>
                    <a:pt x="0" y="0"/>
                  </a:moveTo>
                  <a:lnTo>
                    <a:pt x="0" y="0"/>
                  </a:lnTo>
                  <a:lnTo>
                    <a:pt x="3" y="28"/>
                  </a:lnTo>
                  <a:lnTo>
                    <a:pt x="6" y="55"/>
                  </a:lnTo>
                  <a:lnTo>
                    <a:pt x="9" y="83"/>
                  </a:lnTo>
                  <a:lnTo>
                    <a:pt x="13" y="110"/>
                  </a:lnTo>
                </a:path>
              </a:pathLst>
            </a:custGeom>
            <a:solidFill>
              <a:srgbClr val="E5CA72"/>
            </a:solidFill>
            <a:ln w="0">
              <a:solidFill>
                <a:srgbClr val="000000"/>
              </a:solidFill>
              <a:prstDash val="solid"/>
              <a:round/>
            </a:ln>
          </p:spPr>
          <p:txBody>
            <a:bodyPr/>
            <a:lstStyle/>
            <a:p>
              <a:endParaRPr lang="en-GB"/>
            </a:p>
          </p:txBody>
        </p:sp>
        <p:sp>
          <p:nvSpPr>
            <p:cNvPr id="49240" name="Freeform 89"/>
            <p:cNvSpPr/>
            <p:nvPr/>
          </p:nvSpPr>
          <p:spPr bwMode="auto">
            <a:xfrm>
              <a:off x="3707" y="427"/>
              <a:ext cx="11" cy="120"/>
            </a:xfrm>
            <a:custGeom>
              <a:avLst/>
              <a:gdLst>
                <a:gd name="T0" fmla="*/ 0 w 35"/>
                <a:gd name="T1" fmla="*/ 0 h 360"/>
                <a:gd name="T2" fmla="*/ 0 w 35"/>
                <a:gd name="T3" fmla="*/ 0 h 360"/>
                <a:gd name="T4" fmla="*/ 0 w 35"/>
                <a:gd name="T5" fmla="*/ 0 h 360"/>
                <a:gd name="T6" fmla="*/ 0 w 35"/>
                <a:gd name="T7" fmla="*/ 0 h 360"/>
                <a:gd name="T8" fmla="*/ 0 w 35"/>
                <a:gd name="T9" fmla="*/ 0 h 360"/>
                <a:gd name="T10" fmla="*/ 0 w 35"/>
                <a:gd name="T11" fmla="*/ 0 h 360"/>
                <a:gd name="T12" fmla="*/ 0 w 35"/>
                <a:gd name="T13" fmla="*/ 0 h 360"/>
                <a:gd name="T14" fmla="*/ 0 w 35"/>
                <a:gd name="T15" fmla="*/ 0 h 360"/>
                <a:gd name="T16" fmla="*/ 0 w 35"/>
                <a:gd name="T17" fmla="*/ 0 h 360"/>
                <a:gd name="T18" fmla="*/ 0 w 35"/>
                <a:gd name="T19" fmla="*/ 0 h 3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360">
                  <a:moveTo>
                    <a:pt x="0" y="0"/>
                  </a:moveTo>
                  <a:lnTo>
                    <a:pt x="0" y="0"/>
                  </a:lnTo>
                  <a:lnTo>
                    <a:pt x="4" y="45"/>
                  </a:lnTo>
                  <a:lnTo>
                    <a:pt x="9" y="90"/>
                  </a:lnTo>
                  <a:lnTo>
                    <a:pt x="13" y="135"/>
                  </a:lnTo>
                  <a:lnTo>
                    <a:pt x="18" y="180"/>
                  </a:lnTo>
                  <a:lnTo>
                    <a:pt x="23" y="225"/>
                  </a:lnTo>
                  <a:lnTo>
                    <a:pt x="27" y="269"/>
                  </a:lnTo>
                  <a:lnTo>
                    <a:pt x="31" y="315"/>
                  </a:lnTo>
                  <a:lnTo>
                    <a:pt x="35" y="360"/>
                  </a:lnTo>
                </a:path>
              </a:pathLst>
            </a:custGeom>
            <a:solidFill>
              <a:srgbClr val="E5CA72"/>
            </a:solidFill>
            <a:ln w="0">
              <a:solidFill>
                <a:srgbClr val="000000"/>
              </a:solidFill>
              <a:prstDash val="solid"/>
              <a:round/>
            </a:ln>
          </p:spPr>
          <p:txBody>
            <a:bodyPr/>
            <a:lstStyle/>
            <a:p>
              <a:endParaRPr lang="en-GB"/>
            </a:p>
          </p:txBody>
        </p:sp>
        <p:sp>
          <p:nvSpPr>
            <p:cNvPr id="49241" name="Freeform 90"/>
            <p:cNvSpPr/>
            <p:nvPr/>
          </p:nvSpPr>
          <p:spPr bwMode="auto">
            <a:xfrm>
              <a:off x="4431" y="404"/>
              <a:ext cx="9" cy="95"/>
            </a:xfrm>
            <a:custGeom>
              <a:avLst/>
              <a:gdLst>
                <a:gd name="T0" fmla="*/ 0 w 27"/>
                <a:gd name="T1" fmla="*/ 0 h 285"/>
                <a:gd name="T2" fmla="*/ 0 w 27"/>
                <a:gd name="T3" fmla="*/ 0 h 285"/>
                <a:gd name="T4" fmla="*/ 0 w 27"/>
                <a:gd name="T5" fmla="*/ 0 h 285"/>
                <a:gd name="T6" fmla="*/ 0 w 27"/>
                <a:gd name="T7" fmla="*/ 0 h 285"/>
                <a:gd name="T8" fmla="*/ 0 w 27"/>
                <a:gd name="T9" fmla="*/ 0 h 285"/>
                <a:gd name="T10" fmla="*/ 0 w 27"/>
                <a:gd name="T11" fmla="*/ 0 h 2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85">
                  <a:moveTo>
                    <a:pt x="0" y="0"/>
                  </a:moveTo>
                  <a:lnTo>
                    <a:pt x="0" y="0"/>
                  </a:lnTo>
                  <a:lnTo>
                    <a:pt x="8" y="71"/>
                  </a:lnTo>
                  <a:lnTo>
                    <a:pt x="14" y="142"/>
                  </a:lnTo>
                  <a:lnTo>
                    <a:pt x="20" y="213"/>
                  </a:lnTo>
                  <a:lnTo>
                    <a:pt x="27" y="285"/>
                  </a:lnTo>
                </a:path>
              </a:pathLst>
            </a:custGeom>
            <a:solidFill>
              <a:srgbClr val="E5CA72"/>
            </a:solidFill>
            <a:ln w="0">
              <a:solidFill>
                <a:srgbClr val="000000"/>
              </a:solidFill>
              <a:prstDash val="solid"/>
              <a:round/>
            </a:ln>
          </p:spPr>
          <p:txBody>
            <a:bodyPr/>
            <a:lstStyle/>
            <a:p>
              <a:endParaRPr lang="en-GB"/>
            </a:p>
          </p:txBody>
        </p:sp>
        <p:sp>
          <p:nvSpPr>
            <p:cNvPr id="49242" name="Freeform 91"/>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6" y="60"/>
                  </a:lnTo>
                  <a:lnTo>
                    <a:pt x="12" y="119"/>
                  </a:lnTo>
                  <a:lnTo>
                    <a:pt x="18" y="178"/>
                  </a:lnTo>
                  <a:lnTo>
                    <a:pt x="24" y="23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43" name="Freeform 92"/>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0" y="0"/>
                  </a:lnTo>
                  <a:lnTo>
                    <a:pt x="6" y="60"/>
                  </a:lnTo>
                  <a:lnTo>
                    <a:pt x="12" y="119"/>
                  </a:lnTo>
                  <a:lnTo>
                    <a:pt x="18" y="178"/>
                  </a:lnTo>
                  <a:lnTo>
                    <a:pt x="24" y="238"/>
                  </a:lnTo>
                </a:path>
              </a:pathLst>
            </a:custGeom>
            <a:solidFill>
              <a:srgbClr val="E5CA72"/>
            </a:solidFill>
            <a:ln w="0">
              <a:solidFill>
                <a:srgbClr val="000000"/>
              </a:solidFill>
              <a:prstDash val="solid"/>
              <a:round/>
            </a:ln>
          </p:spPr>
          <p:txBody>
            <a:bodyPr/>
            <a:lstStyle/>
            <a:p>
              <a:endParaRPr lang="en-GB"/>
            </a:p>
          </p:txBody>
        </p:sp>
        <p:sp>
          <p:nvSpPr>
            <p:cNvPr id="49244" name="Freeform 93"/>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4" y="51"/>
                  </a:lnTo>
                  <a:lnTo>
                    <a:pt x="10" y="101"/>
                  </a:lnTo>
                  <a:lnTo>
                    <a:pt x="14" y="152"/>
                  </a:lnTo>
                  <a:lnTo>
                    <a:pt x="19" y="2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45" name="Freeform 94"/>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0" y="0"/>
                  </a:lnTo>
                  <a:lnTo>
                    <a:pt x="4" y="51"/>
                  </a:lnTo>
                  <a:lnTo>
                    <a:pt x="10" y="101"/>
                  </a:lnTo>
                  <a:lnTo>
                    <a:pt x="14" y="152"/>
                  </a:lnTo>
                  <a:lnTo>
                    <a:pt x="19" y="203"/>
                  </a:lnTo>
                </a:path>
              </a:pathLst>
            </a:custGeom>
            <a:solidFill>
              <a:srgbClr val="E5CA72"/>
            </a:solidFill>
            <a:ln w="0">
              <a:solidFill>
                <a:srgbClr val="000000"/>
              </a:solidFill>
              <a:prstDash val="solid"/>
              <a:round/>
            </a:ln>
          </p:spPr>
          <p:txBody>
            <a:bodyPr/>
            <a:lstStyle/>
            <a:p>
              <a:endParaRPr lang="en-GB"/>
            </a:p>
          </p:txBody>
        </p:sp>
        <p:sp>
          <p:nvSpPr>
            <p:cNvPr id="49246" name="Freeform 95"/>
            <p:cNvSpPr/>
            <p:nvPr/>
          </p:nvSpPr>
          <p:spPr bwMode="auto">
            <a:xfrm>
              <a:off x="5497" y="363"/>
              <a:ext cx="5" cy="59"/>
            </a:xfrm>
            <a:custGeom>
              <a:avLst/>
              <a:gdLst>
                <a:gd name="T0" fmla="*/ 0 w 17"/>
                <a:gd name="T1" fmla="*/ 0 h 177"/>
                <a:gd name="T2" fmla="*/ 0 w 17"/>
                <a:gd name="T3" fmla="*/ 0 h 177"/>
                <a:gd name="T4" fmla="*/ 0 w 17"/>
                <a:gd name="T5" fmla="*/ 0 h 177"/>
                <a:gd name="T6" fmla="*/ 0 w 17"/>
                <a:gd name="T7" fmla="*/ 0 h 177"/>
                <a:gd name="T8" fmla="*/ 0 w 17"/>
                <a:gd name="T9" fmla="*/ 0 h 177"/>
                <a:gd name="T10" fmla="*/ 0 w 17"/>
                <a:gd name="T11" fmla="*/ 0 h 1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7">
                  <a:moveTo>
                    <a:pt x="0" y="0"/>
                  </a:moveTo>
                  <a:lnTo>
                    <a:pt x="0" y="0"/>
                  </a:lnTo>
                  <a:lnTo>
                    <a:pt x="4" y="45"/>
                  </a:lnTo>
                  <a:lnTo>
                    <a:pt x="9" y="89"/>
                  </a:lnTo>
                  <a:lnTo>
                    <a:pt x="13" y="133"/>
                  </a:lnTo>
                  <a:lnTo>
                    <a:pt x="17" y="177"/>
                  </a:lnTo>
                </a:path>
              </a:pathLst>
            </a:custGeom>
            <a:solidFill>
              <a:srgbClr val="E5CA72"/>
            </a:solidFill>
            <a:ln w="0">
              <a:solidFill>
                <a:srgbClr val="000000"/>
              </a:solidFill>
              <a:prstDash val="solid"/>
              <a:round/>
            </a:ln>
          </p:spPr>
          <p:txBody>
            <a:bodyPr/>
            <a:lstStyle/>
            <a:p>
              <a:endParaRPr lang="en-GB"/>
            </a:p>
          </p:txBody>
        </p:sp>
        <p:sp>
          <p:nvSpPr>
            <p:cNvPr id="49247" name="Freeform 96"/>
            <p:cNvSpPr/>
            <p:nvPr/>
          </p:nvSpPr>
          <p:spPr bwMode="auto">
            <a:xfrm>
              <a:off x="5691" y="355"/>
              <a:ext cx="6" cy="53"/>
            </a:xfrm>
            <a:custGeom>
              <a:avLst/>
              <a:gdLst>
                <a:gd name="T0" fmla="*/ 0 w 18"/>
                <a:gd name="T1" fmla="*/ 0 h 157"/>
                <a:gd name="T2" fmla="*/ 0 w 18"/>
                <a:gd name="T3" fmla="*/ 0 h 157"/>
                <a:gd name="T4" fmla="*/ 0 w 18"/>
                <a:gd name="T5" fmla="*/ 0 h 157"/>
                <a:gd name="T6" fmla="*/ 0 w 18"/>
                <a:gd name="T7" fmla="*/ 0 h 157"/>
                <a:gd name="T8" fmla="*/ 0 w 18"/>
                <a:gd name="T9" fmla="*/ 0 h 157"/>
                <a:gd name="T10" fmla="*/ 0 w 18"/>
                <a:gd name="T11" fmla="*/ 0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57">
                  <a:moveTo>
                    <a:pt x="0" y="0"/>
                  </a:moveTo>
                  <a:lnTo>
                    <a:pt x="0" y="0"/>
                  </a:lnTo>
                  <a:lnTo>
                    <a:pt x="4" y="39"/>
                  </a:lnTo>
                  <a:lnTo>
                    <a:pt x="10" y="78"/>
                  </a:lnTo>
                  <a:lnTo>
                    <a:pt x="14" y="117"/>
                  </a:lnTo>
                  <a:lnTo>
                    <a:pt x="18" y="157"/>
                  </a:lnTo>
                </a:path>
              </a:pathLst>
            </a:custGeom>
            <a:solidFill>
              <a:srgbClr val="E5CA72"/>
            </a:solidFill>
            <a:ln w="0">
              <a:solidFill>
                <a:srgbClr val="000000"/>
              </a:solidFill>
              <a:prstDash val="solid"/>
              <a:round/>
            </a:ln>
          </p:spPr>
          <p:txBody>
            <a:bodyPr/>
            <a:lstStyle/>
            <a:p>
              <a:endParaRPr lang="en-GB"/>
            </a:p>
          </p:txBody>
        </p:sp>
        <p:sp>
          <p:nvSpPr>
            <p:cNvPr id="49248" name="Freeform 97"/>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3" y="35"/>
                  </a:lnTo>
                  <a:lnTo>
                    <a:pt x="6" y="71"/>
                  </a:lnTo>
                  <a:lnTo>
                    <a:pt x="10" y="106"/>
                  </a:lnTo>
                  <a:lnTo>
                    <a:pt x="13" y="1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49" name="Freeform 98"/>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0" y="0"/>
                  </a:lnTo>
                  <a:lnTo>
                    <a:pt x="3" y="35"/>
                  </a:lnTo>
                  <a:lnTo>
                    <a:pt x="6" y="71"/>
                  </a:lnTo>
                  <a:lnTo>
                    <a:pt x="10" y="106"/>
                  </a:lnTo>
                  <a:lnTo>
                    <a:pt x="13" y="142"/>
                  </a:lnTo>
                </a:path>
              </a:pathLst>
            </a:custGeom>
            <a:solidFill>
              <a:srgbClr val="E5CA72"/>
            </a:solidFill>
            <a:ln w="0">
              <a:solidFill>
                <a:srgbClr val="000000"/>
              </a:solidFill>
              <a:prstDash val="solid"/>
              <a:round/>
            </a:ln>
          </p:spPr>
          <p:txBody>
            <a:bodyPr/>
            <a:lstStyle/>
            <a:p>
              <a:endParaRPr lang="en-GB"/>
            </a:p>
          </p:txBody>
        </p:sp>
        <p:sp>
          <p:nvSpPr>
            <p:cNvPr id="49250" name="Freeform 99"/>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3" y="32"/>
                  </a:lnTo>
                  <a:lnTo>
                    <a:pt x="6" y="64"/>
                  </a:lnTo>
                  <a:lnTo>
                    <a:pt x="9" y="96"/>
                  </a:lnTo>
                  <a:lnTo>
                    <a:pt x="12" y="1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51" name="Freeform 100"/>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0" y="0"/>
                  </a:lnTo>
                  <a:lnTo>
                    <a:pt x="3" y="32"/>
                  </a:lnTo>
                  <a:lnTo>
                    <a:pt x="6" y="64"/>
                  </a:lnTo>
                  <a:lnTo>
                    <a:pt x="9" y="96"/>
                  </a:lnTo>
                  <a:lnTo>
                    <a:pt x="12" y="128"/>
                  </a:lnTo>
                </a:path>
              </a:pathLst>
            </a:custGeom>
            <a:solidFill>
              <a:srgbClr val="E5CA72"/>
            </a:solidFill>
            <a:ln w="0">
              <a:solidFill>
                <a:srgbClr val="000000"/>
              </a:solidFill>
              <a:prstDash val="solid"/>
              <a:round/>
            </a:ln>
          </p:spPr>
          <p:txBody>
            <a:bodyPr/>
            <a:lstStyle/>
            <a:p>
              <a:endParaRPr lang="en-GB"/>
            </a:p>
          </p:txBody>
        </p:sp>
        <p:sp>
          <p:nvSpPr>
            <p:cNvPr id="49252" name="Freeform 101"/>
            <p:cNvSpPr/>
            <p:nvPr/>
          </p:nvSpPr>
          <p:spPr bwMode="auto">
            <a:xfrm>
              <a:off x="6079" y="343"/>
              <a:ext cx="4" cy="39"/>
            </a:xfrm>
            <a:custGeom>
              <a:avLst/>
              <a:gdLst>
                <a:gd name="T0" fmla="*/ 0 w 12"/>
                <a:gd name="T1" fmla="*/ 0 h 117"/>
                <a:gd name="T2" fmla="*/ 0 w 12"/>
                <a:gd name="T3" fmla="*/ 0 h 117"/>
                <a:gd name="T4" fmla="*/ 0 w 12"/>
                <a:gd name="T5" fmla="*/ 0 h 117"/>
                <a:gd name="T6" fmla="*/ 0 w 12"/>
                <a:gd name="T7" fmla="*/ 0 h 117"/>
                <a:gd name="T8" fmla="*/ 0 w 12"/>
                <a:gd name="T9" fmla="*/ 0 h 117"/>
                <a:gd name="T10" fmla="*/ 0 w 12"/>
                <a:gd name="T11" fmla="*/ 0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7">
                  <a:moveTo>
                    <a:pt x="0" y="0"/>
                  </a:moveTo>
                  <a:lnTo>
                    <a:pt x="0" y="0"/>
                  </a:lnTo>
                  <a:lnTo>
                    <a:pt x="3" y="28"/>
                  </a:lnTo>
                  <a:lnTo>
                    <a:pt x="6" y="58"/>
                  </a:lnTo>
                  <a:lnTo>
                    <a:pt x="9" y="87"/>
                  </a:lnTo>
                  <a:lnTo>
                    <a:pt x="12" y="117"/>
                  </a:lnTo>
                </a:path>
              </a:pathLst>
            </a:custGeom>
            <a:solidFill>
              <a:srgbClr val="E5CA72"/>
            </a:solidFill>
            <a:ln w="0">
              <a:solidFill>
                <a:srgbClr val="000000"/>
              </a:solidFill>
              <a:prstDash val="solid"/>
              <a:round/>
            </a:ln>
          </p:spPr>
          <p:txBody>
            <a:bodyPr/>
            <a:lstStyle/>
            <a:p>
              <a:endParaRPr lang="en-GB"/>
            </a:p>
          </p:txBody>
        </p:sp>
        <p:sp>
          <p:nvSpPr>
            <p:cNvPr id="49253" name="Freeform 102"/>
            <p:cNvSpPr/>
            <p:nvPr/>
          </p:nvSpPr>
          <p:spPr bwMode="auto">
            <a:xfrm>
              <a:off x="6167" y="337"/>
              <a:ext cx="4" cy="37"/>
            </a:xfrm>
            <a:custGeom>
              <a:avLst/>
              <a:gdLst>
                <a:gd name="T0" fmla="*/ 0 w 12"/>
                <a:gd name="T1" fmla="*/ 0 h 109"/>
                <a:gd name="T2" fmla="*/ 0 w 12"/>
                <a:gd name="T3" fmla="*/ 0 h 109"/>
                <a:gd name="T4" fmla="*/ 0 w 12"/>
                <a:gd name="T5" fmla="*/ 0 h 109"/>
                <a:gd name="T6" fmla="*/ 0 w 12"/>
                <a:gd name="T7" fmla="*/ 0 h 109"/>
                <a:gd name="T8" fmla="*/ 0 w 12"/>
                <a:gd name="T9" fmla="*/ 0 h 109"/>
                <a:gd name="T10" fmla="*/ 0 w 12"/>
                <a:gd name="T11" fmla="*/ 0 h 1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09">
                  <a:moveTo>
                    <a:pt x="0" y="0"/>
                  </a:moveTo>
                  <a:lnTo>
                    <a:pt x="0" y="0"/>
                  </a:lnTo>
                  <a:lnTo>
                    <a:pt x="2" y="28"/>
                  </a:lnTo>
                  <a:lnTo>
                    <a:pt x="5" y="55"/>
                  </a:lnTo>
                  <a:lnTo>
                    <a:pt x="8" y="82"/>
                  </a:lnTo>
                  <a:lnTo>
                    <a:pt x="12" y="109"/>
                  </a:lnTo>
                </a:path>
              </a:pathLst>
            </a:custGeom>
            <a:solidFill>
              <a:srgbClr val="E5CA72"/>
            </a:solidFill>
            <a:ln w="0">
              <a:solidFill>
                <a:srgbClr val="000000"/>
              </a:solidFill>
              <a:prstDash val="solid"/>
              <a:round/>
            </a:ln>
          </p:spPr>
          <p:txBody>
            <a:bodyPr/>
            <a:lstStyle/>
            <a:p>
              <a:endParaRPr lang="en-GB"/>
            </a:p>
          </p:txBody>
        </p:sp>
        <p:sp>
          <p:nvSpPr>
            <p:cNvPr id="49254" name="Freeform 103"/>
            <p:cNvSpPr/>
            <p:nvPr/>
          </p:nvSpPr>
          <p:spPr bwMode="auto">
            <a:xfrm>
              <a:off x="3929" y="420"/>
              <a:ext cx="11" cy="113"/>
            </a:xfrm>
            <a:custGeom>
              <a:avLst/>
              <a:gdLst>
                <a:gd name="T0" fmla="*/ 0 w 32"/>
                <a:gd name="T1" fmla="*/ 0 h 337"/>
                <a:gd name="T2" fmla="*/ 0 w 32"/>
                <a:gd name="T3" fmla="*/ 0 h 337"/>
                <a:gd name="T4" fmla="*/ 0 w 32"/>
                <a:gd name="T5" fmla="*/ 0 h 337"/>
                <a:gd name="T6" fmla="*/ 0 w 32"/>
                <a:gd name="T7" fmla="*/ 0 h 337"/>
                <a:gd name="T8" fmla="*/ 0 w 32"/>
                <a:gd name="T9" fmla="*/ 0 h 337"/>
                <a:gd name="T10" fmla="*/ 0 w 32"/>
                <a:gd name="T11" fmla="*/ 0 h 337"/>
                <a:gd name="T12" fmla="*/ 0 w 32"/>
                <a:gd name="T13" fmla="*/ 0 h 337"/>
                <a:gd name="T14" fmla="*/ 0 w 32"/>
                <a:gd name="T15" fmla="*/ 0 h 337"/>
                <a:gd name="T16" fmla="*/ 0 w 32"/>
                <a:gd name="T17" fmla="*/ 0 h 337"/>
                <a:gd name="T18" fmla="*/ 0 w 32"/>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337">
                  <a:moveTo>
                    <a:pt x="0" y="0"/>
                  </a:moveTo>
                  <a:lnTo>
                    <a:pt x="0" y="0"/>
                  </a:lnTo>
                  <a:lnTo>
                    <a:pt x="4" y="42"/>
                  </a:lnTo>
                  <a:lnTo>
                    <a:pt x="8" y="85"/>
                  </a:lnTo>
                  <a:lnTo>
                    <a:pt x="12" y="126"/>
                  </a:lnTo>
                  <a:lnTo>
                    <a:pt x="16" y="168"/>
                  </a:lnTo>
                  <a:lnTo>
                    <a:pt x="20" y="210"/>
                  </a:lnTo>
                  <a:lnTo>
                    <a:pt x="23" y="252"/>
                  </a:lnTo>
                  <a:lnTo>
                    <a:pt x="28" y="295"/>
                  </a:lnTo>
                  <a:lnTo>
                    <a:pt x="32" y="337"/>
                  </a:lnTo>
                </a:path>
              </a:pathLst>
            </a:custGeom>
            <a:solidFill>
              <a:srgbClr val="E5CA72"/>
            </a:solidFill>
            <a:ln w="0">
              <a:solidFill>
                <a:srgbClr val="000000"/>
              </a:solidFill>
              <a:prstDash val="solid"/>
              <a:round/>
            </a:ln>
          </p:spPr>
          <p:txBody>
            <a:bodyPr/>
            <a:lstStyle/>
            <a:p>
              <a:endParaRPr lang="en-GB"/>
            </a:p>
          </p:txBody>
        </p:sp>
        <p:sp>
          <p:nvSpPr>
            <p:cNvPr id="49255" name="Freeform 104"/>
            <p:cNvSpPr/>
            <p:nvPr/>
          </p:nvSpPr>
          <p:spPr bwMode="auto">
            <a:xfrm>
              <a:off x="4572" y="399"/>
              <a:ext cx="10" cy="90"/>
            </a:xfrm>
            <a:custGeom>
              <a:avLst/>
              <a:gdLst>
                <a:gd name="T0" fmla="*/ 0 w 29"/>
                <a:gd name="T1" fmla="*/ 0 h 272"/>
                <a:gd name="T2" fmla="*/ 0 w 29"/>
                <a:gd name="T3" fmla="*/ 0 h 272"/>
                <a:gd name="T4" fmla="*/ 0 w 29"/>
                <a:gd name="T5" fmla="*/ 0 h 272"/>
                <a:gd name="T6" fmla="*/ 0 w 29"/>
                <a:gd name="T7" fmla="*/ 0 h 272"/>
                <a:gd name="T8" fmla="*/ 0 w 29"/>
                <a:gd name="T9" fmla="*/ 0 h 272"/>
                <a:gd name="T10" fmla="*/ 0 w 29"/>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272">
                  <a:moveTo>
                    <a:pt x="0" y="0"/>
                  </a:moveTo>
                  <a:lnTo>
                    <a:pt x="0" y="0"/>
                  </a:lnTo>
                  <a:lnTo>
                    <a:pt x="7" y="68"/>
                  </a:lnTo>
                  <a:lnTo>
                    <a:pt x="14" y="136"/>
                  </a:lnTo>
                  <a:lnTo>
                    <a:pt x="22" y="204"/>
                  </a:lnTo>
                  <a:lnTo>
                    <a:pt x="29" y="272"/>
                  </a:lnTo>
                </a:path>
              </a:pathLst>
            </a:custGeom>
            <a:solidFill>
              <a:srgbClr val="E5CA72"/>
            </a:solidFill>
            <a:ln w="0">
              <a:solidFill>
                <a:srgbClr val="000000"/>
              </a:solidFill>
              <a:prstDash val="solid"/>
              <a:round/>
            </a:ln>
          </p:spPr>
          <p:txBody>
            <a:bodyPr/>
            <a:lstStyle/>
            <a:p>
              <a:endParaRPr lang="en-GB"/>
            </a:p>
          </p:txBody>
        </p:sp>
        <p:sp>
          <p:nvSpPr>
            <p:cNvPr id="49256" name="Freeform 105"/>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6" y="57"/>
                  </a:lnTo>
                  <a:lnTo>
                    <a:pt x="11" y="114"/>
                  </a:lnTo>
                  <a:lnTo>
                    <a:pt x="16" y="171"/>
                  </a:lnTo>
                  <a:lnTo>
                    <a:pt x="23" y="22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57" name="Freeform 106"/>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0" y="0"/>
                  </a:lnTo>
                  <a:lnTo>
                    <a:pt x="6" y="57"/>
                  </a:lnTo>
                  <a:lnTo>
                    <a:pt x="11" y="114"/>
                  </a:lnTo>
                  <a:lnTo>
                    <a:pt x="16" y="171"/>
                  </a:lnTo>
                  <a:lnTo>
                    <a:pt x="23" y="229"/>
                  </a:lnTo>
                </a:path>
              </a:pathLst>
            </a:custGeom>
            <a:solidFill>
              <a:srgbClr val="E5CA72"/>
            </a:solidFill>
            <a:ln w="0">
              <a:solidFill>
                <a:srgbClr val="000000"/>
              </a:solidFill>
              <a:prstDash val="solid"/>
              <a:round/>
            </a:ln>
          </p:spPr>
          <p:txBody>
            <a:bodyPr/>
            <a:lstStyle/>
            <a:p>
              <a:endParaRPr lang="en-GB"/>
            </a:p>
          </p:txBody>
        </p:sp>
        <p:sp>
          <p:nvSpPr>
            <p:cNvPr id="49258" name="Freeform 107"/>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5" y="49"/>
                  </a:lnTo>
                  <a:lnTo>
                    <a:pt x="10" y="98"/>
                  </a:lnTo>
                  <a:lnTo>
                    <a:pt x="15" y="147"/>
                  </a:lnTo>
                  <a:lnTo>
                    <a:pt x="19" y="19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59" name="Freeform 108"/>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0" y="0"/>
                  </a:lnTo>
                  <a:lnTo>
                    <a:pt x="5" y="49"/>
                  </a:lnTo>
                  <a:lnTo>
                    <a:pt x="10" y="98"/>
                  </a:lnTo>
                  <a:lnTo>
                    <a:pt x="15" y="147"/>
                  </a:lnTo>
                  <a:lnTo>
                    <a:pt x="19" y="196"/>
                  </a:lnTo>
                </a:path>
              </a:pathLst>
            </a:custGeom>
            <a:solidFill>
              <a:srgbClr val="E5CA72"/>
            </a:solidFill>
            <a:ln w="0">
              <a:solidFill>
                <a:srgbClr val="000000"/>
              </a:solidFill>
              <a:prstDash val="solid"/>
              <a:round/>
            </a:ln>
          </p:spPr>
          <p:txBody>
            <a:bodyPr/>
            <a:lstStyle/>
            <a:p>
              <a:endParaRPr lang="en-GB"/>
            </a:p>
          </p:txBody>
        </p:sp>
        <p:sp>
          <p:nvSpPr>
            <p:cNvPr id="49260" name="Freeform 109"/>
            <p:cNvSpPr/>
            <p:nvPr/>
          </p:nvSpPr>
          <p:spPr bwMode="auto">
            <a:xfrm>
              <a:off x="5552" y="362"/>
              <a:ext cx="5" cy="57"/>
            </a:xfrm>
            <a:custGeom>
              <a:avLst/>
              <a:gdLst>
                <a:gd name="T0" fmla="*/ 0 w 16"/>
                <a:gd name="T1" fmla="*/ 0 h 171"/>
                <a:gd name="T2" fmla="*/ 0 w 16"/>
                <a:gd name="T3" fmla="*/ 0 h 171"/>
                <a:gd name="T4" fmla="*/ 0 w 16"/>
                <a:gd name="T5" fmla="*/ 0 h 171"/>
                <a:gd name="T6" fmla="*/ 0 w 16"/>
                <a:gd name="T7" fmla="*/ 0 h 171"/>
                <a:gd name="T8" fmla="*/ 0 w 16"/>
                <a:gd name="T9" fmla="*/ 0 h 171"/>
                <a:gd name="T10" fmla="*/ 0 w 16"/>
                <a:gd name="T11" fmla="*/ 0 h 1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71">
                  <a:moveTo>
                    <a:pt x="0" y="0"/>
                  </a:moveTo>
                  <a:lnTo>
                    <a:pt x="0" y="0"/>
                  </a:lnTo>
                  <a:lnTo>
                    <a:pt x="4" y="42"/>
                  </a:lnTo>
                  <a:lnTo>
                    <a:pt x="8" y="86"/>
                  </a:lnTo>
                  <a:lnTo>
                    <a:pt x="13" y="128"/>
                  </a:lnTo>
                  <a:lnTo>
                    <a:pt x="16" y="171"/>
                  </a:lnTo>
                </a:path>
              </a:pathLst>
            </a:custGeom>
            <a:solidFill>
              <a:srgbClr val="E5CA72"/>
            </a:solidFill>
            <a:ln w="0">
              <a:solidFill>
                <a:srgbClr val="000000"/>
              </a:solidFill>
              <a:prstDash val="solid"/>
              <a:round/>
            </a:ln>
          </p:spPr>
          <p:txBody>
            <a:bodyPr/>
            <a:lstStyle/>
            <a:p>
              <a:endParaRPr lang="en-GB"/>
            </a:p>
          </p:txBody>
        </p:sp>
        <p:sp>
          <p:nvSpPr>
            <p:cNvPr id="49261" name="Freeform 110"/>
            <p:cNvSpPr/>
            <p:nvPr/>
          </p:nvSpPr>
          <p:spPr bwMode="auto">
            <a:xfrm>
              <a:off x="5736" y="355"/>
              <a:ext cx="4" cy="50"/>
            </a:xfrm>
            <a:custGeom>
              <a:avLst/>
              <a:gdLst>
                <a:gd name="T0" fmla="*/ 0 w 14"/>
                <a:gd name="T1" fmla="*/ 0 h 151"/>
                <a:gd name="T2" fmla="*/ 0 w 14"/>
                <a:gd name="T3" fmla="*/ 0 h 151"/>
                <a:gd name="T4" fmla="*/ 0 w 14"/>
                <a:gd name="T5" fmla="*/ 0 h 151"/>
                <a:gd name="T6" fmla="*/ 0 w 14"/>
                <a:gd name="T7" fmla="*/ 0 h 151"/>
                <a:gd name="T8" fmla="*/ 0 w 14"/>
                <a:gd name="T9" fmla="*/ 0 h 151"/>
                <a:gd name="T10" fmla="*/ 0 w 14"/>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51">
                  <a:moveTo>
                    <a:pt x="0" y="0"/>
                  </a:moveTo>
                  <a:lnTo>
                    <a:pt x="0" y="0"/>
                  </a:lnTo>
                  <a:lnTo>
                    <a:pt x="3" y="37"/>
                  </a:lnTo>
                  <a:lnTo>
                    <a:pt x="7" y="75"/>
                  </a:lnTo>
                  <a:lnTo>
                    <a:pt x="11" y="113"/>
                  </a:lnTo>
                  <a:lnTo>
                    <a:pt x="14" y="151"/>
                  </a:lnTo>
                </a:path>
              </a:pathLst>
            </a:custGeom>
            <a:solidFill>
              <a:srgbClr val="E5CA72"/>
            </a:solidFill>
            <a:ln w="0">
              <a:solidFill>
                <a:srgbClr val="000000"/>
              </a:solidFill>
              <a:prstDash val="solid"/>
              <a:round/>
            </a:ln>
          </p:spPr>
          <p:txBody>
            <a:bodyPr/>
            <a:lstStyle/>
            <a:p>
              <a:endParaRPr lang="en-GB"/>
            </a:p>
          </p:txBody>
        </p:sp>
        <p:sp>
          <p:nvSpPr>
            <p:cNvPr id="49262" name="Freeform 111"/>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4" y="34"/>
                  </a:lnTo>
                  <a:lnTo>
                    <a:pt x="7" y="68"/>
                  </a:lnTo>
                  <a:lnTo>
                    <a:pt x="11" y="102"/>
                  </a:lnTo>
                  <a:lnTo>
                    <a:pt x="14" y="1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63" name="Freeform 112"/>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0" y="0"/>
                  </a:lnTo>
                  <a:lnTo>
                    <a:pt x="4" y="34"/>
                  </a:lnTo>
                  <a:lnTo>
                    <a:pt x="7" y="68"/>
                  </a:lnTo>
                  <a:lnTo>
                    <a:pt x="11" y="102"/>
                  </a:lnTo>
                  <a:lnTo>
                    <a:pt x="14" y="137"/>
                  </a:lnTo>
                </a:path>
              </a:pathLst>
            </a:custGeom>
            <a:solidFill>
              <a:srgbClr val="E5CA72"/>
            </a:solidFill>
            <a:ln w="0">
              <a:solidFill>
                <a:srgbClr val="000000"/>
              </a:solidFill>
              <a:prstDash val="solid"/>
              <a:round/>
            </a:ln>
          </p:spPr>
          <p:txBody>
            <a:bodyPr/>
            <a:lstStyle/>
            <a:p>
              <a:endParaRPr lang="en-GB"/>
            </a:p>
          </p:txBody>
        </p:sp>
        <p:sp>
          <p:nvSpPr>
            <p:cNvPr id="49264" name="Freeform 113"/>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3" y="32"/>
                  </a:lnTo>
                  <a:lnTo>
                    <a:pt x="7" y="63"/>
                  </a:lnTo>
                  <a:lnTo>
                    <a:pt x="10" y="93"/>
                  </a:lnTo>
                  <a:lnTo>
                    <a:pt x="13" y="12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65" name="Freeform 114"/>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0" y="0"/>
                  </a:lnTo>
                  <a:lnTo>
                    <a:pt x="3" y="32"/>
                  </a:lnTo>
                  <a:lnTo>
                    <a:pt x="7" y="63"/>
                  </a:lnTo>
                  <a:lnTo>
                    <a:pt x="10" y="93"/>
                  </a:lnTo>
                  <a:lnTo>
                    <a:pt x="13" y="124"/>
                  </a:lnTo>
                </a:path>
              </a:pathLst>
            </a:custGeom>
            <a:solidFill>
              <a:srgbClr val="E5CA72"/>
            </a:solidFill>
            <a:ln w="0">
              <a:solidFill>
                <a:srgbClr val="000000"/>
              </a:solidFill>
              <a:prstDash val="solid"/>
              <a:round/>
            </a:ln>
          </p:spPr>
          <p:txBody>
            <a:bodyPr/>
            <a:lstStyle/>
            <a:p>
              <a:endParaRPr lang="en-GB"/>
            </a:p>
          </p:txBody>
        </p:sp>
        <p:sp>
          <p:nvSpPr>
            <p:cNvPr id="49266" name="Freeform 115"/>
            <p:cNvSpPr/>
            <p:nvPr/>
          </p:nvSpPr>
          <p:spPr bwMode="auto">
            <a:xfrm>
              <a:off x="6103" y="342"/>
              <a:ext cx="4" cy="39"/>
            </a:xfrm>
            <a:custGeom>
              <a:avLst/>
              <a:gdLst>
                <a:gd name="T0" fmla="*/ 0 w 14"/>
                <a:gd name="T1" fmla="*/ 0 h 115"/>
                <a:gd name="T2" fmla="*/ 0 w 14"/>
                <a:gd name="T3" fmla="*/ 0 h 115"/>
                <a:gd name="T4" fmla="*/ 0 w 14"/>
                <a:gd name="T5" fmla="*/ 0 h 115"/>
                <a:gd name="T6" fmla="*/ 0 w 14"/>
                <a:gd name="T7" fmla="*/ 0 h 115"/>
                <a:gd name="T8" fmla="*/ 0 w 14"/>
                <a:gd name="T9" fmla="*/ 0 h 115"/>
                <a:gd name="T10" fmla="*/ 0 w 14"/>
                <a:gd name="T11" fmla="*/ 0 h 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15">
                  <a:moveTo>
                    <a:pt x="0" y="0"/>
                  </a:moveTo>
                  <a:lnTo>
                    <a:pt x="0" y="0"/>
                  </a:lnTo>
                  <a:lnTo>
                    <a:pt x="4" y="28"/>
                  </a:lnTo>
                  <a:lnTo>
                    <a:pt x="7" y="57"/>
                  </a:lnTo>
                  <a:lnTo>
                    <a:pt x="10" y="86"/>
                  </a:lnTo>
                  <a:lnTo>
                    <a:pt x="14" y="115"/>
                  </a:lnTo>
                </a:path>
              </a:pathLst>
            </a:custGeom>
            <a:solidFill>
              <a:srgbClr val="E5CA72"/>
            </a:solidFill>
            <a:ln w="0">
              <a:solidFill>
                <a:srgbClr val="000000"/>
              </a:solidFill>
              <a:prstDash val="solid"/>
              <a:round/>
            </a:ln>
          </p:spPr>
          <p:txBody>
            <a:bodyPr/>
            <a:lstStyle/>
            <a:p>
              <a:endParaRPr lang="en-GB"/>
            </a:p>
          </p:txBody>
        </p:sp>
        <p:sp>
          <p:nvSpPr>
            <p:cNvPr id="49267" name="Freeform 116"/>
            <p:cNvSpPr/>
            <p:nvPr/>
          </p:nvSpPr>
          <p:spPr bwMode="auto">
            <a:xfrm>
              <a:off x="6188" y="337"/>
              <a:ext cx="4" cy="36"/>
            </a:xfrm>
            <a:custGeom>
              <a:avLst/>
              <a:gdLst>
                <a:gd name="T0" fmla="*/ 0 w 10"/>
                <a:gd name="T1" fmla="*/ 0 h 106"/>
                <a:gd name="T2" fmla="*/ 0 w 10"/>
                <a:gd name="T3" fmla="*/ 0 h 106"/>
                <a:gd name="T4" fmla="*/ 0 w 10"/>
                <a:gd name="T5" fmla="*/ 0 h 106"/>
                <a:gd name="T6" fmla="*/ 0 w 10"/>
                <a:gd name="T7" fmla="*/ 0 h 106"/>
                <a:gd name="T8" fmla="*/ 0 w 10"/>
                <a:gd name="T9" fmla="*/ 0 h 106"/>
                <a:gd name="T10" fmla="*/ 0 w 10"/>
                <a:gd name="T11" fmla="*/ 0 h 1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6">
                  <a:moveTo>
                    <a:pt x="0" y="0"/>
                  </a:moveTo>
                  <a:lnTo>
                    <a:pt x="0" y="0"/>
                  </a:lnTo>
                  <a:lnTo>
                    <a:pt x="3" y="27"/>
                  </a:lnTo>
                  <a:lnTo>
                    <a:pt x="5" y="53"/>
                  </a:lnTo>
                  <a:lnTo>
                    <a:pt x="8" y="79"/>
                  </a:lnTo>
                  <a:lnTo>
                    <a:pt x="10" y="106"/>
                  </a:lnTo>
                </a:path>
              </a:pathLst>
            </a:custGeom>
            <a:solidFill>
              <a:srgbClr val="E5CA72"/>
            </a:solidFill>
            <a:ln w="0">
              <a:solidFill>
                <a:srgbClr val="000000"/>
              </a:solidFill>
              <a:prstDash val="solid"/>
              <a:round/>
            </a:ln>
          </p:spPr>
          <p:txBody>
            <a:bodyPr/>
            <a:lstStyle/>
            <a:p>
              <a:endParaRPr lang="en-GB"/>
            </a:p>
          </p:txBody>
        </p:sp>
        <p:sp>
          <p:nvSpPr>
            <p:cNvPr id="49268" name="Freeform 117"/>
            <p:cNvSpPr/>
            <p:nvPr/>
          </p:nvSpPr>
          <p:spPr bwMode="auto">
            <a:xfrm>
              <a:off x="4125" y="412"/>
              <a:ext cx="10" cy="105"/>
            </a:xfrm>
            <a:custGeom>
              <a:avLst/>
              <a:gdLst>
                <a:gd name="T0" fmla="*/ 0 w 31"/>
                <a:gd name="T1" fmla="*/ 0 h 317"/>
                <a:gd name="T2" fmla="*/ 0 w 31"/>
                <a:gd name="T3" fmla="*/ 0 h 317"/>
                <a:gd name="T4" fmla="*/ 0 w 31"/>
                <a:gd name="T5" fmla="*/ 0 h 317"/>
                <a:gd name="T6" fmla="*/ 0 w 31"/>
                <a:gd name="T7" fmla="*/ 0 h 317"/>
                <a:gd name="T8" fmla="*/ 0 w 31"/>
                <a:gd name="T9" fmla="*/ 0 h 317"/>
                <a:gd name="T10" fmla="*/ 0 w 31"/>
                <a:gd name="T11" fmla="*/ 0 h 317"/>
                <a:gd name="T12" fmla="*/ 0 w 31"/>
                <a:gd name="T13" fmla="*/ 0 h 317"/>
                <a:gd name="T14" fmla="*/ 0 w 31"/>
                <a:gd name="T15" fmla="*/ 0 h 317"/>
                <a:gd name="T16" fmla="*/ 0 w 31"/>
                <a:gd name="T17" fmla="*/ 0 h 317"/>
                <a:gd name="T18" fmla="*/ 0 w 31"/>
                <a:gd name="T19" fmla="*/ 0 h 3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7">
                  <a:moveTo>
                    <a:pt x="0" y="0"/>
                  </a:moveTo>
                  <a:lnTo>
                    <a:pt x="0" y="0"/>
                  </a:lnTo>
                  <a:lnTo>
                    <a:pt x="5" y="40"/>
                  </a:lnTo>
                  <a:lnTo>
                    <a:pt x="9" y="80"/>
                  </a:lnTo>
                  <a:lnTo>
                    <a:pt x="13" y="119"/>
                  </a:lnTo>
                  <a:lnTo>
                    <a:pt x="16" y="158"/>
                  </a:lnTo>
                  <a:lnTo>
                    <a:pt x="20" y="198"/>
                  </a:lnTo>
                  <a:lnTo>
                    <a:pt x="24" y="237"/>
                  </a:lnTo>
                  <a:lnTo>
                    <a:pt x="27" y="277"/>
                  </a:lnTo>
                  <a:lnTo>
                    <a:pt x="31" y="317"/>
                  </a:lnTo>
                </a:path>
              </a:pathLst>
            </a:custGeom>
            <a:solidFill>
              <a:srgbClr val="E5CA72"/>
            </a:solidFill>
            <a:ln w="0">
              <a:solidFill>
                <a:srgbClr val="000000"/>
              </a:solidFill>
              <a:prstDash val="solid"/>
              <a:round/>
            </a:ln>
          </p:spPr>
          <p:txBody>
            <a:bodyPr/>
            <a:lstStyle/>
            <a:p>
              <a:endParaRPr lang="en-GB"/>
            </a:p>
          </p:txBody>
        </p:sp>
        <p:sp>
          <p:nvSpPr>
            <p:cNvPr id="49269" name="Freeform 118"/>
            <p:cNvSpPr/>
            <p:nvPr/>
          </p:nvSpPr>
          <p:spPr bwMode="auto">
            <a:xfrm>
              <a:off x="4699" y="393"/>
              <a:ext cx="9" cy="86"/>
            </a:xfrm>
            <a:custGeom>
              <a:avLst/>
              <a:gdLst>
                <a:gd name="T0" fmla="*/ 0 w 25"/>
                <a:gd name="T1" fmla="*/ 0 h 259"/>
                <a:gd name="T2" fmla="*/ 0 w 25"/>
                <a:gd name="T3" fmla="*/ 0 h 259"/>
                <a:gd name="T4" fmla="*/ 0 w 25"/>
                <a:gd name="T5" fmla="*/ 0 h 259"/>
                <a:gd name="T6" fmla="*/ 0 w 25"/>
                <a:gd name="T7" fmla="*/ 0 h 259"/>
                <a:gd name="T8" fmla="*/ 0 w 25"/>
                <a:gd name="T9" fmla="*/ 0 h 259"/>
                <a:gd name="T10" fmla="*/ 0 w 25"/>
                <a:gd name="T11" fmla="*/ 0 h 2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59">
                  <a:moveTo>
                    <a:pt x="0" y="0"/>
                  </a:moveTo>
                  <a:lnTo>
                    <a:pt x="0" y="0"/>
                  </a:lnTo>
                  <a:lnTo>
                    <a:pt x="6" y="65"/>
                  </a:lnTo>
                  <a:lnTo>
                    <a:pt x="12" y="130"/>
                  </a:lnTo>
                  <a:lnTo>
                    <a:pt x="18" y="194"/>
                  </a:lnTo>
                  <a:lnTo>
                    <a:pt x="25" y="259"/>
                  </a:lnTo>
                </a:path>
              </a:pathLst>
            </a:custGeom>
            <a:solidFill>
              <a:srgbClr val="E5CA72"/>
            </a:solidFill>
            <a:ln w="0">
              <a:solidFill>
                <a:srgbClr val="000000"/>
              </a:solidFill>
              <a:prstDash val="solid"/>
              <a:round/>
            </a:ln>
          </p:spPr>
          <p:txBody>
            <a:bodyPr/>
            <a:lstStyle/>
            <a:p>
              <a:endParaRPr lang="en-GB"/>
            </a:p>
          </p:txBody>
        </p:sp>
        <p:sp>
          <p:nvSpPr>
            <p:cNvPr id="49270" name="Freeform 119"/>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5" y="54"/>
                  </a:lnTo>
                  <a:lnTo>
                    <a:pt x="11" y="109"/>
                  </a:lnTo>
                  <a:lnTo>
                    <a:pt x="16" y="164"/>
                  </a:lnTo>
                  <a:lnTo>
                    <a:pt x="22" y="21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71" name="Freeform 120"/>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0" y="0"/>
                  </a:lnTo>
                  <a:lnTo>
                    <a:pt x="5" y="54"/>
                  </a:lnTo>
                  <a:lnTo>
                    <a:pt x="11" y="109"/>
                  </a:lnTo>
                  <a:lnTo>
                    <a:pt x="16" y="164"/>
                  </a:lnTo>
                  <a:lnTo>
                    <a:pt x="22" y="219"/>
                  </a:lnTo>
                </a:path>
              </a:pathLst>
            </a:custGeom>
            <a:solidFill>
              <a:srgbClr val="E5CA72"/>
            </a:solidFill>
            <a:ln w="0">
              <a:solidFill>
                <a:srgbClr val="000000"/>
              </a:solidFill>
              <a:prstDash val="solid"/>
              <a:round/>
            </a:ln>
          </p:spPr>
          <p:txBody>
            <a:bodyPr/>
            <a:lstStyle/>
            <a:p>
              <a:endParaRPr lang="en-GB"/>
            </a:p>
          </p:txBody>
        </p:sp>
        <p:sp>
          <p:nvSpPr>
            <p:cNvPr id="49272" name="Freeform 121"/>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4" y="47"/>
                  </a:lnTo>
                  <a:lnTo>
                    <a:pt x="9" y="93"/>
                  </a:lnTo>
                  <a:lnTo>
                    <a:pt x="14" y="141"/>
                  </a:lnTo>
                  <a:lnTo>
                    <a:pt x="18" y="18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73" name="Freeform 122"/>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0" y="0"/>
                  </a:lnTo>
                  <a:lnTo>
                    <a:pt x="4" y="47"/>
                  </a:lnTo>
                  <a:lnTo>
                    <a:pt x="9" y="93"/>
                  </a:lnTo>
                  <a:lnTo>
                    <a:pt x="14" y="141"/>
                  </a:lnTo>
                  <a:lnTo>
                    <a:pt x="18" y="188"/>
                  </a:lnTo>
                </a:path>
              </a:pathLst>
            </a:custGeom>
            <a:solidFill>
              <a:srgbClr val="E5CA72"/>
            </a:solidFill>
            <a:ln w="0">
              <a:solidFill>
                <a:srgbClr val="000000"/>
              </a:solidFill>
              <a:prstDash val="solid"/>
              <a:round/>
            </a:ln>
          </p:spPr>
          <p:txBody>
            <a:bodyPr/>
            <a:lstStyle/>
            <a:p>
              <a:endParaRPr lang="en-GB"/>
            </a:p>
          </p:txBody>
        </p:sp>
        <p:sp>
          <p:nvSpPr>
            <p:cNvPr id="49274" name="Freeform 123"/>
            <p:cNvSpPr/>
            <p:nvPr/>
          </p:nvSpPr>
          <p:spPr bwMode="auto">
            <a:xfrm>
              <a:off x="5603" y="359"/>
              <a:ext cx="5" cy="56"/>
            </a:xfrm>
            <a:custGeom>
              <a:avLst/>
              <a:gdLst>
                <a:gd name="T0" fmla="*/ 0 w 16"/>
                <a:gd name="T1" fmla="*/ 0 h 167"/>
                <a:gd name="T2" fmla="*/ 0 w 16"/>
                <a:gd name="T3" fmla="*/ 0 h 167"/>
                <a:gd name="T4" fmla="*/ 0 w 16"/>
                <a:gd name="T5" fmla="*/ 0 h 167"/>
                <a:gd name="T6" fmla="*/ 0 w 16"/>
                <a:gd name="T7" fmla="*/ 0 h 167"/>
                <a:gd name="T8" fmla="*/ 0 w 16"/>
                <a:gd name="T9" fmla="*/ 0 h 167"/>
                <a:gd name="T10" fmla="*/ 0 w 16"/>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67">
                  <a:moveTo>
                    <a:pt x="0" y="0"/>
                  </a:moveTo>
                  <a:lnTo>
                    <a:pt x="0" y="0"/>
                  </a:lnTo>
                  <a:lnTo>
                    <a:pt x="3" y="41"/>
                  </a:lnTo>
                  <a:lnTo>
                    <a:pt x="9" y="83"/>
                  </a:lnTo>
                  <a:lnTo>
                    <a:pt x="13" y="125"/>
                  </a:lnTo>
                  <a:lnTo>
                    <a:pt x="16" y="167"/>
                  </a:lnTo>
                </a:path>
              </a:pathLst>
            </a:custGeom>
            <a:solidFill>
              <a:srgbClr val="E5CA72"/>
            </a:solidFill>
            <a:ln w="0">
              <a:solidFill>
                <a:srgbClr val="000000"/>
              </a:solidFill>
              <a:prstDash val="solid"/>
              <a:round/>
            </a:ln>
          </p:spPr>
          <p:txBody>
            <a:bodyPr/>
            <a:lstStyle/>
            <a:p>
              <a:endParaRPr lang="en-GB"/>
            </a:p>
          </p:txBody>
        </p:sp>
        <p:sp>
          <p:nvSpPr>
            <p:cNvPr id="49275" name="Freeform 124"/>
            <p:cNvSpPr/>
            <p:nvPr/>
          </p:nvSpPr>
          <p:spPr bwMode="auto">
            <a:xfrm>
              <a:off x="5775" y="352"/>
              <a:ext cx="6" cy="49"/>
            </a:xfrm>
            <a:custGeom>
              <a:avLst/>
              <a:gdLst>
                <a:gd name="T0" fmla="*/ 0 w 16"/>
                <a:gd name="T1" fmla="*/ 0 h 148"/>
                <a:gd name="T2" fmla="*/ 0 w 16"/>
                <a:gd name="T3" fmla="*/ 0 h 148"/>
                <a:gd name="T4" fmla="*/ 0 w 16"/>
                <a:gd name="T5" fmla="*/ 0 h 148"/>
                <a:gd name="T6" fmla="*/ 0 w 16"/>
                <a:gd name="T7" fmla="*/ 0 h 148"/>
                <a:gd name="T8" fmla="*/ 0 w 16"/>
                <a:gd name="T9" fmla="*/ 0 h 148"/>
                <a:gd name="T10" fmla="*/ 0 w 1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48">
                  <a:moveTo>
                    <a:pt x="0" y="0"/>
                  </a:moveTo>
                  <a:lnTo>
                    <a:pt x="0" y="0"/>
                  </a:lnTo>
                  <a:lnTo>
                    <a:pt x="4" y="36"/>
                  </a:lnTo>
                  <a:lnTo>
                    <a:pt x="8" y="73"/>
                  </a:lnTo>
                  <a:lnTo>
                    <a:pt x="12" y="111"/>
                  </a:lnTo>
                  <a:lnTo>
                    <a:pt x="16" y="148"/>
                  </a:lnTo>
                </a:path>
              </a:pathLst>
            </a:custGeom>
            <a:solidFill>
              <a:srgbClr val="E5CA72"/>
            </a:solidFill>
            <a:ln w="0">
              <a:solidFill>
                <a:srgbClr val="000000"/>
              </a:solidFill>
              <a:prstDash val="solid"/>
              <a:round/>
            </a:ln>
          </p:spPr>
          <p:txBody>
            <a:bodyPr/>
            <a:lstStyle/>
            <a:p>
              <a:endParaRPr lang="en-GB"/>
            </a:p>
          </p:txBody>
        </p:sp>
        <p:sp>
          <p:nvSpPr>
            <p:cNvPr id="49276" name="Freeform 125"/>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3" y="33"/>
                  </a:lnTo>
                  <a:lnTo>
                    <a:pt x="6" y="67"/>
                  </a:lnTo>
                  <a:lnTo>
                    <a:pt x="9" y="101"/>
                  </a:lnTo>
                  <a:lnTo>
                    <a:pt x="12" y="13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77" name="Freeform 126"/>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0" y="0"/>
                  </a:lnTo>
                  <a:lnTo>
                    <a:pt x="3" y="33"/>
                  </a:lnTo>
                  <a:lnTo>
                    <a:pt x="6" y="67"/>
                  </a:lnTo>
                  <a:lnTo>
                    <a:pt x="9" y="101"/>
                  </a:lnTo>
                  <a:lnTo>
                    <a:pt x="12" y="135"/>
                  </a:lnTo>
                </a:path>
              </a:pathLst>
            </a:custGeom>
            <a:solidFill>
              <a:srgbClr val="E5CA72"/>
            </a:solidFill>
            <a:ln w="0">
              <a:solidFill>
                <a:srgbClr val="000000"/>
              </a:solidFill>
              <a:prstDash val="solid"/>
              <a:round/>
            </a:ln>
          </p:spPr>
          <p:txBody>
            <a:bodyPr/>
            <a:lstStyle/>
            <a:p>
              <a:endParaRPr lang="en-GB"/>
            </a:p>
          </p:txBody>
        </p:sp>
        <p:sp>
          <p:nvSpPr>
            <p:cNvPr id="49278" name="Freeform 127"/>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3" y="30"/>
                  </a:lnTo>
                  <a:lnTo>
                    <a:pt x="6" y="60"/>
                  </a:lnTo>
                  <a:lnTo>
                    <a:pt x="9" y="91"/>
                  </a:lnTo>
                  <a:lnTo>
                    <a:pt x="11" y="12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14:hiddenLine>
              </a:ext>
            </a:extLst>
          </p:spPr>
          <p:txBody>
            <a:bodyPr/>
            <a:lstStyle/>
            <a:p>
              <a:endParaRPr lang="en-GB"/>
            </a:p>
          </p:txBody>
        </p:sp>
        <p:sp>
          <p:nvSpPr>
            <p:cNvPr id="49279" name="Freeform 128"/>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0" y="0"/>
                  </a:lnTo>
                  <a:lnTo>
                    <a:pt x="3" y="30"/>
                  </a:lnTo>
                  <a:lnTo>
                    <a:pt x="6" y="60"/>
                  </a:lnTo>
                  <a:lnTo>
                    <a:pt x="9" y="91"/>
                  </a:lnTo>
                  <a:lnTo>
                    <a:pt x="11" y="122"/>
                  </a:lnTo>
                </a:path>
              </a:pathLst>
            </a:custGeom>
            <a:solidFill>
              <a:srgbClr val="E5CA72"/>
            </a:solidFill>
            <a:ln w="0">
              <a:solidFill>
                <a:srgbClr val="000000"/>
              </a:solidFill>
              <a:prstDash val="solid"/>
              <a:round/>
            </a:ln>
          </p:spPr>
          <p:txBody>
            <a:bodyPr/>
            <a:lstStyle/>
            <a:p>
              <a:endParaRPr lang="en-GB"/>
            </a:p>
          </p:txBody>
        </p:sp>
        <p:sp>
          <p:nvSpPr>
            <p:cNvPr id="49280" name="Freeform 129"/>
            <p:cNvSpPr/>
            <p:nvPr/>
          </p:nvSpPr>
          <p:spPr bwMode="auto">
            <a:xfrm>
              <a:off x="6126" y="341"/>
              <a:ext cx="4" cy="38"/>
            </a:xfrm>
            <a:custGeom>
              <a:avLst/>
              <a:gdLst>
                <a:gd name="T0" fmla="*/ 0 w 12"/>
                <a:gd name="T1" fmla="*/ 0 h 113"/>
                <a:gd name="T2" fmla="*/ 0 w 12"/>
                <a:gd name="T3" fmla="*/ 0 h 113"/>
                <a:gd name="T4" fmla="*/ 0 w 12"/>
                <a:gd name="T5" fmla="*/ 0 h 113"/>
                <a:gd name="T6" fmla="*/ 0 w 12"/>
                <a:gd name="T7" fmla="*/ 0 h 113"/>
                <a:gd name="T8" fmla="*/ 0 w 12"/>
                <a:gd name="T9" fmla="*/ 0 h 113"/>
                <a:gd name="T10" fmla="*/ 0 w 12"/>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3">
                  <a:moveTo>
                    <a:pt x="0" y="0"/>
                  </a:moveTo>
                  <a:lnTo>
                    <a:pt x="0" y="0"/>
                  </a:lnTo>
                  <a:lnTo>
                    <a:pt x="3" y="28"/>
                  </a:lnTo>
                  <a:lnTo>
                    <a:pt x="6" y="56"/>
                  </a:lnTo>
                  <a:lnTo>
                    <a:pt x="9" y="84"/>
                  </a:lnTo>
                  <a:lnTo>
                    <a:pt x="12" y="113"/>
                  </a:lnTo>
                </a:path>
              </a:pathLst>
            </a:custGeom>
            <a:solidFill>
              <a:srgbClr val="E5CA72"/>
            </a:solidFill>
            <a:ln w="0">
              <a:solidFill>
                <a:srgbClr val="000000"/>
              </a:solidFill>
              <a:prstDash val="solid"/>
              <a:round/>
            </a:ln>
          </p:spPr>
          <p:txBody>
            <a:bodyPr/>
            <a:lstStyle/>
            <a:p>
              <a:endParaRPr lang="en-GB"/>
            </a:p>
          </p:txBody>
        </p:sp>
        <p:sp>
          <p:nvSpPr>
            <p:cNvPr id="49281" name="Freeform 130"/>
            <p:cNvSpPr/>
            <p:nvPr/>
          </p:nvSpPr>
          <p:spPr bwMode="auto">
            <a:xfrm>
              <a:off x="6208" y="336"/>
              <a:ext cx="3" cy="35"/>
            </a:xfrm>
            <a:custGeom>
              <a:avLst/>
              <a:gdLst>
                <a:gd name="T0" fmla="*/ 0 w 10"/>
                <a:gd name="T1" fmla="*/ 0 h 105"/>
                <a:gd name="T2" fmla="*/ 0 w 10"/>
                <a:gd name="T3" fmla="*/ 0 h 105"/>
                <a:gd name="T4" fmla="*/ 0 w 10"/>
                <a:gd name="T5" fmla="*/ 0 h 105"/>
                <a:gd name="T6" fmla="*/ 0 w 10"/>
                <a:gd name="T7" fmla="*/ 0 h 105"/>
                <a:gd name="T8" fmla="*/ 0 w 10"/>
                <a:gd name="T9" fmla="*/ 0 h 105"/>
                <a:gd name="T10" fmla="*/ 0 w 10"/>
                <a:gd name="T11" fmla="*/ 0 h 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5">
                  <a:moveTo>
                    <a:pt x="0" y="0"/>
                  </a:moveTo>
                  <a:lnTo>
                    <a:pt x="0" y="0"/>
                  </a:lnTo>
                  <a:lnTo>
                    <a:pt x="2" y="26"/>
                  </a:lnTo>
                  <a:lnTo>
                    <a:pt x="5" y="52"/>
                  </a:lnTo>
                  <a:lnTo>
                    <a:pt x="8" y="78"/>
                  </a:lnTo>
                  <a:lnTo>
                    <a:pt x="10" y="105"/>
                  </a:lnTo>
                </a:path>
              </a:pathLst>
            </a:custGeom>
            <a:solidFill>
              <a:srgbClr val="E5CA72"/>
            </a:solidFill>
            <a:ln w="0">
              <a:solidFill>
                <a:srgbClr val="000000"/>
              </a:solidFill>
              <a:prstDash val="solid"/>
              <a:round/>
            </a:ln>
          </p:spPr>
          <p:txBody>
            <a:bodyPr/>
            <a:lstStyle/>
            <a:p>
              <a:endParaRPr lang="en-GB"/>
            </a:p>
          </p:txBody>
        </p:sp>
      </p:gr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GB" altLang="en-US"/>
              <a:t>Other factors that influence testing</a:t>
            </a:r>
            <a:endParaRPr lang="en-GB" altLang="en-US"/>
          </a:p>
        </p:txBody>
      </p:sp>
      <p:sp>
        <p:nvSpPr>
          <p:cNvPr id="146435" name="Rectangle 3"/>
          <p:cNvSpPr>
            <a:spLocks noGrp="1" noChangeArrowheads="1"/>
          </p:cNvSpPr>
          <p:nvPr>
            <p:ph idx="1"/>
          </p:nvPr>
        </p:nvSpPr>
        <p:spPr/>
        <p:txBody>
          <a:bodyPr/>
          <a:lstStyle/>
          <a:p>
            <a:pPr>
              <a:defRPr/>
            </a:pPr>
            <a:r>
              <a:rPr lang="en-GB" altLang="en-US" dirty="0"/>
              <a:t>Contractual requirements</a:t>
            </a:r>
            <a:endParaRPr lang="en-GB" altLang="en-US" dirty="0"/>
          </a:p>
          <a:p>
            <a:pPr>
              <a:defRPr/>
            </a:pPr>
            <a:r>
              <a:rPr lang="en-GB" altLang="en-US" dirty="0"/>
              <a:t>Legal requirements</a:t>
            </a:r>
            <a:endParaRPr lang="en-GB" altLang="en-US" dirty="0"/>
          </a:p>
          <a:p>
            <a:pPr>
              <a:defRPr/>
            </a:pPr>
            <a:r>
              <a:rPr lang="en-GB" altLang="en-US" dirty="0"/>
              <a:t>Industry-specific requirements</a:t>
            </a:r>
            <a:endParaRPr lang="en-GB" altLang="en-US" dirty="0"/>
          </a:p>
          <a:p>
            <a:pPr lvl="1">
              <a:defRPr/>
            </a:pPr>
            <a:r>
              <a:rPr lang="en-GB" altLang="en-US" dirty="0"/>
              <a:t> e.g. pharmaceutical industry (FDA), compiler standard tests, safety-critical or safety-related such as railroad switching, air traffic control</a:t>
            </a:r>
            <a:endParaRPr lang="en-GB" altLang="en-US" dirty="0"/>
          </a:p>
        </p:txBody>
      </p:sp>
      <p:sp>
        <p:nvSpPr>
          <p:cNvPr id="51203" name="Text Box 4"/>
          <p:cNvSpPr txBox="1">
            <a:spLocks noChangeArrowheads="1"/>
          </p:cNvSpPr>
          <p:nvPr/>
        </p:nvSpPr>
        <p:spPr bwMode="auto">
          <a:xfrm>
            <a:off x="2438400" y="4648200"/>
            <a:ext cx="5237162" cy="1567993"/>
          </a:xfrm>
          <a:prstGeom prst="rect">
            <a:avLst/>
          </a:prstGeom>
          <a:solidFill>
            <a:schemeClr val="tx2"/>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bg1"/>
                </a:solidFill>
                <a:latin typeface="+mn-lt"/>
              </a:rPr>
              <a:t>It is difficult to determine how much testing is enough, but it is not impossible.</a:t>
            </a:r>
            <a:endParaRPr lang="en-GB" altLang="en-US" sz="2800" b="1" dirty="0">
              <a:solidFill>
                <a:schemeClr val="bg1"/>
              </a:solidFill>
              <a:latin typeface="+mn-l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noChangeArrowheads="1"/>
          </p:cNvSpPr>
          <p:nvPr>
            <p:ph type="title"/>
          </p:nvPr>
        </p:nvSpPr>
        <p:spPr/>
        <p:txBody>
          <a:bodyPr/>
          <a:lstStyle/>
          <a:p>
            <a:r>
              <a:rPr lang="en-US" altLang="en-US"/>
              <a:t>Seven Testing Principles</a:t>
            </a:r>
            <a:endParaRPr lang="en-US" altLang="en-US"/>
          </a:p>
        </p:txBody>
      </p:sp>
      <p:sp>
        <p:nvSpPr>
          <p:cNvPr id="41987" name="Content Placeholder 2"/>
          <p:cNvSpPr>
            <a:spLocks noGrp="1" noChangeArrowheads="1"/>
          </p:cNvSpPr>
          <p:nvPr>
            <p:ph idx="1"/>
          </p:nvPr>
        </p:nvSpPr>
        <p:spPr/>
        <p:txBody>
          <a:bodyPr/>
          <a:lstStyle/>
          <a:p>
            <a:pPr marL="0" indent="0">
              <a:buNone/>
              <a:defRPr/>
            </a:pPr>
            <a:r>
              <a:rPr lang="en-US" altLang="en-US" sz="2800" dirty="0">
                <a:solidFill>
                  <a:srgbClr val="C00000"/>
                </a:solidFill>
              </a:rPr>
              <a:t>3. Early testing</a:t>
            </a:r>
            <a:endParaRPr lang="en-US" altLang="en-US" sz="2800" dirty="0">
              <a:solidFill>
                <a:srgbClr val="C00000"/>
              </a:solidFill>
            </a:endParaRPr>
          </a:p>
          <a:p>
            <a:pPr marL="535305" indent="-173355">
              <a:defRPr/>
            </a:pPr>
            <a:r>
              <a:rPr lang="en-US" altLang="en-US" dirty="0"/>
              <a:t> Testing activities (both static &amp; dynamic) should start as early as possible in the software/system development life cycle and should be focused on defined objectives.</a:t>
            </a:r>
            <a:endParaRPr lang="en-US" altLang="en-US" dirty="0"/>
          </a:p>
          <a:p>
            <a:pPr marL="535305" indent="-173355">
              <a:spcBef>
                <a:spcPts val="1600"/>
              </a:spcBef>
              <a:defRPr/>
            </a:pPr>
            <a:r>
              <a:rPr lang="en-US" altLang="en-US" dirty="0"/>
              <a:t> Early testing is sometimes referred to as </a:t>
            </a:r>
            <a:r>
              <a:rPr lang="en-US" altLang="en-US" dirty="0">
                <a:solidFill>
                  <a:srgbClr val="C00000"/>
                </a:solidFill>
              </a:rPr>
              <a:t>"shift left"</a:t>
            </a:r>
            <a:r>
              <a:rPr lang="en-US" altLang="en-US" dirty="0"/>
              <a:t>. Testing early in the SDLC helps reduce or eliminate costly changes.</a:t>
            </a:r>
            <a:endParaRPr lang="en-US"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noChangeArrowheads="1"/>
          </p:cNvSpPr>
          <p:nvPr>
            <p:ph type="title"/>
          </p:nvPr>
        </p:nvSpPr>
        <p:spPr/>
        <p:txBody>
          <a:bodyPr/>
          <a:lstStyle/>
          <a:p>
            <a:r>
              <a:rPr lang="en-US" altLang="en-US"/>
              <a:t>Seven Testing Principles</a:t>
            </a:r>
            <a:endParaRPr lang="en-US" altLang="en-US"/>
          </a:p>
        </p:txBody>
      </p:sp>
      <p:sp>
        <p:nvSpPr>
          <p:cNvPr id="41987" name="Content Placeholder 2"/>
          <p:cNvSpPr>
            <a:spLocks noGrp="1" noChangeArrowheads="1"/>
          </p:cNvSpPr>
          <p:nvPr>
            <p:ph idx="1"/>
          </p:nvPr>
        </p:nvSpPr>
        <p:spPr/>
        <p:txBody>
          <a:bodyPr/>
          <a:lstStyle/>
          <a:p>
            <a:pPr marL="0" indent="0">
              <a:buNone/>
              <a:defRPr/>
            </a:pPr>
            <a:r>
              <a:rPr lang="en-US" altLang="en-US" sz="2800" dirty="0">
                <a:solidFill>
                  <a:srgbClr val="C00000"/>
                </a:solidFill>
              </a:rPr>
              <a:t>4. Defect clustering</a:t>
            </a:r>
            <a:endParaRPr lang="en-US" altLang="en-US" sz="2800" dirty="0">
              <a:solidFill>
                <a:srgbClr val="C00000"/>
              </a:solidFill>
            </a:endParaRPr>
          </a:p>
          <a:p>
            <a:pPr marL="577850" indent="-173355">
              <a:defRPr/>
            </a:pPr>
            <a:r>
              <a:rPr lang="en-US" altLang="en-US" dirty="0"/>
              <a:t> A small number of modules contain most of the defects discovered during pre-release testing, or they are responsible for most of operational failures.</a:t>
            </a:r>
            <a:endParaRPr lang="en-US" altLang="en-US" dirty="0"/>
          </a:p>
          <a:p>
            <a:pPr marL="577850" indent="-173355">
              <a:spcBef>
                <a:spcPts val="1600"/>
              </a:spcBef>
              <a:defRPr/>
            </a:pPr>
            <a:r>
              <a:rPr lang="en-US" altLang="en-US" dirty="0"/>
              <a:t> Predicted defect clusters, and the actual observed defect clusters in test or operation, are an important input into a risk analysis used to focus the test effort.</a:t>
            </a:r>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noChangeArrowheads="1"/>
          </p:cNvSpPr>
          <p:nvPr>
            <p:ph type="title"/>
          </p:nvPr>
        </p:nvSpPr>
        <p:spPr/>
        <p:txBody>
          <a:bodyPr/>
          <a:lstStyle/>
          <a:p>
            <a:r>
              <a:rPr lang="en-US" altLang="en-US"/>
              <a:t>Seven Testing Principles</a:t>
            </a:r>
            <a:endParaRPr lang="en-US" altLang="en-US"/>
          </a:p>
        </p:txBody>
      </p:sp>
      <p:sp>
        <p:nvSpPr>
          <p:cNvPr id="41987" name="Content Placeholder 2"/>
          <p:cNvSpPr>
            <a:spLocks noGrp="1" noChangeArrowheads="1"/>
          </p:cNvSpPr>
          <p:nvPr>
            <p:ph idx="1"/>
          </p:nvPr>
        </p:nvSpPr>
        <p:spPr/>
        <p:txBody>
          <a:bodyPr/>
          <a:lstStyle/>
          <a:p>
            <a:pPr marL="0" indent="0">
              <a:buNone/>
              <a:defRPr/>
            </a:pPr>
            <a:r>
              <a:rPr lang="en-US" altLang="en-US" sz="2800" dirty="0">
                <a:solidFill>
                  <a:srgbClr val="C00000"/>
                </a:solidFill>
              </a:rPr>
              <a:t>5. Pesticide paradox</a:t>
            </a:r>
            <a:endParaRPr lang="en-US" altLang="en-US" sz="2800" dirty="0">
              <a:solidFill>
                <a:srgbClr val="C00000"/>
              </a:solidFill>
            </a:endParaRPr>
          </a:p>
          <a:p>
            <a:pPr marL="577850" indent="-173355">
              <a:defRPr/>
            </a:pPr>
            <a:r>
              <a:rPr lang="en-US" altLang="en-US" dirty="0"/>
              <a:t> If the same tests are repeated over and over again, eventually these tests no longer find any new defects.</a:t>
            </a:r>
            <a:endParaRPr lang="en-US" altLang="en-US" dirty="0"/>
          </a:p>
          <a:p>
            <a:pPr marL="577850" indent="-173355">
              <a:spcBef>
                <a:spcPts val="1600"/>
              </a:spcBef>
              <a:defRPr/>
            </a:pPr>
            <a:r>
              <a:rPr lang="en-US" altLang="en-US" dirty="0"/>
              <a:t> To detect new defects, existing tests &amp; test data are changed, and new tests need to be written.</a:t>
            </a:r>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noChangeArrowheads="1"/>
          </p:cNvSpPr>
          <p:nvPr>
            <p:ph type="title"/>
          </p:nvPr>
        </p:nvSpPr>
        <p:spPr/>
        <p:txBody>
          <a:bodyPr/>
          <a:lstStyle/>
          <a:p>
            <a:r>
              <a:rPr lang="en-US" altLang="en-US"/>
              <a:t>Seven Testing Principles</a:t>
            </a:r>
            <a:endParaRPr lang="en-US" altLang="en-US"/>
          </a:p>
        </p:txBody>
      </p:sp>
      <p:sp>
        <p:nvSpPr>
          <p:cNvPr id="41987" name="Content Placeholder 2"/>
          <p:cNvSpPr>
            <a:spLocks noGrp="1" noChangeArrowheads="1"/>
          </p:cNvSpPr>
          <p:nvPr>
            <p:ph idx="1"/>
          </p:nvPr>
        </p:nvSpPr>
        <p:spPr/>
        <p:txBody>
          <a:bodyPr/>
          <a:lstStyle/>
          <a:p>
            <a:pPr marL="0" indent="0">
              <a:buNone/>
              <a:defRPr/>
            </a:pPr>
            <a:r>
              <a:rPr lang="en-US" altLang="en-US" sz="2800" dirty="0">
                <a:solidFill>
                  <a:srgbClr val="C00000"/>
                </a:solidFill>
              </a:rPr>
              <a:t>6. Testing is context dependent</a:t>
            </a:r>
            <a:endParaRPr lang="en-US" altLang="en-US" sz="2800" dirty="0">
              <a:solidFill>
                <a:srgbClr val="C00000"/>
              </a:solidFill>
            </a:endParaRPr>
          </a:p>
          <a:p>
            <a:pPr marL="535305" indent="-173355">
              <a:defRPr/>
            </a:pPr>
            <a:r>
              <a:rPr lang="en-US" altLang="en-US" dirty="0"/>
              <a:t> Testing is done differently in different dependent contexts. E.g., safety-critical software is tested differently from an e-commerce site.</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Testing?</a:t>
            </a:r>
            <a:endParaRPr lang="en-GB" dirty="0"/>
          </a:p>
        </p:txBody>
      </p:sp>
      <p:sp>
        <p:nvSpPr>
          <p:cNvPr id="4" name="Text Box 4"/>
          <p:cNvSpPr txBox="1">
            <a:spLocks noChangeArrowheads="1"/>
          </p:cNvSpPr>
          <p:nvPr/>
        </p:nvSpPr>
        <p:spPr bwMode="auto">
          <a:xfrm>
            <a:off x="681041" y="1752600"/>
            <a:ext cx="8462810" cy="2965537"/>
          </a:xfrm>
          <a:prstGeom prst="rect">
            <a:avLst/>
          </a:prstGeom>
          <a:solidFill>
            <a:srgbClr val="D885A3"/>
          </a:solidFill>
          <a:ln w="15875">
            <a:solidFill>
              <a:schemeClr val="tx1">
                <a:lumMod val="75000"/>
                <a:lumOff val="25000"/>
              </a:schemeClr>
            </a:solidFill>
            <a:miter lim="800000"/>
            <a:headEnd type="none" w="sm" len="sm"/>
            <a:tailEnd type="none" w="sm" len="sm"/>
          </a:ln>
          <a:effectLst/>
        </p:spPr>
        <p:txBody>
          <a:bodyPr wrap="square" lIns="63500" tIns="72000" rIns="63500" bIns="720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ct val="45000"/>
              </a:spcBef>
            </a:pP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The </a:t>
            </a:r>
            <a:r>
              <a:rPr lang="en-GB" altLang="en-US" sz="2800" dirty="0">
                <a:solidFill>
                  <a:srgbClr val="FFFF00"/>
                </a:solidFill>
                <a:latin typeface="Calibri" panose="020F0502020204030204" pitchFamily="34" charset="0"/>
                <a:cs typeface="Calibri" panose="020F0502020204030204" pitchFamily="34" charset="0"/>
              </a:rPr>
              <a:t>process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consisting of all lifecycle activities, both </a:t>
            </a:r>
            <a:r>
              <a:rPr lang="en-GB" altLang="en-US" sz="2800" dirty="0">
                <a:solidFill>
                  <a:srgbClr val="FFFF00"/>
                </a:solidFill>
                <a:latin typeface="Calibri" panose="020F0502020204030204" pitchFamily="34" charset="0"/>
                <a:cs typeface="Calibri" panose="020F0502020204030204" pitchFamily="34" charset="0"/>
              </a:rPr>
              <a:t>static and dynamic</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concerned with planning, preparation and evaluation of a component or system and related work products to determine that they</a:t>
            </a:r>
            <a:r>
              <a:rPr lang="en-GB" altLang="en-US" sz="2800" dirty="0">
                <a:solidFill>
                  <a:srgbClr val="FFFF00"/>
                </a:solidFill>
                <a:latin typeface="Calibri" panose="020F0502020204030204" pitchFamily="34" charset="0"/>
                <a:cs typeface="Calibri" panose="020F0502020204030204" pitchFamily="34" charset="0"/>
              </a:rPr>
              <a:t> satisfy specified requirements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to demonstrate that they are </a:t>
            </a:r>
            <a:r>
              <a:rPr lang="en-GB" altLang="en-US" sz="2800" dirty="0">
                <a:solidFill>
                  <a:srgbClr val="FFFF00"/>
                </a:solidFill>
                <a:latin typeface="Calibri" panose="020F0502020204030204" pitchFamily="34" charset="0"/>
                <a:cs typeface="Calibri" panose="020F0502020204030204" pitchFamily="34" charset="0"/>
              </a:rPr>
              <a:t>fit for purpose </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and to </a:t>
            </a:r>
            <a:r>
              <a:rPr lang="en-GB" altLang="en-US" sz="2800" dirty="0">
                <a:solidFill>
                  <a:srgbClr val="FFFF00"/>
                </a:solidFill>
                <a:latin typeface="Calibri" panose="020F0502020204030204" pitchFamily="34" charset="0"/>
                <a:cs typeface="Calibri" panose="020F0502020204030204" pitchFamily="34" charset="0"/>
              </a:rPr>
              <a:t>detect defects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t>
            </a:r>
            <a:endParaRPr lang="en-GB" altLang="en-US" sz="28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5" name="TextBox 4"/>
          <p:cNvSpPr txBox="1"/>
          <p:nvPr/>
        </p:nvSpPr>
        <p:spPr>
          <a:xfrm>
            <a:off x="6594755" y="4800600"/>
            <a:ext cx="254909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hlinkClick r:id="rId1"/>
              </a:rPr>
              <a:t>Source: ISTBQ glossary</a:t>
            </a:r>
            <a:endParaRPr lang="en-GB"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69257" y="5195061"/>
            <a:ext cx="8381695" cy="1395767"/>
          </a:xfrm>
        </p:spPr>
        <p:txBody>
          <a:bodyPr>
            <a:normAutofit/>
          </a:bodyPr>
          <a:lstStyle/>
          <a:p>
            <a:r>
              <a:rPr lang="en-GB" dirty="0"/>
              <a:t> Software testing is a way to:</a:t>
            </a:r>
            <a:endParaRPr lang="en-GB" dirty="0"/>
          </a:p>
          <a:p>
            <a:pPr lvl="1"/>
            <a:r>
              <a:rPr lang="en-GB" dirty="0"/>
              <a:t> </a:t>
            </a:r>
            <a:r>
              <a:rPr lang="en-GB" dirty="0">
                <a:solidFill>
                  <a:srgbClr val="C00000"/>
                </a:solidFill>
              </a:rPr>
              <a:t>assess the quality </a:t>
            </a:r>
            <a:r>
              <a:rPr lang="en-GB" dirty="0"/>
              <a:t>of the software </a:t>
            </a:r>
            <a:endParaRPr lang="en-GB" dirty="0"/>
          </a:p>
          <a:p>
            <a:pPr lvl="1"/>
            <a:r>
              <a:rPr lang="en-GB" dirty="0"/>
              <a:t> </a:t>
            </a:r>
            <a:r>
              <a:rPr lang="en-GB" dirty="0">
                <a:solidFill>
                  <a:srgbClr val="C00000"/>
                </a:solidFill>
              </a:rPr>
              <a:t>reduce the risk </a:t>
            </a:r>
            <a:r>
              <a:rPr lang="en-GB" dirty="0"/>
              <a:t>of software failure in operation</a:t>
            </a:r>
            <a:endParaRPr lang="en-GB" dirty="0"/>
          </a:p>
          <a:p>
            <a:pPr marL="0" indent="0">
              <a:spcBef>
                <a:spcPts val="2200"/>
              </a:spcBef>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noChangeArrowheads="1"/>
          </p:cNvSpPr>
          <p:nvPr>
            <p:ph type="title"/>
          </p:nvPr>
        </p:nvSpPr>
        <p:spPr/>
        <p:txBody>
          <a:bodyPr/>
          <a:lstStyle/>
          <a:p>
            <a:r>
              <a:rPr lang="en-US" altLang="en-US"/>
              <a:t>Seven Testing Principles</a:t>
            </a:r>
            <a:endParaRPr lang="en-US" altLang="en-US"/>
          </a:p>
        </p:txBody>
      </p:sp>
      <p:sp>
        <p:nvSpPr>
          <p:cNvPr id="41987" name="Content Placeholder 2"/>
          <p:cNvSpPr>
            <a:spLocks noGrp="1" noChangeArrowheads="1"/>
          </p:cNvSpPr>
          <p:nvPr>
            <p:ph idx="1"/>
          </p:nvPr>
        </p:nvSpPr>
        <p:spPr/>
        <p:txBody>
          <a:bodyPr/>
          <a:lstStyle/>
          <a:p>
            <a:pPr marL="0" indent="0">
              <a:buNone/>
              <a:defRPr/>
            </a:pPr>
            <a:r>
              <a:rPr lang="en-US" altLang="en-US" sz="2800" dirty="0">
                <a:solidFill>
                  <a:srgbClr val="C00000"/>
                </a:solidFill>
              </a:rPr>
              <a:t>7. Absence-of-errors fallacy</a:t>
            </a:r>
            <a:endParaRPr lang="en-US" altLang="en-US" sz="2800" dirty="0">
              <a:solidFill>
                <a:srgbClr val="C00000"/>
              </a:solidFill>
            </a:endParaRPr>
          </a:p>
          <a:p>
            <a:pPr marL="535305" indent="-173355">
              <a:defRPr/>
            </a:pPr>
            <a:r>
              <a:rPr lang="en-US" altLang="en-US" dirty="0"/>
              <a:t> Finding and fixing defects does not help if fallacy the system built is unusable and does not fulfill the users' needs and expectations.</a:t>
            </a:r>
            <a:endParaRPr lang="en-US"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normAutofit/>
          </a:bodyPr>
          <a:lstStyle/>
          <a:p>
            <a:pPr marL="0" indent="0">
              <a:buNone/>
            </a:pPr>
            <a:r>
              <a:rPr lang="en-GB" dirty="0"/>
              <a:t>Which of the following statements CORRECTLY describes one of the seven key principles of software testing?</a:t>
            </a:r>
            <a:endParaRPr lang="en-GB" dirty="0"/>
          </a:p>
          <a:p>
            <a:pPr marL="457200" indent="-457200">
              <a:buFont typeface="+mj-lt"/>
              <a:buAutoNum type="alphaLcPeriod"/>
            </a:pPr>
            <a:r>
              <a:rPr lang="en-GB" dirty="0"/>
              <a:t>By using automated testing it is possible to test everything</a:t>
            </a:r>
            <a:endParaRPr lang="en-GB" dirty="0"/>
          </a:p>
          <a:p>
            <a:pPr marL="457200" indent="-457200">
              <a:buFont typeface="+mj-lt"/>
              <a:buAutoNum type="alphaLcPeriod"/>
            </a:pPr>
            <a:r>
              <a:rPr lang="en-GB" dirty="0"/>
              <a:t>With sufficient effort and tool support, exhaustive testing is feasible for all software</a:t>
            </a:r>
            <a:endParaRPr lang="en-GB" dirty="0"/>
          </a:p>
          <a:p>
            <a:pPr marL="457200" indent="-457200">
              <a:buFont typeface="+mj-lt"/>
              <a:buAutoNum type="alphaLcPeriod"/>
            </a:pPr>
            <a:r>
              <a:rPr lang="en-GB" dirty="0"/>
              <a:t>It is normally impossible to test all input/output combinations for a software system</a:t>
            </a:r>
            <a:endParaRPr lang="en-GB" dirty="0"/>
          </a:p>
          <a:p>
            <a:pPr marL="457200" indent="-457200">
              <a:buFont typeface="+mj-lt"/>
              <a:buAutoNum type="alphaLcPeriod"/>
            </a:pPr>
            <a:r>
              <a:rPr lang="en-GB" dirty="0"/>
              <a:t>The purpose of testing is to prove the absence of defects</a:t>
            </a:r>
            <a:endParaRPr lang="en-GB" dirty="0"/>
          </a:p>
          <a:p>
            <a:pPr marL="0" indent="0">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dirty="0"/>
              <a:t>Why is it important to avoid the pesticide paradox?</a:t>
            </a:r>
            <a:endParaRPr lang="en-GB" dirty="0"/>
          </a:p>
          <a:p>
            <a:pPr marL="457200" indent="-457200">
              <a:buFont typeface="+mj-lt"/>
              <a:buAutoNum type="alphaLcPeriod"/>
            </a:pPr>
            <a:r>
              <a:rPr lang="en-GB" dirty="0"/>
              <a:t>Dynamic testing is less reliable in finding bugs</a:t>
            </a:r>
            <a:endParaRPr lang="en-GB" dirty="0"/>
          </a:p>
          <a:p>
            <a:pPr marL="457200" indent="-457200">
              <a:buFont typeface="+mj-lt"/>
              <a:buAutoNum type="alphaLcPeriod"/>
            </a:pPr>
            <a:r>
              <a:rPr lang="en-GB" dirty="0"/>
              <a:t>Pesticides mixed with static testing can allow bugs to escape detection</a:t>
            </a:r>
            <a:endParaRPr lang="en-GB" dirty="0"/>
          </a:p>
          <a:p>
            <a:pPr marL="457200" indent="-457200">
              <a:buFont typeface="+mj-lt"/>
              <a:buAutoNum type="alphaLcPeriod"/>
            </a:pPr>
            <a:r>
              <a:rPr lang="en-GB" dirty="0"/>
              <a:t>Tests should not be context dependent</a:t>
            </a:r>
            <a:endParaRPr lang="en-GB" dirty="0"/>
          </a:p>
          <a:p>
            <a:pPr marL="457200" indent="-457200">
              <a:buFont typeface="+mj-lt"/>
              <a:buAutoNum type="alphaLcPeriod"/>
            </a:pPr>
            <a:r>
              <a:rPr lang="en-GB" dirty="0"/>
              <a:t>Running the same tests over &amp; over will reduce the chance of finding new defects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dirty="0"/>
              <a:t>Which of the following is a true statement about exhaustive testing?</a:t>
            </a:r>
            <a:endParaRPr lang="en-GB" dirty="0"/>
          </a:p>
          <a:p>
            <a:pPr marL="457200" indent="-457200">
              <a:buFont typeface="+mj-lt"/>
              <a:buAutoNum type="alphaLcPeriod"/>
            </a:pPr>
            <a:r>
              <a:rPr lang="en-GB" dirty="0"/>
              <a:t>It is a form of stress testing</a:t>
            </a:r>
            <a:endParaRPr lang="en-GB" dirty="0"/>
          </a:p>
          <a:p>
            <a:pPr marL="457200" indent="-457200">
              <a:buFont typeface="+mj-lt"/>
              <a:buAutoNum type="alphaLcPeriod"/>
            </a:pPr>
            <a:r>
              <a:rPr lang="en-GB" dirty="0"/>
              <a:t>It is not feasible except in the case of trivial software</a:t>
            </a:r>
            <a:endParaRPr lang="en-GB" dirty="0"/>
          </a:p>
          <a:p>
            <a:pPr marL="457200" indent="-457200">
              <a:buFont typeface="+mj-lt"/>
              <a:buAutoNum type="alphaLcPeriod"/>
            </a:pPr>
            <a:r>
              <a:rPr lang="en-GB" dirty="0"/>
              <a:t>It is commonly done with test automation</a:t>
            </a:r>
            <a:endParaRPr lang="en-GB" dirty="0"/>
          </a:p>
          <a:p>
            <a:pPr marL="457200" indent="-457200">
              <a:buFont typeface="+mj-lt"/>
              <a:buAutoNum type="alphaLcPeriod"/>
            </a:pPr>
            <a:r>
              <a:rPr lang="en-GB" dirty="0"/>
              <a:t>It is normally the responsibility of the developer during unit testing</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a:xfrm>
            <a:off x="609600" y="1579157"/>
            <a:ext cx="8615366" cy="5126443"/>
          </a:xfrm>
        </p:spPr>
        <p:txBody>
          <a:bodyPr>
            <a:normAutofit fontScale="92500"/>
          </a:bodyPr>
          <a:lstStyle/>
          <a:p>
            <a:pPr marL="0" indent="0">
              <a:buNone/>
            </a:pPr>
            <a:r>
              <a:rPr lang="en-GB" dirty="0"/>
              <a:t>A test team consistently finds between 90% and 95% of the defect present in the the system under test. While the test manager understands that this is a good defect detection percentage for her test team and industry, senior management and executes remain disappointed in the test group, saying that the test team misses too many bugs. Given that the users are generally happy with the system and that the failures which have occurred have generally been low impact, which of the following testing principles is most likely to help the test manager explain to these managers and executives why some defects are likely to be missed?</a:t>
            </a:r>
            <a:endParaRPr lang="en-GB" dirty="0"/>
          </a:p>
          <a:p>
            <a:pPr marL="457200" indent="-457200">
              <a:spcBef>
                <a:spcPts val="0"/>
              </a:spcBef>
              <a:buFont typeface="+mj-lt"/>
              <a:buAutoNum type="alphaLcPeriod"/>
            </a:pPr>
            <a:r>
              <a:rPr lang="en-GB" dirty="0"/>
              <a:t>Pesticide paradox</a:t>
            </a:r>
            <a:endParaRPr lang="en-GB" dirty="0"/>
          </a:p>
          <a:p>
            <a:pPr marL="457200" indent="-457200">
              <a:spcBef>
                <a:spcPts val="0"/>
              </a:spcBef>
              <a:buFont typeface="+mj-lt"/>
              <a:buAutoNum type="alphaLcPeriod"/>
            </a:pPr>
            <a:r>
              <a:rPr lang="en-GB" dirty="0"/>
              <a:t>Defect clustering</a:t>
            </a:r>
            <a:endParaRPr lang="en-GB" dirty="0"/>
          </a:p>
          <a:p>
            <a:pPr marL="457200" indent="-457200">
              <a:spcBef>
                <a:spcPts val="0"/>
              </a:spcBef>
              <a:buFont typeface="+mj-lt"/>
              <a:buAutoNum type="alphaLcPeriod"/>
            </a:pPr>
            <a:r>
              <a:rPr lang="en-GB" dirty="0"/>
              <a:t>Exhaustive testing is impossible</a:t>
            </a:r>
            <a:endParaRPr lang="en-GB" dirty="0"/>
          </a:p>
          <a:p>
            <a:pPr marL="457200" indent="-457200">
              <a:spcBef>
                <a:spcPts val="0"/>
              </a:spcBef>
              <a:buFont typeface="+mj-lt"/>
              <a:buAutoNum type="alphaLcPeriod"/>
            </a:pPr>
            <a:r>
              <a:rPr lang="en-GB" dirty="0"/>
              <a:t>Absence of error fallacy</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dirty="0"/>
              <a:t>A programmer is working on code which is very complex. Which of the following is a general testing principle that may affect his work?</a:t>
            </a:r>
            <a:endParaRPr lang="en-GB" dirty="0"/>
          </a:p>
          <a:p>
            <a:pPr marL="457200" indent="-457200">
              <a:buFont typeface="+mj-lt"/>
              <a:buAutoNum type="alphaLcPeriod"/>
            </a:pPr>
            <a:r>
              <a:rPr lang="en-GB" dirty="0"/>
              <a:t>Pesticide paradox</a:t>
            </a:r>
            <a:endParaRPr lang="en-GB" dirty="0"/>
          </a:p>
          <a:p>
            <a:pPr marL="457200" indent="-457200">
              <a:buFont typeface="+mj-lt"/>
              <a:buAutoNum type="alphaLcPeriod"/>
            </a:pPr>
            <a:r>
              <a:rPr lang="en-GB" dirty="0"/>
              <a:t>Defect clustering</a:t>
            </a:r>
            <a:endParaRPr lang="en-GB" dirty="0"/>
          </a:p>
          <a:p>
            <a:pPr marL="457200" indent="-457200">
              <a:buFont typeface="+mj-lt"/>
              <a:buAutoNum type="alphaLcPeriod"/>
            </a:pPr>
            <a:r>
              <a:rPr lang="en-GB" dirty="0"/>
              <a:t>Absence of error fallacy</a:t>
            </a:r>
            <a:endParaRPr lang="en-GB" dirty="0"/>
          </a:p>
          <a:p>
            <a:pPr marL="457200" indent="-457200">
              <a:buFont typeface="+mj-lt"/>
              <a:buAutoNum type="alphaLcPeriod"/>
            </a:pPr>
            <a:r>
              <a:rPr lang="en-GB" dirty="0"/>
              <a:t>Exhaustive testing is impossible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3981450"/>
            <a:ext cx="2362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p:cNvSpPr>
            <a:spLocks noGrp="1"/>
          </p:cNvSpPr>
          <p:nvPr>
            <p:ph type="title"/>
          </p:nvPr>
        </p:nvSpPr>
        <p:spPr/>
        <p:txBody>
          <a:bodyPr/>
          <a:lstStyle/>
          <a:p>
            <a:r>
              <a:rPr lang="en-GB" dirty="0"/>
              <a:t>CONTENT</a:t>
            </a:r>
            <a:endParaRPr lang="en-GB" dirty="0"/>
          </a:p>
        </p:txBody>
      </p:sp>
      <p:sp>
        <p:nvSpPr>
          <p:cNvPr id="3" name="Content Placeholder 2"/>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endParaRPr lang="en-GB" sz="2800" dirty="0"/>
          </a:p>
          <a:p>
            <a:pPr>
              <a:lnSpc>
                <a:spcPct val="150000"/>
              </a:lnSpc>
            </a:pPr>
            <a:r>
              <a:rPr lang="en-GB" sz="2800" dirty="0"/>
              <a:t>What is testing</a:t>
            </a:r>
            <a:endParaRPr lang="en-GB" sz="2800" dirty="0"/>
          </a:p>
          <a:p>
            <a:pPr>
              <a:lnSpc>
                <a:spcPct val="150000"/>
              </a:lnSpc>
            </a:pPr>
            <a:r>
              <a:rPr lang="en-GB" sz="2800" dirty="0"/>
              <a:t>Testing principles</a:t>
            </a:r>
            <a:endParaRPr lang="en-GB" sz="2800" dirty="0"/>
          </a:p>
          <a:p>
            <a:pPr>
              <a:lnSpc>
                <a:spcPct val="150000"/>
              </a:lnSpc>
            </a:pPr>
            <a:r>
              <a:rPr lang="en-GB" sz="2800" dirty="0"/>
              <a:t>Test process</a:t>
            </a:r>
            <a:endParaRPr lang="en-GB" sz="2800" dirty="0"/>
          </a:p>
          <a:p>
            <a:pPr>
              <a:lnSpc>
                <a:spcPct val="150000"/>
              </a:lnSpc>
            </a:pPr>
            <a:r>
              <a:rPr lang="en-GB" sz="2800" dirty="0"/>
              <a:t>Psychology of testing</a:t>
            </a:r>
            <a:endParaRPr lang="en-GB" sz="2800" dirty="0"/>
          </a:p>
          <a:p>
            <a:pPr>
              <a:lnSpc>
                <a:spcPct val="150000"/>
              </a:lnSpc>
            </a:pPr>
            <a:r>
              <a:rPr lang="en-GB" sz="2800" dirty="0"/>
              <a:t>Code of Ethics</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Process</a:t>
            </a:r>
            <a:endParaRPr lang="en-GB" dirty="0"/>
          </a:p>
        </p:txBody>
      </p:sp>
      <p:sp>
        <p:nvSpPr>
          <p:cNvPr id="3" name="Content Placeholder 2"/>
          <p:cNvSpPr>
            <a:spLocks noGrp="1"/>
          </p:cNvSpPr>
          <p:nvPr>
            <p:ph idx="1"/>
          </p:nvPr>
        </p:nvSpPr>
        <p:spPr/>
        <p:txBody>
          <a:bodyPr/>
          <a:lstStyle/>
          <a:p>
            <a:r>
              <a:rPr lang="en-GB" dirty="0"/>
              <a:t> There is no 'one size fits all' test process</a:t>
            </a:r>
            <a:endParaRPr lang="en-GB" dirty="0"/>
          </a:p>
          <a:p>
            <a:r>
              <a:rPr lang="en-GB" dirty="0"/>
              <a:t> But testing needs to include common set of activities w/o which testing will be less likely to achieve its established objectives</a:t>
            </a:r>
            <a:endParaRPr lang="en-GB"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Process in Context</a:t>
            </a:r>
            <a:endParaRPr lang="en-GB" dirty="0"/>
          </a:p>
        </p:txBody>
      </p:sp>
      <p:sp>
        <p:nvSpPr>
          <p:cNvPr id="3" name="Content Placeholder 2"/>
          <p:cNvSpPr>
            <a:spLocks noGrp="1"/>
          </p:cNvSpPr>
          <p:nvPr>
            <p:ph idx="1"/>
          </p:nvPr>
        </p:nvSpPr>
        <p:spPr/>
        <p:txBody>
          <a:bodyPr/>
          <a:lstStyle/>
          <a:p>
            <a:r>
              <a:rPr lang="en-GB" dirty="0"/>
              <a:t> </a:t>
            </a:r>
            <a:r>
              <a:rPr lang="en-GB" dirty="0">
                <a:solidFill>
                  <a:srgbClr val="C00000"/>
                </a:solidFill>
              </a:rPr>
              <a:t>Test basis </a:t>
            </a:r>
            <a:r>
              <a:rPr lang="en-GB" dirty="0"/>
              <a:t>is the body of knowledge used as the basis for test analysis and design.</a:t>
            </a:r>
            <a:endParaRPr lang="en-GB" dirty="0"/>
          </a:p>
          <a:p>
            <a:pPr lvl="1"/>
            <a:r>
              <a:rPr lang="en-GB" dirty="0"/>
              <a:t> it is whatever the tests are being derived from (user requirement, user story, design, or code)</a:t>
            </a:r>
            <a:endParaRPr lang="en-GB" dirty="0"/>
          </a:p>
          <a:p>
            <a:pPr>
              <a:spcBef>
                <a:spcPts val="1800"/>
              </a:spcBef>
            </a:pPr>
            <a:r>
              <a:rPr lang="en-GB" dirty="0"/>
              <a:t> It is useful if the test basis has measurable coverage criteria defined.</a:t>
            </a:r>
            <a:endParaRPr lang="en-GB" dirty="0"/>
          </a:p>
          <a:p>
            <a:pPr>
              <a:spcBef>
                <a:spcPts val="1800"/>
              </a:spcBef>
            </a:pPr>
            <a:r>
              <a:rPr lang="en-GB" dirty="0">
                <a:solidFill>
                  <a:srgbClr val="C00000"/>
                </a:solidFill>
              </a:rPr>
              <a:t>Coverage</a:t>
            </a:r>
            <a:r>
              <a:rPr lang="en-GB" dirty="0"/>
              <a:t>: the degree to which specified coverage items have been determined to have been exercised by a test suite, expressed as a percentage.</a:t>
            </a:r>
            <a:endParaRPr lang="en-GB"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Process in Context</a:t>
            </a:r>
            <a:endParaRPr lang="en-GB" dirty="0"/>
          </a:p>
        </p:txBody>
      </p:sp>
      <p:sp>
        <p:nvSpPr>
          <p:cNvPr id="3" name="Content Placeholder 2"/>
          <p:cNvSpPr>
            <a:spLocks noGrp="1"/>
          </p:cNvSpPr>
          <p:nvPr>
            <p:ph idx="1"/>
          </p:nvPr>
        </p:nvSpPr>
        <p:spPr/>
        <p:txBody>
          <a:bodyPr>
            <a:normAutofit/>
          </a:bodyPr>
          <a:lstStyle/>
          <a:p>
            <a:r>
              <a:rPr lang="en-GB" dirty="0"/>
              <a:t>For example, for a mobile application, the test basis may include a list of requirements and a list of supported mobile devices. </a:t>
            </a:r>
            <a:endParaRPr lang="en-GB" dirty="0"/>
          </a:p>
          <a:p>
            <a:pPr lvl="1"/>
            <a:r>
              <a:rPr lang="en-GB" dirty="0"/>
              <a:t>Each requirement is an element of the test basis. Each supported device is also an element of the test basis. </a:t>
            </a:r>
            <a:endParaRPr lang="en-GB" dirty="0"/>
          </a:p>
          <a:p>
            <a:pPr>
              <a:spcBef>
                <a:spcPts val="1600"/>
              </a:spcBef>
            </a:pPr>
            <a:r>
              <a:rPr lang="en-GB" dirty="0"/>
              <a:t>The coverage criteria may require at least one test case for each element of the test basis.</a:t>
            </a:r>
            <a:endParaRPr lang="en-GB" dirty="0"/>
          </a:p>
          <a:p>
            <a:pPr>
              <a:spcBef>
                <a:spcPts val="1600"/>
              </a:spcBef>
            </a:pPr>
            <a:r>
              <a:rPr lang="en-GB" dirty="0"/>
              <a:t>Once executed, the results of these tests tell stakeholders whether specified requirements are fulfilled and whether failures were observed on supported devices.</a:t>
            </a:r>
            <a:endParaRPr lang="en-GB" dirty="0"/>
          </a:p>
          <a:p>
            <a:endParaRPr lang="en-GB" dirty="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normAutofit/>
          </a:bodyPr>
          <a:lstStyle/>
          <a:p>
            <a:pPr marL="0" indent="0">
              <a:buNone/>
            </a:pPr>
            <a:r>
              <a:rPr lang="en-GB" sz="2800" b="1" dirty="0"/>
              <a:t>Which of the following is a main goal of software testing?</a:t>
            </a:r>
            <a:endParaRPr lang="en-GB" sz="2800" b="1" dirty="0"/>
          </a:p>
          <a:p>
            <a:pPr marL="713105" indent="-508000">
              <a:buFont typeface="+mj-lt"/>
              <a:buAutoNum type="alphaLcPeriod"/>
            </a:pPr>
            <a:r>
              <a:rPr lang="en-GB" sz="2800" dirty="0"/>
              <a:t>Assess the quality of the software</a:t>
            </a:r>
            <a:endParaRPr lang="en-GB" sz="2800" dirty="0"/>
          </a:p>
          <a:p>
            <a:pPr marL="713105" indent="-508000">
              <a:buFont typeface="+mj-lt"/>
              <a:buAutoNum type="alphaLcPeriod"/>
            </a:pPr>
            <a:r>
              <a:rPr lang="en-GB" sz="2800" dirty="0"/>
              <a:t>Increase the quality of the software</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Process Activities</a:t>
            </a:r>
            <a:endParaRPr lang="en-GB" dirty="0"/>
          </a:p>
        </p:txBody>
      </p:sp>
      <p:grpSp>
        <p:nvGrpSpPr>
          <p:cNvPr id="11" name="Group 10"/>
          <p:cNvGrpSpPr/>
          <p:nvPr/>
        </p:nvGrpSpPr>
        <p:grpSpPr>
          <a:xfrm>
            <a:off x="533400" y="1143000"/>
            <a:ext cx="9067800" cy="4868334"/>
            <a:chOff x="533400" y="1143000"/>
            <a:chExt cx="9067800" cy="4868334"/>
          </a:xfrm>
        </p:grpSpPr>
        <p:graphicFrame>
          <p:nvGraphicFramePr>
            <p:cNvPr id="3" name="Diagram 2"/>
            <p:cNvGraphicFramePr/>
            <p:nvPr/>
          </p:nvGraphicFramePr>
          <p:xfrm>
            <a:off x="609600" y="1143000"/>
            <a:ext cx="8991600" cy="486833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TextBox 6"/>
            <p:cNvSpPr txBox="1"/>
            <p:nvPr/>
          </p:nvSpPr>
          <p:spPr>
            <a:xfrm>
              <a:off x="1600200" y="4038600"/>
              <a:ext cx="1524000" cy="1015663"/>
            </a:xfrm>
            <a:prstGeom prst="rect">
              <a:avLst/>
            </a:prstGeom>
            <a:noFill/>
          </p:spPr>
          <p:txBody>
            <a:bodyPr wrap="square" rtlCol="0">
              <a:spAutoFit/>
            </a:bodyPr>
            <a:lstStyle/>
            <a:p>
              <a:pPr algn="ctr"/>
              <a:r>
                <a:rPr lang="en-GB" sz="2000" dirty="0">
                  <a:latin typeface="+mn-lt"/>
                </a:rPr>
                <a:t>Test Monitoring &amp; Control</a:t>
              </a:r>
              <a:endParaRPr lang="en-GB" sz="2000" dirty="0">
                <a:latin typeface="+mn-lt"/>
              </a:endParaRPr>
            </a:p>
          </p:txBody>
        </p:sp>
        <p:sp>
          <p:nvSpPr>
            <p:cNvPr id="8" name="TextBox 7"/>
            <p:cNvSpPr txBox="1"/>
            <p:nvPr/>
          </p:nvSpPr>
          <p:spPr>
            <a:xfrm>
              <a:off x="533400" y="2298181"/>
              <a:ext cx="1295400" cy="707886"/>
            </a:xfrm>
            <a:prstGeom prst="rect">
              <a:avLst/>
            </a:prstGeom>
            <a:noFill/>
          </p:spPr>
          <p:txBody>
            <a:bodyPr wrap="square" rtlCol="0">
              <a:spAutoFit/>
            </a:bodyPr>
            <a:lstStyle/>
            <a:p>
              <a:pPr algn="ctr"/>
              <a:r>
                <a:rPr lang="en-GB" sz="2000" dirty="0">
                  <a:latin typeface="+mn-lt"/>
                </a:rPr>
                <a:t>Test Planning</a:t>
              </a:r>
              <a:endParaRPr lang="en-GB" sz="2000" dirty="0">
                <a:latin typeface="+mn-lt"/>
              </a:endParaRPr>
            </a:p>
          </p:txBody>
        </p:sp>
        <p:sp>
          <p:nvSpPr>
            <p:cNvPr id="9" name="TextBox 8"/>
            <p:cNvSpPr txBox="1"/>
            <p:nvPr/>
          </p:nvSpPr>
          <p:spPr>
            <a:xfrm>
              <a:off x="4800600" y="2298181"/>
              <a:ext cx="1981200" cy="707886"/>
            </a:xfrm>
            <a:prstGeom prst="rect">
              <a:avLst/>
            </a:prstGeom>
            <a:noFill/>
          </p:spPr>
          <p:txBody>
            <a:bodyPr wrap="square" rtlCol="0">
              <a:spAutoFit/>
            </a:bodyPr>
            <a:lstStyle/>
            <a:p>
              <a:pPr algn="ctr"/>
              <a:r>
                <a:rPr lang="en-GB" sz="2000" dirty="0">
                  <a:latin typeface="+mn-lt"/>
                </a:rPr>
                <a:t>Test Implementation</a:t>
              </a:r>
              <a:endParaRPr lang="en-GB" sz="2000" dirty="0">
                <a:latin typeface="+mn-lt"/>
              </a:endParaRPr>
            </a:p>
          </p:txBody>
        </p:sp>
        <p:sp>
          <p:nvSpPr>
            <p:cNvPr id="10" name="TextBox 9"/>
            <p:cNvSpPr txBox="1"/>
            <p:nvPr/>
          </p:nvSpPr>
          <p:spPr>
            <a:xfrm>
              <a:off x="7393832" y="2298181"/>
              <a:ext cx="1524000" cy="707886"/>
            </a:xfrm>
            <a:prstGeom prst="rect">
              <a:avLst/>
            </a:prstGeom>
            <a:noFill/>
          </p:spPr>
          <p:txBody>
            <a:bodyPr wrap="square" rtlCol="0">
              <a:spAutoFit/>
            </a:bodyPr>
            <a:lstStyle/>
            <a:p>
              <a:pPr algn="ctr"/>
              <a:r>
                <a:rPr lang="en-GB" sz="2000" dirty="0">
                  <a:latin typeface="+mn-lt"/>
                </a:rPr>
                <a:t>Test Completion</a:t>
              </a:r>
              <a:endParaRPr lang="en-GB" sz="2000" dirty="0">
                <a:latin typeface="+mn-lt"/>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Process Activities</a:t>
            </a:r>
            <a:endParaRPr lang="en-GB" dirty="0"/>
          </a:p>
        </p:txBody>
      </p:sp>
      <p:sp>
        <p:nvSpPr>
          <p:cNvPr id="6" name="Content Placeholder 5"/>
          <p:cNvSpPr>
            <a:spLocks noGrp="1"/>
          </p:cNvSpPr>
          <p:nvPr>
            <p:ph idx="1"/>
          </p:nvPr>
        </p:nvSpPr>
        <p:spPr/>
        <p:txBody>
          <a:bodyPr/>
          <a:lstStyle/>
          <a:p>
            <a:r>
              <a:rPr lang="en-GB" dirty="0"/>
              <a:t> Although these activities appear logically sequential, they may overlap or take place concurrently or iteratively.</a:t>
            </a:r>
            <a:endParaRPr lang="en-GB" dirty="0"/>
          </a:p>
          <a:p>
            <a:r>
              <a:rPr lang="en-GB" dirty="0"/>
              <a:t> Each group of activities consist of many individual tasks; these will vary for different projects or releases.</a:t>
            </a:r>
            <a:endParaRPr lang="en-GB" dirty="0"/>
          </a:p>
        </p:txBody>
      </p:sp>
      <p:pic>
        <p:nvPicPr>
          <p:cNvPr id="11" name="Picture 10"/>
          <p:cNvPicPr>
            <a:picLocks noChangeAspect="1"/>
          </p:cNvPicPr>
          <p:nvPr/>
        </p:nvPicPr>
        <p:blipFill>
          <a:blip r:embed="rId1"/>
          <a:stretch>
            <a:fillRect/>
          </a:stretch>
        </p:blipFill>
        <p:spPr>
          <a:xfrm>
            <a:off x="1981200" y="3301894"/>
            <a:ext cx="6629400" cy="3556106"/>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en-GB" dirty="0"/>
              <a:t>Step 1. </a:t>
            </a:r>
            <a:r>
              <a:rPr lang="en-GB" altLang="en-US" dirty="0"/>
              <a:t>Test Planning</a:t>
            </a:r>
            <a:endParaRPr lang="en-GB" altLang="en-US" dirty="0"/>
          </a:p>
        </p:txBody>
      </p:sp>
      <p:sp>
        <p:nvSpPr>
          <p:cNvPr id="153603" name="Rectangle 3"/>
          <p:cNvSpPr>
            <a:spLocks noGrp="1" noChangeArrowheads="1"/>
          </p:cNvSpPr>
          <p:nvPr>
            <p:ph idx="1"/>
          </p:nvPr>
        </p:nvSpPr>
        <p:spPr/>
        <p:txBody>
          <a:bodyPr/>
          <a:lstStyle/>
          <a:p>
            <a:pPr>
              <a:defRPr/>
            </a:pPr>
            <a:r>
              <a:rPr lang="en-GB" altLang="en-US" dirty="0"/>
              <a:t> </a:t>
            </a:r>
            <a:r>
              <a:rPr lang="en-GB" altLang="en-US" b="1" dirty="0">
                <a:solidFill>
                  <a:srgbClr val="C00000"/>
                </a:solidFill>
              </a:rPr>
              <a:t>Test planning </a:t>
            </a:r>
            <a:r>
              <a:rPr lang="en-GB" altLang="en-US" dirty="0"/>
              <a:t>involves defining </a:t>
            </a:r>
            <a:r>
              <a:rPr lang="en-GB" altLang="en-US" dirty="0">
                <a:solidFill>
                  <a:srgbClr val="C00000"/>
                </a:solidFill>
              </a:rPr>
              <a:t>objectives</a:t>
            </a:r>
            <a:r>
              <a:rPr lang="en-GB" altLang="en-US" dirty="0"/>
              <a:t> of testing &amp; the </a:t>
            </a:r>
            <a:r>
              <a:rPr lang="en-GB" altLang="en-US" dirty="0">
                <a:solidFill>
                  <a:srgbClr val="C00000"/>
                </a:solidFill>
              </a:rPr>
              <a:t>approaches</a:t>
            </a:r>
            <a:r>
              <a:rPr lang="en-GB" altLang="en-US" dirty="0"/>
              <a:t> for meeting those objectives within project constraints and contexts.</a:t>
            </a:r>
            <a:endParaRPr lang="en-GB" altLang="en-US" dirty="0"/>
          </a:p>
          <a:p>
            <a:pPr>
              <a:spcBef>
                <a:spcPts val="1600"/>
              </a:spcBef>
              <a:defRPr/>
            </a:pPr>
            <a:r>
              <a:rPr lang="en-GB" altLang="en-US" dirty="0"/>
              <a:t>This includes deciding on suitable </a:t>
            </a:r>
            <a:r>
              <a:rPr lang="en-GB" altLang="en-US" i="1" dirty="0"/>
              <a:t>test techniques </a:t>
            </a:r>
            <a:r>
              <a:rPr lang="en-GB" altLang="en-US" dirty="0"/>
              <a:t>to use, what </a:t>
            </a:r>
            <a:r>
              <a:rPr lang="en-GB" altLang="en-US" i="1" dirty="0"/>
              <a:t>tasks</a:t>
            </a:r>
            <a:r>
              <a:rPr lang="en-GB" altLang="en-US" dirty="0"/>
              <a:t> need to be done, formulating a </a:t>
            </a:r>
            <a:r>
              <a:rPr lang="en-GB" altLang="en-US" i="1" dirty="0"/>
              <a:t>test schedule</a:t>
            </a:r>
            <a:r>
              <a:rPr lang="en-GB" altLang="en-US" dirty="0"/>
              <a:t>, etc.</a:t>
            </a:r>
            <a:endParaRPr lang="en-GB"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en-GB" dirty="0"/>
              <a:t>Step 2. </a:t>
            </a:r>
            <a:r>
              <a:rPr lang="en-GB" altLang="en-US" dirty="0"/>
              <a:t>Test Monitoring and Control</a:t>
            </a:r>
            <a:endParaRPr lang="en-GB" altLang="en-US" dirty="0"/>
          </a:p>
        </p:txBody>
      </p:sp>
      <p:sp>
        <p:nvSpPr>
          <p:cNvPr id="153603" name="Rectangle 3"/>
          <p:cNvSpPr>
            <a:spLocks noGrp="1" noChangeArrowheads="1"/>
          </p:cNvSpPr>
          <p:nvPr>
            <p:ph idx="1"/>
          </p:nvPr>
        </p:nvSpPr>
        <p:spPr/>
        <p:txBody>
          <a:bodyPr/>
          <a:lstStyle/>
          <a:p>
            <a:pPr>
              <a:defRPr/>
            </a:pPr>
            <a:r>
              <a:rPr lang="en-GB" altLang="en-US" b="1" dirty="0">
                <a:solidFill>
                  <a:srgbClr val="C00000"/>
                </a:solidFill>
              </a:rPr>
              <a:t>Test monitoring</a:t>
            </a:r>
            <a:r>
              <a:rPr lang="en-GB" altLang="en-US" dirty="0"/>
              <a:t>. </a:t>
            </a:r>
            <a:r>
              <a:rPr lang="en-GB" altLang="en-US" b="1" dirty="0"/>
              <a:t>On-going</a:t>
            </a:r>
            <a:r>
              <a:rPr lang="en-GB" altLang="en-US" dirty="0"/>
              <a:t> </a:t>
            </a:r>
            <a:r>
              <a:rPr lang="en-GB" altLang="en-US" dirty="0">
                <a:solidFill>
                  <a:srgbClr val="C00000"/>
                </a:solidFill>
              </a:rPr>
              <a:t>comparison</a:t>
            </a:r>
            <a:r>
              <a:rPr lang="en-GB" altLang="en-US" dirty="0"/>
              <a:t> of actual progress against the test plan using any test monitoring metrics defined in the test plan</a:t>
            </a:r>
            <a:endParaRPr lang="en-GB" altLang="en-US" dirty="0"/>
          </a:p>
          <a:p>
            <a:pPr>
              <a:defRPr/>
            </a:pPr>
            <a:r>
              <a:rPr lang="en-GB" altLang="en-US" b="1" dirty="0">
                <a:solidFill>
                  <a:srgbClr val="C00000"/>
                </a:solidFill>
              </a:rPr>
              <a:t>Test control</a:t>
            </a:r>
            <a:r>
              <a:rPr lang="en-GB" altLang="en-US" dirty="0"/>
              <a:t>. Taking </a:t>
            </a:r>
            <a:r>
              <a:rPr lang="en-GB" altLang="en-US" dirty="0">
                <a:solidFill>
                  <a:srgbClr val="C00000"/>
                </a:solidFill>
              </a:rPr>
              <a:t>actions</a:t>
            </a:r>
            <a:r>
              <a:rPr lang="en-GB" altLang="en-US" dirty="0"/>
              <a:t> necessary to meet the objectives of the test plan</a:t>
            </a:r>
            <a:endParaRPr lang="en-GB" altLang="en-US" dirty="0"/>
          </a:p>
          <a:p>
            <a:pPr>
              <a:defRPr/>
            </a:pPr>
            <a:r>
              <a:rPr lang="en-GB" altLang="en-US" dirty="0"/>
              <a:t>Supported by </a:t>
            </a:r>
            <a:r>
              <a:rPr lang="en-GB" altLang="en-US" dirty="0">
                <a:solidFill>
                  <a:srgbClr val="C00000"/>
                </a:solidFill>
              </a:rPr>
              <a:t>exit criteria </a:t>
            </a:r>
            <a:r>
              <a:rPr lang="en-GB" altLang="en-US" dirty="0"/>
              <a:t>or DoD (Definition of Done)</a:t>
            </a:r>
            <a:endParaRPr lang="en-GB" altLang="en-US" dirty="0"/>
          </a:p>
          <a:p>
            <a:pPr>
              <a:defRPr/>
            </a:pPr>
            <a:r>
              <a:rPr lang="en-GB" altLang="en-US" dirty="0"/>
              <a:t>Test progress against the plan is communicated to stakeholders in test progress reports</a:t>
            </a:r>
            <a:endParaRPr lang="en-GB" altLang="en-US" dirty="0"/>
          </a:p>
          <a:p>
            <a:pPr>
              <a:defRPr/>
            </a:pPr>
            <a:endParaRPr lang="en-GB"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3. Test Analysis</a:t>
            </a:r>
            <a:endParaRPr lang="en-GB" dirty="0"/>
          </a:p>
        </p:txBody>
      </p:sp>
      <p:sp>
        <p:nvSpPr>
          <p:cNvPr id="3" name="Content Placeholder 2"/>
          <p:cNvSpPr>
            <a:spLocks noGrp="1"/>
          </p:cNvSpPr>
          <p:nvPr>
            <p:ph idx="1"/>
          </p:nvPr>
        </p:nvSpPr>
        <p:spPr/>
        <p:txBody>
          <a:bodyPr>
            <a:normAutofit/>
          </a:bodyPr>
          <a:lstStyle/>
          <a:p>
            <a:r>
              <a:rPr lang="en-GB" b="1" dirty="0">
                <a:solidFill>
                  <a:srgbClr val="C00000"/>
                </a:solidFill>
              </a:rPr>
              <a:t>Test condition</a:t>
            </a:r>
            <a:r>
              <a:rPr lang="en-GB" dirty="0"/>
              <a:t>. An aspect of the test basis that is relevant in order to achieve specific test objectives.</a:t>
            </a:r>
            <a:endParaRPr lang="en-GB" dirty="0"/>
          </a:p>
          <a:p>
            <a:r>
              <a:rPr lang="en-GB" dirty="0"/>
              <a:t> </a:t>
            </a:r>
            <a:r>
              <a:rPr lang="en-GB" b="1" dirty="0">
                <a:solidFill>
                  <a:srgbClr val="C00000"/>
                </a:solidFill>
              </a:rPr>
              <a:t>Test analysis</a:t>
            </a:r>
            <a:r>
              <a:rPr lang="en-GB" dirty="0"/>
              <a:t>. The activity that identifies test conditions by analysing the test basis (i.e., reqs. specs., design, code, risk analysis report).</a:t>
            </a:r>
            <a:endParaRPr lang="en-GB" dirty="0"/>
          </a:p>
          <a:p>
            <a:r>
              <a:rPr lang="en-GB" dirty="0"/>
              <a:t>Test analysis answers the question – </a:t>
            </a:r>
            <a:r>
              <a:rPr lang="en-GB" b="1" dirty="0">
                <a:solidFill>
                  <a:srgbClr val="C00000"/>
                </a:solidFill>
              </a:rPr>
              <a:t>"What to test?"</a:t>
            </a:r>
            <a:endParaRPr lang="en-GB" b="1" dirty="0">
              <a:solidFill>
                <a:srgbClr val="C00000"/>
              </a:solidFill>
            </a:endParaRPr>
          </a:p>
          <a:p>
            <a:r>
              <a:rPr lang="en-GB" dirty="0"/>
              <a:t>Capturing bi-directional </a:t>
            </a:r>
            <a:r>
              <a:rPr lang="en-GB" dirty="0">
                <a:solidFill>
                  <a:srgbClr val="C00000"/>
                </a:solidFill>
              </a:rPr>
              <a:t>traceability</a:t>
            </a:r>
            <a:endParaRPr lang="en-GB" dirty="0">
              <a:solidFill>
                <a:srgbClr val="C00000"/>
              </a:solidFill>
            </a:endParaRPr>
          </a:p>
          <a:p>
            <a:r>
              <a:rPr lang="en-GB" dirty="0"/>
              <a:t>Test conditions can be used as objectives in Test Charters</a:t>
            </a:r>
            <a:endParaRPr lang="en-GB" dirty="0"/>
          </a:p>
          <a:p>
            <a:endParaRPr lang="en-GB"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4. Test Design</a:t>
            </a:r>
            <a:endParaRPr lang="en-GB" dirty="0"/>
          </a:p>
        </p:txBody>
      </p:sp>
      <p:sp>
        <p:nvSpPr>
          <p:cNvPr id="3" name="Content Placeholder 2"/>
          <p:cNvSpPr>
            <a:spLocks noGrp="1"/>
          </p:cNvSpPr>
          <p:nvPr>
            <p:ph idx="1"/>
          </p:nvPr>
        </p:nvSpPr>
        <p:spPr/>
        <p:txBody>
          <a:bodyPr/>
          <a:lstStyle/>
          <a:p>
            <a:r>
              <a:rPr lang="en-GB" dirty="0"/>
              <a:t>Answer the question </a:t>
            </a:r>
            <a:r>
              <a:rPr lang="en-GB" b="1" dirty="0">
                <a:solidFill>
                  <a:srgbClr val="C00000"/>
                </a:solidFill>
              </a:rPr>
              <a:t>"How to Test"</a:t>
            </a:r>
            <a:endParaRPr lang="en-GB" b="1" dirty="0">
              <a:solidFill>
                <a:srgbClr val="C00000"/>
              </a:solidFill>
            </a:endParaRPr>
          </a:p>
          <a:p>
            <a:r>
              <a:rPr lang="en-GB" dirty="0"/>
              <a:t>Design and prioritize test cases</a:t>
            </a:r>
            <a:endParaRPr lang="en-GB" dirty="0"/>
          </a:p>
          <a:p>
            <a:r>
              <a:rPr lang="en-GB" dirty="0"/>
              <a:t>Identify test data</a:t>
            </a:r>
            <a:endParaRPr lang="en-GB" dirty="0"/>
          </a:p>
          <a:p>
            <a:r>
              <a:rPr lang="en-GB" i="1" dirty="0"/>
              <a:t>Design</a:t>
            </a:r>
            <a:r>
              <a:rPr lang="en-GB" dirty="0"/>
              <a:t> test environment</a:t>
            </a:r>
            <a:endParaRPr lang="en-GB" dirty="0"/>
          </a:p>
          <a:p>
            <a:endParaRPr lang="en-GB"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noFill/>
        </p:spPr>
        <p:txBody>
          <a:bodyPr/>
          <a:lstStyle/>
          <a:p>
            <a:r>
              <a:rPr lang="en-GB" altLang="en-US"/>
              <a:t>A good test case</a:t>
            </a:r>
            <a:endParaRPr lang="en-GB" altLang="en-US"/>
          </a:p>
        </p:txBody>
      </p:sp>
      <p:sp>
        <p:nvSpPr>
          <p:cNvPr id="81922" name="Rectangle 3"/>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a:normAutofit/>
          </a:bodyPr>
          <a:lstStyle/>
          <a:p>
            <a:r>
              <a:rPr lang="en-GB" altLang="en-US" sz="2800" dirty="0"/>
              <a:t> Effective</a:t>
            </a:r>
            <a:endParaRPr lang="en-GB" altLang="en-US" sz="2800" dirty="0"/>
          </a:p>
          <a:p>
            <a:endParaRPr lang="en-GB" altLang="en-US" sz="2800" dirty="0"/>
          </a:p>
          <a:p>
            <a:r>
              <a:rPr lang="en-GB" altLang="en-US" sz="2800" dirty="0"/>
              <a:t> Exemplary</a:t>
            </a:r>
            <a:endParaRPr lang="en-GB" altLang="en-US" sz="2800" dirty="0"/>
          </a:p>
          <a:p>
            <a:endParaRPr lang="en-GB" altLang="en-US" sz="2800" dirty="0"/>
          </a:p>
          <a:p>
            <a:r>
              <a:rPr lang="en-GB" altLang="en-US" sz="2800" dirty="0"/>
              <a:t> Evolvable</a:t>
            </a:r>
            <a:endParaRPr lang="en-GB" altLang="en-US" sz="2800" dirty="0"/>
          </a:p>
          <a:p>
            <a:endParaRPr lang="en-GB" altLang="en-US" sz="2800" dirty="0"/>
          </a:p>
          <a:p>
            <a:r>
              <a:rPr lang="en-GB" altLang="en-US" sz="2800" dirty="0"/>
              <a:t> Economic</a:t>
            </a:r>
            <a:endParaRPr lang="en-GB" altLang="en-US" sz="2800" dirty="0"/>
          </a:p>
        </p:txBody>
      </p:sp>
      <p:sp>
        <p:nvSpPr>
          <p:cNvPr id="304132" name="AutoShape 4"/>
          <p:cNvSpPr>
            <a:spLocks noChangeArrowheads="1"/>
          </p:cNvSpPr>
          <p:nvPr/>
        </p:nvSpPr>
        <p:spPr bwMode="auto">
          <a:xfrm>
            <a:off x="3698875" y="1558925"/>
            <a:ext cx="3797300" cy="642938"/>
          </a:xfrm>
          <a:prstGeom prst="wedgeRoundRectCallout">
            <a:avLst>
              <a:gd name="adj1" fmla="val -79504"/>
              <a:gd name="adj2" fmla="val -2817"/>
              <a:gd name="adj3" fmla="val 16667"/>
            </a:avLst>
          </a:prstGeom>
          <a:solidFill>
            <a:srgbClr val="FDCEB9"/>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rgbClr val="000000"/>
                </a:solidFill>
                <a:latin typeface="Calibri" panose="020F0502020204030204" pitchFamily="34" charset="0"/>
                <a:cs typeface="Calibri" panose="020F0502020204030204" pitchFamily="34" charset="0"/>
              </a:rPr>
              <a:t>Finds faults</a:t>
            </a:r>
            <a:endParaRPr lang="en-GB" altLang="en-US" sz="2800">
              <a:solidFill>
                <a:srgbClr val="000000"/>
              </a:solidFill>
              <a:latin typeface="Calibri" panose="020F0502020204030204" pitchFamily="34" charset="0"/>
              <a:cs typeface="Calibri" panose="020F0502020204030204" pitchFamily="34" charset="0"/>
            </a:endParaRPr>
          </a:p>
        </p:txBody>
      </p:sp>
      <p:sp>
        <p:nvSpPr>
          <p:cNvPr id="304133" name="AutoShape 5"/>
          <p:cNvSpPr>
            <a:spLocks noChangeArrowheads="1"/>
          </p:cNvSpPr>
          <p:nvPr/>
        </p:nvSpPr>
        <p:spPr bwMode="auto">
          <a:xfrm>
            <a:off x="3717925" y="2950370"/>
            <a:ext cx="3797300" cy="681037"/>
          </a:xfrm>
          <a:prstGeom prst="wedgeRoundRectCallout">
            <a:avLst>
              <a:gd name="adj1" fmla="val -76546"/>
              <a:gd name="adj2" fmla="val -29255"/>
              <a:gd name="adj3" fmla="val 16667"/>
            </a:avLst>
          </a:prstGeom>
          <a:solidFill>
            <a:srgbClr val="D885A3"/>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rgbClr val="000000"/>
                </a:solidFill>
                <a:latin typeface="Calibri" panose="020F0502020204030204" pitchFamily="34" charset="0"/>
                <a:cs typeface="Calibri" panose="020F0502020204030204" pitchFamily="34" charset="0"/>
              </a:rPr>
              <a:t>Represents others</a:t>
            </a:r>
            <a:endParaRPr lang="en-GB" altLang="en-US" sz="2800">
              <a:solidFill>
                <a:srgbClr val="000000"/>
              </a:solidFill>
              <a:latin typeface="Calibri" panose="020F0502020204030204" pitchFamily="34" charset="0"/>
              <a:cs typeface="Calibri" panose="020F0502020204030204" pitchFamily="34" charset="0"/>
            </a:endParaRPr>
          </a:p>
        </p:txBody>
      </p:sp>
      <p:sp>
        <p:nvSpPr>
          <p:cNvPr id="304134" name="AutoShape 6"/>
          <p:cNvSpPr>
            <a:spLocks noChangeArrowheads="1"/>
          </p:cNvSpPr>
          <p:nvPr/>
        </p:nvSpPr>
        <p:spPr bwMode="auto">
          <a:xfrm>
            <a:off x="3717925" y="4397786"/>
            <a:ext cx="3797300" cy="642938"/>
          </a:xfrm>
          <a:prstGeom prst="wedgeRoundRectCallout">
            <a:avLst>
              <a:gd name="adj1" fmla="val -76444"/>
              <a:gd name="adj2" fmla="val -75787"/>
              <a:gd name="adj3" fmla="val 16667"/>
            </a:avLst>
          </a:prstGeom>
          <a:solidFill>
            <a:srgbClr val="7897AB"/>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dirty="0">
                <a:solidFill>
                  <a:srgbClr val="000000"/>
                </a:solidFill>
                <a:latin typeface="Calibri" panose="020F0502020204030204" pitchFamily="34" charset="0"/>
                <a:cs typeface="Calibri" panose="020F0502020204030204" pitchFamily="34" charset="0"/>
              </a:rPr>
              <a:t>Easy to maintain</a:t>
            </a:r>
            <a:endParaRPr lang="en-GB" altLang="en-US" sz="2800" dirty="0">
              <a:solidFill>
                <a:srgbClr val="000000"/>
              </a:solidFill>
              <a:latin typeface="Calibri" panose="020F0502020204030204" pitchFamily="34" charset="0"/>
              <a:cs typeface="Calibri" panose="020F0502020204030204" pitchFamily="34" charset="0"/>
            </a:endParaRPr>
          </a:p>
        </p:txBody>
      </p:sp>
      <p:sp>
        <p:nvSpPr>
          <p:cNvPr id="304135" name="AutoShape 7"/>
          <p:cNvSpPr>
            <a:spLocks noChangeArrowheads="1"/>
          </p:cNvSpPr>
          <p:nvPr/>
        </p:nvSpPr>
        <p:spPr bwMode="auto">
          <a:xfrm>
            <a:off x="3698875" y="5916686"/>
            <a:ext cx="3797300" cy="642937"/>
          </a:xfrm>
          <a:prstGeom prst="wedgeRoundRectCallout">
            <a:avLst>
              <a:gd name="adj1" fmla="val -77800"/>
              <a:gd name="adj2" fmla="val -139875"/>
              <a:gd name="adj3" fmla="val 16667"/>
            </a:avLst>
          </a:prstGeom>
          <a:solidFill>
            <a:srgbClr val="655D8A"/>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chemeClr val="bg2"/>
                </a:solidFill>
                <a:latin typeface="Calibri" panose="020F0502020204030204" pitchFamily="34" charset="0"/>
                <a:cs typeface="Calibri" panose="020F0502020204030204" pitchFamily="34" charset="0"/>
              </a:rPr>
              <a:t>Cheap to use</a:t>
            </a:r>
            <a:endParaRPr lang="en-GB" altLang="en-US" sz="2800">
              <a:solidFill>
                <a:schemeClr val="bg2"/>
              </a:solidFill>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4132"/>
                                        </p:tgtEl>
                                        <p:attrNameLst>
                                          <p:attrName>style.visibility</p:attrName>
                                        </p:attrNameLst>
                                      </p:cBhvr>
                                      <p:to>
                                        <p:strVal val="visible"/>
                                      </p:to>
                                    </p:set>
                                    <p:animEffect transition="in" filter="wipe(left)">
                                      <p:cBhvr>
                                        <p:cTn id="7" dur="500"/>
                                        <p:tgtEl>
                                          <p:spTgt spid="304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wipe(left)">
                                      <p:cBhvr>
                                        <p:cTn id="12" dur="500"/>
                                        <p:tgtEl>
                                          <p:spTgt spid="3041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4134"/>
                                        </p:tgtEl>
                                        <p:attrNameLst>
                                          <p:attrName>style.visibility</p:attrName>
                                        </p:attrNameLst>
                                      </p:cBhvr>
                                      <p:to>
                                        <p:strVal val="visible"/>
                                      </p:to>
                                    </p:set>
                                    <p:animEffect transition="in" filter="wipe(left)">
                                      <p:cBhvr>
                                        <p:cTn id="17" dur="500"/>
                                        <p:tgtEl>
                                          <p:spTgt spid="3041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4135"/>
                                        </p:tgtEl>
                                        <p:attrNameLst>
                                          <p:attrName>style.visibility</p:attrName>
                                        </p:attrNameLst>
                                      </p:cBhvr>
                                      <p:to>
                                        <p:strVal val="visible"/>
                                      </p:to>
                                    </p:set>
                                    <p:animEffect transition="in" filter="wipe(left)">
                                      <p:cBhvr>
                                        <p:cTn id="22" dur="500"/>
                                        <p:tgtEl>
                                          <p:spTgt spid="30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autoUpdateAnimBg="0"/>
      <p:bldP spid="304133" grpId="0" animBg="1" autoUpdateAnimBg="0"/>
      <p:bldP spid="304134" grpId="0" animBg="1" autoUpdateAnimBg="0"/>
      <p:bldP spid="304135"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41" y="366186"/>
            <a:ext cx="8543925" cy="899463"/>
          </a:xfrm>
        </p:spPr>
        <p:txBody>
          <a:bodyPr anchor="ctr">
            <a:normAutofit/>
          </a:bodyPr>
          <a:lstStyle/>
          <a:p>
            <a:r>
              <a:rPr lang="en-GB" dirty="0"/>
              <a:t>Step 4. Test Design (cont.)</a:t>
            </a:r>
            <a:endParaRPr lang="en-GB" dirty="0"/>
          </a:p>
        </p:txBody>
      </p:sp>
      <p:pic>
        <p:nvPicPr>
          <p:cNvPr id="5" name="Picture 4" descr="Graphical user interface, tex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0059" y="2286000"/>
            <a:ext cx="9105881" cy="3096000"/>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5. Test Implementation</a:t>
            </a:r>
            <a:endParaRPr lang="en-GB" dirty="0"/>
          </a:p>
        </p:txBody>
      </p:sp>
      <p:sp>
        <p:nvSpPr>
          <p:cNvPr id="3" name="Content Placeholder 2"/>
          <p:cNvSpPr>
            <a:spLocks noGrp="1"/>
          </p:cNvSpPr>
          <p:nvPr>
            <p:ph idx="1"/>
          </p:nvPr>
        </p:nvSpPr>
        <p:spPr/>
        <p:txBody>
          <a:bodyPr/>
          <a:lstStyle/>
          <a:p>
            <a:r>
              <a:rPr lang="en-GB" dirty="0"/>
              <a:t>Answer the question </a:t>
            </a:r>
            <a:r>
              <a:rPr lang="en-GB" dirty="0">
                <a:solidFill>
                  <a:srgbClr val="C00000"/>
                </a:solidFill>
              </a:rPr>
              <a:t>"Do we now have everything in place to run the tests?"</a:t>
            </a:r>
            <a:endParaRPr lang="en-GB" dirty="0">
              <a:solidFill>
                <a:srgbClr val="C00000"/>
              </a:solidFill>
            </a:endParaRPr>
          </a:p>
          <a:p>
            <a:r>
              <a:rPr lang="en-GB" dirty="0"/>
              <a:t>Develop and prioritize test procedures</a:t>
            </a:r>
            <a:endParaRPr lang="en-GB" dirty="0"/>
          </a:p>
          <a:p>
            <a:r>
              <a:rPr lang="en-GB" dirty="0"/>
              <a:t>Create </a:t>
            </a:r>
            <a:r>
              <a:rPr lang="en-GB" dirty="0">
                <a:solidFill>
                  <a:srgbClr val="C00000"/>
                </a:solidFill>
              </a:rPr>
              <a:t>test suites</a:t>
            </a:r>
            <a:r>
              <a:rPr lang="en-GB" dirty="0"/>
              <a:t>, arrange them in test execution schedule</a:t>
            </a:r>
            <a:endParaRPr lang="en-GB" dirty="0"/>
          </a:p>
          <a:p>
            <a:r>
              <a:rPr lang="en-GB" i="1" dirty="0"/>
              <a:t>Build</a:t>
            </a:r>
            <a:r>
              <a:rPr lang="en-GB" dirty="0"/>
              <a:t> test environment</a:t>
            </a:r>
            <a:endParaRPr lang="en-GB"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6. Test Execution</a:t>
            </a:r>
            <a:endParaRPr lang="en-GB" dirty="0"/>
          </a:p>
        </p:txBody>
      </p:sp>
      <p:sp>
        <p:nvSpPr>
          <p:cNvPr id="3" name="Content Placeholder 2"/>
          <p:cNvSpPr>
            <a:spLocks noGrp="1"/>
          </p:cNvSpPr>
          <p:nvPr>
            <p:ph idx="1"/>
          </p:nvPr>
        </p:nvSpPr>
        <p:spPr/>
        <p:txBody>
          <a:bodyPr/>
          <a:lstStyle/>
          <a:p>
            <a:pPr marL="0" indent="0">
              <a:buNone/>
            </a:pPr>
            <a:r>
              <a:rPr lang="en-GB" dirty="0"/>
              <a:t>Test suites are run according to the test execution schedule</a:t>
            </a:r>
            <a:endParaRPr lang="en-GB" dirty="0"/>
          </a:p>
          <a:p>
            <a:r>
              <a:rPr lang="en-GB" dirty="0"/>
              <a:t>Compare actual result with expected result</a:t>
            </a:r>
            <a:endParaRPr lang="en-GB" dirty="0"/>
          </a:p>
          <a:p>
            <a:pPr lvl="1"/>
            <a:r>
              <a:rPr lang="en-GB" dirty="0"/>
              <a:t>Differences are referred as anomalies</a:t>
            </a:r>
            <a:endParaRPr lang="en-GB" dirty="0"/>
          </a:p>
          <a:p>
            <a:pPr lvl="1"/>
            <a:r>
              <a:rPr lang="en-GB" dirty="0"/>
              <a:t>Analyse anomalies to identify their causes (defects in code, false-positives, or test defects)</a:t>
            </a:r>
            <a:endParaRPr lang="en-GB" dirty="0"/>
          </a:p>
          <a:p>
            <a:r>
              <a:rPr lang="en-GB" dirty="0"/>
              <a:t>Report defects based on failures observed</a:t>
            </a:r>
            <a:endParaRPr lang="en-GB" dirty="0"/>
          </a:p>
          <a:p>
            <a:r>
              <a:rPr lang="en-GB" dirty="0"/>
              <a:t>Confirmation and/or Regression Testing</a:t>
            </a:r>
            <a:endParaRPr lang="en-GB" dirty="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normAutofit/>
          </a:bodyPr>
          <a:lstStyle/>
          <a:p>
            <a:pPr marL="0" indent="0">
              <a:buNone/>
            </a:pPr>
            <a:r>
              <a:rPr lang="en-GB" sz="2700" b="1" dirty="0"/>
              <a:t>If  you find a defect while you are testing the software early in the lifecycle, what will be impacted by this action?</a:t>
            </a:r>
            <a:endParaRPr lang="en-GB" sz="2700" b="1" dirty="0"/>
          </a:p>
          <a:p>
            <a:pPr marL="713105" indent="-443230">
              <a:buFont typeface="+mj-lt"/>
              <a:buAutoNum type="alphaLcPeriod"/>
            </a:pPr>
            <a:r>
              <a:rPr lang="en-GB" sz="2700" dirty="0"/>
              <a:t>Risk of finding this defect in operation will increase</a:t>
            </a:r>
            <a:endParaRPr lang="en-GB" sz="2700" dirty="0"/>
          </a:p>
          <a:p>
            <a:pPr marL="713105" indent="-443230">
              <a:buFont typeface="+mj-lt"/>
              <a:buAutoNum type="alphaLcPeriod"/>
            </a:pPr>
            <a:r>
              <a:rPr lang="en-GB" sz="2700" dirty="0"/>
              <a:t>Risk of finding this defect in operation will not be impacted</a:t>
            </a:r>
            <a:endParaRPr lang="en-GB" sz="2700" dirty="0"/>
          </a:p>
          <a:p>
            <a:pPr marL="713105" indent="-443230">
              <a:buFont typeface="+mj-lt"/>
              <a:buAutoNum type="alphaLcPeriod"/>
            </a:pPr>
            <a:r>
              <a:rPr lang="en-GB" sz="2700" dirty="0"/>
              <a:t>Risk of finding this defect in operation will be reduced</a:t>
            </a:r>
            <a:endParaRPr lang="en-GB" sz="2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6. Test Execution (cont.)</a:t>
            </a:r>
            <a:endParaRPr lang="en-GB" dirty="0"/>
          </a:p>
        </p:txBody>
      </p:sp>
      <p:pic>
        <p:nvPicPr>
          <p:cNvPr id="5" name="Content Placeholder 4" descr="Table&#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85377" y="1524000"/>
            <a:ext cx="7335245" cy="4597400"/>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7. Test Completion</a:t>
            </a:r>
            <a:endParaRPr lang="en-GB" dirty="0"/>
          </a:p>
        </p:txBody>
      </p:sp>
      <p:sp>
        <p:nvSpPr>
          <p:cNvPr id="3" name="Content Placeholder 2"/>
          <p:cNvSpPr>
            <a:spLocks noGrp="1"/>
          </p:cNvSpPr>
          <p:nvPr>
            <p:ph idx="1"/>
          </p:nvPr>
        </p:nvSpPr>
        <p:spPr/>
        <p:txBody>
          <a:bodyPr/>
          <a:lstStyle/>
          <a:p>
            <a:r>
              <a:rPr lang="en-GB" dirty="0"/>
              <a:t>Collect data from completed test activities</a:t>
            </a:r>
            <a:endParaRPr lang="en-GB" dirty="0"/>
          </a:p>
          <a:p>
            <a:r>
              <a:rPr lang="en-GB" dirty="0"/>
              <a:t>Occurs at project milestones</a:t>
            </a:r>
            <a:endParaRPr lang="en-GB" dirty="0"/>
          </a:p>
          <a:p>
            <a:r>
              <a:rPr lang="en-GB" dirty="0"/>
              <a:t>Check Defect Reports</a:t>
            </a:r>
            <a:endParaRPr lang="en-GB" dirty="0"/>
          </a:p>
          <a:p>
            <a:r>
              <a:rPr lang="en-GB" dirty="0"/>
              <a:t>Create Test Summary Report</a:t>
            </a:r>
            <a:endParaRPr lang="en-GB" dirty="0"/>
          </a:p>
          <a:p>
            <a:r>
              <a:rPr lang="en-GB" dirty="0"/>
              <a:t>Hand over the </a:t>
            </a:r>
            <a:r>
              <a:rPr lang="en-GB" dirty="0" err="1"/>
              <a:t>testware</a:t>
            </a:r>
            <a:r>
              <a:rPr lang="en-GB" dirty="0"/>
              <a:t> (Why?)</a:t>
            </a:r>
            <a:endParaRPr lang="en-GB" dirty="0"/>
          </a:p>
          <a:p>
            <a:endParaRPr lang="en-GB"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Work Products</a:t>
            </a:r>
            <a:endParaRPr lang="en-GB" dirty="0"/>
          </a:p>
        </p:txBody>
      </p:sp>
      <p:graphicFrame>
        <p:nvGraphicFramePr>
          <p:cNvPr id="4" name="Table 4"/>
          <p:cNvGraphicFramePr>
            <a:graphicFrameLocks noGrp="1"/>
          </p:cNvGraphicFramePr>
          <p:nvPr>
            <p:ph idx="1"/>
          </p:nvPr>
        </p:nvGraphicFramePr>
        <p:xfrm>
          <a:off x="762000" y="1579562"/>
          <a:ext cx="8462962" cy="4494262"/>
        </p:xfrm>
        <a:graphic>
          <a:graphicData uri="http://schemas.openxmlformats.org/drawingml/2006/table">
            <a:tbl>
              <a:tblPr firstRow="1" bandRow="1">
                <a:tableStyleId>{5940675A-B579-460E-94D1-54222C63F5DA}</a:tableStyleId>
              </a:tblPr>
              <a:tblGrid>
                <a:gridCol w="2895600"/>
                <a:gridCol w="5567362"/>
              </a:tblGrid>
              <a:tr h="479373">
                <a:tc>
                  <a:txBody>
                    <a:bodyPr/>
                    <a:lstStyle/>
                    <a:p>
                      <a:r>
                        <a:rPr lang="en-GB" sz="2200" b="1" dirty="0">
                          <a:solidFill>
                            <a:schemeClr val="bg1"/>
                          </a:solidFill>
                        </a:rPr>
                        <a:t>Activity</a:t>
                      </a:r>
                      <a:endParaRPr lang="en-GB" sz="2200" b="1" dirty="0">
                        <a:solidFill>
                          <a:schemeClr val="bg1"/>
                        </a:solidFill>
                      </a:endParaRPr>
                    </a:p>
                  </a:txBody>
                  <a:tcPr>
                    <a:solidFill>
                      <a:srgbClr val="7897AB"/>
                    </a:solidFill>
                  </a:tcPr>
                </a:tc>
                <a:tc>
                  <a:txBody>
                    <a:bodyPr/>
                    <a:lstStyle/>
                    <a:p>
                      <a:r>
                        <a:rPr lang="en-GB" sz="2200" b="1" dirty="0">
                          <a:solidFill>
                            <a:schemeClr val="bg1"/>
                          </a:solidFill>
                        </a:rPr>
                        <a:t>Work Products</a:t>
                      </a:r>
                      <a:endParaRPr lang="en-GB" sz="2200" b="1" dirty="0">
                        <a:solidFill>
                          <a:schemeClr val="bg1"/>
                        </a:solidFill>
                      </a:endParaRPr>
                    </a:p>
                  </a:txBody>
                  <a:tcPr>
                    <a:solidFill>
                      <a:srgbClr val="7897AB"/>
                    </a:solidFill>
                  </a:tcPr>
                </a:tc>
              </a:tr>
              <a:tr h="479373">
                <a:tc>
                  <a:txBody>
                    <a:bodyPr/>
                    <a:lstStyle/>
                    <a:p>
                      <a:r>
                        <a:rPr lang="en-GB" sz="2200" dirty="0">
                          <a:solidFill>
                            <a:schemeClr val="tx1">
                              <a:lumMod val="75000"/>
                              <a:lumOff val="25000"/>
                            </a:schemeClr>
                          </a:solidFill>
                        </a:rPr>
                        <a:t>Test Planning</a:t>
                      </a:r>
                      <a:endParaRPr lang="en-GB" sz="2200" dirty="0">
                        <a:solidFill>
                          <a:schemeClr val="tx1">
                            <a:lumMod val="75000"/>
                            <a:lumOff val="25000"/>
                          </a:schemeClr>
                        </a:solidFill>
                      </a:endParaRPr>
                    </a:p>
                  </a:txBody>
                  <a:tcPr/>
                </a:tc>
                <a:tc>
                  <a:txBody>
                    <a:bodyPr/>
                    <a:lstStyle/>
                    <a:p>
                      <a:r>
                        <a:rPr lang="en-GB" sz="2200" dirty="0">
                          <a:solidFill>
                            <a:schemeClr val="tx1">
                              <a:lumMod val="75000"/>
                              <a:lumOff val="25000"/>
                            </a:schemeClr>
                          </a:solidFill>
                        </a:rPr>
                        <a:t>Test Plans</a:t>
                      </a:r>
                      <a:endParaRPr lang="en-GB" sz="2200" dirty="0">
                        <a:solidFill>
                          <a:schemeClr val="tx1">
                            <a:lumMod val="75000"/>
                            <a:lumOff val="25000"/>
                          </a:schemeClr>
                        </a:solidFill>
                      </a:endParaRPr>
                    </a:p>
                  </a:txBody>
                  <a:tcPr/>
                </a:tc>
              </a:tr>
              <a:tr h="479373">
                <a:tc>
                  <a:txBody>
                    <a:bodyPr/>
                    <a:lstStyle/>
                    <a:p>
                      <a:r>
                        <a:rPr lang="en-GB" sz="2200" dirty="0">
                          <a:solidFill>
                            <a:schemeClr val="tx1">
                              <a:lumMod val="75000"/>
                              <a:lumOff val="25000"/>
                            </a:schemeClr>
                          </a:solidFill>
                        </a:rPr>
                        <a:t>Test Monitoring &amp; Control</a:t>
                      </a:r>
                      <a:endParaRPr lang="en-GB" sz="2200" dirty="0">
                        <a:solidFill>
                          <a:schemeClr val="tx1">
                            <a:lumMod val="75000"/>
                            <a:lumOff val="25000"/>
                          </a:schemeClr>
                        </a:solidFill>
                      </a:endParaRPr>
                    </a:p>
                  </a:txBody>
                  <a:tcPr/>
                </a:tc>
                <a:tc>
                  <a:txBody>
                    <a:bodyPr/>
                    <a:lstStyle/>
                    <a:p>
                      <a:r>
                        <a:rPr lang="en-GB" sz="2200" dirty="0">
                          <a:solidFill>
                            <a:schemeClr val="tx1">
                              <a:lumMod val="75000"/>
                              <a:lumOff val="25000"/>
                            </a:schemeClr>
                          </a:solidFill>
                        </a:rPr>
                        <a:t>Test Progress/Summary Reports</a:t>
                      </a:r>
                      <a:endParaRPr lang="en-GB" sz="2200" dirty="0">
                        <a:solidFill>
                          <a:schemeClr val="tx1">
                            <a:lumMod val="75000"/>
                            <a:lumOff val="25000"/>
                          </a:schemeClr>
                        </a:solidFill>
                      </a:endParaRPr>
                    </a:p>
                  </a:txBody>
                  <a:tcPr/>
                </a:tc>
              </a:tr>
              <a:tr h="479373">
                <a:tc>
                  <a:txBody>
                    <a:bodyPr/>
                    <a:lstStyle/>
                    <a:p>
                      <a:r>
                        <a:rPr lang="en-GB" sz="2200" dirty="0">
                          <a:solidFill>
                            <a:schemeClr val="tx1">
                              <a:lumMod val="75000"/>
                              <a:lumOff val="25000"/>
                            </a:schemeClr>
                          </a:solidFill>
                        </a:rPr>
                        <a:t>Test Analysis</a:t>
                      </a:r>
                      <a:endParaRPr lang="en-GB" sz="2200" dirty="0">
                        <a:solidFill>
                          <a:schemeClr val="tx1">
                            <a:lumMod val="75000"/>
                            <a:lumOff val="25000"/>
                          </a:schemeClr>
                        </a:solidFill>
                      </a:endParaRPr>
                    </a:p>
                  </a:txBody>
                  <a:tcPr/>
                </a:tc>
                <a:tc>
                  <a:txBody>
                    <a:bodyPr/>
                    <a:lstStyle/>
                    <a:p>
                      <a:r>
                        <a:rPr lang="en-GB" sz="2200" dirty="0">
                          <a:solidFill>
                            <a:schemeClr val="tx1">
                              <a:lumMod val="75000"/>
                              <a:lumOff val="25000"/>
                            </a:schemeClr>
                          </a:solidFill>
                        </a:rPr>
                        <a:t>Test Conditions – Test Charters</a:t>
                      </a:r>
                      <a:endParaRPr lang="en-GB" sz="2200" dirty="0">
                        <a:solidFill>
                          <a:schemeClr val="tx1">
                            <a:lumMod val="75000"/>
                            <a:lumOff val="25000"/>
                          </a:schemeClr>
                        </a:solidFill>
                      </a:endParaRPr>
                    </a:p>
                  </a:txBody>
                  <a:tcPr/>
                </a:tc>
              </a:tr>
              <a:tr h="479373">
                <a:tc>
                  <a:txBody>
                    <a:bodyPr/>
                    <a:lstStyle/>
                    <a:p>
                      <a:r>
                        <a:rPr lang="en-GB" sz="2200" dirty="0">
                          <a:solidFill>
                            <a:schemeClr val="tx1">
                              <a:lumMod val="75000"/>
                              <a:lumOff val="25000"/>
                            </a:schemeClr>
                          </a:solidFill>
                        </a:rPr>
                        <a:t>Test Design</a:t>
                      </a:r>
                      <a:endParaRPr lang="en-GB" sz="2200" dirty="0">
                        <a:solidFill>
                          <a:schemeClr val="tx1">
                            <a:lumMod val="75000"/>
                            <a:lumOff val="25000"/>
                          </a:schemeClr>
                        </a:solidFill>
                      </a:endParaRPr>
                    </a:p>
                  </a:txBody>
                  <a:tcPr/>
                </a:tc>
                <a:tc>
                  <a:txBody>
                    <a:bodyPr/>
                    <a:lstStyle/>
                    <a:p>
                      <a:r>
                        <a:rPr lang="en-GB" sz="2200" dirty="0">
                          <a:solidFill>
                            <a:schemeClr val="tx1">
                              <a:lumMod val="75000"/>
                              <a:lumOff val="25000"/>
                            </a:schemeClr>
                          </a:solidFill>
                        </a:rPr>
                        <a:t>Test Cases – Test Data</a:t>
                      </a:r>
                      <a:endParaRPr lang="en-GB" sz="2200" dirty="0">
                        <a:solidFill>
                          <a:schemeClr val="tx1">
                            <a:lumMod val="75000"/>
                            <a:lumOff val="25000"/>
                          </a:schemeClr>
                        </a:solidFill>
                      </a:endParaRPr>
                    </a:p>
                  </a:txBody>
                  <a:tcPr/>
                </a:tc>
              </a:tr>
              <a:tr h="856024">
                <a:tc>
                  <a:txBody>
                    <a:bodyPr/>
                    <a:lstStyle/>
                    <a:p>
                      <a:r>
                        <a:rPr lang="en-GB" sz="2200" dirty="0">
                          <a:solidFill>
                            <a:schemeClr val="tx1">
                              <a:lumMod val="75000"/>
                              <a:lumOff val="25000"/>
                            </a:schemeClr>
                          </a:solidFill>
                        </a:rPr>
                        <a:t>Test Implementation</a:t>
                      </a:r>
                      <a:endParaRPr lang="en-GB" sz="2200" dirty="0">
                        <a:solidFill>
                          <a:schemeClr val="tx1">
                            <a:lumMod val="75000"/>
                            <a:lumOff val="25000"/>
                          </a:schemeClr>
                        </a:solidFill>
                      </a:endParaRPr>
                    </a:p>
                  </a:txBody>
                  <a:tcPr/>
                </a:tc>
                <a:tc>
                  <a:txBody>
                    <a:bodyPr/>
                    <a:lstStyle/>
                    <a:p>
                      <a:r>
                        <a:rPr lang="en-GB" sz="2200" dirty="0">
                          <a:solidFill>
                            <a:schemeClr val="tx1">
                              <a:lumMod val="75000"/>
                              <a:lumOff val="25000"/>
                            </a:schemeClr>
                          </a:solidFill>
                        </a:rPr>
                        <a:t>Test Procedures – Test Suites – Test Execution Schedule</a:t>
                      </a:r>
                      <a:endParaRPr lang="en-GB" sz="2200" dirty="0">
                        <a:solidFill>
                          <a:schemeClr val="tx1">
                            <a:lumMod val="75000"/>
                            <a:lumOff val="25000"/>
                          </a:schemeClr>
                        </a:solidFill>
                      </a:endParaRPr>
                    </a:p>
                  </a:txBody>
                  <a:tcPr/>
                </a:tc>
              </a:tr>
              <a:tr h="479373">
                <a:tc>
                  <a:txBody>
                    <a:bodyPr/>
                    <a:lstStyle/>
                    <a:p>
                      <a:r>
                        <a:rPr lang="en-GB" sz="2200" dirty="0">
                          <a:solidFill>
                            <a:schemeClr val="tx1">
                              <a:lumMod val="75000"/>
                              <a:lumOff val="25000"/>
                            </a:schemeClr>
                          </a:solidFill>
                        </a:rPr>
                        <a:t>Test Execution</a:t>
                      </a:r>
                      <a:endParaRPr lang="en-GB" sz="2200" dirty="0">
                        <a:solidFill>
                          <a:schemeClr val="tx1">
                            <a:lumMod val="75000"/>
                            <a:lumOff val="25000"/>
                          </a:schemeClr>
                        </a:solidFill>
                      </a:endParaRPr>
                    </a:p>
                  </a:txBody>
                  <a:tcPr/>
                </a:tc>
                <a:tc>
                  <a:txBody>
                    <a:bodyPr/>
                    <a:lstStyle/>
                    <a:p>
                      <a:r>
                        <a:rPr lang="en-GB" sz="2200" dirty="0">
                          <a:solidFill>
                            <a:schemeClr val="tx1">
                              <a:lumMod val="75000"/>
                              <a:lumOff val="25000"/>
                            </a:schemeClr>
                          </a:solidFill>
                        </a:rPr>
                        <a:t>Status of Test Cases – Defect Reports</a:t>
                      </a:r>
                      <a:endParaRPr lang="en-GB" sz="2200" dirty="0">
                        <a:solidFill>
                          <a:schemeClr val="tx1">
                            <a:lumMod val="75000"/>
                            <a:lumOff val="25000"/>
                          </a:schemeClr>
                        </a:solidFill>
                      </a:endParaRPr>
                    </a:p>
                  </a:txBody>
                  <a:tcPr/>
                </a:tc>
              </a:tr>
              <a:tr h="479373">
                <a:tc>
                  <a:txBody>
                    <a:bodyPr/>
                    <a:lstStyle/>
                    <a:p>
                      <a:r>
                        <a:rPr lang="en-GB" sz="2200" dirty="0">
                          <a:solidFill>
                            <a:schemeClr val="tx1">
                              <a:lumMod val="75000"/>
                              <a:lumOff val="25000"/>
                            </a:schemeClr>
                          </a:solidFill>
                        </a:rPr>
                        <a:t>Test Completion</a:t>
                      </a:r>
                      <a:endParaRPr lang="en-GB" sz="2200" dirty="0">
                        <a:solidFill>
                          <a:schemeClr val="tx1">
                            <a:lumMod val="75000"/>
                            <a:lumOff val="25000"/>
                          </a:schemeClr>
                        </a:solidFill>
                      </a:endParaRPr>
                    </a:p>
                  </a:txBody>
                  <a:tcPr/>
                </a:tc>
                <a:tc>
                  <a:txBody>
                    <a:bodyPr/>
                    <a:lstStyle/>
                    <a:p>
                      <a:r>
                        <a:rPr lang="en-GB" sz="2200" dirty="0">
                          <a:solidFill>
                            <a:schemeClr val="tx1">
                              <a:lumMod val="75000"/>
                              <a:lumOff val="25000"/>
                            </a:schemeClr>
                          </a:solidFill>
                        </a:rPr>
                        <a:t>Test Summary Reports – Change Requests</a:t>
                      </a:r>
                      <a:endParaRPr lang="en-GB" sz="2200" dirty="0">
                        <a:solidFill>
                          <a:schemeClr val="tx1">
                            <a:lumMod val="75000"/>
                            <a:lumOff val="25000"/>
                          </a:schemeClr>
                        </a:solidFill>
                      </a:endParaRPr>
                    </a:p>
                  </a:txBody>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906" name="Group 2"/>
          <p:cNvGrpSpPr/>
          <p:nvPr/>
        </p:nvGrpSpPr>
        <p:grpSpPr bwMode="auto">
          <a:xfrm>
            <a:off x="3371850" y="1828800"/>
            <a:ext cx="4802188" cy="4725988"/>
            <a:chOff x="2023" y="1188"/>
            <a:chExt cx="2882" cy="3071"/>
          </a:xfrm>
        </p:grpSpPr>
        <p:sp>
          <p:nvSpPr>
            <p:cNvPr id="103442" name="Freeform 3"/>
            <p:cNvSpPr/>
            <p:nvPr/>
          </p:nvSpPr>
          <p:spPr bwMode="auto">
            <a:xfrm>
              <a:off x="2389" y="1584"/>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3" name="Freeform 4"/>
            <p:cNvSpPr/>
            <p:nvPr/>
          </p:nvSpPr>
          <p:spPr bwMode="auto">
            <a:xfrm>
              <a:off x="2298" y="1485"/>
              <a:ext cx="2515" cy="2675"/>
            </a:xfrm>
            <a:custGeom>
              <a:avLst/>
              <a:gdLst>
                <a:gd name="T0" fmla="*/ 777 w 2641"/>
                <a:gd name="T1" fmla="*/ 0 h 2593"/>
                <a:gd name="T2" fmla="*/ 777 w 2641"/>
                <a:gd name="T3" fmla="*/ 5648 h 2593"/>
                <a:gd name="T4" fmla="*/ 0 w 2641"/>
                <a:gd name="T5" fmla="*/ 5648 h 2593"/>
                <a:gd name="T6" fmla="*/ 777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4" name="Freeform 5"/>
            <p:cNvSpPr/>
            <p:nvPr/>
          </p:nvSpPr>
          <p:spPr bwMode="auto">
            <a:xfrm>
              <a:off x="2206" y="1386"/>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5" name="Freeform 6"/>
            <p:cNvSpPr/>
            <p:nvPr/>
          </p:nvSpPr>
          <p:spPr bwMode="auto">
            <a:xfrm>
              <a:off x="2115" y="1287"/>
              <a:ext cx="2514" cy="2675"/>
            </a:xfrm>
            <a:custGeom>
              <a:avLst/>
              <a:gdLst>
                <a:gd name="T0" fmla="*/ 777 w 2640"/>
                <a:gd name="T1" fmla="*/ 0 h 2593"/>
                <a:gd name="T2" fmla="*/ 777 w 2640"/>
                <a:gd name="T3" fmla="*/ 5648 h 2593"/>
                <a:gd name="T4" fmla="*/ 0 w 2640"/>
                <a:gd name="T5" fmla="*/ 5648 h 2593"/>
                <a:gd name="T6" fmla="*/ 777 w 2640"/>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0" h="2593">
                  <a:moveTo>
                    <a:pt x="2639" y="0"/>
                  </a:moveTo>
                  <a:lnTo>
                    <a:pt x="2639" y="2592"/>
                  </a:lnTo>
                  <a:lnTo>
                    <a:pt x="0" y="2592"/>
                  </a:lnTo>
                  <a:lnTo>
                    <a:pt x="2639" y="0"/>
                  </a:lnTo>
                </a:path>
              </a:pathLst>
            </a:custGeom>
            <a:solidFill>
              <a:srgbClr val="EFEFEF"/>
            </a:solidFill>
            <a:ln w="12700" cap="rnd"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6" name="Freeform 7"/>
            <p:cNvSpPr/>
            <p:nvPr/>
          </p:nvSpPr>
          <p:spPr bwMode="auto">
            <a:xfrm>
              <a:off x="2023" y="1188"/>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03426" name="Rectangle 8"/>
          <p:cNvSpPr>
            <a:spLocks noGrp="1" noChangeArrowheads="1"/>
          </p:cNvSpPr>
          <p:nvPr>
            <p:ph type="title"/>
          </p:nvPr>
        </p:nvSpPr>
        <p:spPr>
          <a:xfrm>
            <a:off x="407988" y="509588"/>
            <a:ext cx="9402762" cy="623887"/>
          </a:xfrm>
          <a:noFill/>
        </p:spPr>
        <p:txBody>
          <a:bodyPr/>
          <a:lstStyle/>
          <a:p>
            <a:pPr defTabSz="933450"/>
            <a:r>
              <a:rPr lang="en-GB" altLang="en-US"/>
              <a:t>Comparison of tasks</a:t>
            </a:r>
            <a:endParaRPr lang="en-GB" altLang="en-US"/>
          </a:p>
        </p:txBody>
      </p:sp>
      <p:grpSp>
        <p:nvGrpSpPr>
          <p:cNvPr id="251913" name="Group 9"/>
          <p:cNvGrpSpPr/>
          <p:nvPr/>
        </p:nvGrpSpPr>
        <p:grpSpPr bwMode="auto">
          <a:xfrm>
            <a:off x="3219450" y="1676400"/>
            <a:ext cx="4194175" cy="4116388"/>
            <a:chOff x="1932" y="1089"/>
            <a:chExt cx="2516" cy="2675"/>
          </a:xfrm>
        </p:grpSpPr>
        <p:sp>
          <p:nvSpPr>
            <p:cNvPr id="103440" name="Freeform 10"/>
            <p:cNvSpPr/>
            <p:nvPr/>
          </p:nvSpPr>
          <p:spPr bwMode="auto">
            <a:xfrm>
              <a:off x="1932" y="1089"/>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75000"/>
                    <a:lumOff val="25000"/>
                  </a:schemeClr>
                </a:solidFill>
              </a:endParaRPr>
            </a:p>
          </p:txBody>
        </p:sp>
        <p:sp>
          <p:nvSpPr>
            <p:cNvPr id="103441" name="Rectangle 11"/>
            <p:cNvSpPr>
              <a:spLocks noChangeArrowheads="1"/>
            </p:cNvSpPr>
            <p:nvPr/>
          </p:nvSpPr>
          <p:spPr bwMode="auto">
            <a:xfrm>
              <a:off x="3550" y="3347"/>
              <a:ext cx="767" cy="3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Clerical</a:t>
              </a:r>
              <a:endParaRPr lang="en-GB" altLang="en-US" sz="2800" b="1" dirty="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251916" name="Group 12"/>
          <p:cNvGrpSpPr/>
          <p:nvPr/>
        </p:nvGrpSpPr>
        <p:grpSpPr bwMode="auto">
          <a:xfrm>
            <a:off x="3067050" y="1524000"/>
            <a:ext cx="4192588" cy="4116388"/>
            <a:chOff x="1840" y="990"/>
            <a:chExt cx="2516" cy="2675"/>
          </a:xfrm>
        </p:grpSpPr>
        <p:sp>
          <p:nvSpPr>
            <p:cNvPr id="103438" name="Freeform 13"/>
            <p:cNvSpPr/>
            <p:nvPr/>
          </p:nvSpPr>
          <p:spPr bwMode="auto">
            <a:xfrm>
              <a:off x="1840" y="990"/>
              <a:ext cx="2516" cy="2675"/>
            </a:xfrm>
            <a:custGeom>
              <a:avLst/>
              <a:gdLst>
                <a:gd name="T0" fmla="*/ 0 w 2641"/>
                <a:gd name="T1" fmla="*/ 5648 h 2593"/>
                <a:gd name="T2" fmla="*/ 0 w 2641"/>
                <a:gd name="T3" fmla="*/ 0 h 2593"/>
                <a:gd name="T4" fmla="*/ 786 w 2641"/>
                <a:gd name="T5" fmla="*/ 0 h 2593"/>
                <a:gd name="T6" fmla="*/ 0 w 2641"/>
                <a:gd name="T7" fmla="*/ 5648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0" y="2592"/>
                  </a:moveTo>
                  <a:lnTo>
                    <a:pt x="0" y="0"/>
                  </a:lnTo>
                  <a:lnTo>
                    <a:pt x="2640" y="0"/>
                  </a:lnTo>
                  <a:lnTo>
                    <a:pt x="0" y="2592"/>
                  </a:lnTo>
                </a:path>
              </a:pathLst>
            </a:custGeom>
            <a:solidFill>
              <a:srgbClr val="655D8A"/>
            </a:solidFill>
            <a:ln w="12700" cap="rnd" cmpd="sng">
              <a:solidFill>
                <a:schemeClr val="tx1">
                  <a:lumMod val="75000"/>
                  <a:lumOff val="25000"/>
                </a:schemeClr>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39" name="Rectangle 14"/>
            <p:cNvSpPr>
              <a:spLocks noChangeArrowheads="1"/>
            </p:cNvSpPr>
            <p:nvPr/>
          </p:nvSpPr>
          <p:spPr bwMode="auto">
            <a:xfrm>
              <a:off x="1924" y="1020"/>
              <a:ext cx="112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dirty="0">
                  <a:solidFill>
                    <a:schemeClr val="bg1"/>
                  </a:solidFill>
                  <a:latin typeface="Calibri" panose="020F0502020204030204" pitchFamily="34" charset="0"/>
                  <a:cs typeface="Calibri" panose="020F0502020204030204" pitchFamily="34" charset="0"/>
                </a:rPr>
                <a:t>Intellectual</a:t>
              </a:r>
              <a:endParaRPr lang="en-GB" altLang="en-US" sz="2800" b="1" dirty="0">
                <a:solidFill>
                  <a:schemeClr val="bg1"/>
                </a:solidFill>
                <a:latin typeface="Calibri" panose="020F0502020204030204" pitchFamily="34" charset="0"/>
                <a:cs typeface="Calibri" panose="020F0502020204030204" pitchFamily="34" charset="0"/>
              </a:endParaRPr>
            </a:p>
          </p:txBody>
        </p:sp>
      </p:grpSp>
      <p:sp>
        <p:nvSpPr>
          <p:cNvPr id="251919" name="Rectangle 15"/>
          <p:cNvSpPr>
            <a:spLocks noChangeArrowheads="1"/>
          </p:cNvSpPr>
          <p:nvPr/>
        </p:nvSpPr>
        <p:spPr bwMode="auto">
          <a:xfrm>
            <a:off x="3511550" y="2332038"/>
            <a:ext cx="1285608" cy="9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i="1" dirty="0">
                <a:solidFill>
                  <a:schemeClr val="bg1"/>
                </a:solidFill>
                <a:latin typeface="Calibri" panose="020F0502020204030204" pitchFamily="34" charset="0"/>
                <a:cs typeface="Calibri" panose="020F0502020204030204" pitchFamily="34" charset="0"/>
              </a:rPr>
              <a:t>one-off</a:t>
            </a:r>
            <a:endParaRPr lang="en-GB" altLang="en-US" sz="2800" b="1" i="1" dirty="0">
              <a:solidFill>
                <a:schemeClr val="bg1"/>
              </a:solidFill>
              <a:latin typeface="Calibri" panose="020F0502020204030204" pitchFamily="34" charset="0"/>
              <a:cs typeface="Calibri" panose="020F0502020204030204" pitchFamily="34" charset="0"/>
            </a:endParaRPr>
          </a:p>
          <a:p>
            <a:r>
              <a:rPr lang="en-GB" altLang="en-US" sz="2800" b="1" i="1" dirty="0">
                <a:solidFill>
                  <a:schemeClr val="bg1"/>
                </a:solidFill>
                <a:latin typeface="Calibri" panose="020F0502020204030204" pitchFamily="34" charset="0"/>
                <a:cs typeface="Calibri" panose="020F0502020204030204" pitchFamily="34" charset="0"/>
              </a:rPr>
              <a:t>activity</a:t>
            </a:r>
            <a:endParaRPr lang="en-GB" altLang="en-US" sz="2800" b="1" i="1" dirty="0">
              <a:solidFill>
                <a:schemeClr val="bg1"/>
              </a:solidFill>
              <a:latin typeface="Calibri" panose="020F0502020204030204" pitchFamily="34" charset="0"/>
              <a:cs typeface="Calibri" panose="020F0502020204030204" pitchFamily="34" charset="0"/>
            </a:endParaRPr>
          </a:p>
        </p:txBody>
      </p:sp>
      <p:sp>
        <p:nvSpPr>
          <p:cNvPr id="251920" name="Rectangle 16"/>
          <p:cNvSpPr>
            <a:spLocks noChangeArrowheads="1"/>
          </p:cNvSpPr>
          <p:nvPr/>
        </p:nvSpPr>
        <p:spPr bwMode="auto">
          <a:xfrm>
            <a:off x="5282075" y="3398838"/>
            <a:ext cx="1922000" cy="138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activity</a:t>
            </a:r>
            <a:endParaRPr lang="en-GB" altLang="en-US" sz="2800" b="1" i="1" dirty="0">
              <a:solidFill>
                <a:schemeClr val="tx1">
                  <a:lumMod val="75000"/>
                  <a:lumOff val="25000"/>
                </a:schemeClr>
              </a:solidFill>
              <a:latin typeface="Calibri" panose="020F0502020204030204" pitchFamily="34" charset="0"/>
              <a:cs typeface="Calibri" panose="020F0502020204030204" pitchFamily="34" charset="0"/>
            </a:endParaRP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repeated</a:t>
            </a:r>
            <a:endParaRPr lang="en-GB" altLang="en-US" sz="2800" b="1" i="1" dirty="0">
              <a:solidFill>
                <a:schemeClr val="tx1">
                  <a:lumMod val="75000"/>
                  <a:lumOff val="25000"/>
                </a:schemeClr>
              </a:solidFill>
              <a:latin typeface="Calibri" panose="020F0502020204030204" pitchFamily="34" charset="0"/>
              <a:cs typeface="Calibri" panose="020F0502020204030204" pitchFamily="34" charset="0"/>
            </a:endParaRP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many times</a:t>
            </a:r>
            <a:endParaRPr lang="en-GB" altLang="en-US" sz="2800" b="1" i="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51921" name="AutoShape 17"/>
          <p:cNvSpPr>
            <a:spLocks noChangeArrowheads="1"/>
          </p:cNvSpPr>
          <p:nvPr/>
        </p:nvSpPr>
        <p:spPr bwMode="auto">
          <a:xfrm>
            <a:off x="6019800" y="607916"/>
            <a:ext cx="2859088" cy="835122"/>
          </a:xfrm>
          <a:prstGeom prst="wedgeRoundRectCallout">
            <a:avLst>
              <a:gd name="adj1" fmla="val -45225"/>
              <a:gd name="adj2" fmla="val 104179"/>
              <a:gd name="adj3" fmla="val 16667"/>
            </a:avLst>
          </a:prstGeom>
          <a:solidFill>
            <a:srgbClr val="D885A3"/>
          </a:solidFill>
          <a:ln w="12700">
            <a:solidFill>
              <a:srgbClr val="000000"/>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b="1">
                <a:solidFill>
                  <a:schemeClr val="tx1">
                    <a:lumMod val="65000"/>
                    <a:lumOff val="35000"/>
                  </a:schemeClr>
                </a:solidFill>
                <a:latin typeface="+mn-lt"/>
              </a:rPr>
              <a:t>Governs the</a:t>
            </a:r>
            <a:endParaRPr lang="en-GB" altLang="en-US" sz="2800" b="1">
              <a:solidFill>
                <a:schemeClr val="tx1">
                  <a:lumMod val="65000"/>
                  <a:lumOff val="35000"/>
                </a:schemeClr>
              </a:solidFill>
              <a:latin typeface="+mn-lt"/>
            </a:endParaRPr>
          </a:p>
          <a:p>
            <a:pPr algn="ctr"/>
            <a:r>
              <a:rPr lang="en-GB" altLang="en-US" sz="2800" b="1">
                <a:solidFill>
                  <a:schemeClr val="tx1">
                    <a:lumMod val="65000"/>
                    <a:lumOff val="35000"/>
                  </a:schemeClr>
                </a:solidFill>
                <a:latin typeface="+mn-lt"/>
              </a:rPr>
              <a:t>quality of tests</a:t>
            </a:r>
            <a:endParaRPr lang="en-GB" altLang="en-US" sz="2800" b="1">
              <a:solidFill>
                <a:schemeClr val="tx1">
                  <a:lumMod val="65000"/>
                  <a:lumOff val="35000"/>
                </a:schemeClr>
              </a:solidFill>
              <a:latin typeface="+mn-lt"/>
            </a:endParaRPr>
          </a:p>
        </p:txBody>
      </p:sp>
      <p:sp>
        <p:nvSpPr>
          <p:cNvPr id="251928" name="AutoShape 24"/>
          <p:cNvSpPr>
            <a:spLocks noChangeArrowheads="1"/>
          </p:cNvSpPr>
          <p:nvPr/>
        </p:nvSpPr>
        <p:spPr bwMode="auto">
          <a:xfrm>
            <a:off x="7418388" y="3309013"/>
            <a:ext cx="2330450" cy="1131888"/>
          </a:xfrm>
          <a:prstGeom prst="wedgeRoundRectCallout">
            <a:avLst>
              <a:gd name="adj1" fmla="val -55477"/>
              <a:gd name="adj2" fmla="val 73399"/>
              <a:gd name="adj3" fmla="val 16667"/>
            </a:avLst>
          </a:prstGeom>
          <a:solidFill>
            <a:srgbClr val="D885A3"/>
          </a:solidFill>
          <a:ln w="12700">
            <a:solidFill>
              <a:srgbClr val="000000"/>
            </a:solidFill>
            <a:miter lim="800000"/>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Good to</a:t>
            </a:r>
            <a:endParaRPr lang="en-GB" altLang="en-US" sz="3200" b="1">
              <a:solidFill>
                <a:schemeClr val="tx1">
                  <a:lumMod val="65000"/>
                  <a:lumOff val="35000"/>
                </a:schemeClr>
              </a:solidFill>
              <a:latin typeface="Calibri" panose="020F0502020204030204" pitchFamily="34" charset="0"/>
              <a:cs typeface="Calibri" panose="020F0502020204030204" pitchFamily="34" charset="0"/>
            </a:endParaRPr>
          </a:p>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automate</a:t>
            </a:r>
            <a:endParaRPr lang="en-GB" altLang="en-US" sz="3200" b="1">
              <a:solidFill>
                <a:schemeClr val="tx1">
                  <a:lumMod val="65000"/>
                  <a:lumOff val="35000"/>
                </a:schemeClr>
              </a:solidFill>
              <a:latin typeface="Calibri" panose="020F0502020204030204" pitchFamily="34" charset="0"/>
              <a:cs typeface="Calibri" panose="020F0502020204030204" pitchFamily="34" charset="0"/>
            </a:endParaRPr>
          </a:p>
        </p:txBody>
      </p:sp>
      <p:grpSp>
        <p:nvGrpSpPr>
          <p:cNvPr id="251933" name="Group 29"/>
          <p:cNvGrpSpPr/>
          <p:nvPr/>
        </p:nvGrpSpPr>
        <p:grpSpPr bwMode="auto">
          <a:xfrm>
            <a:off x="825500" y="1600200"/>
            <a:ext cx="2247900" cy="4154488"/>
            <a:chOff x="520" y="1008"/>
            <a:chExt cx="1416" cy="2617"/>
          </a:xfrm>
        </p:grpSpPr>
        <p:sp>
          <p:nvSpPr>
            <p:cNvPr id="103434" name="AutoShape 22"/>
            <p:cNvSpPr>
              <a:spLocks noChangeArrowheads="1"/>
            </p:cNvSpPr>
            <p:nvPr/>
          </p:nvSpPr>
          <p:spPr bwMode="auto">
            <a:xfrm>
              <a:off x="520" y="2430"/>
              <a:ext cx="1408" cy="483"/>
            </a:xfrm>
            <a:prstGeom prst="rightArrow">
              <a:avLst>
                <a:gd name="adj1" fmla="val 50000"/>
                <a:gd name="adj2" fmla="val 145769"/>
              </a:avLst>
            </a:prstGeom>
            <a:solidFill>
              <a:srgbClr val="FDCEB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Execute</a:t>
              </a:r>
              <a:endParaRPr lang="en-GB" altLang="en-US" b="1">
                <a:solidFill>
                  <a:schemeClr val="tx1">
                    <a:lumMod val="65000"/>
                    <a:lumOff val="35000"/>
                  </a:schemeClr>
                </a:solidFill>
                <a:latin typeface="Calibri" panose="020F0502020204030204" pitchFamily="34" charset="0"/>
                <a:cs typeface="Calibri" panose="020F0502020204030204" pitchFamily="34" charset="0"/>
              </a:endParaRPr>
            </a:p>
          </p:txBody>
        </p:sp>
        <p:sp>
          <p:nvSpPr>
            <p:cNvPr id="103435" name="AutoShape 23"/>
            <p:cNvSpPr>
              <a:spLocks noChangeArrowheads="1"/>
            </p:cNvSpPr>
            <p:nvPr/>
          </p:nvSpPr>
          <p:spPr bwMode="auto">
            <a:xfrm>
              <a:off x="520" y="3141"/>
              <a:ext cx="1408" cy="484"/>
            </a:xfrm>
            <a:prstGeom prst="rightArrow">
              <a:avLst>
                <a:gd name="adj1" fmla="val 50000"/>
                <a:gd name="adj2" fmla="val 145468"/>
              </a:avLst>
            </a:prstGeom>
            <a:solidFill>
              <a:srgbClr val="FDCEB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Recording</a:t>
              </a:r>
              <a:endParaRPr lang="en-GB" altLang="en-US" b="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3436" name="AutoShape 27"/>
            <p:cNvSpPr>
              <a:spLocks noChangeArrowheads="1"/>
            </p:cNvSpPr>
            <p:nvPr/>
          </p:nvSpPr>
          <p:spPr bwMode="auto">
            <a:xfrm>
              <a:off x="528" y="1008"/>
              <a:ext cx="1408" cy="483"/>
            </a:xfrm>
            <a:prstGeom prst="rightArrow">
              <a:avLst>
                <a:gd name="adj1" fmla="val 50000"/>
                <a:gd name="adj2" fmla="val 145769"/>
              </a:avLst>
            </a:prstGeom>
            <a:solidFill>
              <a:srgbClr val="FDCEB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Planning</a:t>
              </a:r>
              <a:endParaRPr lang="en-GB" altLang="en-US" b="1"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03437" name="AutoShape 28"/>
            <p:cNvSpPr>
              <a:spLocks noChangeArrowheads="1"/>
            </p:cNvSpPr>
            <p:nvPr/>
          </p:nvSpPr>
          <p:spPr bwMode="auto">
            <a:xfrm>
              <a:off x="528" y="1718"/>
              <a:ext cx="1408" cy="484"/>
            </a:xfrm>
            <a:prstGeom prst="rightArrow">
              <a:avLst>
                <a:gd name="adj1" fmla="val 50000"/>
                <a:gd name="adj2" fmla="val 145468"/>
              </a:avLst>
            </a:prstGeom>
            <a:solidFill>
              <a:srgbClr val="FDCEB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Specification</a:t>
              </a:r>
              <a:endParaRPr lang="en-GB" altLang="en-US" b="1">
                <a:solidFill>
                  <a:schemeClr val="tx1">
                    <a:lumMod val="65000"/>
                    <a:lumOff val="35000"/>
                  </a:schemeClr>
                </a:solidFill>
                <a:latin typeface="Calibri" panose="020F0502020204030204" pitchFamily="34" charset="0"/>
                <a:cs typeface="Calibri" panose="020F0502020204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1933"/>
                                        </p:tgtEl>
                                        <p:attrNameLst>
                                          <p:attrName>style.visibility</p:attrName>
                                        </p:attrNameLst>
                                      </p:cBhvr>
                                      <p:to>
                                        <p:strVal val="visible"/>
                                      </p:to>
                                    </p:set>
                                    <p:animEffect transition="in" filter="wipe(up)">
                                      <p:cBhvr>
                                        <p:cTn id="7" dur="500"/>
                                        <p:tgtEl>
                                          <p:spTgt spid="2519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1916"/>
                                        </p:tgtEl>
                                        <p:attrNameLst>
                                          <p:attrName>style.visibility</p:attrName>
                                        </p:attrNameLst>
                                      </p:cBhvr>
                                      <p:to>
                                        <p:strVal val="visible"/>
                                      </p:to>
                                    </p:set>
                                    <p:animEffect transition="in" filter="wipe(up)">
                                      <p:cBhvr>
                                        <p:cTn id="12" dur="500"/>
                                        <p:tgtEl>
                                          <p:spTgt spid="2519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51913"/>
                                        </p:tgtEl>
                                        <p:attrNameLst>
                                          <p:attrName>style.visibility</p:attrName>
                                        </p:attrNameLst>
                                      </p:cBhvr>
                                      <p:to>
                                        <p:strVal val="visible"/>
                                      </p:to>
                                    </p:set>
                                    <p:animEffect transition="in" filter="wipe(down)">
                                      <p:cBhvr>
                                        <p:cTn id="17" dur="500"/>
                                        <p:tgtEl>
                                          <p:spTgt spid="2519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51920"/>
                                        </p:tgtEl>
                                        <p:attrNameLst>
                                          <p:attrName>style.visibility</p:attrName>
                                        </p:attrNameLst>
                                      </p:cBhvr>
                                      <p:to>
                                        <p:strVal val="visible"/>
                                      </p:to>
                                    </p:se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251906"/>
                                        </p:tgtEl>
                                        <p:attrNameLst>
                                          <p:attrName>style.visibility</p:attrName>
                                        </p:attrNameLst>
                                      </p:cBhvr>
                                      <p:to>
                                        <p:strVal val="visible"/>
                                      </p:to>
                                    </p:set>
                                    <p:animEffect transition="in" filter="dissolve">
                                      <p:cBhvr>
                                        <p:cTn id="25" dur="500"/>
                                        <p:tgtEl>
                                          <p:spTgt spid="251906"/>
                                        </p:tgtEl>
                                      </p:cBhvr>
                                    </p:animEffect>
                                  </p:childTnLst>
                                </p:cTn>
                              </p:par>
                            </p:childTnLst>
                          </p:cTn>
                        </p:par>
                        <p:par>
                          <p:cTn id="26" fill="hold">
                            <p:stCondLst>
                              <p:cond delay="1000"/>
                            </p:stCondLst>
                            <p:childTnLst>
                              <p:par>
                                <p:cTn id="27" presetID="9" presetClass="entr" presetSubtype="0" fill="hold" nodeType="afterEffect">
                                  <p:stCondLst>
                                    <p:cond delay="1000"/>
                                  </p:stCondLst>
                                  <p:childTnLst>
                                    <p:set>
                                      <p:cBhvr>
                                        <p:cTn id="28" dur="1" fill="hold">
                                          <p:stCondLst>
                                            <p:cond delay="0"/>
                                          </p:stCondLst>
                                        </p:cTn>
                                        <p:tgtEl>
                                          <p:spTgt spid="251928"/>
                                        </p:tgtEl>
                                        <p:attrNameLst>
                                          <p:attrName>style.visibility</p:attrName>
                                        </p:attrNameLst>
                                      </p:cBhvr>
                                      <p:to>
                                        <p:strVal val="visible"/>
                                      </p:to>
                                    </p:set>
                                    <p:animEffect transition="in" filter="dissolve">
                                      <p:cBhvr>
                                        <p:cTn id="29" dur="500"/>
                                        <p:tgtEl>
                                          <p:spTgt spid="25192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251919"/>
                                        </p:tgtEl>
                                        <p:attrNameLst>
                                          <p:attrName>style.visibility</p:attrName>
                                        </p:attrNameLst>
                                      </p:cBhvr>
                                      <p:to>
                                        <p:strVal val="visible"/>
                                      </p:to>
                                    </p:set>
                                  </p:childTnLst>
                                </p:cTn>
                              </p:par>
                            </p:childTnLst>
                          </p:cTn>
                        </p:par>
                        <p:par>
                          <p:cTn id="34" fill="hold">
                            <p:stCondLst>
                              <p:cond delay="500"/>
                            </p:stCondLst>
                            <p:childTnLst>
                              <p:par>
                                <p:cTn id="35" presetID="9" presetClass="entr" presetSubtype="0" fill="hold" nodeType="afterEffect">
                                  <p:stCondLst>
                                    <p:cond delay="1000"/>
                                  </p:stCondLst>
                                  <p:childTnLst>
                                    <p:set>
                                      <p:cBhvr>
                                        <p:cTn id="36" dur="1" fill="hold">
                                          <p:stCondLst>
                                            <p:cond delay="0"/>
                                          </p:stCondLst>
                                        </p:cTn>
                                        <p:tgtEl>
                                          <p:spTgt spid="251921"/>
                                        </p:tgtEl>
                                        <p:attrNameLst>
                                          <p:attrName>style.visibility</p:attrName>
                                        </p:attrNameLst>
                                      </p:cBhvr>
                                      <p:to>
                                        <p:strVal val="visible"/>
                                      </p:to>
                                    </p:set>
                                    <p:animEffect transition="in" filter="dissolve">
                                      <p:cBhvr>
                                        <p:cTn id="37" dur="500"/>
                                        <p:tgtEl>
                                          <p:spTgt spid="251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autoUpdateAnimBg="0"/>
      <p:bldP spid="251920" grpId="0" autoUpdateAnimBg="0"/>
      <p:bldP spid="251921" grpId="0" animBg="1" autoUpdateAnimBg="0"/>
      <p:bldP spid="251928"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spcAft>
                <a:spcPts val="1800"/>
              </a:spcAft>
              <a:buNone/>
            </a:pPr>
            <a:r>
              <a:rPr lang="en-GB" b="1" dirty="0"/>
              <a:t>When following the fundamental test process, when should the test control activity take place?</a:t>
            </a:r>
            <a:endParaRPr lang="en-GB" b="1" dirty="0"/>
          </a:p>
          <a:p>
            <a:pPr marL="457200" indent="-457200">
              <a:buFont typeface="+mj-lt"/>
              <a:buAutoNum type="alphaUcPeriod"/>
            </a:pPr>
            <a:r>
              <a:rPr lang="en-GB" dirty="0"/>
              <a:t>During the planning activities</a:t>
            </a:r>
            <a:endParaRPr lang="en-GB" dirty="0"/>
          </a:p>
          <a:p>
            <a:pPr marL="457200" indent="-457200">
              <a:buFont typeface="+mj-lt"/>
              <a:buAutoNum type="alphaUcPeriod"/>
            </a:pPr>
            <a:r>
              <a:rPr lang="en-GB" dirty="0"/>
              <a:t>During the implementation and execution activities</a:t>
            </a:r>
            <a:endParaRPr lang="en-GB" dirty="0"/>
          </a:p>
          <a:p>
            <a:pPr marL="457200" indent="-457200">
              <a:buFont typeface="+mj-lt"/>
              <a:buAutoNum type="alphaUcPeriod"/>
            </a:pPr>
            <a:r>
              <a:rPr lang="en-GB" dirty="0"/>
              <a:t>During the monitoring activities</a:t>
            </a:r>
            <a:endParaRPr lang="en-GB" dirty="0"/>
          </a:p>
          <a:p>
            <a:pPr marL="457200" indent="-457200">
              <a:buFont typeface="+mj-lt"/>
              <a:buAutoNum type="alphaUcPeriod"/>
            </a:pPr>
            <a:r>
              <a:rPr lang="en-GB" dirty="0"/>
              <a:t>During all the activities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spcAft>
                <a:spcPts val="1800"/>
              </a:spcAft>
              <a:buNone/>
            </a:pPr>
            <a:r>
              <a:rPr lang="en-GB" b="1" dirty="0"/>
              <a:t>Which of the following is the activity that compares the planned test progress to the actual test progress?</a:t>
            </a:r>
            <a:endParaRPr lang="en-GB" b="1" dirty="0"/>
          </a:p>
          <a:p>
            <a:pPr marL="457200" indent="-457200">
              <a:buFont typeface="+mj-lt"/>
              <a:buAutoNum type="alphaUcPeriod"/>
            </a:pPr>
            <a:r>
              <a:rPr lang="en-GB" dirty="0"/>
              <a:t>Test monitoring</a:t>
            </a:r>
            <a:endParaRPr lang="en-GB" dirty="0"/>
          </a:p>
          <a:p>
            <a:pPr marL="457200" indent="-457200">
              <a:buFont typeface="+mj-lt"/>
              <a:buAutoNum type="alphaUcPeriod"/>
            </a:pPr>
            <a:r>
              <a:rPr lang="en-GB" dirty="0"/>
              <a:t>Test planning</a:t>
            </a:r>
            <a:endParaRPr lang="en-GB" dirty="0"/>
          </a:p>
          <a:p>
            <a:pPr marL="457200" indent="-457200">
              <a:buFont typeface="+mj-lt"/>
              <a:buAutoNum type="alphaUcPeriod"/>
            </a:pPr>
            <a:r>
              <a:rPr lang="en-GB" dirty="0"/>
              <a:t>Test closure</a:t>
            </a:r>
            <a:endParaRPr lang="en-GB" dirty="0"/>
          </a:p>
          <a:p>
            <a:pPr marL="457200" indent="-457200">
              <a:buFont typeface="+mj-lt"/>
              <a:buAutoNum type="alphaUcPeriod"/>
            </a:pPr>
            <a:r>
              <a:rPr lang="en-GB" dirty="0"/>
              <a:t>Test control</a:t>
            </a:r>
            <a:endParaRPr lang="en-GB" dirty="0"/>
          </a:p>
          <a:p>
            <a:pPr marL="0" indent="0">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Designing and prioritizing test cases occurs during which activity in the fundamental test process?</a:t>
            </a:r>
            <a:endParaRPr lang="en-GB" b="1" dirty="0"/>
          </a:p>
          <a:p>
            <a:pPr marL="457200" indent="-457200">
              <a:buFont typeface="+mj-lt"/>
              <a:buAutoNum type="alphaUcPeriod"/>
            </a:pPr>
            <a:r>
              <a:rPr lang="en-GB" dirty="0"/>
              <a:t>Test Planning</a:t>
            </a:r>
            <a:endParaRPr lang="en-GB" dirty="0"/>
          </a:p>
          <a:p>
            <a:pPr marL="457200" indent="-457200">
              <a:buFont typeface="+mj-lt"/>
              <a:buAutoNum type="alphaUcPeriod"/>
            </a:pPr>
            <a:r>
              <a:rPr lang="en-GB" dirty="0"/>
              <a:t>Test Analysis</a:t>
            </a:r>
            <a:endParaRPr lang="en-GB" dirty="0"/>
          </a:p>
          <a:p>
            <a:pPr marL="457200" indent="-457200">
              <a:buFont typeface="+mj-lt"/>
              <a:buAutoNum type="alphaUcPeriod"/>
            </a:pPr>
            <a:r>
              <a:rPr lang="en-GB" dirty="0"/>
              <a:t>Test Design</a:t>
            </a:r>
            <a:endParaRPr lang="en-GB" dirty="0"/>
          </a:p>
          <a:p>
            <a:pPr marL="457200" indent="-457200">
              <a:buFont typeface="+mj-lt"/>
              <a:buAutoNum type="alphaUcPeriod"/>
            </a:pPr>
            <a:r>
              <a:rPr lang="en-GB" dirty="0"/>
              <a:t>Test Completion</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Designing and prioritizing test conditions based on analysis of the test basis occurs during which activity in the fundamental test process?</a:t>
            </a:r>
            <a:endParaRPr lang="en-GB" b="1" dirty="0"/>
          </a:p>
          <a:p>
            <a:pPr marL="457200" indent="-457200">
              <a:buFont typeface="+mj-lt"/>
              <a:buAutoNum type="alphaUcPeriod"/>
            </a:pPr>
            <a:r>
              <a:rPr lang="en-GB" dirty="0"/>
              <a:t>Test Planning</a:t>
            </a:r>
            <a:endParaRPr lang="en-GB" dirty="0"/>
          </a:p>
          <a:p>
            <a:pPr marL="457200" indent="-457200">
              <a:buFont typeface="+mj-lt"/>
              <a:buAutoNum type="alphaUcPeriod"/>
            </a:pPr>
            <a:r>
              <a:rPr lang="en-GB" dirty="0"/>
              <a:t>Test Analysis</a:t>
            </a:r>
            <a:endParaRPr lang="en-GB" dirty="0"/>
          </a:p>
          <a:p>
            <a:pPr marL="457200" indent="-457200">
              <a:buFont typeface="+mj-lt"/>
              <a:buAutoNum type="alphaUcPeriod"/>
            </a:pPr>
            <a:r>
              <a:rPr lang="en-GB" dirty="0"/>
              <a:t>Test Design</a:t>
            </a:r>
            <a:endParaRPr lang="en-GB" dirty="0"/>
          </a:p>
          <a:p>
            <a:pPr marL="457200" indent="-457200">
              <a:buFont typeface="+mj-lt"/>
              <a:buAutoNum type="alphaUcPeriod"/>
            </a:pPr>
            <a:r>
              <a:rPr lang="en-GB" dirty="0"/>
              <a:t>Test Completion</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Checking whether all defect reports are closed occurs during which activity in the fundamental process?</a:t>
            </a:r>
            <a:endParaRPr lang="en-GB" b="1" dirty="0"/>
          </a:p>
          <a:p>
            <a:pPr marL="457200" indent="-457200">
              <a:buFont typeface="+mj-lt"/>
              <a:buAutoNum type="alphaUcPeriod"/>
            </a:pPr>
            <a:r>
              <a:rPr lang="en-GB" dirty="0"/>
              <a:t>Test Planning</a:t>
            </a:r>
            <a:endParaRPr lang="en-GB" dirty="0"/>
          </a:p>
          <a:p>
            <a:pPr marL="457200" indent="-457200">
              <a:buFont typeface="+mj-lt"/>
              <a:buAutoNum type="alphaUcPeriod"/>
            </a:pPr>
            <a:r>
              <a:rPr lang="en-GB" dirty="0"/>
              <a:t>Test Analysis</a:t>
            </a:r>
            <a:endParaRPr lang="en-GB" dirty="0"/>
          </a:p>
          <a:p>
            <a:pPr marL="457200" indent="-457200">
              <a:buFont typeface="+mj-lt"/>
              <a:buAutoNum type="alphaUcPeriod"/>
            </a:pPr>
            <a:r>
              <a:rPr lang="en-GB" dirty="0"/>
              <a:t>Test Design</a:t>
            </a:r>
            <a:endParaRPr lang="en-GB" dirty="0"/>
          </a:p>
          <a:p>
            <a:pPr marL="457200" indent="-457200">
              <a:buFont typeface="+mj-lt"/>
              <a:buAutoNum type="alphaUcPeriod"/>
            </a:pPr>
            <a:r>
              <a:rPr lang="en-GB" dirty="0"/>
              <a:t>Test Completion</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a:t>
            </a:r>
            <a:endParaRPr lang="en-GB" dirty="0"/>
          </a:p>
        </p:txBody>
      </p:sp>
      <p:sp>
        <p:nvSpPr>
          <p:cNvPr id="3" name="Content Placeholder 2"/>
          <p:cNvSpPr>
            <a:spLocks noGrp="1"/>
          </p:cNvSpPr>
          <p:nvPr>
            <p:ph idx="1"/>
          </p:nvPr>
        </p:nvSpPr>
        <p:spPr/>
        <p:txBody>
          <a:bodyPr/>
          <a:lstStyle/>
          <a:p>
            <a:pPr marL="0" indent="0">
              <a:buNone/>
            </a:pPr>
            <a:r>
              <a:rPr lang="en-GB" b="1" dirty="0"/>
              <a:t>Comparing actual results with expected results occurs during which activity in the fundamental process?</a:t>
            </a:r>
            <a:endParaRPr lang="en-GB" b="1" dirty="0"/>
          </a:p>
          <a:p>
            <a:pPr marL="457200" indent="-457200">
              <a:buFont typeface="+mj-lt"/>
              <a:buAutoNum type="alphaUcPeriod"/>
            </a:pPr>
            <a:r>
              <a:rPr lang="en-GB" dirty="0"/>
              <a:t>Test Monitoring &amp; Control</a:t>
            </a:r>
            <a:endParaRPr lang="en-GB" dirty="0"/>
          </a:p>
          <a:p>
            <a:pPr marL="457200" indent="-457200">
              <a:buFont typeface="+mj-lt"/>
              <a:buAutoNum type="alphaUcPeriod"/>
            </a:pPr>
            <a:r>
              <a:rPr lang="en-GB" dirty="0"/>
              <a:t>Test Analysis</a:t>
            </a:r>
            <a:endParaRPr lang="en-GB" dirty="0"/>
          </a:p>
          <a:p>
            <a:pPr marL="457200" indent="-457200">
              <a:buFont typeface="+mj-lt"/>
              <a:buAutoNum type="alphaUcPeriod"/>
            </a:pPr>
            <a:r>
              <a:rPr lang="en-GB" dirty="0"/>
              <a:t>Test Implementation</a:t>
            </a:r>
            <a:endParaRPr lang="en-GB" dirty="0"/>
          </a:p>
          <a:p>
            <a:pPr marL="457200" indent="-457200">
              <a:buFont typeface="+mj-lt"/>
              <a:buAutoNum type="alphaUcPeriod"/>
            </a:pPr>
            <a:r>
              <a:rPr lang="en-GB" dirty="0"/>
              <a:t>Test Execution</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Tim Basics - 03</Template>
  <TotalTime>0</TotalTime>
  <Words>31701</Words>
  <Application>WPS Presentation</Application>
  <PresentationFormat>A4 Paper (210x297 mm)</PresentationFormat>
  <Paragraphs>1128</Paragraphs>
  <Slides>118</Slides>
  <Notes>80</Notes>
  <HiddenSlides>4</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118</vt:i4>
      </vt:variant>
    </vt:vector>
  </HeadingPairs>
  <TitlesOfParts>
    <vt:vector size="149" baseType="lpstr">
      <vt:lpstr>Arial</vt:lpstr>
      <vt:lpstr>SimSun</vt:lpstr>
      <vt:lpstr>Wingdings</vt:lpstr>
      <vt:lpstr>Arial</vt:lpstr>
      <vt:lpstr>Calibri</vt:lpstr>
      <vt:lpstr>Adobe Caslon Pro Bold</vt:lpstr>
      <vt:lpstr>Segoe Print</vt:lpstr>
      <vt:lpstr>Courier New</vt:lpstr>
      <vt:lpstr>Nordique Inline</vt:lpstr>
      <vt:lpstr>Hiragino Kaku Gothic Std W8</vt:lpstr>
      <vt:lpstr>Yu Gothic UI Semibold</vt:lpstr>
      <vt:lpstr>Silom</vt:lpstr>
      <vt:lpstr>Microsoft Sans Serif</vt:lpstr>
      <vt:lpstr>Aharoni</vt:lpstr>
      <vt:lpstr>Eras Medium ITC</vt:lpstr>
      <vt:lpstr>Adobe Gothic Std B</vt:lpstr>
      <vt:lpstr>PT Sans</vt:lpstr>
      <vt:lpstr>Times New Roman</vt:lpstr>
      <vt:lpstr>Microsoft YaHei</vt:lpstr>
      <vt:lpstr>Arial Unicode MS</vt:lpstr>
      <vt:lpstr>Cambria Math</vt:lpstr>
      <vt:lpstr>Calibri</vt:lpstr>
      <vt:lpstr>Roboto</vt:lpstr>
      <vt:lpstr>Wide Latin</vt:lpstr>
      <vt:lpstr>Monotype Sorts</vt:lpstr>
      <vt:lpstr>Wingdings</vt:lpstr>
      <vt:lpstr>Google Sans</vt:lpstr>
      <vt:lpstr>udemy sans</vt:lpstr>
      <vt:lpstr>Open Sans</vt:lpstr>
      <vt:lpstr>Symbol</vt:lpstr>
      <vt:lpstr>Custom Design</vt:lpstr>
      <vt:lpstr>Fundamentals of Testing</vt:lpstr>
      <vt:lpstr>CONTENT</vt:lpstr>
      <vt:lpstr>What is Testing?: Background</vt:lpstr>
      <vt:lpstr>What is Testing?: Cost of Software Faults</vt:lpstr>
      <vt:lpstr>What is Testing?: Safety-critical systems</vt:lpstr>
      <vt:lpstr>What is Testing?</vt:lpstr>
      <vt:lpstr>What is Testing?</vt:lpstr>
      <vt:lpstr>Question</vt:lpstr>
      <vt:lpstr>Question</vt:lpstr>
      <vt:lpstr>Question</vt:lpstr>
      <vt:lpstr>Question</vt:lpstr>
      <vt:lpstr>What is Testing?: Misperceptions</vt:lpstr>
      <vt:lpstr>What is Testing?: Misperceptions</vt:lpstr>
      <vt:lpstr>What is Testing?: Misperceptions</vt:lpstr>
      <vt:lpstr>What is Testing?: Misperceptions</vt:lpstr>
      <vt:lpstr>Question</vt:lpstr>
      <vt:lpstr>Question</vt:lpstr>
      <vt:lpstr>Question</vt:lpstr>
      <vt:lpstr>Question</vt:lpstr>
      <vt:lpstr>What is Testing?: Objectives of Testing</vt:lpstr>
      <vt:lpstr>Question</vt:lpstr>
      <vt:lpstr>Question</vt:lpstr>
      <vt:lpstr>Question</vt:lpstr>
      <vt:lpstr>Question</vt:lpstr>
      <vt:lpstr>Question</vt:lpstr>
      <vt:lpstr>Question</vt:lpstr>
      <vt:lpstr>What is Testing?: Testing &amp; Debugging</vt:lpstr>
      <vt:lpstr>Question</vt:lpstr>
      <vt:lpstr>Question</vt:lpstr>
      <vt:lpstr>Question</vt:lpstr>
      <vt:lpstr>Question</vt:lpstr>
      <vt:lpstr>CONTENT</vt:lpstr>
      <vt:lpstr>Why is Testing Necessary?</vt:lpstr>
      <vt:lpstr>Testing’s Contributions to Success</vt:lpstr>
      <vt:lpstr>Testing’s Contributions to Success</vt:lpstr>
      <vt:lpstr>Testing’s Contributions to Success</vt:lpstr>
      <vt:lpstr>Testing’s Contributions to Success</vt:lpstr>
      <vt:lpstr>Quality Assurance &amp; Testing</vt:lpstr>
      <vt:lpstr>Errors - Defects - Failures</vt:lpstr>
      <vt:lpstr>Errors - Defects - Failures</vt:lpstr>
      <vt:lpstr>Errors - Defects - Failures</vt:lpstr>
      <vt:lpstr>Errors - Defects - Failures</vt:lpstr>
      <vt:lpstr>Errors - Defects - Failures</vt:lpstr>
      <vt:lpstr>Reliability vs. Faults</vt:lpstr>
      <vt:lpstr>Why do errors happen?</vt:lpstr>
      <vt:lpstr>Why do errors happen?</vt:lpstr>
      <vt:lpstr>What do software faults cost?</vt:lpstr>
      <vt:lpstr>So why is testing necessary?</vt:lpstr>
      <vt:lpstr>Defects – Root Causes – Effects</vt:lpstr>
      <vt:lpstr>Defects – Root Causes - Effects</vt:lpstr>
      <vt:lpstr>Question</vt:lpstr>
      <vt:lpstr>Question</vt:lpstr>
      <vt:lpstr>Question</vt:lpstr>
      <vt:lpstr>Question</vt:lpstr>
      <vt:lpstr>CONTENT</vt:lpstr>
      <vt:lpstr>Seven Testing Principles</vt:lpstr>
      <vt:lpstr>Seven Testing Principles</vt:lpstr>
      <vt:lpstr>Why not just "test everything"?</vt:lpstr>
      <vt:lpstr>Exhaustive testing?</vt:lpstr>
      <vt:lpstr>How much testing is enough?</vt:lpstr>
      <vt:lpstr>How much testing?</vt:lpstr>
      <vt:lpstr>So little time, so much to test ..</vt:lpstr>
      <vt:lpstr>Most important principle</vt:lpstr>
      <vt:lpstr>Testing and quality</vt:lpstr>
      <vt:lpstr>Other factors that influence testing</vt:lpstr>
      <vt:lpstr>Seven Testing Principles</vt:lpstr>
      <vt:lpstr>Seven Testing Principles</vt:lpstr>
      <vt:lpstr>Seven Testing Principles</vt:lpstr>
      <vt:lpstr>Seven Testing Principles</vt:lpstr>
      <vt:lpstr>Seven Testing Principles</vt:lpstr>
      <vt:lpstr>Question</vt:lpstr>
      <vt:lpstr>Question</vt:lpstr>
      <vt:lpstr>Question</vt:lpstr>
      <vt:lpstr>Question</vt:lpstr>
      <vt:lpstr>Question</vt:lpstr>
      <vt:lpstr>CONTENT</vt:lpstr>
      <vt:lpstr>Test Process</vt:lpstr>
      <vt:lpstr>Test Process in Context</vt:lpstr>
      <vt:lpstr>Test Process in Context</vt:lpstr>
      <vt:lpstr>Test Process Activities</vt:lpstr>
      <vt:lpstr>Test Process Activities</vt:lpstr>
      <vt:lpstr>Step 1. Test Planning</vt:lpstr>
      <vt:lpstr>Step 2. Test Monitoring and Control</vt:lpstr>
      <vt:lpstr>Step 3. Test Analysis</vt:lpstr>
      <vt:lpstr>Step 4. Test Design</vt:lpstr>
      <vt:lpstr>A good test case</vt:lpstr>
      <vt:lpstr>Step 4. Test Design (cont.)</vt:lpstr>
      <vt:lpstr>Step 5. Test Implementation</vt:lpstr>
      <vt:lpstr>Step 6. Test Execution</vt:lpstr>
      <vt:lpstr>Step 6. Test Execution (cont.)</vt:lpstr>
      <vt:lpstr>Step 7. Test Completion</vt:lpstr>
      <vt:lpstr>Test Work Products</vt:lpstr>
      <vt:lpstr>Comparison of tasks</vt:lpstr>
      <vt:lpstr>Question</vt:lpstr>
      <vt:lpstr>Question</vt:lpstr>
      <vt:lpstr>Question</vt:lpstr>
      <vt:lpstr>Question</vt:lpstr>
      <vt:lpstr>Question</vt:lpstr>
      <vt:lpstr>Question</vt:lpstr>
      <vt:lpstr>Question</vt:lpstr>
      <vt:lpstr>Question</vt:lpstr>
      <vt:lpstr>CONTENT</vt:lpstr>
      <vt:lpstr>Why test?</vt:lpstr>
      <vt:lpstr>Assessing software quality</vt:lpstr>
      <vt:lpstr>Independence</vt:lpstr>
      <vt:lpstr>Levels of independence</vt:lpstr>
      <vt:lpstr>Human Psychology &amp; Testing</vt:lpstr>
      <vt:lpstr>Attitudes &amp; Communications</vt:lpstr>
      <vt:lpstr>A traditional testing approach</vt:lpstr>
      <vt:lpstr>A better testing approach</vt:lpstr>
      <vt:lpstr>The testing paradox</vt:lpstr>
      <vt:lpstr>Who wants to be a tester?</vt:lpstr>
      <vt:lpstr>Testers have the right to:</vt:lpstr>
      <vt:lpstr>Testers have responsibility to:</vt:lpstr>
      <vt:lpstr>CONTENT</vt:lpstr>
      <vt:lpstr>Code of Ethics</vt:lpstr>
      <vt:lpstr>Code of Ethics</vt:lpstr>
      <vt:lpstr>CHAPTER REVIEW</vt:lpstr>
    </vt:vector>
  </TitlesOfParts>
  <LinksUpToDate>false</LinksUpToDate>
  <SharedDoc>false</SharedDoc>
  <HyperlinksChanged>false</HyperlinksChanged>
  <AppVersion>14.0000</AppVersion>
  <Pages>33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 ISEB Practice Chaper-1 </dc:title>
  <dc:creator/>
  <cp:lastModifiedBy>Inspiron</cp:lastModifiedBy>
  <cp:revision>560</cp:revision>
  <cp:lastPrinted>2000-01-25T12:10:00Z</cp:lastPrinted>
  <dcterms:created xsi:type="dcterms:W3CDTF">1997-05-02T23:24:00Z</dcterms:created>
  <dcterms:modified xsi:type="dcterms:W3CDTF">2023-05-28T13:54:30Z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7D8633B2629146FAA6769D32E70A751F</vt:lpwstr>
  </property>
  <property fmtid="{D5CDD505-2E9C-101B-9397-08002B2CF9AE}" pid="3" name="KSOProductBuildVer">
    <vt:lpwstr>1033-11.2.0.11537</vt:lpwstr>
  </property>
</Properties>
</file>