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113"/>
  </p:handoutMasterIdLst>
  <p:sldIdLst>
    <p:sldId id="547" r:id="rId3"/>
    <p:sldId id="453" r:id="rId5"/>
    <p:sldId id="553" r:id="rId6"/>
    <p:sldId id="554" r:id="rId7"/>
    <p:sldId id="555" r:id="rId8"/>
    <p:sldId id="556" r:id="rId9"/>
    <p:sldId id="557" r:id="rId10"/>
    <p:sldId id="560" r:id="rId11"/>
    <p:sldId id="561" r:id="rId12"/>
    <p:sldId id="562" r:id="rId13"/>
    <p:sldId id="263" r:id="rId14"/>
    <p:sldId id="443" r:id="rId15"/>
    <p:sldId id="534" r:id="rId16"/>
    <p:sldId id="346" r:id="rId17"/>
    <p:sldId id="450" r:id="rId18"/>
    <p:sldId id="558" r:id="rId19"/>
    <p:sldId id="559" r:id="rId20"/>
    <p:sldId id="563" r:id="rId21"/>
    <p:sldId id="564" r:id="rId22"/>
    <p:sldId id="567" r:id="rId23"/>
    <p:sldId id="568" r:id="rId24"/>
    <p:sldId id="569" r:id="rId25"/>
    <p:sldId id="546" r:id="rId26"/>
    <p:sldId id="570" r:id="rId27"/>
    <p:sldId id="571" r:id="rId28"/>
    <p:sldId id="565" r:id="rId29"/>
    <p:sldId id="535" r:id="rId30"/>
    <p:sldId id="526" r:id="rId31"/>
    <p:sldId id="356" r:id="rId32"/>
    <p:sldId id="358" r:id="rId33"/>
    <p:sldId id="359" r:id="rId34"/>
    <p:sldId id="361" r:id="rId35"/>
    <p:sldId id="360" r:id="rId36"/>
    <p:sldId id="362" r:id="rId37"/>
    <p:sldId id="572" r:id="rId38"/>
    <p:sldId id="573" r:id="rId39"/>
    <p:sldId id="574" r:id="rId40"/>
    <p:sldId id="454" r:id="rId41"/>
    <p:sldId id="575" r:id="rId42"/>
    <p:sldId id="576" r:id="rId43"/>
    <p:sldId id="456" r:id="rId44"/>
    <p:sldId id="457" r:id="rId45"/>
    <p:sldId id="577" r:id="rId46"/>
    <p:sldId id="578" r:id="rId47"/>
    <p:sldId id="579" r:id="rId48"/>
    <p:sldId id="580" r:id="rId49"/>
    <p:sldId id="581" r:id="rId50"/>
    <p:sldId id="465" r:id="rId51"/>
    <p:sldId id="466" r:id="rId52"/>
    <p:sldId id="467" r:id="rId53"/>
    <p:sldId id="470" r:id="rId54"/>
    <p:sldId id="471" r:id="rId55"/>
    <p:sldId id="472" r:id="rId56"/>
    <p:sldId id="476" r:id="rId57"/>
    <p:sldId id="477" r:id="rId58"/>
    <p:sldId id="478" r:id="rId59"/>
    <p:sldId id="481" r:id="rId60"/>
    <p:sldId id="493" r:id="rId61"/>
    <p:sldId id="483" r:id="rId62"/>
    <p:sldId id="484" r:id="rId63"/>
    <p:sldId id="582" r:id="rId64"/>
    <p:sldId id="583" r:id="rId65"/>
    <p:sldId id="382" r:id="rId66"/>
    <p:sldId id="503" r:id="rId67"/>
    <p:sldId id="504" r:id="rId68"/>
    <p:sldId id="505" r:id="rId69"/>
    <p:sldId id="291" r:id="rId70"/>
    <p:sldId id="584" r:id="rId71"/>
    <p:sldId id="585" r:id="rId72"/>
    <p:sldId id="588" r:id="rId73"/>
    <p:sldId id="589" r:id="rId74"/>
    <p:sldId id="487" r:id="rId75"/>
    <p:sldId id="488" r:id="rId76"/>
    <p:sldId id="590" r:id="rId77"/>
    <p:sldId id="591" r:id="rId78"/>
    <p:sldId id="592" r:id="rId79"/>
    <p:sldId id="586" r:id="rId80"/>
    <p:sldId id="492" r:id="rId81"/>
    <p:sldId id="566" r:id="rId82"/>
    <p:sldId id="594" r:id="rId83"/>
    <p:sldId id="595" r:id="rId84"/>
    <p:sldId id="598" r:id="rId85"/>
    <p:sldId id="599" r:id="rId86"/>
    <p:sldId id="600" r:id="rId87"/>
    <p:sldId id="602" r:id="rId88"/>
    <p:sldId id="603" r:id="rId89"/>
    <p:sldId id="604" r:id="rId90"/>
    <p:sldId id="613" r:id="rId91"/>
    <p:sldId id="614" r:id="rId92"/>
    <p:sldId id="615" r:id="rId93"/>
    <p:sldId id="616" r:id="rId94"/>
    <p:sldId id="617" r:id="rId95"/>
    <p:sldId id="618" r:id="rId96"/>
    <p:sldId id="619" r:id="rId97"/>
    <p:sldId id="620" r:id="rId98"/>
    <p:sldId id="605" r:id="rId99"/>
    <p:sldId id="606" r:id="rId100"/>
    <p:sldId id="607" r:id="rId101"/>
    <p:sldId id="608" r:id="rId102"/>
    <p:sldId id="609" r:id="rId103"/>
    <p:sldId id="610" r:id="rId104"/>
    <p:sldId id="611" r:id="rId105"/>
    <p:sldId id="612" r:id="rId106"/>
    <p:sldId id="552" r:id="rId107"/>
    <p:sldId id="295" r:id="rId108"/>
    <p:sldId id="440" r:id="rId109"/>
    <p:sldId id="438" r:id="rId110"/>
    <p:sldId id="439" r:id="rId111"/>
    <p:sldId id="420" r:id="rId112"/>
  </p:sldIdLst>
  <p:sldSz cx="9906000" cy="6858000" type="A4"/>
  <p:notesSz cx="6668770" cy="985012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E03A87E5-5B03-6540-9625-B237A5FD972B}">
          <p14:sldIdLst>
            <p14:sldId id="547"/>
          </p14:sldIdLst>
        </p14:section>
        <p14:section name="SDLC MODELS" id="{E4930F3E-86FA-6543-9125-DF0AADDAD6E2}">
          <p14:sldIdLst>
            <p14:sldId id="453"/>
            <p14:sldId id="553"/>
            <p14:sldId id="554"/>
            <p14:sldId id="555"/>
            <p14:sldId id="556"/>
            <p14:sldId id="557"/>
            <p14:sldId id="560"/>
            <p14:sldId id="561"/>
            <p14:sldId id="562"/>
            <p14:sldId id="263"/>
            <p14:sldId id="534"/>
            <p14:sldId id="346"/>
            <p14:sldId id="450"/>
            <p14:sldId id="558"/>
            <p14:sldId id="559"/>
            <p14:sldId id="563"/>
            <p14:sldId id="564"/>
            <p14:sldId id="567"/>
            <p14:sldId id="568"/>
            <p14:sldId id="569"/>
            <p14:sldId id="546"/>
            <p14:sldId id="570"/>
            <p14:sldId id="571"/>
            <p14:sldId id="443"/>
          </p14:sldIdLst>
        </p14:section>
        <p14:section name="TEST LEVELS" id="{7BE5DFEF-7C1A-3B48-B2F8-9BF00FACB4AF}">
          <p14:sldIdLst>
            <p14:sldId id="565"/>
          </p14:sldIdLst>
        </p14:section>
        <p14:section name="CONTENTS OF A TEST PLAN" id="{E7676961-7F58-5A41-A58D-6FB4415C245A}">
          <p14:sldIdLst>
            <p14:sldId id="535"/>
            <p14:sldId id="526"/>
            <p14:sldId id="356"/>
            <p14:sldId id="358"/>
            <p14:sldId id="359"/>
            <p14:sldId id="361"/>
            <p14:sldId id="360"/>
            <p14:sldId id="362"/>
          </p14:sldIdLst>
        </p14:section>
        <p14:section name="TEST LEVELS INTRO" id="{EB5FCA16-2A45-9441-A742-79F0FF784E29}">
          <p14:sldIdLst>
            <p14:sldId id="572"/>
            <p14:sldId id="573"/>
            <p14:sldId id="574"/>
          </p14:sldIdLst>
        </p14:section>
        <p14:section name="COMPONENT TESTING" id="{0A1D7F91-1037-CE44-B6D8-C6389F412D92}">
          <p14:sldIdLst>
            <p14:sldId id="454"/>
            <p14:sldId id="575"/>
            <p14:sldId id="576"/>
            <p14:sldId id="456"/>
            <p14:sldId id="457"/>
            <p14:sldId id="577"/>
          </p14:sldIdLst>
        </p14:section>
        <p14:section name="S.INTEGRATION testing" id="{41BEF7C5-566E-394E-B2C9-9AE06F556989}">
          <p14:sldIdLst>
            <p14:sldId id="578"/>
            <p14:sldId id="579"/>
            <p14:sldId id="580"/>
            <p14:sldId id="581"/>
            <p14:sldId id="465"/>
            <p14:sldId id="466"/>
            <p14:sldId id="467"/>
            <p14:sldId id="470"/>
            <p14:sldId id="471"/>
            <p14:sldId id="472"/>
            <p14:sldId id="476"/>
            <p14:sldId id="477"/>
            <p14:sldId id="478"/>
            <p14:sldId id="481"/>
            <p14:sldId id="493"/>
            <p14:sldId id="483"/>
            <p14:sldId id="484"/>
          </p14:sldIdLst>
        </p14:section>
        <p14:section name="SYSTEM testing" id="{0DE0E448-D3AC-9748-831D-50B36FFA70AE}">
          <p14:sldIdLst>
            <p14:sldId id="582"/>
            <p14:sldId id="583"/>
            <p14:sldId id="382"/>
            <p14:sldId id="503"/>
            <p14:sldId id="504"/>
            <p14:sldId id="505"/>
            <p14:sldId id="291"/>
            <p14:sldId id="584"/>
          </p14:sldIdLst>
        </p14:section>
        <p14:section name="ACCEPTANCE TESTING" id="{5963A996-0933-1F4B-B82F-E732A0F981D5}">
          <p14:sldIdLst>
            <p14:sldId id="585"/>
            <p14:sldId id="588"/>
            <p14:sldId id="589"/>
            <p14:sldId id="487"/>
            <p14:sldId id="488"/>
            <p14:sldId id="590"/>
            <p14:sldId id="591"/>
            <p14:sldId id="592"/>
            <p14:sldId id="586"/>
            <p14:sldId id="492"/>
          </p14:sldIdLst>
        </p14:section>
        <p14:section name="TEST TYPES" id="{97F587EB-FA44-854F-BD9A-DC9D45DD0F51}">
          <p14:sldIdLst>
            <p14:sldId id="566"/>
            <p14:sldId id="594"/>
            <p14:sldId id="595"/>
            <p14:sldId id="598"/>
            <p14:sldId id="599"/>
            <p14:sldId id="600"/>
            <p14:sldId id="602"/>
            <p14:sldId id="603"/>
            <p14:sldId id="604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</p14:sldIdLst>
        </p14:section>
        <p14:section name="MAINTENTANCE TESTING" id="{0D05A792-6EBE-3941-BED2-CBC797F56189}">
          <p14:sldIdLst>
            <p14:sldId id="552"/>
            <p14:sldId id="295"/>
            <p14:sldId id="440"/>
            <p14:sldId id="438"/>
            <p14:sldId id="439"/>
            <p14:sldId id="4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352"/>
    <a:srgbClr val="EFDC05"/>
    <a:srgbClr val="C5E99C"/>
    <a:srgbClr val="5CAB7D"/>
    <a:srgbClr val="79ADDC"/>
    <a:srgbClr val="FFC09F"/>
    <a:srgbClr val="CC9900"/>
    <a:srgbClr val="D885A3"/>
    <a:srgbClr val="7897AB"/>
    <a:srgbClr val="52B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/>
    <p:restoredTop sz="81010" autoAdjust="0"/>
  </p:normalViewPr>
  <p:slideViewPr>
    <p:cSldViewPr>
      <p:cViewPr varScale="1">
        <p:scale>
          <a:sx n="112" d="100"/>
          <a:sy n="112" d="100"/>
        </p:scale>
        <p:origin x="1432" y="200"/>
      </p:cViewPr>
      <p:guideLst>
        <p:guide orient="horz" pos="386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13338"/>
    </p:cViewPr>
  </p:sorterViewPr>
  <p:notesViewPr>
    <p:cSldViewPr>
      <p:cViewPr varScale="1">
        <p:scale>
          <a:sx n="39" d="100"/>
          <a:sy n="39" d="100"/>
        </p:scale>
        <p:origin x="-331" y="-62"/>
      </p:cViewPr>
      <p:guideLst>
        <p:guide orient="horz" pos="3102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6" Type="http://schemas.openxmlformats.org/officeDocument/2006/relationships/tableStyles" Target="tableStyles.xml"/><Relationship Id="rId115" Type="http://schemas.openxmlformats.org/officeDocument/2006/relationships/viewProps" Target="viewProps.xml"/><Relationship Id="rId114" Type="http://schemas.openxmlformats.org/officeDocument/2006/relationships/presProps" Target="presProps.xml"/><Relationship Id="rId113" Type="http://schemas.openxmlformats.org/officeDocument/2006/relationships/handoutMaster" Target="handoutMasters/handoutMaster1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19.png"/><Relationship Id="rId6" Type="http://schemas.openxmlformats.org/officeDocument/2006/relationships/image" Target="../media/image3.svg"/><Relationship Id="rId5" Type="http://schemas.openxmlformats.org/officeDocument/2006/relationships/image" Target="../media/image18.png"/><Relationship Id="rId4" Type="http://schemas.openxmlformats.org/officeDocument/2006/relationships/image" Target="../media/image2.svg"/><Relationship Id="rId3" Type="http://schemas.openxmlformats.org/officeDocument/2006/relationships/image" Target="../media/image17.png"/><Relationship Id="rId2" Type="http://schemas.openxmlformats.org/officeDocument/2006/relationships/image" Target="../media/image1.sv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19.png"/><Relationship Id="rId6" Type="http://schemas.openxmlformats.org/officeDocument/2006/relationships/image" Target="../media/image3.svg"/><Relationship Id="rId5" Type="http://schemas.openxmlformats.org/officeDocument/2006/relationships/image" Target="../media/image18.png"/><Relationship Id="rId4" Type="http://schemas.openxmlformats.org/officeDocument/2006/relationships/image" Target="../media/image2.svg"/><Relationship Id="rId3" Type="http://schemas.openxmlformats.org/officeDocument/2006/relationships/image" Target="../media/image17.png"/><Relationship Id="rId2" Type="http://schemas.openxmlformats.org/officeDocument/2006/relationships/image" Target="../media/image1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44455-3F0E-4893-8579-5CC804B9946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2A3344-1D12-483A-B435-0B417FEA7F76}">
      <dgm:prSet custT="1"/>
      <dgm:spPr/>
      <dgm:t>
        <a:bodyPr/>
        <a:lstStyle/>
        <a:p>
          <a:r>
            <a:rPr lang="en-GB" sz="2200" dirty="0"/>
            <a:t>For every development activity, there is a </a:t>
          </a:r>
          <a:r>
            <a:rPr lang="en-GB" sz="2200" dirty="0">
              <a:solidFill>
                <a:srgbClr val="C00000"/>
              </a:solidFill>
            </a:rPr>
            <a:t>corresponding test activity</a:t>
          </a:r>
          <a:r>
            <a:rPr lang="en-GB" sz="2200" dirty="0"/>
            <a:t>.</a:t>
          </a:r>
          <a:endParaRPr lang="en-US" sz="2200" dirty="0"/>
        </a:p>
      </dgm:t>
    </dgm:pt>
    <dgm:pt modelId="{DE47E16A-B14A-4524-A3D7-A9CCD811596F}" cxnId="{FA1F0B58-B524-4EE5-B9A4-E7ED9D4FE557}" type="parTrans">
      <dgm:prSet/>
      <dgm:spPr/>
      <dgm:t>
        <a:bodyPr/>
        <a:lstStyle/>
        <a:p>
          <a:endParaRPr lang="en-US"/>
        </a:p>
      </dgm:t>
    </dgm:pt>
    <dgm:pt modelId="{81565AD8-50C2-49BC-B411-F1E5A0E11F00}" cxnId="{FA1F0B58-B524-4EE5-B9A4-E7ED9D4FE557}" type="sibTrans">
      <dgm:prSet/>
      <dgm:spPr/>
      <dgm:t>
        <a:bodyPr/>
        <a:lstStyle/>
        <a:p>
          <a:endParaRPr lang="en-US"/>
        </a:p>
      </dgm:t>
    </dgm:pt>
    <dgm:pt modelId="{8CC041A2-8456-4EF5-BDEC-1E4DDF6647FC}">
      <dgm:prSet custT="1"/>
      <dgm:spPr/>
      <dgm:t>
        <a:bodyPr/>
        <a:lstStyle/>
        <a:p>
          <a:r>
            <a:rPr lang="en-GB" sz="2200" dirty="0"/>
            <a:t>Each </a:t>
          </a:r>
          <a:r>
            <a:rPr lang="en-GB" sz="2200" dirty="0">
              <a:solidFill>
                <a:srgbClr val="C00000"/>
              </a:solidFill>
            </a:rPr>
            <a:t>test level </a:t>
          </a:r>
          <a:r>
            <a:rPr lang="en-GB" sz="2200" dirty="0"/>
            <a:t>has test </a:t>
          </a:r>
          <a:r>
            <a:rPr lang="en-GB" sz="2200" dirty="0">
              <a:solidFill>
                <a:srgbClr val="C00000"/>
              </a:solidFill>
            </a:rPr>
            <a:t>objectives specific </a:t>
          </a:r>
          <a:r>
            <a:rPr lang="en-GB" sz="2200" dirty="0"/>
            <a:t>to that level.</a:t>
          </a:r>
          <a:endParaRPr lang="en-US" sz="2200" dirty="0"/>
        </a:p>
      </dgm:t>
    </dgm:pt>
    <dgm:pt modelId="{59911CEF-A149-4B7E-BBF5-998E0F58596F}" cxnId="{9B8E8F04-1F03-4028-B503-164AD8554BC0}" type="parTrans">
      <dgm:prSet/>
      <dgm:spPr/>
      <dgm:t>
        <a:bodyPr/>
        <a:lstStyle/>
        <a:p>
          <a:endParaRPr lang="en-US"/>
        </a:p>
      </dgm:t>
    </dgm:pt>
    <dgm:pt modelId="{FAB6B674-69CE-4383-840B-49CBE3D23B9E}" cxnId="{9B8E8F04-1F03-4028-B503-164AD8554BC0}" type="sibTrans">
      <dgm:prSet/>
      <dgm:spPr/>
      <dgm:t>
        <a:bodyPr/>
        <a:lstStyle/>
        <a:p>
          <a:endParaRPr lang="en-US"/>
        </a:p>
      </dgm:t>
    </dgm:pt>
    <dgm:pt modelId="{B7FDFE3C-9CA1-4FAB-B5F6-FFA7D4B7F199}">
      <dgm:prSet custT="1"/>
      <dgm:spPr/>
      <dgm:t>
        <a:bodyPr/>
        <a:lstStyle/>
        <a:p>
          <a:r>
            <a:rPr lang="en-GB" sz="2200" dirty="0"/>
            <a:t>The </a:t>
          </a:r>
          <a:r>
            <a:rPr lang="en-GB" sz="2200" dirty="0">
              <a:solidFill>
                <a:srgbClr val="C00000"/>
              </a:solidFill>
            </a:rPr>
            <a:t>analysis</a:t>
          </a:r>
          <a:r>
            <a:rPr lang="en-GB" sz="2200" dirty="0"/>
            <a:t> &amp; </a:t>
          </a:r>
          <a:r>
            <a:rPr lang="en-GB" sz="2200" dirty="0">
              <a:solidFill>
                <a:srgbClr val="C00000"/>
              </a:solidFill>
            </a:rPr>
            <a:t>design</a:t>
          </a:r>
          <a:r>
            <a:rPr lang="en-GB" sz="2200" dirty="0"/>
            <a:t> of tests for a given test level should begin during the corresponding software development activity.</a:t>
          </a:r>
          <a:endParaRPr lang="en-US" sz="2200" dirty="0"/>
        </a:p>
      </dgm:t>
    </dgm:pt>
    <dgm:pt modelId="{C67BE7E6-FD5B-49E4-9C5D-C6013EFA637E}" cxnId="{DD2CB703-C173-47DA-9FD1-37C6158C2CAE}" type="parTrans">
      <dgm:prSet/>
      <dgm:spPr/>
      <dgm:t>
        <a:bodyPr/>
        <a:lstStyle/>
        <a:p>
          <a:endParaRPr lang="en-US"/>
        </a:p>
      </dgm:t>
    </dgm:pt>
    <dgm:pt modelId="{8B0856B1-D322-4B70-8965-E9EA93CC6CD6}" cxnId="{DD2CB703-C173-47DA-9FD1-37C6158C2CAE}" type="sibTrans">
      <dgm:prSet/>
      <dgm:spPr/>
      <dgm:t>
        <a:bodyPr/>
        <a:lstStyle/>
        <a:p>
          <a:endParaRPr lang="en-US"/>
        </a:p>
      </dgm:t>
    </dgm:pt>
    <dgm:pt modelId="{5D63E987-AB3A-4A93-BF80-1D043219883C}">
      <dgm:prSet custT="1"/>
      <dgm:spPr/>
      <dgm:t>
        <a:bodyPr/>
        <a:lstStyle/>
        <a:p>
          <a:r>
            <a:rPr lang="en-GB" sz="2200" dirty="0"/>
            <a:t>Tester participate in discussion to help define &amp; </a:t>
          </a:r>
          <a:r>
            <a:rPr lang="en-SG" sz="2200" dirty="0"/>
            <a:t>and refine requirements and design and are involved in reviewing work products. </a:t>
          </a:r>
          <a:endParaRPr lang="en-US" sz="2200" dirty="0"/>
        </a:p>
      </dgm:t>
    </dgm:pt>
    <dgm:pt modelId="{25652A1A-259C-435C-B357-6EF8DE0EFCD6}" cxnId="{D128A862-5B0E-495B-8F48-D66A76A25F7D}" type="parTrans">
      <dgm:prSet/>
      <dgm:spPr/>
      <dgm:t>
        <a:bodyPr/>
        <a:lstStyle/>
        <a:p>
          <a:endParaRPr lang="en-US"/>
        </a:p>
      </dgm:t>
    </dgm:pt>
    <dgm:pt modelId="{EE14C3B6-4F34-412B-85B6-19CD619774CF}" cxnId="{D128A862-5B0E-495B-8F48-D66A76A25F7D}" type="sibTrans">
      <dgm:prSet/>
      <dgm:spPr/>
      <dgm:t>
        <a:bodyPr/>
        <a:lstStyle/>
        <a:p>
          <a:endParaRPr lang="en-US"/>
        </a:p>
      </dgm:t>
    </dgm:pt>
    <dgm:pt modelId="{F4BBFB39-F924-4FE8-8E30-3D7E7325FE81}" type="pres">
      <dgm:prSet presAssocID="{49244455-3F0E-4893-8579-5CC804B99460}" presName="root" presStyleCnt="0">
        <dgm:presLayoutVars>
          <dgm:dir/>
          <dgm:resizeHandles val="exact"/>
        </dgm:presLayoutVars>
      </dgm:prSet>
      <dgm:spPr/>
    </dgm:pt>
    <dgm:pt modelId="{AC3E8351-4E45-47F2-9A3B-057F40990C3E}" type="pres">
      <dgm:prSet presAssocID="{5D2A3344-1D12-483A-B435-0B417FEA7F76}" presName="compNode" presStyleCnt="0"/>
      <dgm:spPr/>
    </dgm:pt>
    <dgm:pt modelId="{FCB19505-A648-4E85-A777-E4C78CABD37D}" type="pres">
      <dgm:prSet presAssocID="{5D2A3344-1D12-483A-B435-0B417FEA7F76}" presName="bgRect" presStyleLbl="bgShp" presStyleIdx="0" presStyleCnt="4"/>
      <dgm:spPr>
        <a:solidFill>
          <a:srgbClr val="A7BED3"/>
        </a:solidFill>
      </dgm:spPr>
    </dgm:pt>
    <dgm:pt modelId="{17356898-A73E-4B8D-9BDA-1FBBA248787D}" type="pres">
      <dgm:prSet presAssocID="{5D2A3344-1D12-483A-B435-0B417FEA7F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1E0740F4-2D1E-4342-A0C9-E4A4B09103B8}" type="pres">
      <dgm:prSet presAssocID="{5D2A3344-1D12-483A-B435-0B417FEA7F76}" presName="spaceRect" presStyleCnt="0"/>
      <dgm:spPr/>
    </dgm:pt>
    <dgm:pt modelId="{F4DD09E5-8FD2-4125-B181-76C0396C5C5B}" type="pres">
      <dgm:prSet presAssocID="{5D2A3344-1D12-483A-B435-0B417FEA7F76}" presName="parTx" presStyleLbl="revTx" presStyleIdx="0" presStyleCnt="4">
        <dgm:presLayoutVars>
          <dgm:chMax val="0"/>
          <dgm:chPref val="0"/>
        </dgm:presLayoutVars>
      </dgm:prSet>
      <dgm:spPr/>
    </dgm:pt>
    <dgm:pt modelId="{6F19A183-D745-4BBA-99CD-4D19334E5E14}" type="pres">
      <dgm:prSet presAssocID="{81565AD8-50C2-49BC-B411-F1E5A0E11F00}" presName="sibTrans" presStyleCnt="0"/>
      <dgm:spPr/>
    </dgm:pt>
    <dgm:pt modelId="{7094842D-1B96-4ED4-9B14-7E958DF15083}" type="pres">
      <dgm:prSet presAssocID="{8CC041A2-8456-4EF5-BDEC-1E4DDF6647FC}" presName="compNode" presStyleCnt="0"/>
      <dgm:spPr/>
    </dgm:pt>
    <dgm:pt modelId="{32E6C5B1-6F52-49F9-9AD9-977FC6449A2F}" type="pres">
      <dgm:prSet presAssocID="{8CC041A2-8456-4EF5-BDEC-1E4DDF6647FC}" presName="bgRect" presStyleLbl="bgShp" presStyleIdx="1" presStyleCnt="4" custLinFactNeighborY="-21044"/>
      <dgm:spPr>
        <a:solidFill>
          <a:srgbClr val="A7BED3"/>
        </a:solidFill>
      </dgm:spPr>
    </dgm:pt>
    <dgm:pt modelId="{70F5D4CC-4489-47F6-AD97-B0DCF59475DB}" type="pres">
      <dgm:prSet presAssocID="{8CC041A2-8456-4EF5-BDEC-1E4DDF6647FC}" presName="iconRect" presStyleLbl="node1" presStyleIdx="1" presStyleCnt="4" custLinFactNeighborY="-40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7A263A6-079F-4ACE-9EE7-3FBEC3B8E116}" type="pres">
      <dgm:prSet presAssocID="{8CC041A2-8456-4EF5-BDEC-1E4DDF6647FC}" presName="spaceRect" presStyleCnt="0"/>
      <dgm:spPr/>
    </dgm:pt>
    <dgm:pt modelId="{E1685BA5-686A-4BED-A76E-C0375E5FF273}" type="pres">
      <dgm:prSet presAssocID="{8CC041A2-8456-4EF5-BDEC-1E4DDF6647FC}" presName="parTx" presStyleLbl="revTx" presStyleIdx="1" presStyleCnt="4" custLinFactNeighborY="-20497">
        <dgm:presLayoutVars>
          <dgm:chMax val="0"/>
          <dgm:chPref val="0"/>
        </dgm:presLayoutVars>
      </dgm:prSet>
      <dgm:spPr/>
    </dgm:pt>
    <dgm:pt modelId="{37BDB059-1907-48F4-BF69-EBA858F7D5E7}" type="pres">
      <dgm:prSet presAssocID="{FAB6B674-69CE-4383-840B-49CBE3D23B9E}" presName="sibTrans" presStyleCnt="0"/>
      <dgm:spPr/>
    </dgm:pt>
    <dgm:pt modelId="{1ED2E52E-90C4-49A3-B6D0-6E978E5B1739}" type="pres">
      <dgm:prSet presAssocID="{B7FDFE3C-9CA1-4FAB-B5F6-FFA7D4B7F199}" presName="compNode" presStyleCnt="0"/>
      <dgm:spPr/>
    </dgm:pt>
    <dgm:pt modelId="{9E3BA967-6952-43DE-B1F9-C864B6ABEE59}" type="pres">
      <dgm:prSet presAssocID="{B7FDFE3C-9CA1-4FAB-B5F6-FFA7D4B7F199}" presName="bgRect" presStyleLbl="bgShp" presStyleIdx="2" presStyleCnt="4" custScaleY="104312" custLinFactNeighborY="-36946"/>
      <dgm:spPr>
        <a:solidFill>
          <a:srgbClr val="A7BED3"/>
        </a:solidFill>
      </dgm:spPr>
    </dgm:pt>
    <dgm:pt modelId="{E46323F3-7C4E-4AE0-8EF1-8862CB876F48}" type="pres">
      <dgm:prSet presAssocID="{B7FDFE3C-9CA1-4FAB-B5F6-FFA7D4B7F199}" presName="iconRect" presStyleLbl="node1" presStyleIdx="2" presStyleCnt="4" custLinFactNeighborY="-718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E8D2FDBC-5EC1-4B33-A50B-353B596C3EF3}" type="pres">
      <dgm:prSet presAssocID="{B7FDFE3C-9CA1-4FAB-B5F6-FFA7D4B7F199}" presName="spaceRect" presStyleCnt="0"/>
      <dgm:spPr/>
    </dgm:pt>
    <dgm:pt modelId="{9EC6EF24-6767-403D-813F-FE1D59FECD6F}" type="pres">
      <dgm:prSet presAssocID="{B7FDFE3C-9CA1-4FAB-B5F6-FFA7D4B7F199}" presName="parTx" presStyleLbl="revTx" presStyleIdx="2" presStyleCnt="4" custLinFactNeighborY="-36803">
        <dgm:presLayoutVars>
          <dgm:chMax val="0"/>
          <dgm:chPref val="0"/>
        </dgm:presLayoutVars>
      </dgm:prSet>
      <dgm:spPr/>
    </dgm:pt>
    <dgm:pt modelId="{80BB9BD8-D8D8-462C-9B98-EDD1D5BD3B67}" type="pres">
      <dgm:prSet presAssocID="{8B0856B1-D322-4B70-8965-E9EA93CC6CD6}" presName="sibTrans" presStyleCnt="0"/>
      <dgm:spPr/>
    </dgm:pt>
    <dgm:pt modelId="{584B200D-B5F9-4828-99F7-1D0C2BCC04F9}" type="pres">
      <dgm:prSet presAssocID="{5D63E987-AB3A-4A93-BF80-1D043219883C}" presName="compNode" presStyleCnt="0"/>
      <dgm:spPr/>
    </dgm:pt>
    <dgm:pt modelId="{6DCB96D5-3E05-46F7-943E-FE561F07463D}" type="pres">
      <dgm:prSet presAssocID="{5D63E987-AB3A-4A93-BF80-1D043219883C}" presName="bgRect" presStyleLbl="bgShp" presStyleIdx="3" presStyleCnt="4" custLinFactNeighborY="-54157"/>
      <dgm:spPr>
        <a:solidFill>
          <a:srgbClr val="A7BED3"/>
        </a:solidFill>
      </dgm:spPr>
    </dgm:pt>
    <dgm:pt modelId="{CA800E6C-CDD1-4877-B370-7C738D34A508}" type="pres">
      <dgm:prSet presAssocID="{5D63E987-AB3A-4A93-BF80-1D043219883C}" presName="iconRect" presStyleLbl="node1" presStyleIdx="3" presStyleCnt="4" custLinFactNeighborY="-9923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0EADBA16-47F8-4BC9-83CB-2807F2B7970E}" type="pres">
      <dgm:prSet presAssocID="{5D63E987-AB3A-4A93-BF80-1D043219883C}" presName="spaceRect" presStyleCnt="0"/>
      <dgm:spPr/>
    </dgm:pt>
    <dgm:pt modelId="{975A12DE-BD32-400F-A55E-D22947AA292F}" type="pres">
      <dgm:prSet presAssocID="{5D63E987-AB3A-4A93-BF80-1D043219883C}" presName="parTx" presStyleLbl="revTx" presStyleIdx="3" presStyleCnt="4" custLinFactNeighborY="-50971">
        <dgm:presLayoutVars>
          <dgm:chMax val="0"/>
          <dgm:chPref val="0"/>
        </dgm:presLayoutVars>
      </dgm:prSet>
      <dgm:spPr/>
    </dgm:pt>
  </dgm:ptLst>
  <dgm:cxnLst>
    <dgm:cxn modelId="{DD2CB703-C173-47DA-9FD1-37C6158C2CAE}" srcId="{49244455-3F0E-4893-8579-5CC804B99460}" destId="{B7FDFE3C-9CA1-4FAB-B5F6-FFA7D4B7F199}" srcOrd="2" destOrd="0" parTransId="{C67BE7E6-FD5B-49E4-9C5D-C6013EFA637E}" sibTransId="{8B0856B1-D322-4B70-8965-E9EA93CC6CD6}"/>
    <dgm:cxn modelId="{9B8E8F04-1F03-4028-B503-164AD8554BC0}" srcId="{49244455-3F0E-4893-8579-5CC804B99460}" destId="{8CC041A2-8456-4EF5-BDEC-1E4DDF6647FC}" srcOrd="1" destOrd="0" parTransId="{59911CEF-A149-4B7E-BBF5-998E0F58596F}" sibTransId="{FAB6B674-69CE-4383-840B-49CBE3D23B9E}"/>
    <dgm:cxn modelId="{268B8513-0FFF-46E6-98E6-621FD49AB6EE}" type="presOf" srcId="{5D63E987-AB3A-4A93-BF80-1D043219883C}" destId="{975A12DE-BD32-400F-A55E-D22947AA292F}" srcOrd="0" destOrd="0" presId="urn:microsoft.com/office/officeart/2018/2/layout/IconVerticalSolidList"/>
    <dgm:cxn modelId="{5576EC1E-8596-4530-AE3D-F87DD015D662}" type="presOf" srcId="{49244455-3F0E-4893-8579-5CC804B99460}" destId="{F4BBFB39-F924-4FE8-8E30-3D7E7325FE81}" srcOrd="0" destOrd="0" presId="urn:microsoft.com/office/officeart/2018/2/layout/IconVerticalSolidList"/>
    <dgm:cxn modelId="{7946F34B-8EF6-4272-BA80-AEAC134155A2}" type="presOf" srcId="{5D2A3344-1D12-483A-B435-0B417FEA7F76}" destId="{F4DD09E5-8FD2-4125-B181-76C0396C5C5B}" srcOrd="0" destOrd="0" presId="urn:microsoft.com/office/officeart/2018/2/layout/IconVerticalSolidList"/>
    <dgm:cxn modelId="{D2C0AA54-BDDE-4D9E-BCEF-850F2E78E86D}" type="presOf" srcId="{8CC041A2-8456-4EF5-BDEC-1E4DDF6647FC}" destId="{E1685BA5-686A-4BED-A76E-C0375E5FF273}" srcOrd="0" destOrd="0" presId="urn:microsoft.com/office/officeart/2018/2/layout/IconVerticalSolidList"/>
    <dgm:cxn modelId="{FA1F0B58-B524-4EE5-B9A4-E7ED9D4FE557}" srcId="{49244455-3F0E-4893-8579-5CC804B99460}" destId="{5D2A3344-1D12-483A-B435-0B417FEA7F76}" srcOrd="0" destOrd="0" parTransId="{DE47E16A-B14A-4524-A3D7-A9CCD811596F}" sibTransId="{81565AD8-50C2-49BC-B411-F1E5A0E11F00}"/>
    <dgm:cxn modelId="{D128A862-5B0E-495B-8F48-D66A76A25F7D}" srcId="{49244455-3F0E-4893-8579-5CC804B99460}" destId="{5D63E987-AB3A-4A93-BF80-1D043219883C}" srcOrd="3" destOrd="0" parTransId="{25652A1A-259C-435C-B357-6EF8DE0EFCD6}" sibTransId="{EE14C3B6-4F34-412B-85B6-19CD619774CF}"/>
    <dgm:cxn modelId="{8C17C482-81DA-426F-9F8B-6E86D1A5B81E}" type="presOf" srcId="{B7FDFE3C-9CA1-4FAB-B5F6-FFA7D4B7F199}" destId="{9EC6EF24-6767-403D-813F-FE1D59FECD6F}" srcOrd="0" destOrd="0" presId="urn:microsoft.com/office/officeart/2018/2/layout/IconVerticalSolidList"/>
    <dgm:cxn modelId="{883960DB-5D8A-41D0-80F4-D2B227D8A3E3}" type="presParOf" srcId="{F4BBFB39-F924-4FE8-8E30-3D7E7325FE81}" destId="{AC3E8351-4E45-47F2-9A3B-057F40990C3E}" srcOrd="0" destOrd="0" presId="urn:microsoft.com/office/officeart/2018/2/layout/IconVerticalSolidList"/>
    <dgm:cxn modelId="{7FB9EFC6-0CE0-4882-9322-6A277FFE232F}" type="presParOf" srcId="{AC3E8351-4E45-47F2-9A3B-057F40990C3E}" destId="{FCB19505-A648-4E85-A777-E4C78CABD37D}" srcOrd="0" destOrd="0" presId="urn:microsoft.com/office/officeart/2018/2/layout/IconVerticalSolidList"/>
    <dgm:cxn modelId="{3681E525-EC03-46B4-B16D-F648A6EC269B}" type="presParOf" srcId="{AC3E8351-4E45-47F2-9A3B-057F40990C3E}" destId="{17356898-A73E-4B8D-9BDA-1FBBA248787D}" srcOrd="1" destOrd="0" presId="urn:microsoft.com/office/officeart/2018/2/layout/IconVerticalSolidList"/>
    <dgm:cxn modelId="{752687FD-0E1E-4957-9DBF-52FD7B47EA44}" type="presParOf" srcId="{AC3E8351-4E45-47F2-9A3B-057F40990C3E}" destId="{1E0740F4-2D1E-4342-A0C9-E4A4B09103B8}" srcOrd="2" destOrd="0" presId="urn:microsoft.com/office/officeart/2018/2/layout/IconVerticalSolidList"/>
    <dgm:cxn modelId="{4CEF58DF-8D13-4CEB-B8A6-B7885BD0F4F4}" type="presParOf" srcId="{AC3E8351-4E45-47F2-9A3B-057F40990C3E}" destId="{F4DD09E5-8FD2-4125-B181-76C0396C5C5B}" srcOrd="3" destOrd="0" presId="urn:microsoft.com/office/officeart/2018/2/layout/IconVerticalSolidList"/>
    <dgm:cxn modelId="{54E87C9D-24B1-4C53-81AC-6900C68340E1}" type="presParOf" srcId="{F4BBFB39-F924-4FE8-8E30-3D7E7325FE81}" destId="{6F19A183-D745-4BBA-99CD-4D19334E5E14}" srcOrd="1" destOrd="0" presId="urn:microsoft.com/office/officeart/2018/2/layout/IconVerticalSolidList"/>
    <dgm:cxn modelId="{748BDCE8-3FD9-4BBA-B63C-1CE620F52F10}" type="presParOf" srcId="{F4BBFB39-F924-4FE8-8E30-3D7E7325FE81}" destId="{7094842D-1B96-4ED4-9B14-7E958DF15083}" srcOrd="2" destOrd="0" presId="urn:microsoft.com/office/officeart/2018/2/layout/IconVerticalSolidList"/>
    <dgm:cxn modelId="{5D978AC0-4AF2-4D4F-B82A-E3A2426C56D3}" type="presParOf" srcId="{7094842D-1B96-4ED4-9B14-7E958DF15083}" destId="{32E6C5B1-6F52-49F9-9AD9-977FC6449A2F}" srcOrd="0" destOrd="0" presId="urn:microsoft.com/office/officeart/2018/2/layout/IconVerticalSolidList"/>
    <dgm:cxn modelId="{4AE36BC8-82E3-42CB-B620-179CDB1A4E19}" type="presParOf" srcId="{7094842D-1B96-4ED4-9B14-7E958DF15083}" destId="{70F5D4CC-4489-47F6-AD97-B0DCF59475DB}" srcOrd="1" destOrd="0" presId="urn:microsoft.com/office/officeart/2018/2/layout/IconVerticalSolidList"/>
    <dgm:cxn modelId="{E69C7DA6-0675-47D7-B247-318E58D0FE4E}" type="presParOf" srcId="{7094842D-1B96-4ED4-9B14-7E958DF15083}" destId="{07A263A6-079F-4ACE-9EE7-3FBEC3B8E116}" srcOrd="2" destOrd="0" presId="urn:microsoft.com/office/officeart/2018/2/layout/IconVerticalSolidList"/>
    <dgm:cxn modelId="{6BE20D59-8F9B-4DF0-A8CE-E2D856D561B6}" type="presParOf" srcId="{7094842D-1B96-4ED4-9B14-7E958DF15083}" destId="{E1685BA5-686A-4BED-A76E-C0375E5FF273}" srcOrd="3" destOrd="0" presId="urn:microsoft.com/office/officeart/2018/2/layout/IconVerticalSolidList"/>
    <dgm:cxn modelId="{7B1EB617-E7A0-4579-8D95-B059FB098491}" type="presParOf" srcId="{F4BBFB39-F924-4FE8-8E30-3D7E7325FE81}" destId="{37BDB059-1907-48F4-BF69-EBA858F7D5E7}" srcOrd="3" destOrd="0" presId="urn:microsoft.com/office/officeart/2018/2/layout/IconVerticalSolidList"/>
    <dgm:cxn modelId="{52B76FFF-0EB7-4A89-B196-65BF8999AB5E}" type="presParOf" srcId="{F4BBFB39-F924-4FE8-8E30-3D7E7325FE81}" destId="{1ED2E52E-90C4-49A3-B6D0-6E978E5B1739}" srcOrd="4" destOrd="0" presId="urn:microsoft.com/office/officeart/2018/2/layout/IconVerticalSolidList"/>
    <dgm:cxn modelId="{2224F8CD-3BF8-4D45-AF1D-57FBF2C94FC9}" type="presParOf" srcId="{1ED2E52E-90C4-49A3-B6D0-6E978E5B1739}" destId="{9E3BA967-6952-43DE-B1F9-C864B6ABEE59}" srcOrd="0" destOrd="0" presId="urn:microsoft.com/office/officeart/2018/2/layout/IconVerticalSolidList"/>
    <dgm:cxn modelId="{E49087DB-0091-46CB-96DA-1924A3EDFD4D}" type="presParOf" srcId="{1ED2E52E-90C4-49A3-B6D0-6E978E5B1739}" destId="{E46323F3-7C4E-4AE0-8EF1-8862CB876F48}" srcOrd="1" destOrd="0" presId="urn:microsoft.com/office/officeart/2018/2/layout/IconVerticalSolidList"/>
    <dgm:cxn modelId="{595BB998-F1D3-446E-BF39-320726405157}" type="presParOf" srcId="{1ED2E52E-90C4-49A3-B6D0-6E978E5B1739}" destId="{E8D2FDBC-5EC1-4B33-A50B-353B596C3EF3}" srcOrd="2" destOrd="0" presId="urn:microsoft.com/office/officeart/2018/2/layout/IconVerticalSolidList"/>
    <dgm:cxn modelId="{F161BD42-7F04-49BB-8FC4-7135134F4DB3}" type="presParOf" srcId="{1ED2E52E-90C4-49A3-B6D0-6E978E5B1739}" destId="{9EC6EF24-6767-403D-813F-FE1D59FECD6F}" srcOrd="3" destOrd="0" presId="urn:microsoft.com/office/officeart/2018/2/layout/IconVerticalSolidList"/>
    <dgm:cxn modelId="{E247C582-3DDE-42E4-B23B-BCB6E5B4D763}" type="presParOf" srcId="{F4BBFB39-F924-4FE8-8E30-3D7E7325FE81}" destId="{80BB9BD8-D8D8-462C-9B98-EDD1D5BD3B67}" srcOrd="5" destOrd="0" presId="urn:microsoft.com/office/officeart/2018/2/layout/IconVerticalSolidList"/>
    <dgm:cxn modelId="{AE0D94A6-75B8-48DD-9C82-745DEAEF9B23}" type="presParOf" srcId="{F4BBFB39-F924-4FE8-8E30-3D7E7325FE81}" destId="{584B200D-B5F9-4828-99F7-1D0C2BCC04F9}" srcOrd="6" destOrd="0" presId="urn:microsoft.com/office/officeart/2018/2/layout/IconVerticalSolidList"/>
    <dgm:cxn modelId="{C05316BD-FF06-4B1B-BA11-0AA666D419F7}" type="presParOf" srcId="{584B200D-B5F9-4828-99F7-1D0C2BCC04F9}" destId="{6DCB96D5-3E05-46F7-943E-FE561F07463D}" srcOrd="0" destOrd="0" presId="urn:microsoft.com/office/officeart/2018/2/layout/IconVerticalSolidList"/>
    <dgm:cxn modelId="{BE192C12-2044-4E75-9CEC-C0BE1E58197C}" type="presParOf" srcId="{584B200D-B5F9-4828-99F7-1D0C2BCC04F9}" destId="{CA800E6C-CDD1-4877-B370-7C738D34A508}" srcOrd="1" destOrd="0" presId="urn:microsoft.com/office/officeart/2018/2/layout/IconVerticalSolidList"/>
    <dgm:cxn modelId="{5E92A925-213C-44AF-851C-779849497D8C}" type="presParOf" srcId="{584B200D-B5F9-4828-99F7-1D0C2BCC04F9}" destId="{0EADBA16-47F8-4BC9-83CB-2807F2B7970E}" srcOrd="2" destOrd="0" presId="urn:microsoft.com/office/officeart/2018/2/layout/IconVerticalSolidList"/>
    <dgm:cxn modelId="{1C514EEC-DC82-421C-B693-C644DCD6BD4E}" type="presParOf" srcId="{584B200D-B5F9-4828-99F7-1D0C2BCC04F9}" destId="{975A12DE-BD32-400F-A55E-D22947AA29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4768F-B16A-1646-98F4-7E61C3C41C4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7727E27-292F-3945-B9E5-7748794EA8A6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Test types</a:t>
          </a:r>
        </a:p>
      </dgm:t>
    </dgm:pt>
    <dgm:pt modelId="{ABD36EB7-708B-4E4A-AE0D-2105A5133B0F}" cxnId="{460DA6C2-2839-F247-89EA-19E31FB4EEF7}" type="parTrans">
      <dgm:prSet/>
      <dgm:spPr/>
      <dgm:t>
        <a:bodyPr/>
        <a:lstStyle/>
        <a:p>
          <a:endParaRPr lang="en-GB"/>
        </a:p>
      </dgm:t>
    </dgm:pt>
    <dgm:pt modelId="{1F7595DE-9805-B945-BBA5-10B7A4FA8B12}" cxnId="{460DA6C2-2839-F247-89EA-19E31FB4EEF7}" type="sibTrans">
      <dgm:prSet/>
      <dgm:spPr/>
      <dgm:t>
        <a:bodyPr/>
        <a:lstStyle/>
        <a:p>
          <a:endParaRPr lang="en-GB"/>
        </a:p>
      </dgm:t>
    </dgm:pt>
    <dgm:pt modelId="{048F0F6B-DA52-1048-912E-248BF64D4E1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Functional testing</a:t>
          </a:r>
        </a:p>
      </dgm:t>
    </dgm:pt>
    <dgm:pt modelId="{A6890D81-C9DC-C34C-BE1B-6B43AD238FF4}" cxnId="{010FA21A-B044-2042-8E31-B99676F21FA7}" type="parTrans">
      <dgm:prSet/>
      <dgm:spPr/>
      <dgm:t>
        <a:bodyPr/>
        <a:lstStyle/>
        <a:p>
          <a:endParaRPr lang="en-GB"/>
        </a:p>
      </dgm:t>
    </dgm:pt>
    <dgm:pt modelId="{55B48F57-828D-D249-89C0-787AFF1E0CA1}" cxnId="{010FA21A-B044-2042-8E31-B99676F21FA7}" type="sibTrans">
      <dgm:prSet/>
      <dgm:spPr/>
      <dgm:t>
        <a:bodyPr/>
        <a:lstStyle/>
        <a:p>
          <a:endParaRPr lang="en-GB"/>
        </a:p>
      </dgm:t>
    </dgm:pt>
    <dgm:pt modelId="{B65B0680-2034-2F45-A471-675178A2D6B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Non-functional testing</a:t>
          </a:r>
        </a:p>
      </dgm:t>
    </dgm:pt>
    <dgm:pt modelId="{F6CBB139-8898-3F42-9ED6-FE60E1514468}" cxnId="{542D1DB3-9098-FF40-9DC0-F4EE1243AA91}" type="parTrans">
      <dgm:prSet/>
      <dgm:spPr/>
      <dgm:t>
        <a:bodyPr/>
        <a:lstStyle/>
        <a:p>
          <a:endParaRPr lang="en-GB"/>
        </a:p>
      </dgm:t>
    </dgm:pt>
    <dgm:pt modelId="{66C67CDC-2A38-324D-B0C8-ACB1599B7198}" cxnId="{542D1DB3-9098-FF40-9DC0-F4EE1243AA91}" type="sibTrans">
      <dgm:prSet/>
      <dgm:spPr/>
      <dgm:t>
        <a:bodyPr/>
        <a:lstStyle/>
        <a:p>
          <a:endParaRPr lang="en-GB"/>
        </a:p>
      </dgm:t>
    </dgm:pt>
    <dgm:pt modelId="{3599F417-E22D-B74C-B321-3B00D046ED4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White-box testing</a:t>
          </a:r>
        </a:p>
      </dgm:t>
    </dgm:pt>
    <dgm:pt modelId="{2006B964-A126-1C4C-87DC-23397A6EC065}" cxnId="{55C8391D-EB8A-4047-B3D9-740D0E8154F5}" type="parTrans">
      <dgm:prSet/>
      <dgm:spPr/>
      <dgm:t>
        <a:bodyPr/>
        <a:lstStyle/>
        <a:p>
          <a:endParaRPr lang="en-GB"/>
        </a:p>
      </dgm:t>
    </dgm:pt>
    <dgm:pt modelId="{AD4CAE3A-5784-E949-9985-23364F57CF49}" cxnId="{55C8391D-EB8A-4047-B3D9-740D0E8154F5}" type="sibTrans">
      <dgm:prSet/>
      <dgm:spPr/>
      <dgm:t>
        <a:bodyPr/>
        <a:lstStyle/>
        <a:p>
          <a:endParaRPr lang="en-GB"/>
        </a:p>
      </dgm:t>
    </dgm:pt>
    <dgm:pt modelId="{0EEDF56F-560A-0F4A-8A7E-E7DB144DEA9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Change-related testing</a:t>
          </a:r>
        </a:p>
      </dgm:t>
    </dgm:pt>
    <dgm:pt modelId="{1B59CBF8-28DF-9C4E-BC3A-AE7B19B49A43}" cxnId="{AD783AFD-9C33-364D-8EFF-35A1107A62A1}" type="parTrans">
      <dgm:prSet/>
      <dgm:spPr/>
      <dgm:t>
        <a:bodyPr/>
        <a:lstStyle/>
        <a:p>
          <a:endParaRPr lang="en-GB"/>
        </a:p>
      </dgm:t>
    </dgm:pt>
    <dgm:pt modelId="{C0222D92-0AEA-DD42-AE3F-DDDFE47690CB}" cxnId="{AD783AFD-9C33-364D-8EFF-35A1107A62A1}" type="sibTrans">
      <dgm:prSet/>
      <dgm:spPr/>
      <dgm:t>
        <a:bodyPr/>
        <a:lstStyle/>
        <a:p>
          <a:endParaRPr lang="en-GB"/>
        </a:p>
      </dgm:t>
    </dgm:pt>
    <dgm:pt modelId="{6C3865CB-1170-ED44-A877-49341BAD2211}" type="pres">
      <dgm:prSet presAssocID="{3194768F-B16A-1646-98F4-7E61C3C41C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E70F36-0C91-E745-AC7D-A4D339A24A1C}" type="pres">
      <dgm:prSet presAssocID="{77727E27-292F-3945-B9E5-7748794EA8A6}" presName="hierRoot1" presStyleCnt="0">
        <dgm:presLayoutVars>
          <dgm:hierBranch val="init"/>
        </dgm:presLayoutVars>
      </dgm:prSet>
      <dgm:spPr/>
    </dgm:pt>
    <dgm:pt modelId="{AABB0F4B-383F-B54B-BB5F-C3C65B568A10}" type="pres">
      <dgm:prSet presAssocID="{77727E27-292F-3945-B9E5-7748794EA8A6}" presName="rootComposite1" presStyleCnt="0"/>
      <dgm:spPr/>
    </dgm:pt>
    <dgm:pt modelId="{437D8651-999C-B24B-BDD6-8DE698C1B785}" type="pres">
      <dgm:prSet presAssocID="{77727E27-292F-3945-B9E5-7748794EA8A6}" presName="rootText1" presStyleLbl="node0" presStyleIdx="0" presStyleCnt="1">
        <dgm:presLayoutVars>
          <dgm:chPref val="3"/>
        </dgm:presLayoutVars>
      </dgm:prSet>
      <dgm:spPr/>
    </dgm:pt>
    <dgm:pt modelId="{C1FEBDCD-B20C-6546-BAC1-283E38E16051}" type="pres">
      <dgm:prSet presAssocID="{77727E27-292F-3945-B9E5-7748794EA8A6}" presName="rootConnector1" presStyleLbl="node1" presStyleIdx="0" presStyleCnt="0"/>
      <dgm:spPr/>
    </dgm:pt>
    <dgm:pt modelId="{F578EC17-DF04-594C-BF43-7B537BCABAE9}" type="pres">
      <dgm:prSet presAssocID="{77727E27-292F-3945-B9E5-7748794EA8A6}" presName="hierChild2" presStyleCnt="0"/>
      <dgm:spPr/>
    </dgm:pt>
    <dgm:pt modelId="{9CAFA221-1E3B-A847-BFF6-B9AC17EE55AF}" type="pres">
      <dgm:prSet presAssocID="{A6890D81-C9DC-C34C-BE1B-6B43AD238FF4}" presName="Name37" presStyleLbl="parChTrans1D2" presStyleIdx="0" presStyleCnt="4"/>
      <dgm:spPr/>
    </dgm:pt>
    <dgm:pt modelId="{9B5D2E58-0748-AF4C-B916-BFE594910C97}" type="pres">
      <dgm:prSet presAssocID="{048F0F6B-DA52-1048-912E-248BF64D4E13}" presName="hierRoot2" presStyleCnt="0">
        <dgm:presLayoutVars>
          <dgm:hierBranch val="init"/>
        </dgm:presLayoutVars>
      </dgm:prSet>
      <dgm:spPr/>
    </dgm:pt>
    <dgm:pt modelId="{600E07CF-3B58-4F47-AF5E-56E3F98A6632}" type="pres">
      <dgm:prSet presAssocID="{048F0F6B-DA52-1048-912E-248BF64D4E13}" presName="rootComposite" presStyleCnt="0"/>
      <dgm:spPr/>
    </dgm:pt>
    <dgm:pt modelId="{B2B90AA2-E6DD-E94B-BFDA-78D5124E3CA0}" type="pres">
      <dgm:prSet presAssocID="{048F0F6B-DA52-1048-912E-248BF64D4E13}" presName="rootText" presStyleLbl="node2" presStyleIdx="0" presStyleCnt="4">
        <dgm:presLayoutVars>
          <dgm:chPref val="3"/>
        </dgm:presLayoutVars>
      </dgm:prSet>
      <dgm:spPr/>
    </dgm:pt>
    <dgm:pt modelId="{BC2FA237-2585-7F44-A33D-CB76DE679EB8}" type="pres">
      <dgm:prSet presAssocID="{048F0F6B-DA52-1048-912E-248BF64D4E13}" presName="rootConnector" presStyleLbl="node2" presStyleIdx="0" presStyleCnt="4"/>
      <dgm:spPr/>
    </dgm:pt>
    <dgm:pt modelId="{C8C03A7A-7EA0-4249-B248-9F0A6B778194}" type="pres">
      <dgm:prSet presAssocID="{048F0F6B-DA52-1048-912E-248BF64D4E13}" presName="hierChild4" presStyleCnt="0"/>
      <dgm:spPr/>
    </dgm:pt>
    <dgm:pt modelId="{A1CB6EE3-6310-7446-8F96-36936D71E1AB}" type="pres">
      <dgm:prSet presAssocID="{048F0F6B-DA52-1048-912E-248BF64D4E13}" presName="hierChild5" presStyleCnt="0"/>
      <dgm:spPr/>
    </dgm:pt>
    <dgm:pt modelId="{ED507595-B554-BC4C-A9F7-52E19C070D1E}" type="pres">
      <dgm:prSet presAssocID="{F6CBB139-8898-3F42-9ED6-FE60E1514468}" presName="Name37" presStyleLbl="parChTrans1D2" presStyleIdx="1" presStyleCnt="4"/>
      <dgm:spPr/>
    </dgm:pt>
    <dgm:pt modelId="{5DF5E199-407A-4749-A8DE-C1C362C55979}" type="pres">
      <dgm:prSet presAssocID="{B65B0680-2034-2F45-A471-675178A2D6B2}" presName="hierRoot2" presStyleCnt="0">
        <dgm:presLayoutVars>
          <dgm:hierBranch val="init"/>
        </dgm:presLayoutVars>
      </dgm:prSet>
      <dgm:spPr/>
    </dgm:pt>
    <dgm:pt modelId="{4FA7C862-CD67-E340-BA78-AFDF7E4D33BF}" type="pres">
      <dgm:prSet presAssocID="{B65B0680-2034-2F45-A471-675178A2D6B2}" presName="rootComposite" presStyleCnt="0"/>
      <dgm:spPr/>
    </dgm:pt>
    <dgm:pt modelId="{09816FEC-B909-9041-B43F-E1F6431C7EFD}" type="pres">
      <dgm:prSet presAssocID="{B65B0680-2034-2F45-A471-675178A2D6B2}" presName="rootText" presStyleLbl="node2" presStyleIdx="1" presStyleCnt="4">
        <dgm:presLayoutVars>
          <dgm:chPref val="3"/>
        </dgm:presLayoutVars>
      </dgm:prSet>
      <dgm:spPr/>
    </dgm:pt>
    <dgm:pt modelId="{68E5F3EC-7FB8-BD46-942C-5B0A956D44A2}" type="pres">
      <dgm:prSet presAssocID="{B65B0680-2034-2F45-A471-675178A2D6B2}" presName="rootConnector" presStyleLbl="node2" presStyleIdx="1" presStyleCnt="4"/>
      <dgm:spPr/>
    </dgm:pt>
    <dgm:pt modelId="{645C788A-460E-EB42-9E53-4F0256C65F1B}" type="pres">
      <dgm:prSet presAssocID="{B65B0680-2034-2F45-A471-675178A2D6B2}" presName="hierChild4" presStyleCnt="0"/>
      <dgm:spPr/>
    </dgm:pt>
    <dgm:pt modelId="{7C50525D-8AC2-224F-A7D5-D5209D3CE261}" type="pres">
      <dgm:prSet presAssocID="{B65B0680-2034-2F45-A471-675178A2D6B2}" presName="hierChild5" presStyleCnt="0"/>
      <dgm:spPr/>
    </dgm:pt>
    <dgm:pt modelId="{6B3CC9B3-24B5-5C46-91E6-F21192466CD1}" type="pres">
      <dgm:prSet presAssocID="{2006B964-A126-1C4C-87DC-23397A6EC065}" presName="Name37" presStyleLbl="parChTrans1D2" presStyleIdx="2" presStyleCnt="4"/>
      <dgm:spPr/>
    </dgm:pt>
    <dgm:pt modelId="{1A93BE03-9D83-1042-8162-286E2C055EF1}" type="pres">
      <dgm:prSet presAssocID="{3599F417-E22D-B74C-B321-3B00D046ED4B}" presName="hierRoot2" presStyleCnt="0">
        <dgm:presLayoutVars>
          <dgm:hierBranch val="init"/>
        </dgm:presLayoutVars>
      </dgm:prSet>
      <dgm:spPr/>
    </dgm:pt>
    <dgm:pt modelId="{D0F4DDF7-DFC6-1944-8849-C47C06BBB8AA}" type="pres">
      <dgm:prSet presAssocID="{3599F417-E22D-B74C-B321-3B00D046ED4B}" presName="rootComposite" presStyleCnt="0"/>
      <dgm:spPr/>
    </dgm:pt>
    <dgm:pt modelId="{99DF80FA-3FA0-EB42-9076-43FF6CB6B4E0}" type="pres">
      <dgm:prSet presAssocID="{3599F417-E22D-B74C-B321-3B00D046ED4B}" presName="rootText" presStyleLbl="node2" presStyleIdx="2" presStyleCnt="4">
        <dgm:presLayoutVars>
          <dgm:chPref val="3"/>
        </dgm:presLayoutVars>
      </dgm:prSet>
      <dgm:spPr/>
    </dgm:pt>
    <dgm:pt modelId="{E4B1E74A-195C-A040-804C-35F0B5E35098}" type="pres">
      <dgm:prSet presAssocID="{3599F417-E22D-B74C-B321-3B00D046ED4B}" presName="rootConnector" presStyleLbl="node2" presStyleIdx="2" presStyleCnt="4"/>
      <dgm:spPr/>
    </dgm:pt>
    <dgm:pt modelId="{8D138A4E-57CF-5D4E-AC18-D4724D36BF7A}" type="pres">
      <dgm:prSet presAssocID="{3599F417-E22D-B74C-B321-3B00D046ED4B}" presName="hierChild4" presStyleCnt="0"/>
      <dgm:spPr/>
    </dgm:pt>
    <dgm:pt modelId="{AC19C961-ABC9-BC4D-A808-3D478D6137B4}" type="pres">
      <dgm:prSet presAssocID="{3599F417-E22D-B74C-B321-3B00D046ED4B}" presName="hierChild5" presStyleCnt="0"/>
      <dgm:spPr/>
    </dgm:pt>
    <dgm:pt modelId="{57BDBD1E-4BC2-9848-B824-5B266AD8DABB}" type="pres">
      <dgm:prSet presAssocID="{1B59CBF8-28DF-9C4E-BC3A-AE7B19B49A43}" presName="Name37" presStyleLbl="parChTrans1D2" presStyleIdx="3" presStyleCnt="4"/>
      <dgm:spPr/>
    </dgm:pt>
    <dgm:pt modelId="{333B80BF-BB20-D04D-ACAE-822736E0EC9C}" type="pres">
      <dgm:prSet presAssocID="{0EEDF56F-560A-0F4A-8A7E-E7DB144DEA98}" presName="hierRoot2" presStyleCnt="0">
        <dgm:presLayoutVars>
          <dgm:hierBranch val="init"/>
        </dgm:presLayoutVars>
      </dgm:prSet>
      <dgm:spPr/>
    </dgm:pt>
    <dgm:pt modelId="{09B3DC41-3D1B-5F45-9D9E-B573F0E0449E}" type="pres">
      <dgm:prSet presAssocID="{0EEDF56F-560A-0F4A-8A7E-E7DB144DEA98}" presName="rootComposite" presStyleCnt="0"/>
      <dgm:spPr/>
    </dgm:pt>
    <dgm:pt modelId="{A09CBDA6-657E-F94B-B089-64C943FC0D91}" type="pres">
      <dgm:prSet presAssocID="{0EEDF56F-560A-0F4A-8A7E-E7DB144DEA98}" presName="rootText" presStyleLbl="node2" presStyleIdx="3" presStyleCnt="4">
        <dgm:presLayoutVars>
          <dgm:chPref val="3"/>
        </dgm:presLayoutVars>
      </dgm:prSet>
      <dgm:spPr/>
    </dgm:pt>
    <dgm:pt modelId="{CAD6F3F1-1866-2942-8E05-11897FE79FBC}" type="pres">
      <dgm:prSet presAssocID="{0EEDF56F-560A-0F4A-8A7E-E7DB144DEA98}" presName="rootConnector" presStyleLbl="node2" presStyleIdx="3" presStyleCnt="4"/>
      <dgm:spPr/>
    </dgm:pt>
    <dgm:pt modelId="{0F775A60-DF10-0548-94B0-A03D64381B0F}" type="pres">
      <dgm:prSet presAssocID="{0EEDF56F-560A-0F4A-8A7E-E7DB144DEA98}" presName="hierChild4" presStyleCnt="0"/>
      <dgm:spPr/>
    </dgm:pt>
    <dgm:pt modelId="{D671B311-28F6-964C-803A-01B17E42E822}" type="pres">
      <dgm:prSet presAssocID="{0EEDF56F-560A-0F4A-8A7E-E7DB144DEA98}" presName="hierChild5" presStyleCnt="0"/>
      <dgm:spPr/>
    </dgm:pt>
    <dgm:pt modelId="{B3285F4D-F82B-8842-A54A-513F18027A24}" type="pres">
      <dgm:prSet presAssocID="{77727E27-292F-3945-B9E5-7748794EA8A6}" presName="hierChild3" presStyleCnt="0"/>
      <dgm:spPr/>
    </dgm:pt>
  </dgm:ptLst>
  <dgm:cxnLst>
    <dgm:cxn modelId="{932A1909-9068-C047-BEA7-0CC560F96ABE}" type="presOf" srcId="{B65B0680-2034-2F45-A471-675178A2D6B2}" destId="{68E5F3EC-7FB8-BD46-942C-5B0A956D44A2}" srcOrd="1" destOrd="0" presId="urn:microsoft.com/office/officeart/2005/8/layout/orgChart1"/>
    <dgm:cxn modelId="{B0FE8B0C-A13A-CE45-9DFA-4FAE42F547A3}" type="presOf" srcId="{048F0F6B-DA52-1048-912E-248BF64D4E13}" destId="{B2B90AA2-E6DD-E94B-BFDA-78D5124E3CA0}" srcOrd="0" destOrd="0" presId="urn:microsoft.com/office/officeart/2005/8/layout/orgChart1"/>
    <dgm:cxn modelId="{010FA21A-B044-2042-8E31-B99676F21FA7}" srcId="{77727E27-292F-3945-B9E5-7748794EA8A6}" destId="{048F0F6B-DA52-1048-912E-248BF64D4E13}" srcOrd="0" destOrd="0" parTransId="{A6890D81-C9DC-C34C-BE1B-6B43AD238FF4}" sibTransId="{55B48F57-828D-D249-89C0-787AFF1E0CA1}"/>
    <dgm:cxn modelId="{55C8391D-EB8A-4047-B3D9-740D0E8154F5}" srcId="{77727E27-292F-3945-B9E5-7748794EA8A6}" destId="{3599F417-E22D-B74C-B321-3B00D046ED4B}" srcOrd="2" destOrd="0" parTransId="{2006B964-A126-1C4C-87DC-23397A6EC065}" sibTransId="{AD4CAE3A-5784-E949-9985-23364F57CF49}"/>
    <dgm:cxn modelId="{037B2E3C-6DA4-1A4C-B1EC-4B9E89B82805}" type="presOf" srcId="{0EEDF56F-560A-0F4A-8A7E-E7DB144DEA98}" destId="{A09CBDA6-657E-F94B-B089-64C943FC0D91}" srcOrd="0" destOrd="0" presId="urn:microsoft.com/office/officeart/2005/8/layout/orgChart1"/>
    <dgm:cxn modelId="{FDDB3946-1ABC-5342-A296-BD6BC1B22E98}" type="presOf" srcId="{A6890D81-C9DC-C34C-BE1B-6B43AD238FF4}" destId="{9CAFA221-1E3B-A847-BFF6-B9AC17EE55AF}" srcOrd="0" destOrd="0" presId="urn:microsoft.com/office/officeart/2005/8/layout/orgChart1"/>
    <dgm:cxn modelId="{EEAC0E52-C776-E94E-B138-A6A3E58A88B5}" type="presOf" srcId="{77727E27-292F-3945-B9E5-7748794EA8A6}" destId="{C1FEBDCD-B20C-6546-BAC1-283E38E16051}" srcOrd="1" destOrd="0" presId="urn:microsoft.com/office/officeart/2005/8/layout/orgChart1"/>
    <dgm:cxn modelId="{DB455859-7D7E-6848-88A0-03BA5A41CB9D}" type="presOf" srcId="{77727E27-292F-3945-B9E5-7748794EA8A6}" destId="{437D8651-999C-B24B-BDD6-8DE698C1B785}" srcOrd="0" destOrd="0" presId="urn:microsoft.com/office/officeart/2005/8/layout/orgChart1"/>
    <dgm:cxn modelId="{52AE7873-EF64-4848-AC92-53B268D536A4}" type="presOf" srcId="{3194768F-B16A-1646-98F4-7E61C3C41C41}" destId="{6C3865CB-1170-ED44-A877-49341BAD2211}" srcOrd="0" destOrd="0" presId="urn:microsoft.com/office/officeart/2005/8/layout/orgChart1"/>
    <dgm:cxn modelId="{13190780-5D45-5A4E-B224-63E8E1C03723}" type="presOf" srcId="{0EEDF56F-560A-0F4A-8A7E-E7DB144DEA98}" destId="{CAD6F3F1-1866-2942-8E05-11897FE79FBC}" srcOrd="1" destOrd="0" presId="urn:microsoft.com/office/officeart/2005/8/layout/orgChart1"/>
    <dgm:cxn modelId="{1821918C-0043-CB4C-A89D-0DDADF1FE3F6}" type="presOf" srcId="{048F0F6B-DA52-1048-912E-248BF64D4E13}" destId="{BC2FA237-2585-7F44-A33D-CB76DE679EB8}" srcOrd="1" destOrd="0" presId="urn:microsoft.com/office/officeart/2005/8/layout/orgChart1"/>
    <dgm:cxn modelId="{FD6149A9-7B19-874F-9660-E38554E1F97F}" type="presOf" srcId="{3599F417-E22D-B74C-B321-3B00D046ED4B}" destId="{E4B1E74A-195C-A040-804C-35F0B5E35098}" srcOrd="1" destOrd="0" presId="urn:microsoft.com/office/officeart/2005/8/layout/orgChart1"/>
    <dgm:cxn modelId="{23BEF9AD-870B-4642-89D7-C8557D045E43}" type="presOf" srcId="{B65B0680-2034-2F45-A471-675178A2D6B2}" destId="{09816FEC-B909-9041-B43F-E1F6431C7EFD}" srcOrd="0" destOrd="0" presId="urn:microsoft.com/office/officeart/2005/8/layout/orgChart1"/>
    <dgm:cxn modelId="{542D1DB3-9098-FF40-9DC0-F4EE1243AA91}" srcId="{77727E27-292F-3945-B9E5-7748794EA8A6}" destId="{B65B0680-2034-2F45-A471-675178A2D6B2}" srcOrd="1" destOrd="0" parTransId="{F6CBB139-8898-3F42-9ED6-FE60E1514468}" sibTransId="{66C67CDC-2A38-324D-B0C8-ACB1599B7198}"/>
    <dgm:cxn modelId="{6CC176B9-DC20-2148-A44B-908EF4C56363}" type="presOf" srcId="{3599F417-E22D-B74C-B321-3B00D046ED4B}" destId="{99DF80FA-3FA0-EB42-9076-43FF6CB6B4E0}" srcOrd="0" destOrd="0" presId="urn:microsoft.com/office/officeart/2005/8/layout/orgChart1"/>
    <dgm:cxn modelId="{460DA6C2-2839-F247-89EA-19E31FB4EEF7}" srcId="{3194768F-B16A-1646-98F4-7E61C3C41C41}" destId="{77727E27-292F-3945-B9E5-7748794EA8A6}" srcOrd="0" destOrd="0" parTransId="{ABD36EB7-708B-4E4A-AE0D-2105A5133B0F}" sibTransId="{1F7595DE-9805-B945-BBA5-10B7A4FA8B12}"/>
    <dgm:cxn modelId="{0D5682F5-FAB2-8241-83BD-96FB38D9D621}" type="presOf" srcId="{F6CBB139-8898-3F42-9ED6-FE60E1514468}" destId="{ED507595-B554-BC4C-A9F7-52E19C070D1E}" srcOrd="0" destOrd="0" presId="urn:microsoft.com/office/officeart/2005/8/layout/orgChart1"/>
    <dgm:cxn modelId="{4AA52FFA-E754-7B45-A590-34DF339D2D22}" type="presOf" srcId="{1B59CBF8-28DF-9C4E-BC3A-AE7B19B49A43}" destId="{57BDBD1E-4BC2-9848-B824-5B266AD8DABB}" srcOrd="0" destOrd="0" presId="urn:microsoft.com/office/officeart/2005/8/layout/orgChart1"/>
    <dgm:cxn modelId="{2324DEFA-6521-4643-8EC2-589C9A4436B9}" type="presOf" srcId="{2006B964-A126-1C4C-87DC-23397A6EC065}" destId="{6B3CC9B3-24B5-5C46-91E6-F21192466CD1}" srcOrd="0" destOrd="0" presId="urn:microsoft.com/office/officeart/2005/8/layout/orgChart1"/>
    <dgm:cxn modelId="{AD783AFD-9C33-364D-8EFF-35A1107A62A1}" srcId="{77727E27-292F-3945-B9E5-7748794EA8A6}" destId="{0EEDF56F-560A-0F4A-8A7E-E7DB144DEA98}" srcOrd="3" destOrd="0" parTransId="{1B59CBF8-28DF-9C4E-BC3A-AE7B19B49A43}" sibTransId="{C0222D92-0AEA-DD42-AE3F-DDDFE47690CB}"/>
    <dgm:cxn modelId="{CA8505D0-085B-5B46-9389-87C5119DBDD2}" type="presParOf" srcId="{6C3865CB-1170-ED44-A877-49341BAD2211}" destId="{59E70F36-0C91-E745-AC7D-A4D339A24A1C}" srcOrd="0" destOrd="0" presId="urn:microsoft.com/office/officeart/2005/8/layout/orgChart1"/>
    <dgm:cxn modelId="{473E9C33-6957-F742-B906-FA42AC6A6C40}" type="presParOf" srcId="{59E70F36-0C91-E745-AC7D-A4D339A24A1C}" destId="{AABB0F4B-383F-B54B-BB5F-C3C65B568A10}" srcOrd="0" destOrd="0" presId="urn:microsoft.com/office/officeart/2005/8/layout/orgChart1"/>
    <dgm:cxn modelId="{BED13CBA-0685-114C-9424-231AC3231EA8}" type="presParOf" srcId="{AABB0F4B-383F-B54B-BB5F-C3C65B568A10}" destId="{437D8651-999C-B24B-BDD6-8DE698C1B785}" srcOrd="0" destOrd="0" presId="urn:microsoft.com/office/officeart/2005/8/layout/orgChart1"/>
    <dgm:cxn modelId="{74D26983-2C23-DA4B-B9BD-BCC0328FC91E}" type="presParOf" srcId="{AABB0F4B-383F-B54B-BB5F-C3C65B568A10}" destId="{C1FEBDCD-B20C-6546-BAC1-283E38E16051}" srcOrd="1" destOrd="0" presId="urn:microsoft.com/office/officeart/2005/8/layout/orgChart1"/>
    <dgm:cxn modelId="{538A9D78-81D1-634E-887F-507EA0A209BC}" type="presParOf" srcId="{59E70F36-0C91-E745-AC7D-A4D339A24A1C}" destId="{F578EC17-DF04-594C-BF43-7B537BCABAE9}" srcOrd="1" destOrd="0" presId="urn:microsoft.com/office/officeart/2005/8/layout/orgChart1"/>
    <dgm:cxn modelId="{B6059051-0E95-0642-9FE7-AF5777ED332F}" type="presParOf" srcId="{F578EC17-DF04-594C-BF43-7B537BCABAE9}" destId="{9CAFA221-1E3B-A847-BFF6-B9AC17EE55AF}" srcOrd="0" destOrd="0" presId="urn:microsoft.com/office/officeart/2005/8/layout/orgChart1"/>
    <dgm:cxn modelId="{C5A06767-D5AA-4F42-92EE-82100C0C631E}" type="presParOf" srcId="{F578EC17-DF04-594C-BF43-7B537BCABAE9}" destId="{9B5D2E58-0748-AF4C-B916-BFE594910C97}" srcOrd="1" destOrd="0" presId="urn:microsoft.com/office/officeart/2005/8/layout/orgChart1"/>
    <dgm:cxn modelId="{BCEAB421-066A-364F-83EE-17F172AD4991}" type="presParOf" srcId="{9B5D2E58-0748-AF4C-B916-BFE594910C97}" destId="{600E07CF-3B58-4F47-AF5E-56E3F98A6632}" srcOrd="0" destOrd="0" presId="urn:microsoft.com/office/officeart/2005/8/layout/orgChart1"/>
    <dgm:cxn modelId="{DFFF9C44-7895-204C-9595-86D34C3AE1BC}" type="presParOf" srcId="{600E07CF-3B58-4F47-AF5E-56E3F98A6632}" destId="{B2B90AA2-E6DD-E94B-BFDA-78D5124E3CA0}" srcOrd="0" destOrd="0" presId="urn:microsoft.com/office/officeart/2005/8/layout/orgChart1"/>
    <dgm:cxn modelId="{82980FD2-1375-3B4E-829E-55F74B48169D}" type="presParOf" srcId="{600E07CF-3B58-4F47-AF5E-56E3F98A6632}" destId="{BC2FA237-2585-7F44-A33D-CB76DE679EB8}" srcOrd="1" destOrd="0" presId="urn:microsoft.com/office/officeart/2005/8/layout/orgChart1"/>
    <dgm:cxn modelId="{6ECEC147-0656-1D4A-B9FB-93A11C2604C8}" type="presParOf" srcId="{9B5D2E58-0748-AF4C-B916-BFE594910C97}" destId="{C8C03A7A-7EA0-4249-B248-9F0A6B778194}" srcOrd="1" destOrd="0" presId="urn:microsoft.com/office/officeart/2005/8/layout/orgChart1"/>
    <dgm:cxn modelId="{0E9C5224-037E-3E46-80D8-BE0F9CE2462F}" type="presParOf" srcId="{9B5D2E58-0748-AF4C-B916-BFE594910C97}" destId="{A1CB6EE3-6310-7446-8F96-36936D71E1AB}" srcOrd="2" destOrd="0" presId="urn:microsoft.com/office/officeart/2005/8/layout/orgChart1"/>
    <dgm:cxn modelId="{EB4D47DB-B7F0-BA40-B217-1F9ECAAE3602}" type="presParOf" srcId="{F578EC17-DF04-594C-BF43-7B537BCABAE9}" destId="{ED507595-B554-BC4C-A9F7-52E19C070D1E}" srcOrd="2" destOrd="0" presId="urn:microsoft.com/office/officeart/2005/8/layout/orgChart1"/>
    <dgm:cxn modelId="{00885CB2-B4DE-E24F-9F09-7AF47DB8E53B}" type="presParOf" srcId="{F578EC17-DF04-594C-BF43-7B537BCABAE9}" destId="{5DF5E199-407A-4749-A8DE-C1C362C55979}" srcOrd="3" destOrd="0" presId="urn:microsoft.com/office/officeart/2005/8/layout/orgChart1"/>
    <dgm:cxn modelId="{605D261A-1EC3-BF4D-A2FE-F02FA44A6AB5}" type="presParOf" srcId="{5DF5E199-407A-4749-A8DE-C1C362C55979}" destId="{4FA7C862-CD67-E340-BA78-AFDF7E4D33BF}" srcOrd="0" destOrd="0" presId="urn:microsoft.com/office/officeart/2005/8/layout/orgChart1"/>
    <dgm:cxn modelId="{19D81EC2-8D18-AD42-9C1B-80DD89DE1CF3}" type="presParOf" srcId="{4FA7C862-CD67-E340-BA78-AFDF7E4D33BF}" destId="{09816FEC-B909-9041-B43F-E1F6431C7EFD}" srcOrd="0" destOrd="0" presId="urn:microsoft.com/office/officeart/2005/8/layout/orgChart1"/>
    <dgm:cxn modelId="{E95E26F0-7C32-4F40-87A0-9BA297210AAD}" type="presParOf" srcId="{4FA7C862-CD67-E340-BA78-AFDF7E4D33BF}" destId="{68E5F3EC-7FB8-BD46-942C-5B0A956D44A2}" srcOrd="1" destOrd="0" presId="urn:microsoft.com/office/officeart/2005/8/layout/orgChart1"/>
    <dgm:cxn modelId="{262A5EAA-DCCD-5047-A368-DD52EEA434C0}" type="presParOf" srcId="{5DF5E199-407A-4749-A8DE-C1C362C55979}" destId="{645C788A-460E-EB42-9E53-4F0256C65F1B}" srcOrd="1" destOrd="0" presId="urn:microsoft.com/office/officeart/2005/8/layout/orgChart1"/>
    <dgm:cxn modelId="{C02CABF4-62C9-5A4F-BE11-FA6CF984E3E8}" type="presParOf" srcId="{5DF5E199-407A-4749-A8DE-C1C362C55979}" destId="{7C50525D-8AC2-224F-A7D5-D5209D3CE261}" srcOrd="2" destOrd="0" presId="urn:microsoft.com/office/officeart/2005/8/layout/orgChart1"/>
    <dgm:cxn modelId="{EB4D6F82-A35A-4041-A3E5-9BFCB31D5AB9}" type="presParOf" srcId="{F578EC17-DF04-594C-BF43-7B537BCABAE9}" destId="{6B3CC9B3-24B5-5C46-91E6-F21192466CD1}" srcOrd="4" destOrd="0" presId="urn:microsoft.com/office/officeart/2005/8/layout/orgChart1"/>
    <dgm:cxn modelId="{83ADCDB9-192D-6F4A-9A90-D06A64B1482A}" type="presParOf" srcId="{F578EC17-DF04-594C-BF43-7B537BCABAE9}" destId="{1A93BE03-9D83-1042-8162-286E2C055EF1}" srcOrd="5" destOrd="0" presId="urn:microsoft.com/office/officeart/2005/8/layout/orgChart1"/>
    <dgm:cxn modelId="{C099C661-D885-CB49-81C1-6694247CB2C8}" type="presParOf" srcId="{1A93BE03-9D83-1042-8162-286E2C055EF1}" destId="{D0F4DDF7-DFC6-1944-8849-C47C06BBB8AA}" srcOrd="0" destOrd="0" presId="urn:microsoft.com/office/officeart/2005/8/layout/orgChart1"/>
    <dgm:cxn modelId="{36A8F945-32EB-444A-AB23-2CDA730E8145}" type="presParOf" srcId="{D0F4DDF7-DFC6-1944-8849-C47C06BBB8AA}" destId="{99DF80FA-3FA0-EB42-9076-43FF6CB6B4E0}" srcOrd="0" destOrd="0" presId="urn:microsoft.com/office/officeart/2005/8/layout/orgChart1"/>
    <dgm:cxn modelId="{9C7A9DCB-A71F-CF43-928D-5939711A6527}" type="presParOf" srcId="{D0F4DDF7-DFC6-1944-8849-C47C06BBB8AA}" destId="{E4B1E74A-195C-A040-804C-35F0B5E35098}" srcOrd="1" destOrd="0" presId="urn:microsoft.com/office/officeart/2005/8/layout/orgChart1"/>
    <dgm:cxn modelId="{5A043004-A79A-3C40-8964-95166634A146}" type="presParOf" srcId="{1A93BE03-9D83-1042-8162-286E2C055EF1}" destId="{8D138A4E-57CF-5D4E-AC18-D4724D36BF7A}" srcOrd="1" destOrd="0" presId="urn:microsoft.com/office/officeart/2005/8/layout/orgChart1"/>
    <dgm:cxn modelId="{D9241279-E45E-E441-94B4-814D47598D7F}" type="presParOf" srcId="{1A93BE03-9D83-1042-8162-286E2C055EF1}" destId="{AC19C961-ABC9-BC4D-A808-3D478D6137B4}" srcOrd="2" destOrd="0" presId="urn:microsoft.com/office/officeart/2005/8/layout/orgChart1"/>
    <dgm:cxn modelId="{D4C6009E-B71F-AB48-ADDC-6A7A765DEC56}" type="presParOf" srcId="{F578EC17-DF04-594C-BF43-7B537BCABAE9}" destId="{57BDBD1E-4BC2-9848-B824-5B266AD8DABB}" srcOrd="6" destOrd="0" presId="urn:microsoft.com/office/officeart/2005/8/layout/orgChart1"/>
    <dgm:cxn modelId="{84299EE7-2134-B547-B429-1D5DDD206A46}" type="presParOf" srcId="{F578EC17-DF04-594C-BF43-7B537BCABAE9}" destId="{333B80BF-BB20-D04D-ACAE-822736E0EC9C}" srcOrd="7" destOrd="0" presId="urn:microsoft.com/office/officeart/2005/8/layout/orgChart1"/>
    <dgm:cxn modelId="{FE18BE1A-10ED-714D-BD27-65EB54BDDF06}" type="presParOf" srcId="{333B80BF-BB20-D04D-ACAE-822736E0EC9C}" destId="{09B3DC41-3D1B-5F45-9D9E-B573F0E0449E}" srcOrd="0" destOrd="0" presId="urn:microsoft.com/office/officeart/2005/8/layout/orgChart1"/>
    <dgm:cxn modelId="{D8B1F3D7-6DBB-8F48-AECE-4A6A6927455C}" type="presParOf" srcId="{09B3DC41-3D1B-5F45-9D9E-B573F0E0449E}" destId="{A09CBDA6-657E-F94B-B089-64C943FC0D91}" srcOrd="0" destOrd="0" presId="urn:microsoft.com/office/officeart/2005/8/layout/orgChart1"/>
    <dgm:cxn modelId="{3ABD9C03-0CD6-4A4E-9E09-3EEBF30032E2}" type="presParOf" srcId="{09B3DC41-3D1B-5F45-9D9E-B573F0E0449E}" destId="{CAD6F3F1-1866-2942-8E05-11897FE79FBC}" srcOrd="1" destOrd="0" presId="urn:microsoft.com/office/officeart/2005/8/layout/orgChart1"/>
    <dgm:cxn modelId="{0DEFB35C-63D8-F34E-A6D2-6FCF53606FDC}" type="presParOf" srcId="{333B80BF-BB20-D04D-ACAE-822736E0EC9C}" destId="{0F775A60-DF10-0548-94B0-A03D64381B0F}" srcOrd="1" destOrd="0" presId="urn:microsoft.com/office/officeart/2005/8/layout/orgChart1"/>
    <dgm:cxn modelId="{168519A0-2D89-BF43-A467-E7BD438697E6}" type="presParOf" srcId="{333B80BF-BB20-D04D-ACAE-822736E0EC9C}" destId="{D671B311-28F6-964C-803A-01B17E42E822}" srcOrd="2" destOrd="0" presId="urn:microsoft.com/office/officeart/2005/8/layout/orgChart1"/>
    <dgm:cxn modelId="{AD404911-DCEF-4443-A18E-375926E938C3}" type="presParOf" srcId="{59E70F36-0C91-E745-AC7D-A4D339A24A1C}" destId="{B3285F4D-F82B-8842-A54A-513F18027A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462810" cy="5278843"/>
        <a:chOff x="0" y="0"/>
        <a:chExt cx="8462810" cy="5278843"/>
      </a:xfrm>
    </dsp:grpSpPr>
    <dsp:sp modelId="{FCB19505-A648-4E85-A777-E4C78CABD37D}">
      <dsp:nvSpPr>
        <dsp:cNvPr id="3" name="Rounded Rectangle 2"/>
        <dsp:cNvSpPr/>
      </dsp:nvSpPr>
      <dsp:spPr bwMode="white">
        <a:xfrm>
          <a:off x="0" y="-84412"/>
          <a:ext cx="8462810" cy="1111335"/>
        </a:xfrm>
        <a:prstGeom prst="roundRect">
          <a:avLst>
            <a:gd name="adj" fmla="val 10000"/>
          </a:avLst>
        </a:prstGeom>
        <a:solidFill>
          <a:srgbClr val="A7BED3"/>
        </a:solidFill>
      </dsp:spPr>
      <dsp:style>
        <a:lnRef idx="0">
          <a:schemeClr val="accent2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0" y="-84412"/>
        <a:ext cx="8462810" cy="1111335"/>
      </dsp:txXfrm>
    </dsp:sp>
    <dsp:sp modelId="{17356898-A73E-4B8D-9BDA-1FBBA248787D}">
      <dsp:nvSpPr>
        <dsp:cNvPr id="4" name="Rectangles 3"/>
        <dsp:cNvSpPr/>
      </dsp:nvSpPr>
      <dsp:spPr bwMode="white">
        <a:xfrm>
          <a:off x="336179" y="165638"/>
          <a:ext cx="611234" cy="61123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36179" y="165638"/>
        <a:ext cx="611234" cy="611234"/>
      </dsp:txXfrm>
    </dsp:sp>
    <dsp:sp modelId="{F4DD09E5-8FD2-4125-B181-76C0396C5C5B}">
      <dsp:nvSpPr>
        <dsp:cNvPr id="5" name="Rectangles 4"/>
        <dsp:cNvSpPr/>
      </dsp:nvSpPr>
      <dsp:spPr bwMode="white">
        <a:xfrm>
          <a:off x="1283592" y="-84412"/>
          <a:ext cx="7179218" cy="12801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5483" tIns="135483" rIns="135483" bIns="135483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200" dirty="0">
              <a:solidFill>
                <a:schemeClr val="tx1"/>
              </a:solidFill>
            </a:rPr>
            <a:t>For every development activity, there is a </a:t>
          </a:r>
          <a:r>
            <a:rPr lang="en-GB" sz="2200" dirty="0">
              <a:solidFill>
                <a:srgbClr val="C00000"/>
              </a:solidFill>
            </a:rPr>
            <a:t>corresponding test activity</a:t>
          </a:r>
          <a:r>
            <a:rPr lang="en-GB" sz="2200" dirty="0">
              <a:solidFill>
                <a:schemeClr val="tx1"/>
              </a:solidFill>
            </a:rPr>
            <a:t>.</a:t>
          </a:r>
          <a:endParaRPr lang="en-US" sz="2200" dirty="0">
            <a:solidFill>
              <a:schemeClr val="tx1"/>
            </a:solidFill>
          </a:endParaRPr>
        </a:p>
      </dsp:txBody>
      <dsp:txXfrm>
        <a:off x="1283592" y="-84412"/>
        <a:ext cx="7179218" cy="1280160"/>
      </dsp:txXfrm>
    </dsp:sp>
    <dsp:sp modelId="{32E6C5B1-6F52-49F9-9AD9-977FC6449A2F}">
      <dsp:nvSpPr>
        <dsp:cNvPr id="6" name="Rounded Rectangle 5"/>
        <dsp:cNvSpPr/>
      </dsp:nvSpPr>
      <dsp:spPr bwMode="white">
        <a:xfrm>
          <a:off x="0" y="1070887"/>
          <a:ext cx="8462810" cy="1111335"/>
        </a:xfrm>
        <a:prstGeom prst="roundRect">
          <a:avLst>
            <a:gd name="adj" fmla="val 10000"/>
          </a:avLst>
        </a:prstGeom>
        <a:solidFill>
          <a:srgbClr val="A7BED3"/>
        </a:solidFill>
      </dsp:spPr>
      <dsp:style>
        <a:lnRef idx="0">
          <a:schemeClr val="accent2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0" y="1070887"/>
        <a:ext cx="8462810" cy="1111335"/>
      </dsp:txXfrm>
    </dsp:sp>
    <dsp:sp modelId="{70F5D4CC-4489-47F6-AD97-B0DCF59475DB}">
      <dsp:nvSpPr>
        <dsp:cNvPr id="7" name="Rectangles 6"/>
        <dsp:cNvSpPr/>
      </dsp:nvSpPr>
      <dsp:spPr bwMode="white">
        <a:xfrm>
          <a:off x="336179" y="1306053"/>
          <a:ext cx="611234" cy="61123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36179" y="1306053"/>
        <a:ext cx="611234" cy="611234"/>
      </dsp:txXfrm>
    </dsp:sp>
    <dsp:sp modelId="{E1685BA5-686A-4BED-A76E-C0375E5FF273}">
      <dsp:nvSpPr>
        <dsp:cNvPr id="8" name="Rectangles 7"/>
        <dsp:cNvSpPr/>
      </dsp:nvSpPr>
      <dsp:spPr bwMode="white">
        <a:xfrm>
          <a:off x="1283592" y="1042362"/>
          <a:ext cx="7179218" cy="12801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5483" tIns="135483" rIns="135483" bIns="135483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200" dirty="0">
              <a:solidFill>
                <a:schemeClr val="tx1"/>
              </a:solidFill>
            </a:rPr>
            <a:t>Each </a:t>
          </a:r>
          <a:r>
            <a:rPr lang="en-GB" sz="2200" dirty="0">
              <a:solidFill>
                <a:srgbClr val="C00000"/>
              </a:solidFill>
            </a:rPr>
            <a:t>test level </a:t>
          </a:r>
          <a:r>
            <a:rPr lang="en-GB" sz="2200" dirty="0">
              <a:solidFill>
                <a:schemeClr val="tx1"/>
              </a:solidFill>
            </a:rPr>
            <a:t>has test </a:t>
          </a:r>
          <a:r>
            <a:rPr lang="en-GB" sz="2200" dirty="0">
              <a:solidFill>
                <a:srgbClr val="C00000"/>
              </a:solidFill>
            </a:rPr>
            <a:t>objectives specific </a:t>
          </a:r>
          <a:r>
            <a:rPr lang="en-GB" sz="2200" dirty="0">
              <a:solidFill>
                <a:schemeClr val="tx1"/>
              </a:solidFill>
            </a:rPr>
            <a:t>to that level.</a:t>
          </a:r>
          <a:endParaRPr lang="en-US" sz="2200" dirty="0">
            <a:solidFill>
              <a:schemeClr val="tx1"/>
            </a:solidFill>
          </a:endParaRPr>
        </a:p>
      </dsp:txBody>
      <dsp:txXfrm>
        <a:off x="1283592" y="1042362"/>
        <a:ext cx="7179218" cy="1280160"/>
      </dsp:txXfrm>
    </dsp:sp>
    <dsp:sp modelId="{9E3BA967-6952-43DE-B1F9-C864B6ABEE59}">
      <dsp:nvSpPr>
        <dsp:cNvPr id="9" name="Rounded Rectangle 8"/>
        <dsp:cNvSpPr/>
      </dsp:nvSpPr>
      <dsp:spPr bwMode="white">
        <a:xfrm>
          <a:off x="0" y="2300305"/>
          <a:ext cx="8462810" cy="1111335"/>
        </a:xfrm>
        <a:prstGeom prst="roundRect">
          <a:avLst>
            <a:gd name="adj" fmla="val 10000"/>
          </a:avLst>
        </a:prstGeom>
        <a:solidFill>
          <a:srgbClr val="A7BED3"/>
        </a:solidFill>
      </dsp:spPr>
      <dsp:style>
        <a:lnRef idx="0">
          <a:schemeClr val="accent2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0" y="2300305"/>
        <a:ext cx="8462810" cy="1111335"/>
      </dsp:txXfrm>
    </dsp:sp>
    <dsp:sp modelId="{E46323F3-7C4E-4AE0-8EF1-8862CB876F48}">
      <dsp:nvSpPr>
        <dsp:cNvPr id="10" name="Rectangles 9"/>
        <dsp:cNvSpPr/>
      </dsp:nvSpPr>
      <dsp:spPr bwMode="white">
        <a:xfrm>
          <a:off x="336179" y="2504743"/>
          <a:ext cx="611234" cy="61123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36179" y="2504743"/>
        <a:ext cx="611234" cy="611234"/>
      </dsp:txXfrm>
    </dsp:sp>
    <dsp:sp modelId="{9EC6EF24-6767-403D-813F-FE1D59FECD6F}">
      <dsp:nvSpPr>
        <dsp:cNvPr id="11" name="Rectangles 10"/>
        <dsp:cNvSpPr/>
      </dsp:nvSpPr>
      <dsp:spPr bwMode="white">
        <a:xfrm>
          <a:off x="1283592" y="2222789"/>
          <a:ext cx="7179218" cy="12801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5483" tIns="135483" rIns="135483" bIns="135483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200" dirty="0">
              <a:solidFill>
                <a:schemeClr val="tx1"/>
              </a:solidFill>
            </a:rPr>
            <a:t>The </a:t>
          </a:r>
          <a:r>
            <a:rPr lang="en-GB" sz="2200" dirty="0">
              <a:solidFill>
                <a:srgbClr val="C00000"/>
              </a:solidFill>
            </a:rPr>
            <a:t>analysis</a:t>
          </a:r>
          <a:r>
            <a:rPr lang="en-GB" sz="2200" dirty="0">
              <a:solidFill>
                <a:schemeClr val="tx1"/>
              </a:solidFill>
            </a:rPr>
            <a:t> &amp; </a:t>
          </a:r>
          <a:r>
            <a:rPr lang="en-GB" sz="2200" dirty="0">
              <a:solidFill>
                <a:srgbClr val="C00000"/>
              </a:solidFill>
            </a:rPr>
            <a:t>design</a:t>
          </a:r>
          <a:r>
            <a:rPr lang="en-GB" sz="2200" dirty="0">
              <a:solidFill>
                <a:schemeClr val="tx1"/>
              </a:solidFill>
            </a:rPr>
            <a:t> of tests for a given test level should begin during the corresponding software development activity.</a:t>
          </a:r>
          <a:endParaRPr lang="en-US" sz="2200" dirty="0">
            <a:solidFill>
              <a:schemeClr val="tx1"/>
            </a:solidFill>
          </a:endParaRPr>
        </a:p>
      </dsp:txBody>
      <dsp:txXfrm>
        <a:off x="1283592" y="2222789"/>
        <a:ext cx="7179218" cy="1280160"/>
      </dsp:txXfrm>
    </dsp:sp>
    <dsp:sp modelId="{6DCB96D5-3E05-46F7-943E-FE561F07463D}">
      <dsp:nvSpPr>
        <dsp:cNvPr id="12" name="Rounded Rectangle 11"/>
        <dsp:cNvSpPr/>
      </dsp:nvSpPr>
      <dsp:spPr bwMode="white">
        <a:xfrm>
          <a:off x="0" y="3481229"/>
          <a:ext cx="8462810" cy="1111335"/>
        </a:xfrm>
        <a:prstGeom prst="roundRect">
          <a:avLst>
            <a:gd name="adj" fmla="val 10000"/>
          </a:avLst>
        </a:prstGeom>
        <a:solidFill>
          <a:srgbClr val="A7BED3"/>
        </a:solidFill>
      </dsp:spPr>
      <dsp:style>
        <a:lnRef idx="0">
          <a:schemeClr val="accent2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0" y="3481229"/>
        <a:ext cx="8462810" cy="1111335"/>
      </dsp:txXfrm>
    </dsp:sp>
    <dsp:sp modelId="{CA800E6C-CDD1-4877-B370-7C738D34A508}">
      <dsp:nvSpPr>
        <dsp:cNvPr id="13" name="Rectangles 12"/>
        <dsp:cNvSpPr/>
      </dsp:nvSpPr>
      <dsp:spPr bwMode="white">
        <a:xfrm>
          <a:off x="336179" y="3726599"/>
          <a:ext cx="611234" cy="611234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36179" y="3726599"/>
        <a:ext cx="611234" cy="611234"/>
      </dsp:txXfrm>
    </dsp:sp>
    <dsp:sp modelId="{975A12DE-BD32-400F-A55E-D22947AA292F}">
      <dsp:nvSpPr>
        <dsp:cNvPr id="14" name="Rectangles 13"/>
        <dsp:cNvSpPr/>
      </dsp:nvSpPr>
      <dsp:spPr bwMode="white">
        <a:xfrm>
          <a:off x="1283592" y="3430585"/>
          <a:ext cx="7179218" cy="12801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5483" tIns="135483" rIns="135483" bIns="135483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200" dirty="0">
              <a:solidFill>
                <a:schemeClr val="tx1"/>
              </a:solidFill>
            </a:rPr>
            <a:t>Tester participate in discussion to help define &amp; </a:t>
          </a:r>
          <a:r>
            <a:rPr lang="en-SG" sz="2200" dirty="0">
              <a:solidFill>
                <a:schemeClr val="tx1"/>
              </a:solidFill>
            </a:rPr>
            <a:t>and refine requirements and design and are involved in reviewing work products. </a:t>
          </a:r>
          <a:endParaRPr lang="en-US" sz="2200" dirty="0">
            <a:solidFill>
              <a:schemeClr val="tx1"/>
            </a:solidFill>
          </a:endParaRPr>
        </a:p>
      </dsp:txBody>
      <dsp:txXfrm>
        <a:off x="1283592" y="3430585"/>
        <a:ext cx="7179218" cy="128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991600" cy="4597277"/>
        <a:chOff x="0" y="0"/>
        <a:chExt cx="8991600" cy="4597277"/>
      </a:xfrm>
    </dsp:grpSpPr>
    <dsp:sp modelId="{9CAFA221-1E3B-A847-BFF6-B9AC17EE55AF}">
      <dsp:nvSpPr>
        <dsp:cNvPr id="5" name="Freeform 4"/>
        <dsp:cNvSpPr/>
      </dsp:nvSpPr>
      <dsp:spPr bwMode="white">
        <a:xfrm>
          <a:off x="971015" y="2094725"/>
          <a:ext cx="3524785" cy="407826"/>
        </a:xfrm>
        <a:custGeom>
          <a:avLst/>
          <a:gdLst/>
          <a:ahLst/>
          <a:cxnLst/>
          <a:pathLst>
            <a:path w="5551" h="642">
              <a:moveTo>
                <a:pt x="5551" y="0"/>
              </a:moveTo>
              <a:lnTo>
                <a:pt x="5551" y="321"/>
              </a:lnTo>
              <a:lnTo>
                <a:pt x="0" y="321"/>
              </a:lnTo>
              <a:lnTo>
                <a:pt x="0" y="64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71015" y="2094725"/>
        <a:ext cx="3524785" cy="407826"/>
      </dsp:txXfrm>
    </dsp:sp>
    <dsp:sp modelId="{ED507595-B554-BC4C-A9F7-52E19C070D1E}">
      <dsp:nvSpPr>
        <dsp:cNvPr id="8" name="Freeform 7"/>
        <dsp:cNvSpPr/>
      </dsp:nvSpPr>
      <dsp:spPr bwMode="white">
        <a:xfrm>
          <a:off x="3320872" y="2094725"/>
          <a:ext cx="1174928" cy="407826"/>
        </a:xfrm>
        <a:custGeom>
          <a:avLst/>
          <a:gdLst/>
          <a:ahLst/>
          <a:cxnLst/>
          <a:pathLst>
            <a:path w="1850" h="642">
              <a:moveTo>
                <a:pt x="1850" y="0"/>
              </a:moveTo>
              <a:lnTo>
                <a:pt x="1850" y="321"/>
              </a:lnTo>
              <a:lnTo>
                <a:pt x="0" y="321"/>
              </a:lnTo>
              <a:lnTo>
                <a:pt x="0" y="64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320872" y="2094725"/>
        <a:ext cx="1174928" cy="407826"/>
      </dsp:txXfrm>
    </dsp:sp>
    <dsp:sp modelId="{6B3CC9B3-24B5-5C46-91E6-F21192466CD1}">
      <dsp:nvSpPr>
        <dsp:cNvPr id="11" name="Freeform 10"/>
        <dsp:cNvSpPr/>
      </dsp:nvSpPr>
      <dsp:spPr bwMode="white">
        <a:xfrm>
          <a:off x="4495800" y="2094725"/>
          <a:ext cx="1174928" cy="407826"/>
        </a:xfrm>
        <a:custGeom>
          <a:avLst/>
          <a:gdLst/>
          <a:ahLst/>
          <a:cxnLst/>
          <a:pathLst>
            <a:path w="1850" h="642">
              <a:moveTo>
                <a:pt x="0" y="0"/>
              </a:moveTo>
              <a:lnTo>
                <a:pt x="0" y="321"/>
              </a:lnTo>
              <a:lnTo>
                <a:pt x="1850" y="321"/>
              </a:lnTo>
              <a:lnTo>
                <a:pt x="1850" y="64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95800" y="2094725"/>
        <a:ext cx="1174928" cy="407826"/>
      </dsp:txXfrm>
    </dsp:sp>
    <dsp:sp modelId="{57BDBD1E-4BC2-9848-B824-5B266AD8DABB}">
      <dsp:nvSpPr>
        <dsp:cNvPr id="14" name="Freeform 13"/>
        <dsp:cNvSpPr/>
      </dsp:nvSpPr>
      <dsp:spPr bwMode="white">
        <a:xfrm>
          <a:off x="4495800" y="2094725"/>
          <a:ext cx="3524785" cy="407826"/>
        </a:xfrm>
        <a:custGeom>
          <a:avLst/>
          <a:gdLst/>
          <a:ahLst/>
          <a:cxnLst/>
          <a:pathLst>
            <a:path w="5551" h="642">
              <a:moveTo>
                <a:pt x="0" y="0"/>
              </a:moveTo>
              <a:lnTo>
                <a:pt x="0" y="321"/>
              </a:lnTo>
              <a:lnTo>
                <a:pt x="5551" y="321"/>
              </a:lnTo>
              <a:lnTo>
                <a:pt x="5551" y="64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95800" y="2094725"/>
        <a:ext cx="3524785" cy="407826"/>
      </dsp:txXfrm>
    </dsp:sp>
    <dsp:sp modelId="{437D8651-999C-B24B-BDD6-8DE698C1B785}">
      <dsp:nvSpPr>
        <dsp:cNvPr id="3" name="Rectangles 2"/>
        <dsp:cNvSpPr/>
      </dsp:nvSpPr>
      <dsp:spPr bwMode="white">
        <a:xfrm>
          <a:off x="3524785" y="1123710"/>
          <a:ext cx="1942030" cy="97101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tx2"/>
              </a:solidFill>
            </a:rPr>
            <a:t>Test types</a:t>
          </a:r>
        </a:p>
      </dsp:txBody>
      <dsp:txXfrm>
        <a:off x="3524785" y="1123710"/>
        <a:ext cx="1942030" cy="971015"/>
      </dsp:txXfrm>
    </dsp:sp>
    <dsp:sp modelId="{B2B90AA2-E6DD-E94B-BFDA-78D5124E3CA0}">
      <dsp:nvSpPr>
        <dsp:cNvPr id="6" name="Rectangles 5"/>
        <dsp:cNvSpPr/>
      </dsp:nvSpPr>
      <dsp:spPr bwMode="white">
        <a:xfrm>
          <a:off x="0" y="2502552"/>
          <a:ext cx="1942030" cy="97101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Functional testing</a:t>
          </a:r>
        </a:p>
      </dsp:txBody>
      <dsp:txXfrm>
        <a:off x="0" y="2502552"/>
        <a:ext cx="1942030" cy="971015"/>
      </dsp:txXfrm>
    </dsp:sp>
    <dsp:sp modelId="{09816FEC-B909-9041-B43F-E1F6431C7EFD}">
      <dsp:nvSpPr>
        <dsp:cNvPr id="9" name="Rectangles 8"/>
        <dsp:cNvSpPr/>
      </dsp:nvSpPr>
      <dsp:spPr bwMode="white">
        <a:xfrm>
          <a:off x="2349857" y="2502552"/>
          <a:ext cx="1942030" cy="97101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Non-functional testing</a:t>
          </a:r>
        </a:p>
      </dsp:txBody>
      <dsp:txXfrm>
        <a:off x="2349857" y="2502552"/>
        <a:ext cx="1942030" cy="971015"/>
      </dsp:txXfrm>
    </dsp:sp>
    <dsp:sp modelId="{99DF80FA-3FA0-EB42-9076-43FF6CB6B4E0}">
      <dsp:nvSpPr>
        <dsp:cNvPr id="12" name="Rectangles 11"/>
        <dsp:cNvSpPr/>
      </dsp:nvSpPr>
      <dsp:spPr bwMode="white">
        <a:xfrm>
          <a:off x="4699713" y="2502552"/>
          <a:ext cx="1942030" cy="97101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White-box testing</a:t>
          </a:r>
        </a:p>
      </dsp:txBody>
      <dsp:txXfrm>
        <a:off x="4699713" y="2502552"/>
        <a:ext cx="1942030" cy="971015"/>
      </dsp:txXfrm>
    </dsp:sp>
    <dsp:sp modelId="{A09CBDA6-657E-F94B-B089-64C943FC0D91}">
      <dsp:nvSpPr>
        <dsp:cNvPr id="15" name="Rectangles 14"/>
        <dsp:cNvSpPr/>
      </dsp:nvSpPr>
      <dsp:spPr bwMode="white">
        <a:xfrm>
          <a:off x="7049570" y="2502552"/>
          <a:ext cx="1942030" cy="97101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Change-related testing</a:t>
          </a:r>
        </a:p>
      </dsp:txBody>
      <dsp:txXfrm>
        <a:off x="7049570" y="2502552"/>
        <a:ext cx="1942030" cy="971015"/>
      </dsp:txXfrm>
    </dsp:sp>
    <dsp:sp modelId="{C1FEBDCD-B20C-6546-BAC1-283E38E16051}">
      <dsp:nvSpPr>
        <dsp:cNvPr id="4" name="Rectangles 3" hidden="1"/>
        <dsp:cNvSpPr/>
      </dsp:nvSpPr>
      <dsp:spPr>
        <a:xfrm>
          <a:off x="3524785" y="1123710"/>
          <a:ext cx="388406" cy="971015"/>
        </a:xfrm>
        <a:prstGeom prst="rect">
          <a:avLst/>
        </a:prstGeom>
      </dsp:spPr>
      <dsp:txXfrm>
        <a:off x="3524785" y="1123710"/>
        <a:ext cx="388406" cy="971015"/>
      </dsp:txXfrm>
    </dsp:sp>
    <dsp:sp modelId="{BC2FA237-2585-7F44-A33D-CB76DE679EB8}">
      <dsp:nvSpPr>
        <dsp:cNvPr id="7" name="Rectangles 6" hidden="1"/>
        <dsp:cNvSpPr/>
      </dsp:nvSpPr>
      <dsp:spPr>
        <a:xfrm>
          <a:off x="0" y="2502552"/>
          <a:ext cx="388406" cy="971015"/>
        </a:xfrm>
        <a:prstGeom prst="rect">
          <a:avLst/>
        </a:prstGeom>
      </dsp:spPr>
      <dsp:txXfrm>
        <a:off x="0" y="2502552"/>
        <a:ext cx="388406" cy="971015"/>
      </dsp:txXfrm>
    </dsp:sp>
    <dsp:sp modelId="{68E5F3EC-7FB8-BD46-942C-5B0A956D44A2}">
      <dsp:nvSpPr>
        <dsp:cNvPr id="10" name="Rectangles 9" hidden="1"/>
        <dsp:cNvSpPr/>
      </dsp:nvSpPr>
      <dsp:spPr>
        <a:xfrm>
          <a:off x="2349857" y="2502552"/>
          <a:ext cx="388406" cy="971015"/>
        </a:xfrm>
        <a:prstGeom prst="rect">
          <a:avLst/>
        </a:prstGeom>
      </dsp:spPr>
      <dsp:txXfrm>
        <a:off x="2349857" y="2502552"/>
        <a:ext cx="388406" cy="971015"/>
      </dsp:txXfrm>
    </dsp:sp>
    <dsp:sp modelId="{E4B1E74A-195C-A040-804C-35F0B5E35098}">
      <dsp:nvSpPr>
        <dsp:cNvPr id="13" name="Rectangles 12" hidden="1"/>
        <dsp:cNvSpPr/>
      </dsp:nvSpPr>
      <dsp:spPr>
        <a:xfrm>
          <a:off x="4699713" y="2502552"/>
          <a:ext cx="388406" cy="971015"/>
        </a:xfrm>
        <a:prstGeom prst="rect">
          <a:avLst/>
        </a:prstGeom>
      </dsp:spPr>
      <dsp:txXfrm>
        <a:off x="4699713" y="2502552"/>
        <a:ext cx="388406" cy="971015"/>
      </dsp:txXfrm>
    </dsp:sp>
    <dsp:sp modelId="{CAD6F3F1-1866-2942-8E05-11897FE79FBC}">
      <dsp:nvSpPr>
        <dsp:cNvPr id="16" name="Rectangles 15" hidden="1"/>
        <dsp:cNvSpPr/>
      </dsp:nvSpPr>
      <dsp:spPr>
        <a:xfrm>
          <a:off x="7049570" y="2502552"/>
          <a:ext cx="388406" cy="971015"/>
        </a:xfrm>
        <a:prstGeom prst="rect">
          <a:avLst/>
        </a:prstGeom>
      </dsp:spPr>
      <dsp:txXfrm>
        <a:off x="7049570" y="2502552"/>
        <a:ext cx="388406" cy="971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827713" y="238125"/>
            <a:ext cx="546100" cy="273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88000"/>
              </a:lnSpc>
              <a:defRPr/>
            </a:pPr>
            <a:r>
              <a:rPr lang="en-GB" altLang="en-US" sz="1700" b="1">
                <a:latin typeface="Times New Roman" panose="02020603050405020304" pitchFamily="18" charset="0"/>
              </a:rPr>
              <a:t>2-</a:t>
            </a:r>
            <a:fld id="{EFC1BB95-92C7-B54B-8716-8C69043C766D}" type="slidenum">
              <a:rPr lang="en-GB" altLang="en-US" sz="1700" b="1" smtClean="0">
                <a:latin typeface="Times New Roman" panose="02020603050405020304" pitchFamily="18" charset="0"/>
              </a:rPr>
            </a:fld>
            <a:endParaRPr lang="en-GB" altLang="en-US" sz="1700" b="1">
              <a:latin typeface="Times New Roman" panose="02020603050405020304" pitchFamily="18" charset="0"/>
            </a:endParaRPr>
          </a:p>
        </p:txBody>
      </p:sp>
      <p:sp>
        <p:nvSpPr>
          <p:cNvPr id="14339" name="Line 7"/>
          <p:cNvSpPr>
            <a:spLocks noChangeShapeType="1"/>
          </p:cNvSpPr>
          <p:nvPr/>
        </p:nvSpPr>
        <p:spPr bwMode="auto">
          <a:xfrm>
            <a:off x="750888" y="4927600"/>
            <a:ext cx="516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041900" y="9426575"/>
            <a:ext cx="1325563" cy="1857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480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55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7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9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81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3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900">
                <a:latin typeface="Arial" panose="020B0604020202020204" pitchFamily="34" charset="0"/>
              </a:rPr>
              <a:t>© </a:t>
            </a:r>
            <a:r>
              <a:rPr lang="en-GB" altLang="en-US" sz="900"/>
              <a:t>Grove Consultants, 2000</a:t>
            </a:r>
            <a:endParaRPr lang="en-GB" altLang="en-US" sz="900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44500" y="9437688"/>
            <a:ext cx="769938" cy="174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480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55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7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9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81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3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defRPr/>
            </a:pPr>
            <a:r>
              <a:rPr lang="en-GB" altLang="en-US" sz="800"/>
              <a:t>STF000124V1.3</a:t>
            </a:r>
            <a:endParaRPr lang="en-GB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88925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9525"/>
            <a:ext cx="288925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88925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>
            <a:lvl1pPr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950"/>
            <a:ext cx="288925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>
            <a:lvl1pPr algn="r"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722FCD1-E368-9648-B1A1-6832031B8AE4}" type="slidenum">
              <a:rPr lang="en-GB" altLang="en-US"/>
            </a:fld>
            <a:endParaRPr lang="en-GB" alt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7725" y="838200"/>
            <a:ext cx="4984750" cy="3451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27063" y="4494213"/>
            <a:ext cx="711200" cy="266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820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8150" defTabSz="87820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78205" defTabSz="87820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16355" defTabSz="87820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55775" defTabSz="87820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12975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70175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27375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4575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GB" altLang="en-US" sz="1700" b="1">
                <a:latin typeface="Arial" panose="020B0604020202020204" pitchFamily="34" charset="0"/>
              </a:rPr>
              <a:t>Notes</a:t>
            </a:r>
            <a:endParaRPr lang="en-GB" altLang="en-US" sz="1700" b="1">
              <a:latin typeface="Arial" panose="020B060402020202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080125" y="182563"/>
            <a:ext cx="368300" cy="2841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2000"/>
              </a:lnSpc>
              <a:defRPr/>
            </a:pPr>
            <a:fld id="{B4E71B49-4FFA-2E4B-82E0-84CCDB47A7DA}" type="slidenum">
              <a:rPr lang="en-GB" altLang="en-US" sz="1700" b="1" smtClean="0">
                <a:latin typeface="Times New Roman" panose="02020603050405020304" pitchFamily="18" charset="0"/>
              </a:rPr>
            </a:fld>
            <a:endParaRPr lang="en-GB" altLang="en-US" sz="1700" b="1">
              <a:latin typeface="Times New Roman" panose="02020603050405020304" pitchFamily="18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5041900" y="9426575"/>
            <a:ext cx="1354138" cy="177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480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55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7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9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81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3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900">
                <a:latin typeface="Arial" panose="020B0604020202020204" pitchFamily="34" charset="0"/>
              </a:rPr>
              <a:t>© </a:t>
            </a:r>
            <a:r>
              <a:rPr lang="en-GB" altLang="en-US" sz="900"/>
              <a:t>Grove Consultants, 1997</a:t>
            </a:r>
            <a:endParaRPr lang="en-GB" alt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6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CEF47F-A321-AC40-ABEB-5A13FA55E233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1D3CA4-3CF2-614E-9CE9-F89924E1EA05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Ugh. This one…well….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pPr algn="l"/>
            <a:endParaRPr lang="en-SG" b="0" i="0" u="none" dirty="0">
              <a:solidFill>
                <a:srgbClr val="401B9C"/>
              </a:solidFill>
              <a:effectLst/>
              <a:latin typeface="udemy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Both incremental &amp; iterative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2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185622-A64E-9E46-ABBD-A1CF7456FCF2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0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813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B0A6F9-3711-6D48-9370-0EE741EFA17F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8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7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0D9C4-604C-4048-AE7B-8631B49AA2C8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6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7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E0424D-4E9B-4745-81BD-1049E234BB73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4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5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3FBF75-4FD8-5A45-845A-2B7FC4FDF289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8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1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8D9486-1021-A34F-9151-CCBFA076C355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6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7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3007EB-6A8F-F444-99ED-99E683953D96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4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5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312CE1-B83A-7845-876D-06E790F5762C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0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21458C-456F-D844-9B9C-1F68762906AD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F0E21-12A6-254D-8C8D-9DDFD0702E9A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326857-21BC-4D4D-AF07-9BF8FD461B96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82947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D08052-2D48-1046-9599-B1F8FC240676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84995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2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3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51B4A4-A075-1540-BCA9-AA13A87B9003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ACF573-4BB3-3845-BABC-2F7BA858C949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89091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24CFDA-5171-0246-8FCA-FEB663360E44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91139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6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7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B18E7B-57B6-4449-AB8F-164BA5FBA0AD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1BF0F2-5F45-9F41-A187-3FBB142ADDEE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9523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95235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00BB8E-C93A-B94A-9706-9E856CA05064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972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97283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1A1818-8E2C-8F47-8913-B1B74A6AF929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003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00355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2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3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2236FE-1260-784B-9D46-0A8FF808320E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243FFB-4E98-0B4F-B5F1-38CECFB2B16B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04451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8C151-F272-3A42-AB26-5E52CF1EA3DF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06499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0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AF94-A15D-6843-BDDB-BC7507E9D168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8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1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0B8802-778D-244C-80EB-F1ED6F7F3AC2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6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3667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D56969-BA3F-0648-A88D-7082D472A7BA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3D8A62-9785-394A-BF1A-53DD0D8F75C5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029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B67E5D-9547-E842-8710-26D6F2C5F515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38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233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8577F1-C836-E744-A2B3-473D14370F8C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4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1555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7D8DDF-B72A-0F40-95D3-DD5019CD76A7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0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AF94-A15D-6843-BDDB-BC7507E9D168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8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1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0B8802-778D-244C-80EB-F1ED6F7F3AC2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6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3667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D56969-BA3F-0648-A88D-7082D472A7BA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B23058-CCC5-A042-9624-C8CED6055E05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827088"/>
            <a:ext cx="4741863" cy="3282950"/>
          </a:xfrm>
          <a:ln cap="flat"/>
        </p:spPr>
      </p:sp>
      <p:sp>
        <p:nvSpPr>
          <p:cNvPr id="117763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602F3-DE6F-2D4D-B19D-CB839742F4A5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827088"/>
            <a:ext cx="4741863" cy="3282950"/>
          </a:xfrm>
          <a:ln cap="flat"/>
        </p:spPr>
      </p:sp>
      <p:sp>
        <p:nvSpPr>
          <p:cNvPr id="119811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8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185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48E5AF-64F5-2243-9784-2BC8E5DAEB3C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4BD0C3-C434-0C43-9B52-730E61727133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2390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23907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CE858A-E6F5-434A-A977-F4A15449A76E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25954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25955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D7979D-D8DB-8B48-912A-9894FEF48B34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280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28003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AC2A3E-DDD3-E34D-8F43-F6AB80A00CD3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30051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02D386-2245-CE47-A0D5-64E18F55B396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32099" name="Notes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49F57-3B64-6F4D-8EED-D34F9D530824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746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9747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8FAC04-D8E2-F140-8BA1-F63DE3DDD313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794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1795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FE7D94-D81F-AD4A-941C-963CCCD00021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42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43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C2958-9F72-F147-BFEE-AC2654CF512B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02FB62-77FF-8849-9B67-3D6D88249D1C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/>
          <p:cNvSpPr txBox="1">
            <a:spLocks noGrp="1"/>
          </p:cNvSpPr>
          <p:nvPr>
            <p:ph type="ctrTitle"/>
          </p:nvPr>
        </p:nvSpPr>
        <p:spPr>
          <a:xfrm>
            <a:off x="2126247" y="2276500"/>
            <a:ext cx="5653375" cy="23184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60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Silom" pitchFamily="2" charset="-3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8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91903" y="4926559"/>
            <a:ext cx="4722250" cy="546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0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6449;p50"/>
          <p:cNvGrpSpPr/>
          <p:nvPr/>
        </p:nvGrpSpPr>
        <p:grpSpPr>
          <a:xfrm>
            <a:off x="235965" y="571032"/>
            <a:ext cx="9394909" cy="5593975"/>
            <a:chOff x="313503" y="540001"/>
            <a:chExt cx="8516808" cy="4063556"/>
          </a:xfrm>
          <a:solidFill>
            <a:srgbClr val="9D9D9D"/>
          </a:solidFill>
        </p:grpSpPr>
        <p:sp>
          <p:nvSpPr>
            <p:cNvPr id="11" name="Google Shape;26450;p50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" name="Google Shape;26451;p50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" name="Google Shape;26452;p50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" name="Google Shape;26453;p50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" name="Google Shape;26454;p50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" name="Google Shape;26455;p50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" name="Google Shape;26456;p50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" name="Google Shape;26457;p50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" name="Google Shape;26458;p50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" name="Google Shape;26459;p50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" name="Google Shape;26460;p50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" name="Google Shape;26461;p50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" name="Google Shape;26462;p50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" name="Google Shape;26463;p50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" name="Google Shape;26464;p50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" name="Google Shape;26465;p50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" name="Google Shape;26466;p50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" name="Google Shape;26467;p50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" name="Google Shape;26468;p50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" name="Google Shape;26469;p50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" name="Google Shape;26470;p50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" name="Google Shape;26471;p50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" name="Google Shape;26472;p50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" name="Google Shape;26473;p50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" name="Google Shape;26474;p50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" name="Google Shape;26475;p50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" name="Google Shape;26476;p50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" name="Google Shape;26477;p50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" name="Google Shape;26478;p50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" name="Google Shape;26479;p50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" name="Google Shape;26480;p50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" name="Google Shape;26481;p50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" name="Google Shape;26482;p50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" name="Google Shape;26483;p50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" name="Google Shape;26484;p50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" name="Google Shape;26485;p50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" name="Google Shape;26486;p50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" name="Google Shape;26487;p50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" name="Google Shape;26488;p50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" name="Google Shape;26489;p50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" name="Google Shape;26490;p50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" name="Google Shape;26491;p50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" name="Google Shape;26492;p50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" name="Google Shape;26493;p50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" name="Google Shape;26494;p50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" name="Google Shape;26495;p50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" name="Google Shape;26496;p50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" name="Google Shape;26497;p50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" name="Google Shape;26498;p50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" name="Google Shape;26499;p50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" name="Google Shape;26500;p50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" name="Google Shape;26501;p50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" name="Google Shape;26502;p50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" name="Google Shape;26503;p50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" name="Google Shape;26504;p50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" name="Google Shape;26505;p50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" name="Google Shape;26506;p50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" name="Google Shape;26507;p50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" name="Google Shape;26508;p50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" name="Google Shape;26509;p50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" name="Google Shape;26510;p50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" name="Google Shape;26511;p50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" name="Google Shape;26512;p50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" name="Google Shape;26513;p50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" name="Google Shape;26514;p50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" name="Google Shape;26515;p50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" name="Google Shape;26516;p50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" name="Google Shape;26517;p50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" name="Google Shape;26518;p50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" name="Google Shape;26519;p50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" name="Google Shape;26520;p50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" name="Google Shape;26521;p50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" name="Google Shape;26522;p50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" name="Google Shape;26523;p50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" name="Google Shape;26524;p50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" name="Google Shape;26525;p50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" name="Google Shape;26526;p50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" name="Google Shape;26527;p50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" name="Google Shape;26528;p50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" name="Google Shape;26529;p50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" name="Google Shape;26530;p50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" name="Google Shape;26531;p50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" name="Google Shape;26532;p50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" name="Google Shape;26533;p50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" name="Google Shape;26534;p50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" name="Google Shape;26535;p50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" name="Google Shape;26536;p50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" name="Google Shape;26537;p50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" name="Google Shape;26538;p50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" name="Google Shape;26539;p50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" name="Google Shape;26540;p50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" name="Google Shape;26541;p50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" name="Google Shape;26542;p50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" name="Google Shape;26543;p50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" name="Google Shape;26544;p50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6" name="Google Shape;26545;p50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7" name="Google Shape;26546;p50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8" name="Google Shape;26547;p50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9" name="Google Shape;26548;p50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0" name="Google Shape;26549;p50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1" name="Google Shape;26550;p50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2" name="Google Shape;26551;p50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3" name="Google Shape;26552;p50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4" name="Google Shape;26553;p50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5" name="Google Shape;26554;p50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6" name="Google Shape;26555;p50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7" name="Google Shape;26556;p50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8" name="Google Shape;26557;p50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9" name="Google Shape;26558;p50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0" name="Google Shape;26559;p50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1" name="Google Shape;26560;p50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2" name="Google Shape;26561;p50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3" name="Google Shape;26562;p50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4" name="Google Shape;26563;p50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5" name="Google Shape;26564;p50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6" name="Google Shape;26565;p50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7" name="Google Shape;26566;p50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8" name="Google Shape;26567;p50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9" name="Google Shape;26568;p50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0" name="Google Shape;26569;p50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1" name="Google Shape;26570;p50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2" name="Google Shape;26571;p50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3" name="Google Shape;26572;p50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4" name="Google Shape;26573;p50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5" name="Google Shape;26574;p50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6" name="Google Shape;26575;p50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7" name="Google Shape;26576;p50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8" name="Google Shape;26577;p50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9" name="Google Shape;26578;p50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0" name="Google Shape;26579;p50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1" name="Google Shape;26580;p50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2" name="Google Shape;26581;p50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3" name="Google Shape;26582;p50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4" name="Google Shape;26583;p50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5" name="Google Shape;26584;p50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6" name="Google Shape;26585;p50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7" name="Google Shape;26586;p50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8" name="Google Shape;26587;p50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9" name="Google Shape;26588;p50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0" name="Google Shape;26589;p50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1" name="Google Shape;26590;p50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2" name="Google Shape;26591;p50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3" name="Google Shape;26592;p50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4" name="Google Shape;26593;p50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5" name="Google Shape;26594;p50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6" name="Google Shape;26595;p50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7" name="Google Shape;26596;p50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8" name="Google Shape;26597;p50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9" name="Google Shape;26598;p50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0" name="Google Shape;26599;p50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1" name="Google Shape;26600;p50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2" name="Google Shape;26601;p50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3" name="Google Shape;26602;p50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4" name="Google Shape;26603;p50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5" name="Google Shape;26604;p50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6" name="Google Shape;26605;p50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7" name="Google Shape;26606;p50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8" name="Google Shape;26607;p50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9" name="Google Shape;26608;p50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0" name="Google Shape;26609;p50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1" name="Google Shape;26610;p50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2" name="Google Shape;26611;p50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3" name="Google Shape;26612;p50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4" name="Google Shape;26613;p50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5" name="Google Shape;26614;p50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6" name="Google Shape;26615;p50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7" name="Google Shape;26616;p50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8" name="Google Shape;26617;p50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9" name="Google Shape;26618;p50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0" name="Google Shape;26619;p50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1" name="Google Shape;26620;p50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2" name="Google Shape;26621;p50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3" name="Google Shape;26622;p50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4" name="Google Shape;26623;p50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5" name="Google Shape;26624;p50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6" name="Google Shape;26625;p50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7" name="Google Shape;26626;p50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8" name="Google Shape;26627;p50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9" name="Google Shape;26628;p50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0" name="Google Shape;26629;p50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1" name="Google Shape;26630;p50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2" name="Google Shape;26631;p50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3" name="Google Shape;26632;p50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4" name="Google Shape;26633;p50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5" name="Google Shape;26634;p50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6" name="Google Shape;26635;p50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7" name="Google Shape;26636;p50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8" name="Google Shape;26637;p50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9" name="Google Shape;26638;p50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0" name="Google Shape;26639;p50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1" name="Google Shape;26640;p50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2" name="Google Shape;26641;p50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3" name="Google Shape;26642;p50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4" name="Google Shape;26643;p50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5" name="Google Shape;26644;p50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6" name="Google Shape;26645;p50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7" name="Google Shape;26646;p50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8" name="Google Shape;26647;p50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9" name="Google Shape;26648;p50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0" name="Google Shape;26649;p50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1" name="Google Shape;26650;p50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2" name="Google Shape;26651;p50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3" name="Google Shape;26652;p50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4" name="Google Shape;26653;p50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5" name="Google Shape;26654;p50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6" name="Google Shape;26655;p50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7" name="Google Shape;26656;p50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8" name="Google Shape;26657;p50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9" name="Google Shape;26658;p50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0" name="Google Shape;26659;p50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1" name="Google Shape;26660;p50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2" name="Google Shape;26661;p50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3" name="Google Shape;26662;p50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4" name="Google Shape;26663;p50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5" name="Google Shape;26664;p50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6" name="Google Shape;26665;p50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7" name="Google Shape;26666;p50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8" name="Google Shape;26667;p50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9" name="Google Shape;26668;p50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0" name="Google Shape;26669;p50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1" name="Google Shape;26670;p50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2" name="Google Shape;26671;p50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3" name="Google Shape;26672;p50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4" name="Google Shape;26673;p50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5" name="Google Shape;26674;p50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6" name="Google Shape;26675;p50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7" name="Google Shape;26676;p50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8" name="Google Shape;26677;p50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9" name="Google Shape;26678;p50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0" name="Google Shape;26679;p50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1" name="Google Shape;26680;p50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2" name="Google Shape;26681;p50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3" name="Google Shape;26682;p50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4" name="Google Shape;26683;p50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5" name="Google Shape;26684;p50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6" name="Google Shape;26685;p50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7" name="Google Shape;26686;p50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8" name="Google Shape;26687;p50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9" name="Google Shape;26688;p50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0" name="Google Shape;26689;p50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1" name="Google Shape;26690;p50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2" name="Google Shape;26691;p50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3" name="Google Shape;26692;p50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4" name="Google Shape;26693;p50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5" name="Google Shape;26694;p50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6" name="Google Shape;26695;p50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7" name="Google Shape;26696;p50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8" name="Google Shape;26697;p50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9" name="Google Shape;26698;p50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0" name="Google Shape;26699;p50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1" name="Google Shape;26700;p50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2" name="Google Shape;26701;p50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3" name="Google Shape;26702;p50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4" name="Google Shape;26703;p50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5" name="Google Shape;26704;p50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6" name="Google Shape;26705;p50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7" name="Google Shape;26706;p50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8" name="Google Shape;26707;p50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9" name="Google Shape;26708;p50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0" name="Google Shape;26709;p50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1" name="Google Shape;26710;p50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2" name="Google Shape;26711;p50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3" name="Google Shape;26712;p50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4" name="Google Shape;26713;p50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5" name="Google Shape;26714;p50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6" name="Google Shape;26715;p50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7" name="Google Shape;26716;p50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8" name="Google Shape;26717;p50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9" name="Google Shape;26718;p50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0" name="Google Shape;26719;p50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1" name="Google Shape;26720;p50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2" name="Google Shape;26721;p50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3" name="Google Shape;26722;p50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4" name="Google Shape;26723;p50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5" name="Google Shape;26724;p50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6" name="Google Shape;26725;p50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7" name="Google Shape;26726;p50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8" name="Google Shape;26727;p50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9" name="Google Shape;26728;p50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0" name="Google Shape;26729;p50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1" name="Google Shape;26730;p50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2" name="Google Shape;26731;p50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3" name="Google Shape;26732;p50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4" name="Google Shape;26733;p50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5" name="Google Shape;26734;p50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6" name="Google Shape;26735;p50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7" name="Google Shape;26736;p50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8" name="Google Shape;26737;p50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9" name="Google Shape;26738;p50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0" name="Google Shape;26739;p50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1" name="Google Shape;26740;p50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2" name="Google Shape;26741;p50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3" name="Google Shape;26742;p50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4" name="Google Shape;26743;p50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5" name="Google Shape;26744;p50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6" name="Google Shape;26745;p50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7" name="Google Shape;26746;p50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8" name="Google Shape;26747;p50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9" name="Google Shape;26748;p50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0" name="Google Shape;26749;p50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1" name="Google Shape;26750;p50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2" name="Google Shape;26751;p50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3" name="Google Shape;26752;p50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4" name="Google Shape;26753;p50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5" name="Google Shape;26754;p50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6" name="Google Shape;26755;p50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7" name="Google Shape;26756;p50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8" name="Google Shape;26757;p50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9" name="Google Shape;26758;p50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0" name="Google Shape;26759;p50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1" name="Google Shape;26760;p50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2" name="Google Shape;26761;p50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3" name="Google Shape;26762;p50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4" name="Google Shape;26763;p50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5" name="Google Shape;26764;p50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6" name="Google Shape;26765;p50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7" name="Google Shape;26766;p50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8" name="Google Shape;26767;p50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9" name="Google Shape;26768;p50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0" name="Google Shape;26769;p50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1" name="Google Shape;26770;p50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2" name="Google Shape;26771;p50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3" name="Google Shape;26772;p50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4" name="Google Shape;26773;p50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5" name="Google Shape;26774;p50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6" name="Google Shape;26775;p50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7" name="Google Shape;26776;p50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8" name="Google Shape;26777;p50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9" name="Google Shape;26778;p50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0" name="Google Shape;26779;p50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1" name="Google Shape;26780;p50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2" name="Google Shape;26781;p50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3" name="Google Shape;26782;p50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4" name="Google Shape;26783;p50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5" name="Google Shape;26784;p50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6" name="Google Shape;26785;p50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7" name="Google Shape;26786;p50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8" name="Google Shape;26787;p50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9" name="Google Shape;26788;p50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0" name="Google Shape;26789;p50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1" name="Google Shape;26790;p50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2" name="Google Shape;26791;p50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3" name="Google Shape;26792;p50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4" name="Google Shape;26793;p50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5" name="Google Shape;26794;p50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6" name="Google Shape;26795;p50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7" name="Google Shape;26796;p50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8" name="Google Shape;26797;p50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9" name="Google Shape;26798;p50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0" name="Google Shape;26799;p50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1" name="Google Shape;26800;p50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2" name="Google Shape;26801;p50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3" name="Google Shape;26802;p50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4" name="Google Shape;26803;p50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5" name="Google Shape;26804;p50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6" name="Google Shape;26805;p50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7" name="Google Shape;26806;p50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8" name="Google Shape;26807;p50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9" name="Google Shape;26808;p50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0" name="Google Shape;26809;p50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1" name="Google Shape;26810;p50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2" name="Google Shape;26811;p50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3" name="Google Shape;26812;p50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4" name="Google Shape;26813;p50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5" name="Google Shape;26814;p50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6" name="Google Shape;26815;p50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7" name="Google Shape;26816;p50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8" name="Google Shape;26817;p50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9" name="Google Shape;26818;p50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0" name="Google Shape;26819;p50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1" name="Google Shape;26820;p50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2" name="Google Shape;26821;p50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3" name="Google Shape;26822;p50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4" name="Google Shape;26823;p50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5" name="Google Shape;26824;p50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6" name="Google Shape;26825;p50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7" name="Google Shape;26826;p50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8" name="Google Shape;26827;p50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9" name="Google Shape;26828;p50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0" name="Google Shape;26829;p50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1" name="Google Shape;26830;p50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2" name="Google Shape;26831;p50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3" name="Google Shape;26832;p50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4" name="Google Shape;26833;p50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5" name="Google Shape;26834;p50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6" name="Google Shape;26835;p50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7" name="Google Shape;26836;p50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8" name="Google Shape;26837;p50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9" name="Google Shape;26838;p50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0" name="Google Shape;26839;p50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1" name="Google Shape;26840;p50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2" name="Google Shape;26841;p50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3" name="Google Shape;26842;p50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4" name="Google Shape;26843;p50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5" name="Google Shape;26844;p50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6" name="Google Shape;26845;p50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7" name="Google Shape;26846;p50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8" name="Google Shape;26847;p50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9" name="Google Shape;26848;p50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0" name="Google Shape;26849;p50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1" name="Google Shape;26850;p50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2" name="Google Shape;26851;p50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3" name="Google Shape;26852;p50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4" name="Google Shape;26853;p50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5" name="Google Shape;26854;p50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6" name="Google Shape;26855;p50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7" name="Google Shape;26856;p50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8" name="Google Shape;26857;p50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9" name="Google Shape;26858;p50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0" name="Google Shape;26859;p50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1" name="Google Shape;26860;p50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2" name="Google Shape;26861;p50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3" name="Google Shape;26862;p50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4" name="Google Shape;26863;p50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5" name="Google Shape;26864;p50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6" name="Google Shape;26865;p50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7" name="Google Shape;26866;p50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8" name="Google Shape;26867;p50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9" name="Google Shape;26868;p50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0" name="Google Shape;26869;p50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1" name="Google Shape;26870;p50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2" name="Google Shape;26871;p50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3" name="Google Shape;26872;p50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4" name="Google Shape;26873;p50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5" name="Google Shape;26874;p50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6" name="Google Shape;26875;p50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7" name="Google Shape;26876;p50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8" name="Google Shape;26877;p50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9" name="Google Shape;26878;p50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0" name="Google Shape;26879;p50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1" name="Google Shape;26880;p50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2" name="Google Shape;26881;p50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3" name="Google Shape;26882;p50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4" name="Google Shape;26883;p50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5" name="Google Shape;26884;p50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6" name="Google Shape;26885;p50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7" name="Google Shape;26886;p50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8" name="Google Shape;26887;p50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9" name="Google Shape;26888;p50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0" name="Google Shape;26889;p50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1" name="Google Shape;26890;p50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2" name="Google Shape;26891;p50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3" name="Google Shape;26892;p50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4" name="Google Shape;26893;p50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5" name="Google Shape;26894;p50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6" name="Google Shape;26895;p50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7" name="Google Shape;26896;p50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8" name="Google Shape;26897;p50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9" name="Google Shape;26898;p50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0" name="Google Shape;26899;p50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1" name="Google Shape;26900;p50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2" name="Google Shape;26901;p50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3" name="Google Shape;26902;p50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4" name="Google Shape;26903;p50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5" name="Google Shape;26904;p50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6" name="Google Shape;26905;p50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7" name="Google Shape;26906;p50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8" name="Google Shape;26907;p50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9" name="Google Shape;26908;p50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0" name="Google Shape;26909;p50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1" name="Google Shape;26910;p50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2" name="Google Shape;26911;p50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3" name="Google Shape;26912;p50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4" name="Google Shape;26913;p50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5" name="Google Shape;26914;p50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6" name="Google Shape;26915;p50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7" name="Google Shape;26916;p50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8" name="Google Shape;26917;p50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9" name="Google Shape;26918;p50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0" name="Google Shape;26919;p50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1" name="Google Shape;26920;p50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2" name="Google Shape;26921;p50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3" name="Google Shape;26922;p50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4" name="Google Shape;26923;p50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5" name="Google Shape;26924;p50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6" name="Google Shape;26925;p50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7" name="Google Shape;26926;p50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8" name="Google Shape;26927;p50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9" name="Google Shape;26928;p50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0" name="Google Shape;26929;p50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1" name="Google Shape;26930;p50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2" name="Google Shape;26931;p50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3" name="Google Shape;26932;p50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4" name="Google Shape;26933;p50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5" name="Google Shape;26934;p50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6" name="Google Shape;26935;p50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7" name="Google Shape;26936;p50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8" name="Google Shape;26937;p50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9" name="Google Shape;26938;p50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0" name="Google Shape;26939;p50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1" name="Google Shape;26940;p50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2" name="Google Shape;26941;p50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3" name="Google Shape;26942;p50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4" name="Google Shape;26943;p50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5" name="Google Shape;26944;p50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6" name="Google Shape;26945;p50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7" name="Google Shape;26946;p50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8" name="Google Shape;26947;p50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9" name="Google Shape;26948;p50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0" name="Google Shape;26949;p50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1" name="Google Shape;26950;p50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2" name="Google Shape;26951;p50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3" name="Google Shape;26952;p50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4" name="Google Shape;26953;p50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5" name="Google Shape;26954;p50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6" name="Google Shape;26955;p50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7" name="Google Shape;26956;p50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  <p:grpSp>
        <p:nvGrpSpPr>
          <p:cNvPr id="528" name="Google Shape;26961;p50"/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29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0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1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2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  <p:pic>
        <p:nvPicPr>
          <p:cNvPr id="1026" name="Picture 1025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</a:fld>
            <a:endParaRPr lang="en-GB" altLang="en-US"/>
          </a:p>
        </p:txBody>
      </p:sp>
      <p:grpSp>
        <p:nvGrpSpPr>
          <p:cNvPr id="4" name="Google Shape;24876;p45"/>
          <p:cNvGrpSpPr/>
          <p:nvPr/>
        </p:nvGrpSpPr>
        <p:grpSpPr>
          <a:xfrm>
            <a:off x="339630" y="720002"/>
            <a:ext cx="9226554" cy="5418091"/>
            <a:chOff x="313503" y="540001"/>
            <a:chExt cx="8516819" cy="4063568"/>
          </a:xfrm>
          <a:solidFill>
            <a:srgbClr val="9D9D9D"/>
          </a:solidFill>
        </p:grpSpPr>
        <p:sp>
          <p:nvSpPr>
            <p:cNvPr id="5" name="Google Shape;24877;p45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" name="Google Shape;24878;p45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" name="Google Shape;24879;p45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" name="Google Shape;24880;p45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" name="Google Shape;24881;p45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" name="Google Shape;24882;p45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" name="Google Shape;24883;p45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" name="Google Shape;24884;p45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" name="Google Shape;24885;p45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" name="Google Shape;24886;p45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" name="Google Shape;24887;p45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" name="Google Shape;24888;p45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" name="Google Shape;24889;p45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" name="Google Shape;24890;p45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" name="Google Shape;24891;p45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" name="Google Shape;24892;p45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" name="Google Shape;24893;p45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" name="Google Shape;24894;p45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" name="Google Shape;24895;p45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" name="Google Shape;24896;p45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" name="Google Shape;24897;p45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" name="Google Shape;24898;p45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" name="Google Shape;24899;p45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" name="Google Shape;24900;p45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" name="Google Shape;24901;p45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" name="Google Shape;24902;p45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" name="Google Shape;24903;p45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" name="Google Shape;24904;p45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" name="Google Shape;24905;p45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" name="Google Shape;24906;p45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" name="Google Shape;24907;p45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" name="Google Shape;24908;p45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" name="Google Shape;24909;p45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" name="Google Shape;24910;p45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" name="Google Shape;24911;p45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" name="Google Shape;24912;p45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" name="Google Shape;24913;p45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" name="Google Shape;24914;p45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" name="Google Shape;24915;p45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" name="Google Shape;24916;p45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" name="Google Shape;24917;p45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" name="Google Shape;24918;p45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" name="Google Shape;24919;p45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" name="Google Shape;24920;p45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" name="Google Shape;24921;p45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" name="Google Shape;24922;p45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" name="Google Shape;24923;p45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" name="Google Shape;24924;p45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" name="Google Shape;24925;p45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" name="Google Shape;24926;p45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" name="Google Shape;24927;p45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" name="Google Shape;24928;p45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" name="Google Shape;24929;p45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" name="Google Shape;24930;p45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" name="Google Shape;24931;p45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" name="Google Shape;24932;p45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" name="Google Shape;24933;p45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" name="Google Shape;24934;p45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" name="Google Shape;24935;p45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" name="Google Shape;24936;p45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" name="Google Shape;24937;p45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" name="Google Shape;24938;p45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" name="Google Shape;24939;p45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" name="Google Shape;24940;p45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" name="Google Shape;24941;p45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" name="Google Shape;24942;p45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" name="Google Shape;24943;p45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" name="Google Shape;24944;p45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" name="Google Shape;24945;p45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" name="Google Shape;24946;p45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" name="Google Shape;24947;p45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" name="Google Shape;24948;p45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" name="Google Shape;24949;p45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" name="Google Shape;24950;p45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" name="Google Shape;24951;p45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" name="Google Shape;24952;p45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" name="Google Shape;24953;p45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" name="Google Shape;24954;p45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" name="Google Shape;24955;p45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" name="Google Shape;24956;p45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" name="Google Shape;24957;p45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" name="Google Shape;24958;p45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" name="Google Shape;24959;p45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" name="Google Shape;24960;p45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" name="Google Shape;24961;p45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" name="Google Shape;24962;p45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" name="Google Shape;24963;p45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" name="Google Shape;24964;p45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" name="Google Shape;24965;p45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" name="Google Shape;24966;p45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" name="Google Shape;24967;p45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" name="Google Shape;24968;p45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" name="Google Shape;24969;p45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" name="Google Shape;24970;p45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" name="Google Shape;24971;p45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" name="Google Shape;24972;p45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" name="Google Shape;24973;p45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" name="Google Shape;24974;p45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" name="Google Shape;24975;p45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" name="Google Shape;24976;p45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" name="Google Shape;24977;p45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6" name="Google Shape;24978;p45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7" name="Google Shape;24979;p45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8" name="Google Shape;24980;p45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9" name="Google Shape;24981;p45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0" name="Google Shape;24982;p45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1" name="Google Shape;24983;p45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2" name="Google Shape;24984;p45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3" name="Google Shape;24985;p45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4" name="Google Shape;24986;p45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5" name="Google Shape;24987;p45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6" name="Google Shape;24988;p45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7" name="Google Shape;24989;p45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8" name="Google Shape;24990;p45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9" name="Google Shape;24991;p45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0" name="Google Shape;24992;p45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1" name="Google Shape;24993;p45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2" name="Google Shape;24994;p45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3" name="Google Shape;24995;p45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4" name="Google Shape;24996;p45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5" name="Google Shape;24997;p45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6" name="Google Shape;24998;p45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7" name="Google Shape;24999;p45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8" name="Google Shape;25000;p45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9" name="Google Shape;25001;p45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0" name="Google Shape;25002;p45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1" name="Google Shape;25003;p45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2" name="Google Shape;25004;p45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3" name="Google Shape;25005;p45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4" name="Google Shape;25006;p45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5" name="Google Shape;25007;p45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6" name="Google Shape;25008;p45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7" name="Google Shape;25009;p45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8" name="Google Shape;25010;p45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9" name="Google Shape;25011;p45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0" name="Google Shape;25012;p45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1" name="Google Shape;25013;p45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2" name="Google Shape;25014;p45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3" name="Google Shape;25015;p45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4" name="Google Shape;25016;p45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5" name="Google Shape;25017;p45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6" name="Google Shape;25018;p45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7" name="Google Shape;25019;p45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8" name="Google Shape;25020;p45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9" name="Google Shape;25021;p45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0" name="Google Shape;25022;p45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1" name="Google Shape;25023;p45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2" name="Google Shape;25024;p45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3" name="Google Shape;25025;p45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4" name="Google Shape;25026;p45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5" name="Google Shape;25027;p45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6" name="Google Shape;25028;p45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7" name="Google Shape;25029;p45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8" name="Google Shape;25030;p45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9" name="Google Shape;25031;p45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0" name="Google Shape;25032;p45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1" name="Google Shape;25033;p45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2" name="Google Shape;25034;p45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3" name="Google Shape;25035;p45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4" name="Google Shape;25036;p45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5" name="Google Shape;25037;p45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6" name="Google Shape;25038;p45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7" name="Google Shape;25039;p45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8" name="Google Shape;25040;p45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9" name="Google Shape;25041;p45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0" name="Google Shape;25042;p45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1" name="Google Shape;25043;p45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2" name="Google Shape;25044;p45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3" name="Google Shape;25045;p45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4" name="Google Shape;25046;p45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5" name="Google Shape;25047;p45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6" name="Google Shape;25048;p45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7" name="Google Shape;25049;p45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8" name="Google Shape;25050;p45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9" name="Google Shape;25051;p45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0" name="Google Shape;25052;p45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1" name="Google Shape;25053;p45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2" name="Google Shape;25054;p45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3" name="Google Shape;25055;p45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4" name="Google Shape;25056;p45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5" name="Google Shape;25057;p45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6" name="Google Shape;25058;p45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7" name="Google Shape;25059;p45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8" name="Google Shape;25060;p45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9" name="Google Shape;25061;p45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0" name="Google Shape;25062;p45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1" name="Google Shape;25063;p45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2" name="Google Shape;25064;p45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3" name="Google Shape;25065;p45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4" name="Google Shape;25066;p45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5" name="Google Shape;25067;p45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6" name="Google Shape;25068;p45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7" name="Google Shape;25069;p45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8" name="Google Shape;25070;p45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9" name="Google Shape;25071;p45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0" name="Google Shape;25072;p45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1" name="Google Shape;25073;p45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2" name="Google Shape;25074;p45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3" name="Google Shape;25075;p45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4" name="Google Shape;25076;p45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5" name="Google Shape;25077;p45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6" name="Google Shape;25078;p45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7" name="Google Shape;25079;p45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8" name="Google Shape;25080;p45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9" name="Google Shape;25081;p45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0" name="Google Shape;25082;p45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1" name="Google Shape;25083;p45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2" name="Google Shape;25084;p45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3" name="Google Shape;25085;p45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4" name="Google Shape;25086;p45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5" name="Google Shape;25087;p45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6" name="Google Shape;25088;p45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7" name="Google Shape;25089;p45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8" name="Google Shape;25090;p45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9" name="Google Shape;25091;p45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0" name="Google Shape;25092;p45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1" name="Google Shape;25093;p45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2" name="Google Shape;25094;p45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3" name="Google Shape;25095;p45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4" name="Google Shape;25096;p45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5" name="Google Shape;25097;p45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6" name="Google Shape;25098;p45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7" name="Google Shape;25099;p45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8" name="Google Shape;25100;p45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9" name="Google Shape;25101;p45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0" name="Google Shape;25102;p45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1" name="Google Shape;25103;p45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2" name="Google Shape;25104;p45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3" name="Google Shape;25105;p45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4" name="Google Shape;25106;p45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5" name="Google Shape;25107;p45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6" name="Google Shape;25108;p45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7" name="Google Shape;25109;p45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8" name="Google Shape;25110;p45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9" name="Google Shape;25111;p45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0" name="Google Shape;25112;p45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1" name="Google Shape;25113;p45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2" name="Google Shape;25114;p45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3" name="Google Shape;25115;p45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4" name="Google Shape;25116;p45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5" name="Google Shape;25117;p45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6" name="Google Shape;25118;p45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7" name="Google Shape;25119;p45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8" name="Google Shape;25120;p45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9" name="Google Shape;25121;p45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0" name="Google Shape;25122;p45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1" name="Google Shape;25123;p45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2" name="Google Shape;25124;p45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3" name="Google Shape;25125;p45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4" name="Google Shape;25126;p45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5" name="Google Shape;25127;p45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6" name="Google Shape;25128;p45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7" name="Google Shape;25129;p45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8" name="Google Shape;25130;p45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9" name="Google Shape;25131;p45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0" name="Google Shape;25132;p45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1" name="Google Shape;25133;p45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2" name="Google Shape;25134;p45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3" name="Google Shape;25135;p45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4" name="Google Shape;25136;p45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5" name="Google Shape;25137;p45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6" name="Google Shape;25138;p45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7" name="Google Shape;25139;p45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8" name="Google Shape;25140;p45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9" name="Google Shape;25141;p45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0" name="Google Shape;25142;p45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1" name="Google Shape;25143;p45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2" name="Google Shape;25144;p45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3" name="Google Shape;25145;p45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4" name="Google Shape;25146;p45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5" name="Google Shape;25147;p45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6" name="Google Shape;25148;p45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7" name="Google Shape;25149;p45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8" name="Google Shape;25150;p45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9" name="Google Shape;25151;p45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0" name="Google Shape;25152;p45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1" name="Google Shape;25153;p45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2" name="Google Shape;25154;p45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3" name="Google Shape;25155;p45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4" name="Google Shape;25156;p45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5" name="Google Shape;25157;p45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6" name="Google Shape;25158;p45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7" name="Google Shape;25159;p45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8" name="Google Shape;25160;p45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9" name="Google Shape;25161;p45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0" name="Google Shape;25162;p45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1" name="Google Shape;25163;p45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2" name="Google Shape;25164;p45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3" name="Google Shape;25165;p45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4" name="Google Shape;25166;p45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5" name="Google Shape;25167;p45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6" name="Google Shape;25168;p45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7" name="Google Shape;25169;p45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8" name="Google Shape;25170;p45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9" name="Google Shape;25171;p45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0" name="Google Shape;25172;p45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1" name="Google Shape;25173;p45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2" name="Google Shape;25174;p45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3" name="Google Shape;25175;p45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4" name="Google Shape;25176;p45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5" name="Google Shape;25177;p45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6" name="Google Shape;25178;p45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7" name="Google Shape;25179;p45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8" name="Google Shape;25180;p45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9" name="Google Shape;25181;p45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0" name="Google Shape;25182;p45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1" name="Google Shape;25183;p45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2" name="Google Shape;25184;p45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3" name="Google Shape;25185;p45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4" name="Google Shape;25186;p45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5" name="Google Shape;25187;p45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6" name="Google Shape;25188;p45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7" name="Google Shape;25189;p45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8" name="Google Shape;25190;p45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9" name="Google Shape;25191;p45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0" name="Google Shape;25192;p45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1" name="Google Shape;25193;p45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2" name="Google Shape;25194;p45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3" name="Google Shape;25195;p45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4" name="Google Shape;25196;p45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5" name="Google Shape;25197;p45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6" name="Google Shape;25198;p45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7" name="Google Shape;25199;p45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8" name="Google Shape;25200;p45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9" name="Google Shape;25201;p45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0" name="Google Shape;25202;p45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1" name="Google Shape;25203;p45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2" name="Google Shape;25204;p45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3" name="Google Shape;25205;p45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4" name="Google Shape;25206;p45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5" name="Google Shape;25207;p45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6" name="Google Shape;25208;p45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7" name="Google Shape;25209;p45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8" name="Google Shape;25210;p45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9" name="Google Shape;25211;p45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0" name="Google Shape;25212;p45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1" name="Google Shape;25213;p45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2" name="Google Shape;25214;p45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3" name="Google Shape;25215;p45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4" name="Google Shape;25216;p45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5" name="Google Shape;25217;p45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6" name="Google Shape;25218;p45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7" name="Google Shape;25219;p45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8" name="Google Shape;25220;p45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9" name="Google Shape;25221;p45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0" name="Google Shape;25222;p45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1" name="Google Shape;25223;p45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2" name="Google Shape;25224;p45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3" name="Google Shape;25225;p45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4" name="Google Shape;25226;p45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5" name="Google Shape;25227;p45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6" name="Google Shape;25228;p45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7" name="Google Shape;25229;p45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8" name="Google Shape;25230;p45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9" name="Google Shape;25231;p45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0" name="Google Shape;25232;p45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1" name="Google Shape;25233;p45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2" name="Google Shape;25234;p45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3" name="Google Shape;25235;p45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4" name="Google Shape;25236;p45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5" name="Google Shape;25237;p45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6" name="Google Shape;25238;p45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7" name="Google Shape;25239;p45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8" name="Google Shape;25240;p45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9" name="Google Shape;25241;p45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0" name="Google Shape;25242;p45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1" name="Google Shape;25243;p45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2" name="Google Shape;25244;p45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3" name="Google Shape;25245;p45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4" name="Google Shape;25246;p45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5" name="Google Shape;25247;p45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6" name="Google Shape;25248;p45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7" name="Google Shape;25249;p45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8" name="Google Shape;25250;p45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9" name="Google Shape;25251;p45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0" name="Google Shape;25252;p45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1" name="Google Shape;25253;p45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2" name="Google Shape;25254;p45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3" name="Google Shape;25255;p45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4" name="Google Shape;25256;p45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5" name="Google Shape;25257;p45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6" name="Google Shape;25258;p45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7" name="Google Shape;25259;p45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8" name="Google Shape;25260;p45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9" name="Google Shape;25261;p45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0" name="Google Shape;25262;p45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1" name="Google Shape;25263;p45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2" name="Google Shape;25264;p45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3" name="Google Shape;25265;p45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4" name="Google Shape;25266;p45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5" name="Google Shape;25267;p45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6" name="Google Shape;25268;p45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7" name="Google Shape;25269;p45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8" name="Google Shape;25270;p45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9" name="Google Shape;25271;p45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0" name="Google Shape;25272;p45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1" name="Google Shape;25273;p45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2" name="Google Shape;25274;p45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3" name="Google Shape;25275;p45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4" name="Google Shape;25276;p45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5" name="Google Shape;25277;p45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6" name="Google Shape;25278;p45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7" name="Google Shape;25279;p45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8" name="Google Shape;25280;p45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9" name="Google Shape;25281;p45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0" name="Google Shape;25282;p45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1" name="Google Shape;25283;p45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2" name="Google Shape;25284;p45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3" name="Google Shape;25285;p45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4" name="Google Shape;25286;p45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5" name="Google Shape;25287;p45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6" name="Google Shape;25288;p45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7" name="Google Shape;25289;p45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8" name="Google Shape;25290;p45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9" name="Google Shape;25291;p45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0" name="Google Shape;25292;p45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1" name="Google Shape;25293;p45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2" name="Google Shape;25294;p45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3" name="Google Shape;25295;p45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4" name="Google Shape;25296;p45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5" name="Google Shape;25297;p45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6" name="Google Shape;25298;p45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7" name="Google Shape;25299;p45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8" name="Google Shape;25300;p45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9" name="Google Shape;25301;p45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0" name="Google Shape;25302;p45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1" name="Google Shape;25303;p45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2" name="Google Shape;25304;p45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3" name="Google Shape;25305;p45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4" name="Google Shape;25306;p45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5" name="Google Shape;25307;p45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6" name="Google Shape;25308;p45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7" name="Google Shape;25309;p45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8" name="Google Shape;25310;p45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9" name="Google Shape;25311;p45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0" name="Google Shape;25312;p45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1" name="Google Shape;25313;p45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2" name="Google Shape;25314;p45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3" name="Google Shape;25315;p45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4" name="Google Shape;25316;p45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5" name="Google Shape;25317;p45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6" name="Google Shape;25318;p45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7" name="Google Shape;25319;p45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8" name="Google Shape;25320;p45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9" name="Google Shape;25321;p45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0" name="Google Shape;25322;p45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1" name="Google Shape;25323;p45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2" name="Google Shape;25324;p45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3" name="Google Shape;25325;p45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4" name="Google Shape;25326;p45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5" name="Google Shape;25327;p45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6" name="Google Shape;25328;p45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7" name="Google Shape;25329;p45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8" name="Google Shape;25330;p45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9" name="Google Shape;25331;p45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0" name="Google Shape;25332;p45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1" name="Google Shape;25333;p45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2" name="Google Shape;25334;p45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3" name="Google Shape;25335;p45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4" name="Google Shape;25336;p45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5" name="Google Shape;25337;p45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6" name="Google Shape;25338;p45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7" name="Google Shape;25339;p45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8" name="Google Shape;25340;p45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9" name="Google Shape;25341;p45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0" name="Google Shape;25342;p45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1" name="Google Shape;25343;p45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2" name="Google Shape;25344;p45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3" name="Google Shape;25345;p45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4" name="Google Shape;25346;p45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5" name="Google Shape;25347;p45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6" name="Google Shape;25348;p45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7" name="Google Shape;25349;p45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8" name="Google Shape;25350;p45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9" name="Google Shape;25351;p45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0" name="Google Shape;25352;p45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1" name="Google Shape;25353;p45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2" name="Google Shape;25354;p45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3" name="Google Shape;25355;p45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4" name="Google Shape;25356;p45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5" name="Google Shape;25357;p45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6" name="Google Shape;25358;p45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7" name="Google Shape;25359;p45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8" name="Google Shape;25360;p45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9" name="Google Shape;25361;p45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0" name="Google Shape;25362;p45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1" name="Google Shape;25363;p45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2" name="Google Shape;25364;p45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3" name="Google Shape;25365;p45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4" name="Google Shape;25366;p45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5" name="Google Shape;25367;p45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6" name="Google Shape;25368;p45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7" name="Google Shape;25369;p45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8" name="Google Shape;25370;p45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9" name="Google Shape;25371;p45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0" name="Google Shape;25372;p45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1" name="Google Shape;25373;p45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2" name="Google Shape;25374;p45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3" name="Google Shape;25375;p45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4" name="Google Shape;25376;p45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5" name="Google Shape;25377;p45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6" name="Google Shape;25378;p45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7" name="Google Shape;25379;p45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8" name="Google Shape;25380;p45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9" name="Google Shape;25381;p45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0" name="Google Shape;25382;p45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1" name="Google Shape;25383;p45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517" name="Google Shape;26961;p50"/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18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9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0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1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</a:fld>
            <a:endParaRPr lang="en-GB" altLang="en-US"/>
          </a:p>
        </p:txBody>
      </p:sp>
      <p:grpSp>
        <p:nvGrpSpPr>
          <p:cNvPr id="4" name="Google Shape;24826;p44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5" name="Google Shape;24827;p4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" name="Google Shape;24828;p4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" name="Google Shape;24829;p4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" name="Google Shape;24830;p4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" name="Google Shape;24831;p4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" name="Google Shape;24832;p4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" name="Google Shape;24833;p4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" name="Google Shape;24834;p4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" name="Google Shape;24835;p4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" name="Google Shape;24836;p4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" name="Google Shape;24837;p4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" name="Google Shape;24838;p4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" name="Google Shape;24839;p4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" name="Google Shape;24840;p4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" name="Google Shape;24841;p4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" name="Google Shape;24842;p4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" name="Google Shape;24843;p4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" name="Google Shape;24844;p4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" name="Google Shape;24845;p4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" name="Google Shape;24846;p4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" name="Google Shape;24847;p4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" name="Google Shape;24848;p4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" name="Google Shape;24849;p4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" name="Google Shape;24850;p4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" name="Google Shape;24851;p4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" name="Google Shape;24852;p4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" name="Google Shape;24853;p4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" name="Google Shape;24854;p4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" name="Google Shape;24855;p4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" name="Google Shape;24856;p4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" name="Google Shape;24857;p4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" name="Google Shape;24858;p4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" name="Google Shape;24859;p4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" name="Google Shape;24860;p4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" name="Google Shape;24861;p4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" name="Google Shape;24862;p4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" name="Google Shape;24863;p4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" name="Google Shape;24864;p4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" name="Google Shape;24865;p4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" name="Google Shape;24866;p4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" name="Google Shape;24867;p4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" name="Google Shape;24868;p4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" name="Google Shape;24869;p4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" name="Google Shape;24870;p4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" name="Google Shape;24871;p4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" name="Google Shape;24872;p4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" name="Google Shape;24873;p4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" name="Google Shape;24874;p4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  <p:grpSp>
        <p:nvGrpSpPr>
          <p:cNvPr id="2" name="Google Shape;26961;p50"/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8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</a:fld>
            <a:endParaRPr lang="en-GB" altLang="en-US"/>
          </a:p>
        </p:txBody>
      </p:sp>
      <p:sp>
        <p:nvSpPr>
          <p:cNvPr id="4" name="Google Shape;20385;p38"/>
          <p:cNvSpPr txBox="1">
            <a:spLocks noGrp="1"/>
          </p:cNvSpPr>
          <p:nvPr>
            <p:ph type="title" hasCustomPrompt="1"/>
          </p:nvPr>
        </p:nvSpPr>
        <p:spPr>
          <a:xfrm>
            <a:off x="5122485" y="1501100"/>
            <a:ext cx="4004000" cy="1104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75" b="1">
                <a:latin typeface="+mn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9pPr>
          </a:lstStyle>
          <a:p>
            <a:r>
              <a:rPr dirty="0"/>
              <a:t>xx%</a:t>
            </a:r>
            <a:endParaRPr dirty="0"/>
          </a:p>
        </p:txBody>
      </p:sp>
      <p:sp>
        <p:nvSpPr>
          <p:cNvPr id="5" name="Google Shape;20386;p38"/>
          <p:cNvSpPr txBox="1">
            <a:spLocks noGrp="1"/>
          </p:cNvSpPr>
          <p:nvPr>
            <p:ph type="subTitle" idx="1"/>
          </p:nvPr>
        </p:nvSpPr>
        <p:spPr>
          <a:xfrm>
            <a:off x="5122485" y="2605505"/>
            <a:ext cx="40040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0">
                <a:latin typeface="+mn-lt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0391;p38"/>
          <p:cNvGrpSpPr/>
          <p:nvPr/>
        </p:nvGrpSpPr>
        <p:grpSpPr>
          <a:xfrm>
            <a:off x="339628" y="432087"/>
            <a:ext cx="9226542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1" name="Google Shape;20392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77" name="Google Shape;2039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8" name="Google Shape;2039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9" name="Google Shape;2039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0" name="Google Shape;2039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1" name="Google Shape;2039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2" name="Google Shape;2039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3" name="Google Shape;2039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4" name="Google Shape;2040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5" name="Google Shape;2040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6" name="Google Shape;2040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7" name="Google Shape;2040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8" name="Google Shape;2040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9" name="Google Shape;2040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0" name="Google Shape;2040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1" name="Google Shape;2040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2" name="Google Shape;2040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3" name="Google Shape;2040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4" name="Google Shape;2041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5" name="Google Shape;2041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6" name="Google Shape;2041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7" name="Google Shape;2041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8" name="Google Shape;2041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9" name="Google Shape;2041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0" name="Google Shape;2041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1" name="Google Shape;2041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2" name="Google Shape;2041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3" name="Google Shape;2041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4" name="Google Shape;2042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5" name="Google Shape;2042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6" name="Google Shape;2042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7" name="Google Shape;2042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8" name="Google Shape;2042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9" name="Google Shape;2042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0" name="Google Shape;2042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1" name="Google Shape;2042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2" name="Google Shape;2042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3" name="Google Shape;2042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4" name="Google Shape;2043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5" name="Google Shape;2043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6" name="Google Shape;2043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7" name="Google Shape;2043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8" name="Google Shape;2043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9" name="Google Shape;2043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0" name="Google Shape;2043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1" name="Google Shape;2043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2" name="Google Shape;2043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3" name="Google Shape;2043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4" name="Google Shape;2044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5" name="Google Shape;2044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6" name="Google Shape;2044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7" name="Google Shape;2044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8" name="Google Shape;2044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9" name="Google Shape;2044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0" name="Google Shape;2044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1" name="Google Shape;2044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2" name="Google Shape;2044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3" name="Google Shape;2044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4" name="Google Shape;2045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5" name="Google Shape;2045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6" name="Google Shape;2045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7" name="Google Shape;2045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8" name="Google Shape;2045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9" name="Google Shape;2045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0" name="Google Shape;2045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1" name="Google Shape;2045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2" name="Google Shape;2045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3" name="Google Shape;2045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4" name="Google Shape;2046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5" name="Google Shape;2046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6" name="Google Shape;2046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7" name="Google Shape;2046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8" name="Google Shape;2046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2" name="Google Shape;20465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05" name="Google Shape;2046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6" name="Google Shape;2046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7" name="Google Shape;2046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8" name="Google Shape;2046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9" name="Google Shape;2047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0" name="Google Shape;2047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1" name="Google Shape;2047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2" name="Google Shape;2047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3" name="Google Shape;2047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4" name="Google Shape;2047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5" name="Google Shape;2047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6" name="Google Shape;2047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7" name="Google Shape;2047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8" name="Google Shape;2047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9" name="Google Shape;2048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0" name="Google Shape;2048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1" name="Google Shape;2048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2" name="Google Shape;2048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3" name="Google Shape;2048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4" name="Google Shape;2048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5" name="Google Shape;2048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6" name="Google Shape;2048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7" name="Google Shape;2048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8" name="Google Shape;2048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9" name="Google Shape;2049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0" name="Google Shape;2049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1" name="Google Shape;2049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2" name="Google Shape;2049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3" name="Google Shape;2049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4" name="Google Shape;2049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5" name="Google Shape;2049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6" name="Google Shape;2049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7" name="Google Shape;2049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8" name="Google Shape;2049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9" name="Google Shape;2050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0" name="Google Shape;2050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1" name="Google Shape;2050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2" name="Google Shape;2050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3" name="Google Shape;2050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4" name="Google Shape;2050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5" name="Google Shape;2050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6" name="Google Shape;2050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7" name="Google Shape;2050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8" name="Google Shape;2050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9" name="Google Shape;2051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0" name="Google Shape;2051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1" name="Google Shape;2051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2" name="Google Shape;2051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3" name="Google Shape;2051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4" name="Google Shape;2051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5" name="Google Shape;2051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6" name="Google Shape;2051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7" name="Google Shape;2051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8" name="Google Shape;2051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9" name="Google Shape;2052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0" name="Google Shape;2052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1" name="Google Shape;2052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2" name="Google Shape;2052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3" name="Google Shape;2052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4" name="Google Shape;2052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5" name="Google Shape;2052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6" name="Google Shape;2052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7" name="Google Shape;2052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8" name="Google Shape;2052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9" name="Google Shape;2053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0" name="Google Shape;2053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1" name="Google Shape;2053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2" name="Google Shape;2053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3" name="Google Shape;2053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4" name="Google Shape;2053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5" name="Google Shape;2053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6" name="Google Shape;2053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3" name="Google Shape;20538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233" name="Google Shape;2053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4" name="Google Shape;2054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" name="Google Shape;2054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" name="Google Shape;2054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" name="Google Shape;2054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" name="Google Shape;2054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" name="Google Shape;2054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" name="Google Shape;2054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" name="Google Shape;2054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2" name="Google Shape;2054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" name="Google Shape;2054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" name="Google Shape;2055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" name="Google Shape;2055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" name="Google Shape;2055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" name="Google Shape;2055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" name="Google Shape;2055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9" name="Google Shape;2055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" name="Google Shape;2055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" name="Google Shape;2055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" name="Google Shape;2055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" name="Google Shape;2055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" name="Google Shape;2056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" name="Google Shape;2056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6" name="Google Shape;2056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" name="Google Shape;2056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" name="Google Shape;2056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" name="Google Shape;2056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0" name="Google Shape;2056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" name="Google Shape;2056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" name="Google Shape;2056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3" name="Google Shape;2056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" name="Google Shape;2057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" name="Google Shape;2057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" name="Google Shape;2057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" name="Google Shape;2057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" name="Google Shape;2057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" name="Google Shape;2057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0" name="Google Shape;2057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" name="Google Shape;2057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" name="Google Shape;2057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" name="Google Shape;2057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" name="Google Shape;2058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" name="Google Shape;2058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" name="Google Shape;2058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" name="Google Shape;2058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8" name="Google Shape;2058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" name="Google Shape;2058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" name="Google Shape;2058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" name="Google Shape;2058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" name="Google Shape;2058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" name="Google Shape;2058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" name="Google Shape;2059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5" name="Google Shape;2059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6" name="Google Shape;2059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7" name="Google Shape;2059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8" name="Google Shape;2059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9" name="Google Shape;2059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0" name="Google Shape;2059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1" name="Google Shape;2059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2" name="Google Shape;2059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3" name="Google Shape;2059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4" name="Google Shape;2060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5" name="Google Shape;2060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6" name="Google Shape;2060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7" name="Google Shape;2060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8" name="Google Shape;2060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9" name="Google Shape;2060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0" name="Google Shape;2060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1" name="Google Shape;2060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2" name="Google Shape;2060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3" name="Google Shape;2060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4" name="Google Shape;2061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4" name="Google Shape;20611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61" name="Google Shape;20612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2" name="Google Shape;20613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" name="Google Shape;20614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" name="Google Shape;20615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" name="Google Shape;20616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" name="Google Shape;20617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" name="Google Shape;20618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" name="Google Shape;20619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" name="Google Shape;20620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0" name="Google Shape;20621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" name="Google Shape;20622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" name="Google Shape;20623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" name="Google Shape;20624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" name="Google Shape;20625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" name="Google Shape;20626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" name="Google Shape;20627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7" name="Google Shape;20628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" name="Google Shape;20629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" name="Google Shape;20630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" name="Google Shape;20631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" name="Google Shape;20632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" name="Google Shape;20633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" name="Google Shape;20634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4" name="Google Shape;20635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" name="Google Shape;20636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" name="Google Shape;20637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" name="Google Shape;20638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8" name="Google Shape;20639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" name="Google Shape;20640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" name="Google Shape;20641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1" name="Google Shape;20642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" name="Google Shape;20643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" name="Google Shape;20644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" name="Google Shape;20645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" name="Google Shape;20646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" name="Google Shape;20647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" name="Google Shape;20648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8" name="Google Shape;20649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" name="Google Shape;20650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" name="Google Shape;20651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" name="Google Shape;20652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" name="Google Shape;20653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" name="Google Shape;20654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" name="Google Shape;20655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" name="Google Shape;20656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6" name="Google Shape;20657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" name="Google Shape;20658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" name="Google Shape;20659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" name="Google Shape;20660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" name="Google Shape;20661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" name="Google Shape;20662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" name="Google Shape;20663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3" name="Google Shape;20664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" name="Google Shape;20665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" name="Google Shape;20666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" name="Google Shape;20667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" name="Google Shape;20668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" name="Google Shape;20669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" name="Google Shape;20670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0" name="Google Shape;20671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" name="Google Shape;20672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" name="Google Shape;20673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" name="Google Shape;20674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" name="Google Shape;20675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" name="Google Shape;20676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" name="Google Shape;20677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7" name="Google Shape;20678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" name="Google Shape;20679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" name="Google Shape;20680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" name="Google Shape;20681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" name="Google Shape;20682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" name="Google Shape;20683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5" name="Google Shape;20684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9" name="Google Shape;20685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0" name="Google Shape;20686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" name="Google Shape;20687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" name="Google Shape;20688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" name="Google Shape;20689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" name="Google Shape;20690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" name="Google Shape;20691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" name="Google Shape;20692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" name="Google Shape;20693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8" name="Google Shape;20694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" name="Google Shape;20695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" name="Google Shape;20696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" name="Google Shape;20697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" name="Google Shape;20698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" name="Google Shape;20699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" name="Google Shape;20700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5" name="Google Shape;20701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" name="Google Shape;20702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" name="Google Shape;20703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" name="Google Shape;20704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" name="Google Shape;20705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" name="Google Shape;20706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" name="Google Shape;20707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2" name="Google Shape;20708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" name="Google Shape;20709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" name="Google Shape;20710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" name="Google Shape;20711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6" name="Google Shape;20712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" name="Google Shape;20713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" name="Google Shape;20714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9" name="Google Shape;20715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" name="Google Shape;20716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" name="Google Shape;20717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" name="Google Shape;20718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" name="Google Shape;20719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" name="Google Shape;20720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" name="Google Shape;20721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6" name="Google Shape;20722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" name="Google Shape;20723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" name="Google Shape;20724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" name="Google Shape;20725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" name="Google Shape;20726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" name="Google Shape;20727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" name="Google Shape;20728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" name="Google Shape;20729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4" name="Google Shape;20730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" name="Google Shape;20731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" name="Google Shape;20732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" name="Google Shape;20733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" name="Google Shape;20734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" name="Google Shape;20735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" name="Google Shape;20736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1" name="Google Shape;20737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" name="Google Shape;20738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" name="Google Shape;20739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" name="Google Shape;20740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" name="Google Shape;20741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" name="Google Shape;20742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" name="Google Shape;20743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8" name="Google Shape;20744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" name="Google Shape;20745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" name="Google Shape;20746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" name="Google Shape;20747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" name="Google Shape;20748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" name="Google Shape;20749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" name="Google Shape;20750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5" name="Google Shape;20751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" name="Google Shape;20752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" name="Google Shape;20753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" name="Google Shape;20754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" name="Google Shape;20755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" name="Google Shape;20756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6" name="Google Shape;20757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7" name="Google Shape;20758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" name="Google Shape;20759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" name="Google Shape;20760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" name="Google Shape;20761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" name="Google Shape;20762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" name="Google Shape;20763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" name="Google Shape;20764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" name="Google Shape;20765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" name="Google Shape;20766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" name="Google Shape;20767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" name="Google Shape;20768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" name="Google Shape;20769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" name="Google Shape;20770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" name="Google Shape;20771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" name="Google Shape;20772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" name="Google Shape;20773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" name="Google Shape;20774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" name="Google Shape;20775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" name="Google Shape;20776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" name="Google Shape;20777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" name="Google Shape;20778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" name="Google Shape;20779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" name="Google Shape;20780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" name="Google Shape;20781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" name="Google Shape;20782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" name="Google Shape;20783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" name="Google Shape;20784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" name="Google Shape;20785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" name="Google Shape;20786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" name="Google Shape;20787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" name="Google Shape;20788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" name="Google Shape;20789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" name="Google Shape;20790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" name="Google Shape;20791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" name="Google Shape;20792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" name="Google Shape;20793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" name="Google Shape;20794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" name="Google Shape;20795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" name="Google Shape;20796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" name="Google Shape;20797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" name="Google Shape;20798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" name="Google Shape;20799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" name="Google Shape;20800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" name="Google Shape;20801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" name="Google Shape;20802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" name="Google Shape;20803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" name="Google Shape;20804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" name="Google Shape;20805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" name="Google Shape;20806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" name="Google Shape;20807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" name="Google Shape;20808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" name="Google Shape;20809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" name="Google Shape;20810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" name="Google Shape;20811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" name="Google Shape;20812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" name="Google Shape;20813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" name="Google Shape;20814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" name="Google Shape;20815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" name="Google Shape;20816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" name="Google Shape;20817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" name="Google Shape;20818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" name="Google Shape;20819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" name="Google Shape;20820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" name="Google Shape;20821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" name="Google Shape;20822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" name="Google Shape;20823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" name="Google Shape;20824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" name="Google Shape;20825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" name="Google Shape;20826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" name="Google Shape;20827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" name="Google Shape;20828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" name="Google Shape;20829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</p:grpSp>
      <p:grpSp>
        <p:nvGrpSpPr>
          <p:cNvPr id="451" name="Google Shape;20832;p38"/>
          <p:cNvGrpSpPr/>
          <p:nvPr/>
        </p:nvGrpSpPr>
        <p:grpSpPr>
          <a:xfrm>
            <a:off x="339628" y="5676554"/>
            <a:ext cx="9226542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452" name="Google Shape;20833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8" name="Google Shape;20834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9" name="Google Shape;20835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0" name="Google Shape;20836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1" name="Google Shape;20837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2" name="Google Shape;20838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3" name="Google Shape;20839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4" name="Google Shape;20840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5" name="Google Shape;20841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6" name="Google Shape;20842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7" name="Google Shape;20843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8" name="Google Shape;20844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9" name="Google Shape;20845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0" name="Google Shape;20846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1" name="Google Shape;20847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2" name="Google Shape;20848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3" name="Google Shape;20849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4" name="Google Shape;20850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5" name="Google Shape;20851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6" name="Google Shape;20852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7" name="Google Shape;20853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8" name="Google Shape;20854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9" name="Google Shape;20855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0" name="Google Shape;20856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1" name="Google Shape;20857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2" name="Google Shape;20858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3" name="Google Shape;20859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4" name="Google Shape;20860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5" name="Google Shape;20861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6" name="Google Shape;20862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7" name="Google Shape;20863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8" name="Google Shape;20864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9" name="Google Shape;20865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0" name="Google Shape;20866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1" name="Google Shape;20867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2" name="Google Shape;20868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3" name="Google Shape;20869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4" name="Google Shape;20870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5" name="Google Shape;20871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6" name="Google Shape;20872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7" name="Google Shape;20873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8" name="Google Shape;20874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9" name="Google Shape;20875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0" name="Google Shape;20876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1" name="Google Shape;20877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2" name="Google Shape;20878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3" name="Google Shape;20879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4" name="Google Shape;20880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5" name="Google Shape;20881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6" name="Google Shape;20882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7" name="Google Shape;20883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8" name="Google Shape;20884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9" name="Google Shape;20885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0" name="Google Shape;20886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1" name="Google Shape;20887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2" name="Google Shape;20888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3" name="Google Shape;20889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4" name="Google Shape;20890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5" name="Google Shape;20891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6" name="Google Shape;20892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7" name="Google Shape;20893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8" name="Google Shape;20894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9" name="Google Shape;20895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0" name="Google Shape;20896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1" name="Google Shape;20897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2" name="Google Shape;20898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3" name="Google Shape;20899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4" name="Google Shape;20900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5" name="Google Shape;20901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6" name="Google Shape;20902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7" name="Google Shape;20903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8" name="Google Shape;20904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9" name="Google Shape;20905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453" name="Google Shape;20906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6" name="Google Shape;20907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7" name="Google Shape;20908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8" name="Google Shape;20909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9" name="Google Shape;20910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0" name="Google Shape;20911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1" name="Google Shape;20912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2" name="Google Shape;20913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3" name="Google Shape;20914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4" name="Google Shape;20915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5" name="Google Shape;20916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6" name="Google Shape;20917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7" name="Google Shape;20918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8" name="Google Shape;20919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9" name="Google Shape;20920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0" name="Google Shape;20921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1" name="Google Shape;20922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2" name="Google Shape;20923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3" name="Google Shape;20924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4" name="Google Shape;20925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5" name="Google Shape;20926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6" name="Google Shape;20927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7" name="Google Shape;20928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8" name="Google Shape;20929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9" name="Google Shape;20930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0" name="Google Shape;20931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1" name="Google Shape;20932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2" name="Google Shape;20933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3" name="Google Shape;20934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4" name="Google Shape;20935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5" name="Google Shape;20936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6" name="Google Shape;20937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7" name="Google Shape;20938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8" name="Google Shape;20939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9" name="Google Shape;20940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0" name="Google Shape;20941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1" name="Google Shape;20942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2" name="Google Shape;20943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3" name="Google Shape;20944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4" name="Google Shape;20945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5" name="Google Shape;20946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6" name="Google Shape;20947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7" name="Google Shape;20948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8" name="Google Shape;20949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9" name="Google Shape;20950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0" name="Google Shape;20951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1" name="Google Shape;20952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2" name="Google Shape;20953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3" name="Google Shape;20954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4" name="Google Shape;20955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5" name="Google Shape;20956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6" name="Google Shape;20957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7" name="Google Shape;20958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8" name="Google Shape;20959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9" name="Google Shape;20960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0" name="Google Shape;20961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1" name="Google Shape;20962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2" name="Google Shape;20963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3" name="Google Shape;20964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4" name="Google Shape;20965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5" name="Google Shape;20966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6" name="Google Shape;20967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7" name="Google Shape;20968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8" name="Google Shape;20969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9" name="Google Shape;20970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0" name="Google Shape;20971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1" name="Google Shape;20972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2" name="Google Shape;20973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3" name="Google Shape;20974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4" name="Google Shape;20975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5" name="Google Shape;20976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6" name="Google Shape;20977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7" name="Google Shape;20978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454" name="Google Shape;20979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4" name="Google Shape;20980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5" name="Google Shape;20981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6" name="Google Shape;20982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7" name="Google Shape;20983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8" name="Google Shape;20984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9" name="Google Shape;20985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0" name="Google Shape;20986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1" name="Google Shape;20987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2" name="Google Shape;20988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3" name="Google Shape;20989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4" name="Google Shape;20990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5" name="Google Shape;20991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6" name="Google Shape;20992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7" name="Google Shape;20993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8" name="Google Shape;20994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9" name="Google Shape;20995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0" name="Google Shape;20996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1" name="Google Shape;20997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2" name="Google Shape;20998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3" name="Google Shape;20999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4" name="Google Shape;21000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5" name="Google Shape;21001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6" name="Google Shape;21002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7" name="Google Shape;21003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8" name="Google Shape;21004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9" name="Google Shape;21005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0" name="Google Shape;21006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1" name="Google Shape;21007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2" name="Google Shape;21008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3" name="Google Shape;21009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4" name="Google Shape;21010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5" name="Google Shape;21011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6" name="Google Shape;21012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7" name="Google Shape;21013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8" name="Google Shape;21014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9" name="Google Shape;21015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0" name="Google Shape;21016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1" name="Google Shape;21017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2" name="Google Shape;21018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3" name="Google Shape;21019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4" name="Google Shape;21020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5" name="Google Shape;21021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6" name="Google Shape;21022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7" name="Google Shape;21023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8" name="Google Shape;21024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9" name="Google Shape;21025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0" name="Google Shape;21026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1" name="Google Shape;21027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2" name="Google Shape;21028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3" name="Google Shape;21029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4" name="Google Shape;21030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5" name="Google Shape;21031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6" name="Google Shape;21032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7" name="Google Shape;21033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8" name="Google Shape;21034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9" name="Google Shape;21035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0" name="Google Shape;21036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1" name="Google Shape;21037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2" name="Google Shape;21038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3" name="Google Shape;21039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4" name="Google Shape;21040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5" name="Google Shape;21041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6" name="Google Shape;21042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7" name="Google Shape;21043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8" name="Google Shape;21044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9" name="Google Shape;21045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0" name="Google Shape;21046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1" name="Google Shape;21047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2" name="Google Shape;21048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3" name="Google Shape;21049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4" name="Google Shape;21050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5" name="Google Shape;21051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455" name="Google Shape;21052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2" name="Google Shape;2105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3" name="Google Shape;2105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4" name="Google Shape;2105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5" name="Google Shape;2105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6" name="Google Shape;2105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7" name="Google Shape;2105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8" name="Google Shape;2105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9" name="Google Shape;2106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0" name="Google Shape;2106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1" name="Google Shape;2106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2" name="Google Shape;2106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3" name="Google Shape;2106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4" name="Google Shape;2106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5" name="Google Shape;2106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6" name="Google Shape;2106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7" name="Google Shape;2106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8" name="Google Shape;2106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9" name="Google Shape;2107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0" name="Google Shape;2107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1" name="Google Shape;2107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2" name="Google Shape;2107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3" name="Google Shape;2107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4" name="Google Shape;2107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5" name="Google Shape;2107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6" name="Google Shape;2107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7" name="Google Shape;2107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8" name="Google Shape;2107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9" name="Google Shape;2108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0" name="Google Shape;2108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1" name="Google Shape;2108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2" name="Google Shape;2108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3" name="Google Shape;2108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4" name="Google Shape;2108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5" name="Google Shape;2108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6" name="Google Shape;2108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7" name="Google Shape;2108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8" name="Google Shape;2108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9" name="Google Shape;2109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0" name="Google Shape;2109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1" name="Google Shape;2109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2" name="Google Shape;2109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3" name="Google Shape;2109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4" name="Google Shape;2109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5" name="Google Shape;2109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6" name="Google Shape;2109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7" name="Google Shape;2109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8" name="Google Shape;2109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9" name="Google Shape;2110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0" name="Google Shape;2110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1" name="Google Shape;2110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2" name="Google Shape;2110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3" name="Google Shape;2110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4" name="Google Shape;2110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5" name="Google Shape;2110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6" name="Google Shape;2110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7" name="Google Shape;2110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8" name="Google Shape;2110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9" name="Google Shape;2111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0" name="Google Shape;2111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1" name="Google Shape;2111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2" name="Google Shape;2111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3" name="Google Shape;2111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4" name="Google Shape;2111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5" name="Google Shape;2111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6" name="Google Shape;2111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7" name="Google Shape;2111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8" name="Google Shape;2111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9" name="Google Shape;2112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0" name="Google Shape;2112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1" name="Google Shape;2112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2" name="Google Shape;2112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3" name="Google Shape;2112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456" name="Google Shape;21125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530" name="Google Shape;2112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1" name="Google Shape;2112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2" name="Google Shape;2112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3" name="Google Shape;2112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4" name="Google Shape;2113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5" name="Google Shape;2113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6" name="Google Shape;2113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7" name="Google Shape;2113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8" name="Google Shape;2113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9" name="Google Shape;2113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0" name="Google Shape;2113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1" name="Google Shape;2113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2" name="Google Shape;2113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3" name="Google Shape;2113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4" name="Google Shape;2114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5" name="Google Shape;2114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6" name="Google Shape;2114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7" name="Google Shape;2114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8" name="Google Shape;2114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9" name="Google Shape;2114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0" name="Google Shape;2114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1" name="Google Shape;2114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2" name="Google Shape;2114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3" name="Google Shape;2114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4" name="Google Shape;2115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5" name="Google Shape;2115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6" name="Google Shape;2115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7" name="Google Shape;2115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8" name="Google Shape;2115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9" name="Google Shape;2115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0" name="Google Shape;2115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1" name="Google Shape;2115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2" name="Google Shape;2115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3" name="Google Shape;2115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4" name="Google Shape;2116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5" name="Google Shape;2116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6" name="Google Shape;2116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7" name="Google Shape;2116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8" name="Google Shape;2116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9" name="Google Shape;2116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0" name="Google Shape;2116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1" name="Google Shape;2116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2" name="Google Shape;2116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3" name="Google Shape;2116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4" name="Google Shape;2117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5" name="Google Shape;2117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6" name="Google Shape;2117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7" name="Google Shape;2117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8" name="Google Shape;2117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9" name="Google Shape;2117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0" name="Google Shape;2117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1" name="Google Shape;2117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2" name="Google Shape;2117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3" name="Google Shape;2117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4" name="Google Shape;2118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5" name="Google Shape;2118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6" name="Google Shape;2118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7" name="Google Shape;2118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8" name="Google Shape;2118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9" name="Google Shape;2118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0" name="Google Shape;2118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1" name="Google Shape;2118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2" name="Google Shape;2118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3" name="Google Shape;2118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4" name="Google Shape;2119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5" name="Google Shape;2119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6" name="Google Shape;2119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7" name="Google Shape;2119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8" name="Google Shape;2119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9" name="Google Shape;2119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0" name="Google Shape;2119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1" name="Google Shape;2119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457" name="Google Shape;21198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458" name="Google Shape;2119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9" name="Google Shape;2120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0" name="Google Shape;2120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1" name="Google Shape;2120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2" name="Google Shape;2120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3" name="Google Shape;2120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4" name="Google Shape;2120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5" name="Google Shape;2120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6" name="Google Shape;2120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7" name="Google Shape;2120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8" name="Google Shape;2120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9" name="Google Shape;2121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0" name="Google Shape;2121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1" name="Google Shape;2121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2" name="Google Shape;2121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3" name="Google Shape;2121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4" name="Google Shape;2121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5" name="Google Shape;2121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6" name="Google Shape;2121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7" name="Google Shape;2121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8" name="Google Shape;2121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9" name="Google Shape;2122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0" name="Google Shape;2122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1" name="Google Shape;2122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2" name="Google Shape;2122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3" name="Google Shape;2122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4" name="Google Shape;2122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5" name="Google Shape;2122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6" name="Google Shape;2122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7" name="Google Shape;2122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8" name="Google Shape;2122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9" name="Google Shape;2123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0" name="Google Shape;2123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1" name="Google Shape;2123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2" name="Google Shape;2123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3" name="Google Shape;2123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4" name="Google Shape;2123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5" name="Google Shape;2123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6" name="Google Shape;2123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7" name="Google Shape;2123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8" name="Google Shape;2123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9" name="Google Shape;2124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0" name="Google Shape;2124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1" name="Google Shape;2124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2" name="Google Shape;2124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3" name="Google Shape;2124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4" name="Google Shape;2124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5" name="Google Shape;2124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6" name="Google Shape;2124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7" name="Google Shape;2124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8" name="Google Shape;2124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9" name="Google Shape;2125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0" name="Google Shape;2125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1" name="Google Shape;2125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2" name="Google Shape;2125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3" name="Google Shape;2125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4" name="Google Shape;2125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5" name="Google Shape;2125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6" name="Google Shape;2125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7" name="Google Shape;2125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8" name="Google Shape;2125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9" name="Google Shape;2126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0" name="Google Shape;2126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1" name="Google Shape;2126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2" name="Google Shape;2126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3" name="Google Shape;2126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4" name="Google Shape;2126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5" name="Google Shape;2126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6" name="Google Shape;2126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7" name="Google Shape;2126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8" name="Google Shape;2126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9" name="Google Shape;2127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</p:grpSp>
      <p:cxnSp>
        <p:nvCxnSpPr>
          <p:cNvPr id="895" name="Google Shape;27635;p58"/>
          <p:cNvCxnSpPr/>
          <p:nvPr/>
        </p:nvCxnSpPr>
        <p:spPr>
          <a:xfrm rot="10800000">
            <a:off x="352192" y="326165"/>
            <a:ext cx="8183500" cy="0"/>
          </a:xfrm>
          <a:prstGeom prst="straightConnector1">
            <a:avLst/>
          </a:prstGeom>
          <a:noFill/>
          <a:ln w="9525" cap="flat" cmpd="sng">
            <a:solidFill>
              <a:srgbClr val="BBD3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20385;p38"/>
          <p:cNvSpPr txBox="1"/>
          <p:nvPr/>
        </p:nvSpPr>
        <p:spPr>
          <a:xfrm>
            <a:off x="5122485" y="3555862"/>
            <a:ext cx="4004000" cy="1104400"/>
          </a:xfrm>
          <a:prstGeom prst="rect">
            <a:avLst/>
          </a:prstGeom>
        </p:spPr>
        <p:txBody>
          <a:bodyPr spcFirstLastPara="1" vert="horz" wrap="square" lIns="74273" tIns="51993" rIns="74273" bIns="74273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buClrTx/>
              <a:buFontTx/>
            </a:pPr>
            <a:r>
              <a:rPr lang="en-SG" sz="4875"/>
              <a:t>xx%</a:t>
            </a:r>
            <a:endParaRPr lang="en-SG" sz="4875" dirty="0"/>
          </a:p>
        </p:txBody>
      </p:sp>
      <p:sp>
        <p:nvSpPr>
          <p:cNvPr id="900" name="Google Shape;20386;p38"/>
          <p:cNvSpPr txBox="1"/>
          <p:nvPr/>
        </p:nvSpPr>
        <p:spPr>
          <a:xfrm>
            <a:off x="5122485" y="4660267"/>
            <a:ext cx="4004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sp>
        <p:nvSpPr>
          <p:cNvPr id="901" name="Google Shape;20385;p38"/>
          <p:cNvSpPr txBox="1"/>
          <p:nvPr/>
        </p:nvSpPr>
        <p:spPr>
          <a:xfrm>
            <a:off x="779516" y="3555857"/>
            <a:ext cx="4004000" cy="1104400"/>
          </a:xfrm>
          <a:prstGeom prst="rect">
            <a:avLst/>
          </a:prstGeom>
        </p:spPr>
        <p:txBody>
          <a:bodyPr spcFirstLastPara="1" vert="horz" wrap="square" lIns="74273" tIns="51993" rIns="74273" bIns="74273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buClrTx/>
              <a:buFontTx/>
            </a:pPr>
            <a:r>
              <a:rPr lang="en-SG" sz="4875"/>
              <a:t>xx%</a:t>
            </a:r>
            <a:endParaRPr lang="en-SG" sz="4875" dirty="0"/>
          </a:p>
        </p:txBody>
      </p:sp>
      <p:sp>
        <p:nvSpPr>
          <p:cNvPr id="902" name="Google Shape;20386;p38"/>
          <p:cNvSpPr txBox="1"/>
          <p:nvPr/>
        </p:nvSpPr>
        <p:spPr>
          <a:xfrm>
            <a:off x="779516" y="4660262"/>
            <a:ext cx="4004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pic>
        <p:nvPicPr>
          <p:cNvPr id="903" name="Picture 90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" name="Google Shape;26961;p50"/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6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</a:fld>
            <a:endParaRPr lang="en-GB" altLang="en-US"/>
          </a:p>
        </p:txBody>
      </p:sp>
      <p:sp>
        <p:nvSpPr>
          <p:cNvPr id="66" name="Google Shape;9851;p13"/>
          <p:cNvSpPr txBox="1">
            <a:spLocks noGrp="1"/>
          </p:cNvSpPr>
          <p:nvPr>
            <p:ph type="title"/>
          </p:nvPr>
        </p:nvSpPr>
        <p:spPr>
          <a:xfrm>
            <a:off x="780000" y="2232697"/>
            <a:ext cx="2493400" cy="609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67" name="Google Shape;9852;p13"/>
          <p:cNvSpPr txBox="1">
            <a:spLocks noGrp="1"/>
          </p:cNvSpPr>
          <p:nvPr>
            <p:ph type="subTitle" idx="1"/>
          </p:nvPr>
        </p:nvSpPr>
        <p:spPr>
          <a:xfrm>
            <a:off x="780000" y="2834695"/>
            <a:ext cx="2493400" cy="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68" name="Google Shape;9853;p13"/>
          <p:cNvSpPr txBox="1"/>
          <p:nvPr/>
        </p:nvSpPr>
        <p:spPr>
          <a:xfrm>
            <a:off x="780000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  <a:endParaRPr lang="en-GB" sz="1625"/>
          </a:p>
        </p:txBody>
      </p:sp>
      <p:sp>
        <p:nvSpPr>
          <p:cNvPr id="69" name="Google Shape;9854;p13"/>
          <p:cNvSpPr txBox="1"/>
          <p:nvPr/>
        </p:nvSpPr>
        <p:spPr>
          <a:xfrm>
            <a:off x="780000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5"/>
              <a:t>Click to edit Master subtitle style</a:t>
            </a:r>
            <a:endParaRPr lang="en-GB" sz="1135"/>
          </a:p>
        </p:txBody>
      </p:sp>
      <p:sp>
        <p:nvSpPr>
          <p:cNvPr id="70" name="Google Shape;9855;p13"/>
          <p:cNvSpPr txBox="1"/>
          <p:nvPr/>
        </p:nvSpPr>
        <p:spPr>
          <a:xfrm>
            <a:off x="3706348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  <a:endParaRPr lang="en-GB" sz="1625"/>
          </a:p>
        </p:txBody>
      </p:sp>
      <p:sp>
        <p:nvSpPr>
          <p:cNvPr id="71" name="Google Shape;9856;p13"/>
          <p:cNvSpPr txBox="1"/>
          <p:nvPr/>
        </p:nvSpPr>
        <p:spPr>
          <a:xfrm>
            <a:off x="3706348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5"/>
              <a:t>Click to edit Master subtitle style</a:t>
            </a:r>
            <a:endParaRPr lang="en-GB" sz="1135"/>
          </a:p>
        </p:txBody>
      </p:sp>
      <p:sp>
        <p:nvSpPr>
          <p:cNvPr id="72" name="Google Shape;9857;p13"/>
          <p:cNvSpPr txBox="1"/>
          <p:nvPr/>
        </p:nvSpPr>
        <p:spPr>
          <a:xfrm>
            <a:off x="3706348" y="2232697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  <a:endParaRPr lang="en-GB" sz="1625"/>
          </a:p>
        </p:txBody>
      </p:sp>
      <p:sp>
        <p:nvSpPr>
          <p:cNvPr id="73" name="Google Shape;9858;p13"/>
          <p:cNvSpPr txBox="1"/>
          <p:nvPr/>
        </p:nvSpPr>
        <p:spPr>
          <a:xfrm>
            <a:off x="3706348" y="2834695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5"/>
              <a:t>Click to edit Master subtitle style</a:t>
            </a:r>
            <a:endParaRPr lang="en-GB" sz="1135"/>
          </a:p>
        </p:txBody>
      </p:sp>
      <p:sp>
        <p:nvSpPr>
          <p:cNvPr id="74" name="Google Shape;9859;p13"/>
          <p:cNvSpPr txBox="1"/>
          <p:nvPr/>
        </p:nvSpPr>
        <p:spPr>
          <a:xfrm>
            <a:off x="6632694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  <a:endParaRPr lang="en-GB" sz="1625"/>
          </a:p>
        </p:txBody>
      </p:sp>
      <p:sp>
        <p:nvSpPr>
          <p:cNvPr id="75" name="Google Shape;9860;p13"/>
          <p:cNvSpPr txBox="1"/>
          <p:nvPr/>
        </p:nvSpPr>
        <p:spPr>
          <a:xfrm>
            <a:off x="6632694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5"/>
              <a:t>Click to edit Master subtitle style</a:t>
            </a:r>
            <a:endParaRPr lang="en-GB" sz="1135"/>
          </a:p>
        </p:txBody>
      </p:sp>
      <p:sp>
        <p:nvSpPr>
          <p:cNvPr id="76" name="Google Shape;9861;p13"/>
          <p:cNvSpPr txBox="1"/>
          <p:nvPr/>
        </p:nvSpPr>
        <p:spPr>
          <a:xfrm>
            <a:off x="6632694" y="2232697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  <a:endParaRPr lang="en-GB" sz="1625"/>
          </a:p>
        </p:txBody>
      </p:sp>
      <p:sp>
        <p:nvSpPr>
          <p:cNvPr id="77" name="Google Shape;9862;p13"/>
          <p:cNvSpPr txBox="1"/>
          <p:nvPr/>
        </p:nvSpPr>
        <p:spPr>
          <a:xfrm>
            <a:off x="6632694" y="2834695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5"/>
              <a:t>Click to edit Master subtitle style</a:t>
            </a:r>
            <a:endParaRPr lang="en-GB" sz="1135"/>
          </a:p>
        </p:txBody>
      </p:sp>
      <p:sp>
        <p:nvSpPr>
          <p:cNvPr id="78" name="Google Shape;9863;p13"/>
          <p:cNvSpPr txBox="1"/>
          <p:nvPr/>
        </p:nvSpPr>
        <p:spPr>
          <a:xfrm>
            <a:off x="780027" y="491635"/>
            <a:ext cx="8346000" cy="768000"/>
          </a:xfrm>
          <a:prstGeom prst="rect">
            <a:avLst/>
          </a:prstGeom>
          <a:noFill/>
        </p:spPr>
        <p:txBody>
          <a:bodyPr spcFirstLastPara="1" vert="horz" wrap="square" lIns="74273" tIns="51993" rIns="74273" bIns="74273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GB" sz="2275" b="1" dirty="0">
                <a:latin typeface="Nordique Inline" pitchFamily="2" charset="77"/>
              </a:rPr>
              <a:t>Click to edit</a:t>
            </a:r>
            <a:endParaRPr lang="en-GB" sz="2275" b="1" dirty="0">
              <a:latin typeface="Nordique Inline" pitchFamily="2" charset="77"/>
            </a:endParaRPr>
          </a:p>
        </p:txBody>
      </p:sp>
      <p:grpSp>
        <p:nvGrpSpPr>
          <p:cNvPr id="79" name="Google Shape;9864;p13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0" name="Google Shape;9865;p1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" name="Google Shape;9866;p1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" name="Google Shape;9867;p1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" name="Google Shape;9868;p1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" name="Google Shape;9869;p1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" name="Google Shape;9870;p1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" name="Google Shape;9871;p1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" name="Google Shape;9872;p1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" name="Google Shape;9873;p1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" name="Google Shape;9874;p1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" name="Google Shape;9875;p1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" name="Google Shape;9876;p1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" name="Google Shape;9877;p1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" name="Google Shape;9878;p1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" name="Google Shape;9879;p1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" name="Google Shape;9880;p1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" name="Google Shape;9881;p1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" name="Google Shape;9882;p1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" name="Google Shape;9883;p1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" name="Google Shape;9884;p1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" name="Google Shape;9885;p1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" name="Google Shape;9886;p1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" name="Google Shape;9887;p1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" name="Google Shape;9888;p1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" name="Google Shape;9889;p1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" name="Google Shape;9890;p1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6" name="Google Shape;9891;p1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7" name="Google Shape;9892;p1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8" name="Google Shape;9893;p1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9" name="Google Shape;9894;p1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0" name="Google Shape;9895;p1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1" name="Google Shape;9896;p1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2" name="Google Shape;9897;p1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3" name="Google Shape;9898;p1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4" name="Google Shape;9899;p1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5" name="Google Shape;9900;p1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6" name="Google Shape;9901;p1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7" name="Google Shape;9902;p1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8" name="Google Shape;9903;p1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9" name="Google Shape;9904;p1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0" name="Google Shape;9905;p1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1" name="Google Shape;9906;p1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2" name="Google Shape;9907;p1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3" name="Google Shape;9908;p1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4" name="Google Shape;9909;p1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5" name="Google Shape;9910;p1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6" name="Google Shape;9911;p1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7" name="Google Shape;9912;p1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2" y="457200"/>
            <a:ext cx="319537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774" y="988487"/>
            <a:ext cx="5014913" cy="4872567"/>
          </a:xfrm>
        </p:spPr>
        <p:txBody>
          <a:bodyPr/>
          <a:lstStyle>
            <a:lvl1pPr>
              <a:buClr>
                <a:srgbClr val="FF706B"/>
              </a:buCl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0"/>
            </a:lvl4pPr>
            <a:lvl5pPr>
              <a:defRPr sz="1300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762" y="2057401"/>
            <a:ext cx="3195373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5"/>
            </a:lvl2pPr>
            <a:lvl3pPr marL="742950" indent="0">
              <a:buNone/>
              <a:defRPr sz="975"/>
            </a:lvl3pPr>
            <a:lvl4pPr marL="1114425" indent="0">
              <a:buNone/>
              <a:defRPr sz="810"/>
            </a:lvl4pPr>
            <a:lvl5pPr marL="1485265" indent="0">
              <a:buNone/>
              <a:defRPr sz="810"/>
            </a:lvl5pPr>
            <a:lvl6pPr marL="1856740" indent="0">
              <a:buNone/>
              <a:defRPr sz="810"/>
            </a:lvl6pPr>
            <a:lvl7pPr marL="2228215" indent="0">
              <a:buNone/>
              <a:defRPr sz="810"/>
            </a:lvl7pPr>
            <a:lvl8pPr marL="2599690" indent="0">
              <a:buNone/>
              <a:defRPr sz="810"/>
            </a:lvl8pPr>
            <a:lvl9pPr marL="2971165" indent="0">
              <a:buNone/>
              <a:defRPr sz="81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DF6284-A241-0947-9C7C-F3E8B328260F}" type="slidenum">
              <a:rPr lang="en-GB" altLang="en-US" smtClean="0"/>
            </a:fld>
            <a:endParaRPr lang="en-GB" altLang="en-US"/>
          </a:p>
        </p:txBody>
      </p:sp>
      <p:grpSp>
        <p:nvGrpSpPr>
          <p:cNvPr id="8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2" y="457200"/>
            <a:ext cx="319537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774" y="988487"/>
            <a:ext cx="5014913" cy="4872567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265" indent="0">
              <a:buNone/>
              <a:defRPr sz="1625"/>
            </a:lvl5pPr>
            <a:lvl6pPr marL="1856740" indent="0">
              <a:buNone/>
              <a:defRPr sz="1625"/>
            </a:lvl6pPr>
            <a:lvl7pPr marL="2228215" indent="0">
              <a:buNone/>
              <a:defRPr sz="1625"/>
            </a:lvl7pPr>
            <a:lvl8pPr marL="2599690" indent="0">
              <a:buNone/>
              <a:defRPr sz="1625"/>
            </a:lvl8pPr>
            <a:lvl9pPr marL="2971165" indent="0">
              <a:buNone/>
              <a:defRPr sz="1625"/>
            </a:lvl9pPr>
          </a:lstStyle>
          <a:p>
            <a:r>
              <a:rPr lang="en-GB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762" y="2057401"/>
            <a:ext cx="3195373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5"/>
            </a:lvl2pPr>
            <a:lvl3pPr marL="742950" indent="0">
              <a:buNone/>
              <a:defRPr sz="975"/>
            </a:lvl3pPr>
            <a:lvl4pPr marL="1114425" indent="0">
              <a:buNone/>
              <a:defRPr sz="810"/>
            </a:lvl4pPr>
            <a:lvl5pPr marL="1485265" indent="0">
              <a:buNone/>
              <a:defRPr sz="810"/>
            </a:lvl5pPr>
            <a:lvl6pPr marL="1856740" indent="0">
              <a:buNone/>
              <a:defRPr sz="810"/>
            </a:lvl6pPr>
            <a:lvl7pPr marL="2228215" indent="0">
              <a:buNone/>
              <a:defRPr sz="810"/>
            </a:lvl7pPr>
            <a:lvl8pPr marL="2599690" indent="0">
              <a:buNone/>
              <a:defRPr sz="810"/>
            </a:lvl8pPr>
            <a:lvl9pPr marL="2971165" indent="0">
              <a:buNone/>
              <a:defRPr sz="81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3EDEBA-EECA-A344-96DB-E18A75E1946D}" type="slidenum">
              <a:rPr lang="en-GB" altLang="en-US" smtClean="0"/>
            </a:fld>
            <a:endParaRPr lang="en-GB" altLang="en-US"/>
          </a:p>
        </p:txBody>
      </p:sp>
      <p:grpSp>
        <p:nvGrpSpPr>
          <p:cNvPr id="8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31FEFE-CE72-9745-829B-3E4372BDC6AE}" type="slidenum">
              <a:rPr lang="en-GB" altLang="en-US" smtClean="0"/>
            </a:fld>
            <a:endParaRPr lang="en-GB" altLang="en-US"/>
          </a:p>
        </p:txBody>
      </p:sp>
      <p:grpSp>
        <p:nvGrpSpPr>
          <p:cNvPr id="7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Picture 3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6186"/>
            <a:ext cx="2135981" cy="58102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2" y="366186"/>
            <a:ext cx="6242844" cy="58102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39CB84-F8AD-4E46-8182-9062F925BFB1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41419" y="634184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</a:fld>
            <a:endParaRPr lang="en-GB" altLang="en-US"/>
          </a:p>
        </p:txBody>
      </p:sp>
      <p:grpSp>
        <p:nvGrpSpPr>
          <p:cNvPr id="5" name="Google Shape;15;p3"/>
          <p:cNvGrpSpPr/>
          <p:nvPr/>
        </p:nvGrpSpPr>
        <p:grpSpPr>
          <a:xfrm>
            <a:off x="339632" y="720005"/>
            <a:ext cx="3400261" cy="5418073"/>
            <a:chOff x="313503" y="540001"/>
            <a:chExt cx="3138703" cy="4063556"/>
          </a:xfrm>
          <a:solidFill>
            <a:srgbClr val="9D9D9D"/>
          </a:solidFill>
        </p:grpSpPr>
        <p:sp>
          <p:nvSpPr>
            <p:cNvPr id="6" name="Google Shape;16;p3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" name="Google Shape;17;p3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" name="Google Shape;18;p3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" name="Google Shape;19;p3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" name="Google Shape;20;p3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" name="Google Shape;21;p3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" name="Google Shape;22;p3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" name="Google Shape;23;p3"/>
            <p:cNvSpPr/>
            <p:nvPr/>
          </p:nvSpPr>
          <p:spPr>
            <a:xfrm>
              <a:off x="115006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" name="Google Shape;24;p3"/>
            <p:cNvSpPr/>
            <p:nvPr/>
          </p:nvSpPr>
          <p:spPr>
            <a:xfrm>
              <a:off x="126956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" name="Google Shape;25;p3"/>
            <p:cNvSpPr/>
            <p:nvPr/>
          </p:nvSpPr>
          <p:spPr>
            <a:xfrm>
              <a:off x="138907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" name="Google Shape;26;p3"/>
            <p:cNvSpPr/>
            <p:nvPr/>
          </p:nvSpPr>
          <p:spPr>
            <a:xfrm>
              <a:off x="1508585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" name="Google Shape;27;p3"/>
            <p:cNvSpPr/>
            <p:nvPr/>
          </p:nvSpPr>
          <p:spPr>
            <a:xfrm>
              <a:off x="162809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" name="Google Shape;28;p3"/>
            <p:cNvSpPr/>
            <p:nvPr/>
          </p:nvSpPr>
          <p:spPr>
            <a:xfrm>
              <a:off x="174760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" name="Google Shape;29;p3"/>
            <p:cNvSpPr/>
            <p:nvPr/>
          </p:nvSpPr>
          <p:spPr>
            <a:xfrm>
              <a:off x="186711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" name="Google Shape;30;p3"/>
            <p:cNvSpPr/>
            <p:nvPr/>
          </p:nvSpPr>
          <p:spPr>
            <a:xfrm>
              <a:off x="198661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" name="Google Shape;31;p3"/>
            <p:cNvSpPr/>
            <p:nvPr/>
          </p:nvSpPr>
          <p:spPr>
            <a:xfrm>
              <a:off x="210612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" name="Google Shape;32;p3"/>
            <p:cNvSpPr/>
            <p:nvPr/>
          </p:nvSpPr>
          <p:spPr>
            <a:xfrm>
              <a:off x="222563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" name="Google Shape;33;p3"/>
            <p:cNvSpPr/>
            <p:nvPr/>
          </p:nvSpPr>
          <p:spPr>
            <a:xfrm>
              <a:off x="234514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" name="Google Shape;34;p3"/>
            <p:cNvSpPr/>
            <p:nvPr/>
          </p:nvSpPr>
          <p:spPr>
            <a:xfrm>
              <a:off x="246465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" name="Google Shape;35;p3"/>
            <p:cNvSpPr/>
            <p:nvPr/>
          </p:nvSpPr>
          <p:spPr>
            <a:xfrm>
              <a:off x="258415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" name="Google Shape;36;p3"/>
            <p:cNvSpPr/>
            <p:nvPr/>
          </p:nvSpPr>
          <p:spPr>
            <a:xfrm>
              <a:off x="27036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" name="Google Shape;37;p3"/>
            <p:cNvSpPr/>
            <p:nvPr/>
          </p:nvSpPr>
          <p:spPr>
            <a:xfrm>
              <a:off x="282317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" name="Google Shape;38;p3"/>
            <p:cNvSpPr/>
            <p:nvPr/>
          </p:nvSpPr>
          <p:spPr>
            <a:xfrm>
              <a:off x="294268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" name="Google Shape;39;p3"/>
            <p:cNvSpPr/>
            <p:nvPr/>
          </p:nvSpPr>
          <p:spPr>
            <a:xfrm>
              <a:off x="306219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" name="Google Shape;40;p3"/>
            <p:cNvSpPr/>
            <p:nvPr/>
          </p:nvSpPr>
          <p:spPr>
            <a:xfrm>
              <a:off x="318170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" name="Google Shape;41;p3"/>
            <p:cNvSpPr/>
            <p:nvPr/>
          </p:nvSpPr>
          <p:spPr>
            <a:xfrm>
              <a:off x="330120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" name="Google Shape;42;p3"/>
            <p:cNvSpPr/>
            <p:nvPr/>
          </p:nvSpPr>
          <p:spPr>
            <a:xfrm>
              <a:off x="342071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" name="Google Shape;43;p3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" name="Google Shape;44;p3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" name="Google Shape;45;p3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" name="Google Shape;46;p3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" name="Google Shape;47;p3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" name="Google Shape;48;p3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" name="Google Shape;49;p3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" name="Google Shape;50;p3"/>
            <p:cNvSpPr/>
            <p:nvPr/>
          </p:nvSpPr>
          <p:spPr>
            <a:xfrm>
              <a:off x="115006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" name="Google Shape;51;p3"/>
            <p:cNvSpPr/>
            <p:nvPr/>
          </p:nvSpPr>
          <p:spPr>
            <a:xfrm>
              <a:off x="126956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" name="Google Shape;52;p3"/>
            <p:cNvSpPr/>
            <p:nvPr/>
          </p:nvSpPr>
          <p:spPr>
            <a:xfrm>
              <a:off x="138907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" name="Google Shape;53;p3"/>
            <p:cNvSpPr/>
            <p:nvPr/>
          </p:nvSpPr>
          <p:spPr>
            <a:xfrm>
              <a:off x="1508585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" name="Google Shape;54;p3"/>
            <p:cNvSpPr/>
            <p:nvPr/>
          </p:nvSpPr>
          <p:spPr>
            <a:xfrm>
              <a:off x="162809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" name="Google Shape;55;p3"/>
            <p:cNvSpPr/>
            <p:nvPr/>
          </p:nvSpPr>
          <p:spPr>
            <a:xfrm>
              <a:off x="174760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" name="Google Shape;56;p3"/>
            <p:cNvSpPr/>
            <p:nvPr/>
          </p:nvSpPr>
          <p:spPr>
            <a:xfrm>
              <a:off x="186711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" name="Google Shape;57;p3"/>
            <p:cNvSpPr/>
            <p:nvPr/>
          </p:nvSpPr>
          <p:spPr>
            <a:xfrm>
              <a:off x="198661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" name="Google Shape;58;p3"/>
            <p:cNvSpPr/>
            <p:nvPr/>
          </p:nvSpPr>
          <p:spPr>
            <a:xfrm>
              <a:off x="210612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" name="Google Shape;59;p3"/>
            <p:cNvSpPr/>
            <p:nvPr/>
          </p:nvSpPr>
          <p:spPr>
            <a:xfrm>
              <a:off x="222563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" name="Google Shape;60;p3"/>
            <p:cNvSpPr/>
            <p:nvPr/>
          </p:nvSpPr>
          <p:spPr>
            <a:xfrm>
              <a:off x="234514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" name="Google Shape;61;p3"/>
            <p:cNvSpPr/>
            <p:nvPr/>
          </p:nvSpPr>
          <p:spPr>
            <a:xfrm>
              <a:off x="246465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" name="Google Shape;62;p3"/>
            <p:cNvSpPr/>
            <p:nvPr/>
          </p:nvSpPr>
          <p:spPr>
            <a:xfrm>
              <a:off x="258415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" name="Google Shape;63;p3"/>
            <p:cNvSpPr/>
            <p:nvPr/>
          </p:nvSpPr>
          <p:spPr>
            <a:xfrm>
              <a:off x="27036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" name="Google Shape;64;p3"/>
            <p:cNvSpPr/>
            <p:nvPr/>
          </p:nvSpPr>
          <p:spPr>
            <a:xfrm>
              <a:off x="282317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" name="Google Shape;65;p3"/>
            <p:cNvSpPr/>
            <p:nvPr/>
          </p:nvSpPr>
          <p:spPr>
            <a:xfrm>
              <a:off x="294268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" name="Google Shape;66;p3"/>
            <p:cNvSpPr/>
            <p:nvPr/>
          </p:nvSpPr>
          <p:spPr>
            <a:xfrm>
              <a:off x="306219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" name="Google Shape;67;p3"/>
            <p:cNvSpPr/>
            <p:nvPr/>
          </p:nvSpPr>
          <p:spPr>
            <a:xfrm>
              <a:off x="318170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" name="Google Shape;68;p3"/>
            <p:cNvSpPr/>
            <p:nvPr/>
          </p:nvSpPr>
          <p:spPr>
            <a:xfrm>
              <a:off x="330120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" name="Google Shape;69;p3"/>
            <p:cNvSpPr/>
            <p:nvPr/>
          </p:nvSpPr>
          <p:spPr>
            <a:xfrm>
              <a:off x="342071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" name="Google Shape;70;p3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" name="Google Shape;71;p3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" name="Google Shape;72;p3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" name="Google Shape;73;p3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" name="Google Shape;74;p3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" name="Google Shape;75;p3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" name="Google Shape;76;p3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" name="Google Shape;77;p3"/>
            <p:cNvSpPr/>
            <p:nvPr/>
          </p:nvSpPr>
          <p:spPr>
            <a:xfrm>
              <a:off x="115006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" name="Google Shape;78;p3"/>
            <p:cNvSpPr/>
            <p:nvPr/>
          </p:nvSpPr>
          <p:spPr>
            <a:xfrm>
              <a:off x="126956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" name="Google Shape;79;p3"/>
            <p:cNvSpPr/>
            <p:nvPr/>
          </p:nvSpPr>
          <p:spPr>
            <a:xfrm>
              <a:off x="138907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" name="Google Shape;80;p3"/>
            <p:cNvSpPr/>
            <p:nvPr/>
          </p:nvSpPr>
          <p:spPr>
            <a:xfrm>
              <a:off x="1508585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" name="Google Shape;81;p3"/>
            <p:cNvSpPr/>
            <p:nvPr/>
          </p:nvSpPr>
          <p:spPr>
            <a:xfrm>
              <a:off x="162809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" name="Google Shape;82;p3"/>
            <p:cNvSpPr/>
            <p:nvPr/>
          </p:nvSpPr>
          <p:spPr>
            <a:xfrm>
              <a:off x="174760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" name="Google Shape;83;p3"/>
            <p:cNvSpPr/>
            <p:nvPr/>
          </p:nvSpPr>
          <p:spPr>
            <a:xfrm>
              <a:off x="186711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" name="Google Shape;84;p3"/>
            <p:cNvSpPr/>
            <p:nvPr/>
          </p:nvSpPr>
          <p:spPr>
            <a:xfrm>
              <a:off x="198661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" name="Google Shape;85;p3"/>
            <p:cNvSpPr/>
            <p:nvPr/>
          </p:nvSpPr>
          <p:spPr>
            <a:xfrm>
              <a:off x="210612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" name="Google Shape;86;p3"/>
            <p:cNvSpPr/>
            <p:nvPr/>
          </p:nvSpPr>
          <p:spPr>
            <a:xfrm>
              <a:off x="222563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" name="Google Shape;87;p3"/>
            <p:cNvSpPr/>
            <p:nvPr/>
          </p:nvSpPr>
          <p:spPr>
            <a:xfrm>
              <a:off x="234514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" name="Google Shape;88;p3"/>
            <p:cNvSpPr/>
            <p:nvPr/>
          </p:nvSpPr>
          <p:spPr>
            <a:xfrm>
              <a:off x="246465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" name="Google Shape;89;p3"/>
            <p:cNvSpPr/>
            <p:nvPr/>
          </p:nvSpPr>
          <p:spPr>
            <a:xfrm>
              <a:off x="258415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" name="Google Shape;90;p3"/>
            <p:cNvSpPr/>
            <p:nvPr/>
          </p:nvSpPr>
          <p:spPr>
            <a:xfrm>
              <a:off x="27036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" name="Google Shape;91;p3"/>
            <p:cNvSpPr/>
            <p:nvPr/>
          </p:nvSpPr>
          <p:spPr>
            <a:xfrm>
              <a:off x="282317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" name="Google Shape;92;p3"/>
            <p:cNvSpPr/>
            <p:nvPr/>
          </p:nvSpPr>
          <p:spPr>
            <a:xfrm>
              <a:off x="294268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" name="Google Shape;93;p3"/>
            <p:cNvSpPr/>
            <p:nvPr/>
          </p:nvSpPr>
          <p:spPr>
            <a:xfrm>
              <a:off x="306219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" name="Google Shape;94;p3"/>
            <p:cNvSpPr/>
            <p:nvPr/>
          </p:nvSpPr>
          <p:spPr>
            <a:xfrm>
              <a:off x="318170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" name="Google Shape;95;p3"/>
            <p:cNvSpPr/>
            <p:nvPr/>
          </p:nvSpPr>
          <p:spPr>
            <a:xfrm>
              <a:off x="330120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" name="Google Shape;96;p3"/>
            <p:cNvSpPr/>
            <p:nvPr/>
          </p:nvSpPr>
          <p:spPr>
            <a:xfrm>
              <a:off x="342071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" name="Google Shape;97;p3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" name="Google Shape;98;p3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" name="Google Shape;99;p3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" name="Google Shape;100;p3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" name="Google Shape;101;p3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" name="Google Shape;102;p3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" name="Google Shape;103;p3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" name="Google Shape;104;p3"/>
            <p:cNvSpPr/>
            <p:nvPr/>
          </p:nvSpPr>
          <p:spPr>
            <a:xfrm>
              <a:off x="115006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" name="Google Shape;105;p3"/>
            <p:cNvSpPr/>
            <p:nvPr/>
          </p:nvSpPr>
          <p:spPr>
            <a:xfrm>
              <a:off x="126956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" name="Google Shape;106;p3"/>
            <p:cNvSpPr/>
            <p:nvPr/>
          </p:nvSpPr>
          <p:spPr>
            <a:xfrm>
              <a:off x="138907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" name="Google Shape;107;p3"/>
            <p:cNvSpPr/>
            <p:nvPr/>
          </p:nvSpPr>
          <p:spPr>
            <a:xfrm>
              <a:off x="1508585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" name="Google Shape;108;p3"/>
            <p:cNvSpPr/>
            <p:nvPr/>
          </p:nvSpPr>
          <p:spPr>
            <a:xfrm>
              <a:off x="162809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" name="Google Shape;109;p3"/>
            <p:cNvSpPr/>
            <p:nvPr/>
          </p:nvSpPr>
          <p:spPr>
            <a:xfrm>
              <a:off x="174760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" name="Google Shape;110;p3"/>
            <p:cNvSpPr/>
            <p:nvPr/>
          </p:nvSpPr>
          <p:spPr>
            <a:xfrm>
              <a:off x="186711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" name="Google Shape;111;p3"/>
            <p:cNvSpPr/>
            <p:nvPr/>
          </p:nvSpPr>
          <p:spPr>
            <a:xfrm>
              <a:off x="198661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" name="Google Shape;112;p3"/>
            <p:cNvSpPr/>
            <p:nvPr/>
          </p:nvSpPr>
          <p:spPr>
            <a:xfrm>
              <a:off x="210612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" name="Google Shape;113;p3"/>
            <p:cNvSpPr/>
            <p:nvPr/>
          </p:nvSpPr>
          <p:spPr>
            <a:xfrm>
              <a:off x="222563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" name="Google Shape;114;p3"/>
            <p:cNvSpPr/>
            <p:nvPr/>
          </p:nvSpPr>
          <p:spPr>
            <a:xfrm>
              <a:off x="234514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" name="Google Shape;115;p3"/>
            <p:cNvSpPr/>
            <p:nvPr/>
          </p:nvSpPr>
          <p:spPr>
            <a:xfrm>
              <a:off x="246465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6" name="Google Shape;116;p3"/>
            <p:cNvSpPr/>
            <p:nvPr/>
          </p:nvSpPr>
          <p:spPr>
            <a:xfrm>
              <a:off x="258415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7" name="Google Shape;117;p3"/>
            <p:cNvSpPr/>
            <p:nvPr/>
          </p:nvSpPr>
          <p:spPr>
            <a:xfrm>
              <a:off x="27036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8" name="Google Shape;118;p3"/>
            <p:cNvSpPr/>
            <p:nvPr/>
          </p:nvSpPr>
          <p:spPr>
            <a:xfrm>
              <a:off x="282317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9" name="Google Shape;119;p3"/>
            <p:cNvSpPr/>
            <p:nvPr/>
          </p:nvSpPr>
          <p:spPr>
            <a:xfrm>
              <a:off x="294268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0" name="Google Shape;120;p3"/>
            <p:cNvSpPr/>
            <p:nvPr/>
          </p:nvSpPr>
          <p:spPr>
            <a:xfrm>
              <a:off x="306219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1" name="Google Shape;121;p3"/>
            <p:cNvSpPr/>
            <p:nvPr/>
          </p:nvSpPr>
          <p:spPr>
            <a:xfrm>
              <a:off x="318170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2" name="Google Shape;122;p3"/>
            <p:cNvSpPr/>
            <p:nvPr/>
          </p:nvSpPr>
          <p:spPr>
            <a:xfrm>
              <a:off x="330120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3" name="Google Shape;123;p3"/>
            <p:cNvSpPr/>
            <p:nvPr/>
          </p:nvSpPr>
          <p:spPr>
            <a:xfrm>
              <a:off x="342071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4" name="Google Shape;124;p3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5" name="Google Shape;125;p3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6" name="Google Shape;126;p3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7" name="Google Shape;127;p3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8" name="Google Shape;128;p3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9" name="Google Shape;129;p3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0" name="Google Shape;130;p3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1" name="Google Shape;131;p3"/>
            <p:cNvSpPr/>
            <p:nvPr/>
          </p:nvSpPr>
          <p:spPr>
            <a:xfrm>
              <a:off x="115006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2" name="Google Shape;132;p3"/>
            <p:cNvSpPr/>
            <p:nvPr/>
          </p:nvSpPr>
          <p:spPr>
            <a:xfrm>
              <a:off x="126956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3" name="Google Shape;133;p3"/>
            <p:cNvSpPr/>
            <p:nvPr/>
          </p:nvSpPr>
          <p:spPr>
            <a:xfrm>
              <a:off x="138907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4" name="Google Shape;134;p3"/>
            <p:cNvSpPr/>
            <p:nvPr/>
          </p:nvSpPr>
          <p:spPr>
            <a:xfrm>
              <a:off x="1508585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5" name="Google Shape;135;p3"/>
            <p:cNvSpPr/>
            <p:nvPr/>
          </p:nvSpPr>
          <p:spPr>
            <a:xfrm>
              <a:off x="162809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6" name="Google Shape;136;p3"/>
            <p:cNvSpPr/>
            <p:nvPr/>
          </p:nvSpPr>
          <p:spPr>
            <a:xfrm>
              <a:off x="174760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7" name="Google Shape;137;p3"/>
            <p:cNvSpPr/>
            <p:nvPr/>
          </p:nvSpPr>
          <p:spPr>
            <a:xfrm>
              <a:off x="186711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8" name="Google Shape;138;p3"/>
            <p:cNvSpPr/>
            <p:nvPr/>
          </p:nvSpPr>
          <p:spPr>
            <a:xfrm>
              <a:off x="198661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9" name="Google Shape;139;p3"/>
            <p:cNvSpPr/>
            <p:nvPr/>
          </p:nvSpPr>
          <p:spPr>
            <a:xfrm>
              <a:off x="210612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0" name="Google Shape;140;p3"/>
            <p:cNvSpPr/>
            <p:nvPr/>
          </p:nvSpPr>
          <p:spPr>
            <a:xfrm>
              <a:off x="222563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1" name="Google Shape;141;p3"/>
            <p:cNvSpPr/>
            <p:nvPr/>
          </p:nvSpPr>
          <p:spPr>
            <a:xfrm>
              <a:off x="234514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2" name="Google Shape;142;p3"/>
            <p:cNvSpPr/>
            <p:nvPr/>
          </p:nvSpPr>
          <p:spPr>
            <a:xfrm>
              <a:off x="246465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3" name="Google Shape;143;p3"/>
            <p:cNvSpPr/>
            <p:nvPr/>
          </p:nvSpPr>
          <p:spPr>
            <a:xfrm>
              <a:off x="258415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4" name="Google Shape;144;p3"/>
            <p:cNvSpPr/>
            <p:nvPr/>
          </p:nvSpPr>
          <p:spPr>
            <a:xfrm>
              <a:off x="27036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5" name="Google Shape;145;p3"/>
            <p:cNvSpPr/>
            <p:nvPr/>
          </p:nvSpPr>
          <p:spPr>
            <a:xfrm>
              <a:off x="282317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6" name="Google Shape;146;p3"/>
            <p:cNvSpPr/>
            <p:nvPr/>
          </p:nvSpPr>
          <p:spPr>
            <a:xfrm>
              <a:off x="294268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7" name="Google Shape;147;p3"/>
            <p:cNvSpPr/>
            <p:nvPr/>
          </p:nvSpPr>
          <p:spPr>
            <a:xfrm>
              <a:off x="306219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8" name="Google Shape;148;p3"/>
            <p:cNvSpPr/>
            <p:nvPr/>
          </p:nvSpPr>
          <p:spPr>
            <a:xfrm>
              <a:off x="318170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9" name="Google Shape;149;p3"/>
            <p:cNvSpPr/>
            <p:nvPr/>
          </p:nvSpPr>
          <p:spPr>
            <a:xfrm>
              <a:off x="330120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0" name="Google Shape;150;p3"/>
            <p:cNvSpPr/>
            <p:nvPr/>
          </p:nvSpPr>
          <p:spPr>
            <a:xfrm>
              <a:off x="342071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1" name="Google Shape;151;p3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2" name="Google Shape;152;p3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3" name="Google Shape;153;p3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4" name="Google Shape;154;p3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5" name="Google Shape;155;p3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6" name="Google Shape;156;p3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7" name="Google Shape;157;p3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8" name="Google Shape;158;p3"/>
            <p:cNvSpPr/>
            <p:nvPr/>
          </p:nvSpPr>
          <p:spPr>
            <a:xfrm>
              <a:off x="115006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9" name="Google Shape;159;p3"/>
            <p:cNvSpPr/>
            <p:nvPr/>
          </p:nvSpPr>
          <p:spPr>
            <a:xfrm>
              <a:off x="126956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0" name="Google Shape;160;p3"/>
            <p:cNvSpPr/>
            <p:nvPr/>
          </p:nvSpPr>
          <p:spPr>
            <a:xfrm>
              <a:off x="138907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1" name="Google Shape;161;p3"/>
            <p:cNvSpPr/>
            <p:nvPr/>
          </p:nvSpPr>
          <p:spPr>
            <a:xfrm>
              <a:off x="1508585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2" name="Google Shape;162;p3"/>
            <p:cNvSpPr/>
            <p:nvPr/>
          </p:nvSpPr>
          <p:spPr>
            <a:xfrm>
              <a:off x="162809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3" name="Google Shape;163;p3"/>
            <p:cNvSpPr/>
            <p:nvPr/>
          </p:nvSpPr>
          <p:spPr>
            <a:xfrm>
              <a:off x="174760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4" name="Google Shape;164;p3"/>
            <p:cNvSpPr/>
            <p:nvPr/>
          </p:nvSpPr>
          <p:spPr>
            <a:xfrm>
              <a:off x="186711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5" name="Google Shape;165;p3"/>
            <p:cNvSpPr/>
            <p:nvPr/>
          </p:nvSpPr>
          <p:spPr>
            <a:xfrm>
              <a:off x="198661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6" name="Google Shape;166;p3"/>
            <p:cNvSpPr/>
            <p:nvPr/>
          </p:nvSpPr>
          <p:spPr>
            <a:xfrm>
              <a:off x="210612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7" name="Google Shape;167;p3"/>
            <p:cNvSpPr/>
            <p:nvPr/>
          </p:nvSpPr>
          <p:spPr>
            <a:xfrm>
              <a:off x="222563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8" name="Google Shape;168;p3"/>
            <p:cNvSpPr/>
            <p:nvPr/>
          </p:nvSpPr>
          <p:spPr>
            <a:xfrm>
              <a:off x="234514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9" name="Google Shape;169;p3"/>
            <p:cNvSpPr/>
            <p:nvPr/>
          </p:nvSpPr>
          <p:spPr>
            <a:xfrm>
              <a:off x="246465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0" name="Google Shape;170;p3"/>
            <p:cNvSpPr/>
            <p:nvPr/>
          </p:nvSpPr>
          <p:spPr>
            <a:xfrm>
              <a:off x="258415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1" name="Google Shape;171;p3"/>
            <p:cNvSpPr/>
            <p:nvPr/>
          </p:nvSpPr>
          <p:spPr>
            <a:xfrm>
              <a:off x="27036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2" name="Google Shape;172;p3"/>
            <p:cNvSpPr/>
            <p:nvPr/>
          </p:nvSpPr>
          <p:spPr>
            <a:xfrm>
              <a:off x="282317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3" name="Google Shape;173;p3"/>
            <p:cNvSpPr/>
            <p:nvPr/>
          </p:nvSpPr>
          <p:spPr>
            <a:xfrm>
              <a:off x="294268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4" name="Google Shape;174;p3"/>
            <p:cNvSpPr/>
            <p:nvPr/>
          </p:nvSpPr>
          <p:spPr>
            <a:xfrm>
              <a:off x="306219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5" name="Google Shape;175;p3"/>
            <p:cNvSpPr/>
            <p:nvPr/>
          </p:nvSpPr>
          <p:spPr>
            <a:xfrm>
              <a:off x="318170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6" name="Google Shape;176;p3"/>
            <p:cNvSpPr/>
            <p:nvPr/>
          </p:nvSpPr>
          <p:spPr>
            <a:xfrm>
              <a:off x="330120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7" name="Google Shape;177;p3"/>
            <p:cNvSpPr/>
            <p:nvPr/>
          </p:nvSpPr>
          <p:spPr>
            <a:xfrm>
              <a:off x="342071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8" name="Google Shape;178;p3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9" name="Google Shape;179;p3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0" name="Google Shape;180;p3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1" name="Google Shape;181;p3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2" name="Google Shape;182;p3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3" name="Google Shape;183;p3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4" name="Google Shape;184;p3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5" name="Google Shape;185;p3"/>
            <p:cNvSpPr/>
            <p:nvPr/>
          </p:nvSpPr>
          <p:spPr>
            <a:xfrm>
              <a:off x="115006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6" name="Google Shape;186;p3"/>
            <p:cNvSpPr/>
            <p:nvPr/>
          </p:nvSpPr>
          <p:spPr>
            <a:xfrm>
              <a:off x="126956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7" name="Google Shape;187;p3"/>
            <p:cNvSpPr/>
            <p:nvPr/>
          </p:nvSpPr>
          <p:spPr>
            <a:xfrm>
              <a:off x="138907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8" name="Google Shape;188;p3"/>
            <p:cNvSpPr/>
            <p:nvPr/>
          </p:nvSpPr>
          <p:spPr>
            <a:xfrm>
              <a:off x="1508585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9" name="Google Shape;189;p3"/>
            <p:cNvSpPr/>
            <p:nvPr/>
          </p:nvSpPr>
          <p:spPr>
            <a:xfrm>
              <a:off x="162809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0" name="Google Shape;190;p3"/>
            <p:cNvSpPr/>
            <p:nvPr/>
          </p:nvSpPr>
          <p:spPr>
            <a:xfrm>
              <a:off x="174760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1" name="Google Shape;191;p3"/>
            <p:cNvSpPr/>
            <p:nvPr/>
          </p:nvSpPr>
          <p:spPr>
            <a:xfrm>
              <a:off x="186711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2" name="Google Shape;192;p3"/>
            <p:cNvSpPr/>
            <p:nvPr/>
          </p:nvSpPr>
          <p:spPr>
            <a:xfrm>
              <a:off x="198661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3" name="Google Shape;193;p3"/>
            <p:cNvSpPr/>
            <p:nvPr/>
          </p:nvSpPr>
          <p:spPr>
            <a:xfrm>
              <a:off x="210612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4" name="Google Shape;194;p3"/>
            <p:cNvSpPr/>
            <p:nvPr/>
          </p:nvSpPr>
          <p:spPr>
            <a:xfrm>
              <a:off x="222563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5" name="Google Shape;195;p3"/>
            <p:cNvSpPr/>
            <p:nvPr/>
          </p:nvSpPr>
          <p:spPr>
            <a:xfrm>
              <a:off x="234514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6" name="Google Shape;196;p3"/>
            <p:cNvSpPr/>
            <p:nvPr/>
          </p:nvSpPr>
          <p:spPr>
            <a:xfrm>
              <a:off x="246465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7" name="Google Shape;197;p3"/>
            <p:cNvSpPr/>
            <p:nvPr/>
          </p:nvSpPr>
          <p:spPr>
            <a:xfrm>
              <a:off x="258415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8" name="Google Shape;198;p3"/>
            <p:cNvSpPr/>
            <p:nvPr/>
          </p:nvSpPr>
          <p:spPr>
            <a:xfrm>
              <a:off x="27036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9" name="Google Shape;199;p3"/>
            <p:cNvSpPr/>
            <p:nvPr/>
          </p:nvSpPr>
          <p:spPr>
            <a:xfrm>
              <a:off x="282317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0" name="Google Shape;200;p3"/>
            <p:cNvSpPr/>
            <p:nvPr/>
          </p:nvSpPr>
          <p:spPr>
            <a:xfrm>
              <a:off x="294268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1" name="Google Shape;201;p3"/>
            <p:cNvSpPr/>
            <p:nvPr/>
          </p:nvSpPr>
          <p:spPr>
            <a:xfrm>
              <a:off x="306219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2" name="Google Shape;202;p3"/>
            <p:cNvSpPr/>
            <p:nvPr/>
          </p:nvSpPr>
          <p:spPr>
            <a:xfrm>
              <a:off x="318170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3" name="Google Shape;203;p3"/>
            <p:cNvSpPr/>
            <p:nvPr/>
          </p:nvSpPr>
          <p:spPr>
            <a:xfrm>
              <a:off x="330120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4" name="Google Shape;204;p3"/>
            <p:cNvSpPr/>
            <p:nvPr/>
          </p:nvSpPr>
          <p:spPr>
            <a:xfrm>
              <a:off x="342071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5" name="Google Shape;205;p3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6" name="Google Shape;206;p3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7" name="Google Shape;207;p3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8" name="Google Shape;208;p3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9" name="Google Shape;209;p3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0" name="Google Shape;210;p3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1" name="Google Shape;211;p3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2" name="Google Shape;212;p3"/>
            <p:cNvSpPr/>
            <p:nvPr/>
          </p:nvSpPr>
          <p:spPr>
            <a:xfrm>
              <a:off x="115006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3" name="Google Shape;213;p3"/>
            <p:cNvSpPr/>
            <p:nvPr/>
          </p:nvSpPr>
          <p:spPr>
            <a:xfrm>
              <a:off x="126956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4" name="Google Shape;214;p3"/>
            <p:cNvSpPr/>
            <p:nvPr/>
          </p:nvSpPr>
          <p:spPr>
            <a:xfrm>
              <a:off x="138907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5" name="Google Shape;215;p3"/>
            <p:cNvSpPr/>
            <p:nvPr/>
          </p:nvSpPr>
          <p:spPr>
            <a:xfrm>
              <a:off x="1508585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6" name="Google Shape;216;p3"/>
            <p:cNvSpPr/>
            <p:nvPr/>
          </p:nvSpPr>
          <p:spPr>
            <a:xfrm>
              <a:off x="162809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7" name="Google Shape;217;p3"/>
            <p:cNvSpPr/>
            <p:nvPr/>
          </p:nvSpPr>
          <p:spPr>
            <a:xfrm>
              <a:off x="174760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8" name="Google Shape;218;p3"/>
            <p:cNvSpPr/>
            <p:nvPr/>
          </p:nvSpPr>
          <p:spPr>
            <a:xfrm>
              <a:off x="186711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9" name="Google Shape;219;p3"/>
            <p:cNvSpPr/>
            <p:nvPr/>
          </p:nvSpPr>
          <p:spPr>
            <a:xfrm>
              <a:off x="198661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0" name="Google Shape;220;p3"/>
            <p:cNvSpPr/>
            <p:nvPr/>
          </p:nvSpPr>
          <p:spPr>
            <a:xfrm>
              <a:off x="210612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1" name="Google Shape;221;p3"/>
            <p:cNvSpPr/>
            <p:nvPr/>
          </p:nvSpPr>
          <p:spPr>
            <a:xfrm>
              <a:off x="222563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2" name="Google Shape;222;p3"/>
            <p:cNvSpPr/>
            <p:nvPr/>
          </p:nvSpPr>
          <p:spPr>
            <a:xfrm>
              <a:off x="234514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3" name="Google Shape;223;p3"/>
            <p:cNvSpPr/>
            <p:nvPr/>
          </p:nvSpPr>
          <p:spPr>
            <a:xfrm>
              <a:off x="246465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4" name="Google Shape;224;p3"/>
            <p:cNvSpPr/>
            <p:nvPr/>
          </p:nvSpPr>
          <p:spPr>
            <a:xfrm>
              <a:off x="258415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5" name="Google Shape;225;p3"/>
            <p:cNvSpPr/>
            <p:nvPr/>
          </p:nvSpPr>
          <p:spPr>
            <a:xfrm>
              <a:off x="27036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6" name="Google Shape;226;p3"/>
            <p:cNvSpPr/>
            <p:nvPr/>
          </p:nvSpPr>
          <p:spPr>
            <a:xfrm>
              <a:off x="282317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7" name="Google Shape;227;p3"/>
            <p:cNvSpPr/>
            <p:nvPr/>
          </p:nvSpPr>
          <p:spPr>
            <a:xfrm>
              <a:off x="294268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8" name="Google Shape;228;p3"/>
            <p:cNvSpPr/>
            <p:nvPr/>
          </p:nvSpPr>
          <p:spPr>
            <a:xfrm>
              <a:off x="306219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9" name="Google Shape;229;p3"/>
            <p:cNvSpPr/>
            <p:nvPr/>
          </p:nvSpPr>
          <p:spPr>
            <a:xfrm>
              <a:off x="318170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0" name="Google Shape;230;p3"/>
            <p:cNvSpPr/>
            <p:nvPr/>
          </p:nvSpPr>
          <p:spPr>
            <a:xfrm>
              <a:off x="330120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1" name="Google Shape;231;p3"/>
            <p:cNvSpPr/>
            <p:nvPr/>
          </p:nvSpPr>
          <p:spPr>
            <a:xfrm>
              <a:off x="342071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2" name="Google Shape;232;p3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3" name="Google Shape;233;p3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4" name="Google Shape;234;p3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5" name="Google Shape;235;p3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6" name="Google Shape;236;p3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7" name="Google Shape;237;p3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8" name="Google Shape;238;p3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9" name="Google Shape;239;p3"/>
            <p:cNvSpPr/>
            <p:nvPr/>
          </p:nvSpPr>
          <p:spPr>
            <a:xfrm>
              <a:off x="115006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0" name="Google Shape;240;p3"/>
            <p:cNvSpPr/>
            <p:nvPr/>
          </p:nvSpPr>
          <p:spPr>
            <a:xfrm>
              <a:off x="126956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1" name="Google Shape;241;p3"/>
            <p:cNvSpPr/>
            <p:nvPr/>
          </p:nvSpPr>
          <p:spPr>
            <a:xfrm>
              <a:off x="138907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2" name="Google Shape;242;p3"/>
            <p:cNvSpPr/>
            <p:nvPr/>
          </p:nvSpPr>
          <p:spPr>
            <a:xfrm>
              <a:off x="1508585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3" name="Google Shape;243;p3"/>
            <p:cNvSpPr/>
            <p:nvPr/>
          </p:nvSpPr>
          <p:spPr>
            <a:xfrm>
              <a:off x="162809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4" name="Google Shape;244;p3"/>
            <p:cNvSpPr/>
            <p:nvPr/>
          </p:nvSpPr>
          <p:spPr>
            <a:xfrm>
              <a:off x="174760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5" name="Google Shape;245;p3"/>
            <p:cNvSpPr/>
            <p:nvPr/>
          </p:nvSpPr>
          <p:spPr>
            <a:xfrm>
              <a:off x="186711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6" name="Google Shape;246;p3"/>
            <p:cNvSpPr/>
            <p:nvPr/>
          </p:nvSpPr>
          <p:spPr>
            <a:xfrm>
              <a:off x="198661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7" name="Google Shape;247;p3"/>
            <p:cNvSpPr/>
            <p:nvPr/>
          </p:nvSpPr>
          <p:spPr>
            <a:xfrm>
              <a:off x="210612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8" name="Google Shape;248;p3"/>
            <p:cNvSpPr/>
            <p:nvPr/>
          </p:nvSpPr>
          <p:spPr>
            <a:xfrm>
              <a:off x="222563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9" name="Google Shape;249;p3"/>
            <p:cNvSpPr/>
            <p:nvPr/>
          </p:nvSpPr>
          <p:spPr>
            <a:xfrm>
              <a:off x="234514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0" name="Google Shape;250;p3"/>
            <p:cNvSpPr/>
            <p:nvPr/>
          </p:nvSpPr>
          <p:spPr>
            <a:xfrm>
              <a:off x="246465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1" name="Google Shape;251;p3"/>
            <p:cNvSpPr/>
            <p:nvPr/>
          </p:nvSpPr>
          <p:spPr>
            <a:xfrm>
              <a:off x="258415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2" name="Google Shape;252;p3"/>
            <p:cNvSpPr/>
            <p:nvPr/>
          </p:nvSpPr>
          <p:spPr>
            <a:xfrm>
              <a:off x="27036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3" name="Google Shape;253;p3"/>
            <p:cNvSpPr/>
            <p:nvPr/>
          </p:nvSpPr>
          <p:spPr>
            <a:xfrm>
              <a:off x="282317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4" name="Google Shape;254;p3"/>
            <p:cNvSpPr/>
            <p:nvPr/>
          </p:nvSpPr>
          <p:spPr>
            <a:xfrm>
              <a:off x="294268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5" name="Google Shape;255;p3"/>
            <p:cNvSpPr/>
            <p:nvPr/>
          </p:nvSpPr>
          <p:spPr>
            <a:xfrm>
              <a:off x="306219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6" name="Google Shape;256;p3"/>
            <p:cNvSpPr/>
            <p:nvPr/>
          </p:nvSpPr>
          <p:spPr>
            <a:xfrm>
              <a:off x="318170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7" name="Google Shape;257;p3"/>
            <p:cNvSpPr/>
            <p:nvPr/>
          </p:nvSpPr>
          <p:spPr>
            <a:xfrm>
              <a:off x="330120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8" name="Google Shape;258;p3"/>
            <p:cNvSpPr/>
            <p:nvPr/>
          </p:nvSpPr>
          <p:spPr>
            <a:xfrm>
              <a:off x="342071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9" name="Google Shape;259;p3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0" name="Google Shape;260;p3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1" name="Google Shape;261;p3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2" name="Google Shape;262;p3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3" name="Google Shape;263;p3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4" name="Google Shape;264;p3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5" name="Google Shape;265;p3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6" name="Google Shape;266;p3"/>
            <p:cNvSpPr/>
            <p:nvPr/>
          </p:nvSpPr>
          <p:spPr>
            <a:xfrm>
              <a:off x="115006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7" name="Google Shape;267;p3"/>
            <p:cNvSpPr/>
            <p:nvPr/>
          </p:nvSpPr>
          <p:spPr>
            <a:xfrm>
              <a:off x="126956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8" name="Google Shape;268;p3"/>
            <p:cNvSpPr/>
            <p:nvPr/>
          </p:nvSpPr>
          <p:spPr>
            <a:xfrm>
              <a:off x="138907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9" name="Google Shape;269;p3"/>
            <p:cNvSpPr/>
            <p:nvPr/>
          </p:nvSpPr>
          <p:spPr>
            <a:xfrm>
              <a:off x="1508585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0" name="Google Shape;270;p3"/>
            <p:cNvSpPr/>
            <p:nvPr/>
          </p:nvSpPr>
          <p:spPr>
            <a:xfrm>
              <a:off x="162809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1" name="Google Shape;271;p3"/>
            <p:cNvSpPr/>
            <p:nvPr/>
          </p:nvSpPr>
          <p:spPr>
            <a:xfrm>
              <a:off x="174760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2" name="Google Shape;272;p3"/>
            <p:cNvSpPr/>
            <p:nvPr/>
          </p:nvSpPr>
          <p:spPr>
            <a:xfrm>
              <a:off x="186711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3" name="Google Shape;273;p3"/>
            <p:cNvSpPr/>
            <p:nvPr/>
          </p:nvSpPr>
          <p:spPr>
            <a:xfrm>
              <a:off x="198661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4" name="Google Shape;274;p3"/>
            <p:cNvSpPr/>
            <p:nvPr/>
          </p:nvSpPr>
          <p:spPr>
            <a:xfrm>
              <a:off x="210612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5" name="Google Shape;275;p3"/>
            <p:cNvSpPr/>
            <p:nvPr/>
          </p:nvSpPr>
          <p:spPr>
            <a:xfrm>
              <a:off x="222563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6" name="Google Shape;276;p3"/>
            <p:cNvSpPr/>
            <p:nvPr/>
          </p:nvSpPr>
          <p:spPr>
            <a:xfrm>
              <a:off x="234514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7" name="Google Shape;277;p3"/>
            <p:cNvSpPr/>
            <p:nvPr/>
          </p:nvSpPr>
          <p:spPr>
            <a:xfrm>
              <a:off x="246465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8" name="Google Shape;278;p3"/>
            <p:cNvSpPr/>
            <p:nvPr/>
          </p:nvSpPr>
          <p:spPr>
            <a:xfrm>
              <a:off x="258415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9" name="Google Shape;279;p3"/>
            <p:cNvSpPr/>
            <p:nvPr/>
          </p:nvSpPr>
          <p:spPr>
            <a:xfrm>
              <a:off x="27036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0" name="Google Shape;280;p3"/>
            <p:cNvSpPr/>
            <p:nvPr/>
          </p:nvSpPr>
          <p:spPr>
            <a:xfrm>
              <a:off x="282317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1" name="Google Shape;281;p3"/>
            <p:cNvSpPr/>
            <p:nvPr/>
          </p:nvSpPr>
          <p:spPr>
            <a:xfrm>
              <a:off x="294268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2" name="Google Shape;282;p3"/>
            <p:cNvSpPr/>
            <p:nvPr/>
          </p:nvSpPr>
          <p:spPr>
            <a:xfrm>
              <a:off x="306219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3" name="Google Shape;283;p3"/>
            <p:cNvSpPr/>
            <p:nvPr/>
          </p:nvSpPr>
          <p:spPr>
            <a:xfrm>
              <a:off x="318170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4" name="Google Shape;284;p3"/>
            <p:cNvSpPr/>
            <p:nvPr/>
          </p:nvSpPr>
          <p:spPr>
            <a:xfrm>
              <a:off x="330120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5" name="Google Shape;285;p3"/>
            <p:cNvSpPr/>
            <p:nvPr/>
          </p:nvSpPr>
          <p:spPr>
            <a:xfrm>
              <a:off x="342071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6" name="Google Shape;286;p3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7" name="Google Shape;287;p3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8" name="Google Shape;288;p3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9" name="Google Shape;289;p3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0" name="Google Shape;290;p3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1" name="Google Shape;291;p3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2" name="Google Shape;292;p3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3" name="Google Shape;293;p3"/>
            <p:cNvSpPr/>
            <p:nvPr/>
          </p:nvSpPr>
          <p:spPr>
            <a:xfrm>
              <a:off x="115006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4" name="Google Shape;294;p3"/>
            <p:cNvSpPr/>
            <p:nvPr/>
          </p:nvSpPr>
          <p:spPr>
            <a:xfrm>
              <a:off x="126956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5" name="Google Shape;295;p3"/>
            <p:cNvSpPr/>
            <p:nvPr/>
          </p:nvSpPr>
          <p:spPr>
            <a:xfrm>
              <a:off x="138907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6" name="Google Shape;296;p3"/>
            <p:cNvSpPr/>
            <p:nvPr/>
          </p:nvSpPr>
          <p:spPr>
            <a:xfrm>
              <a:off x="1508585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7" name="Google Shape;297;p3"/>
            <p:cNvSpPr/>
            <p:nvPr/>
          </p:nvSpPr>
          <p:spPr>
            <a:xfrm>
              <a:off x="162809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8" name="Google Shape;298;p3"/>
            <p:cNvSpPr/>
            <p:nvPr/>
          </p:nvSpPr>
          <p:spPr>
            <a:xfrm>
              <a:off x="174760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9" name="Google Shape;299;p3"/>
            <p:cNvSpPr/>
            <p:nvPr/>
          </p:nvSpPr>
          <p:spPr>
            <a:xfrm>
              <a:off x="186711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0" name="Google Shape;300;p3"/>
            <p:cNvSpPr/>
            <p:nvPr/>
          </p:nvSpPr>
          <p:spPr>
            <a:xfrm>
              <a:off x="198661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1" name="Google Shape;301;p3"/>
            <p:cNvSpPr/>
            <p:nvPr/>
          </p:nvSpPr>
          <p:spPr>
            <a:xfrm>
              <a:off x="210612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2" name="Google Shape;302;p3"/>
            <p:cNvSpPr/>
            <p:nvPr/>
          </p:nvSpPr>
          <p:spPr>
            <a:xfrm>
              <a:off x="222563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3" name="Google Shape;303;p3"/>
            <p:cNvSpPr/>
            <p:nvPr/>
          </p:nvSpPr>
          <p:spPr>
            <a:xfrm>
              <a:off x="234514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4" name="Google Shape;304;p3"/>
            <p:cNvSpPr/>
            <p:nvPr/>
          </p:nvSpPr>
          <p:spPr>
            <a:xfrm>
              <a:off x="246465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5" name="Google Shape;305;p3"/>
            <p:cNvSpPr/>
            <p:nvPr/>
          </p:nvSpPr>
          <p:spPr>
            <a:xfrm>
              <a:off x="258415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6" name="Google Shape;306;p3"/>
            <p:cNvSpPr/>
            <p:nvPr/>
          </p:nvSpPr>
          <p:spPr>
            <a:xfrm>
              <a:off x="27036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7" name="Google Shape;307;p3"/>
            <p:cNvSpPr/>
            <p:nvPr/>
          </p:nvSpPr>
          <p:spPr>
            <a:xfrm>
              <a:off x="282317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8" name="Google Shape;308;p3"/>
            <p:cNvSpPr/>
            <p:nvPr/>
          </p:nvSpPr>
          <p:spPr>
            <a:xfrm>
              <a:off x="294268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9" name="Google Shape;309;p3"/>
            <p:cNvSpPr/>
            <p:nvPr/>
          </p:nvSpPr>
          <p:spPr>
            <a:xfrm>
              <a:off x="306219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0" name="Google Shape;310;p3"/>
            <p:cNvSpPr/>
            <p:nvPr/>
          </p:nvSpPr>
          <p:spPr>
            <a:xfrm>
              <a:off x="318170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1" name="Google Shape;311;p3"/>
            <p:cNvSpPr/>
            <p:nvPr/>
          </p:nvSpPr>
          <p:spPr>
            <a:xfrm>
              <a:off x="330120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2" name="Google Shape;312;p3"/>
            <p:cNvSpPr/>
            <p:nvPr/>
          </p:nvSpPr>
          <p:spPr>
            <a:xfrm>
              <a:off x="342071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3" name="Google Shape;313;p3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4" name="Google Shape;314;p3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5" name="Google Shape;315;p3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6" name="Google Shape;316;p3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7" name="Google Shape;317;p3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8" name="Google Shape;318;p3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9" name="Google Shape;319;p3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0" name="Google Shape;320;p3"/>
            <p:cNvSpPr/>
            <p:nvPr/>
          </p:nvSpPr>
          <p:spPr>
            <a:xfrm>
              <a:off x="115006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1" name="Google Shape;321;p3"/>
            <p:cNvSpPr/>
            <p:nvPr/>
          </p:nvSpPr>
          <p:spPr>
            <a:xfrm>
              <a:off x="126956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2" name="Google Shape;322;p3"/>
            <p:cNvSpPr/>
            <p:nvPr/>
          </p:nvSpPr>
          <p:spPr>
            <a:xfrm>
              <a:off x="138907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3" name="Google Shape;323;p3"/>
            <p:cNvSpPr/>
            <p:nvPr/>
          </p:nvSpPr>
          <p:spPr>
            <a:xfrm>
              <a:off x="1508585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4" name="Google Shape;324;p3"/>
            <p:cNvSpPr/>
            <p:nvPr/>
          </p:nvSpPr>
          <p:spPr>
            <a:xfrm>
              <a:off x="162809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5" name="Google Shape;325;p3"/>
            <p:cNvSpPr/>
            <p:nvPr/>
          </p:nvSpPr>
          <p:spPr>
            <a:xfrm>
              <a:off x="174760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6" name="Google Shape;326;p3"/>
            <p:cNvSpPr/>
            <p:nvPr/>
          </p:nvSpPr>
          <p:spPr>
            <a:xfrm>
              <a:off x="186711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7" name="Google Shape;327;p3"/>
            <p:cNvSpPr/>
            <p:nvPr/>
          </p:nvSpPr>
          <p:spPr>
            <a:xfrm>
              <a:off x="198661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8" name="Google Shape;328;p3"/>
            <p:cNvSpPr/>
            <p:nvPr/>
          </p:nvSpPr>
          <p:spPr>
            <a:xfrm>
              <a:off x="210612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9" name="Google Shape;329;p3"/>
            <p:cNvSpPr/>
            <p:nvPr/>
          </p:nvSpPr>
          <p:spPr>
            <a:xfrm>
              <a:off x="222563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0" name="Google Shape;330;p3"/>
            <p:cNvSpPr/>
            <p:nvPr/>
          </p:nvSpPr>
          <p:spPr>
            <a:xfrm>
              <a:off x="234514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1" name="Google Shape;331;p3"/>
            <p:cNvSpPr/>
            <p:nvPr/>
          </p:nvSpPr>
          <p:spPr>
            <a:xfrm>
              <a:off x="246465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2" name="Google Shape;332;p3"/>
            <p:cNvSpPr/>
            <p:nvPr/>
          </p:nvSpPr>
          <p:spPr>
            <a:xfrm>
              <a:off x="258415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3" name="Google Shape;333;p3"/>
            <p:cNvSpPr/>
            <p:nvPr/>
          </p:nvSpPr>
          <p:spPr>
            <a:xfrm>
              <a:off x="27036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4" name="Google Shape;334;p3"/>
            <p:cNvSpPr/>
            <p:nvPr/>
          </p:nvSpPr>
          <p:spPr>
            <a:xfrm>
              <a:off x="282317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5" name="Google Shape;335;p3"/>
            <p:cNvSpPr/>
            <p:nvPr/>
          </p:nvSpPr>
          <p:spPr>
            <a:xfrm>
              <a:off x="294268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6" name="Google Shape;336;p3"/>
            <p:cNvSpPr/>
            <p:nvPr/>
          </p:nvSpPr>
          <p:spPr>
            <a:xfrm>
              <a:off x="306219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7" name="Google Shape;337;p3"/>
            <p:cNvSpPr/>
            <p:nvPr/>
          </p:nvSpPr>
          <p:spPr>
            <a:xfrm>
              <a:off x="318170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8" name="Google Shape;338;p3"/>
            <p:cNvSpPr/>
            <p:nvPr/>
          </p:nvSpPr>
          <p:spPr>
            <a:xfrm>
              <a:off x="330120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9" name="Google Shape;339;p3"/>
            <p:cNvSpPr/>
            <p:nvPr/>
          </p:nvSpPr>
          <p:spPr>
            <a:xfrm>
              <a:off x="342071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0" name="Google Shape;340;p3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1" name="Google Shape;341;p3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2" name="Google Shape;342;p3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3" name="Google Shape;343;p3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4" name="Google Shape;344;p3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5" name="Google Shape;345;p3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6" name="Google Shape;346;p3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7" name="Google Shape;347;p3"/>
            <p:cNvSpPr/>
            <p:nvPr/>
          </p:nvSpPr>
          <p:spPr>
            <a:xfrm>
              <a:off x="115006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8" name="Google Shape;348;p3"/>
            <p:cNvSpPr/>
            <p:nvPr/>
          </p:nvSpPr>
          <p:spPr>
            <a:xfrm>
              <a:off x="126956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9" name="Google Shape;349;p3"/>
            <p:cNvSpPr/>
            <p:nvPr/>
          </p:nvSpPr>
          <p:spPr>
            <a:xfrm>
              <a:off x="138907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0" name="Google Shape;350;p3"/>
            <p:cNvSpPr/>
            <p:nvPr/>
          </p:nvSpPr>
          <p:spPr>
            <a:xfrm>
              <a:off x="1508585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1" name="Google Shape;351;p3"/>
            <p:cNvSpPr/>
            <p:nvPr/>
          </p:nvSpPr>
          <p:spPr>
            <a:xfrm>
              <a:off x="162809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2" name="Google Shape;352;p3"/>
            <p:cNvSpPr/>
            <p:nvPr/>
          </p:nvSpPr>
          <p:spPr>
            <a:xfrm>
              <a:off x="174760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3" name="Google Shape;353;p3"/>
            <p:cNvSpPr/>
            <p:nvPr/>
          </p:nvSpPr>
          <p:spPr>
            <a:xfrm>
              <a:off x="186711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4" name="Google Shape;354;p3"/>
            <p:cNvSpPr/>
            <p:nvPr/>
          </p:nvSpPr>
          <p:spPr>
            <a:xfrm>
              <a:off x="198661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5" name="Google Shape;355;p3"/>
            <p:cNvSpPr/>
            <p:nvPr/>
          </p:nvSpPr>
          <p:spPr>
            <a:xfrm>
              <a:off x="210612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6" name="Google Shape;356;p3"/>
            <p:cNvSpPr/>
            <p:nvPr/>
          </p:nvSpPr>
          <p:spPr>
            <a:xfrm>
              <a:off x="222563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7" name="Google Shape;357;p3"/>
            <p:cNvSpPr/>
            <p:nvPr/>
          </p:nvSpPr>
          <p:spPr>
            <a:xfrm>
              <a:off x="234514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8" name="Google Shape;358;p3"/>
            <p:cNvSpPr/>
            <p:nvPr/>
          </p:nvSpPr>
          <p:spPr>
            <a:xfrm>
              <a:off x="246465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9" name="Google Shape;359;p3"/>
            <p:cNvSpPr/>
            <p:nvPr/>
          </p:nvSpPr>
          <p:spPr>
            <a:xfrm>
              <a:off x="258415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0" name="Google Shape;360;p3"/>
            <p:cNvSpPr/>
            <p:nvPr/>
          </p:nvSpPr>
          <p:spPr>
            <a:xfrm>
              <a:off x="27036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1" name="Google Shape;361;p3"/>
            <p:cNvSpPr/>
            <p:nvPr/>
          </p:nvSpPr>
          <p:spPr>
            <a:xfrm>
              <a:off x="282317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2" name="Google Shape;362;p3"/>
            <p:cNvSpPr/>
            <p:nvPr/>
          </p:nvSpPr>
          <p:spPr>
            <a:xfrm>
              <a:off x="294268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3" name="Google Shape;363;p3"/>
            <p:cNvSpPr/>
            <p:nvPr/>
          </p:nvSpPr>
          <p:spPr>
            <a:xfrm>
              <a:off x="306219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4" name="Google Shape;364;p3"/>
            <p:cNvSpPr/>
            <p:nvPr/>
          </p:nvSpPr>
          <p:spPr>
            <a:xfrm>
              <a:off x="318170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5" name="Google Shape;365;p3"/>
            <p:cNvSpPr/>
            <p:nvPr/>
          </p:nvSpPr>
          <p:spPr>
            <a:xfrm>
              <a:off x="330120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6" name="Google Shape;366;p3"/>
            <p:cNvSpPr/>
            <p:nvPr/>
          </p:nvSpPr>
          <p:spPr>
            <a:xfrm>
              <a:off x="342071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7" name="Google Shape;367;p3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8" name="Google Shape;368;p3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9" name="Google Shape;369;p3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0" name="Google Shape;370;p3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1" name="Google Shape;371;p3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2" name="Google Shape;372;p3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3" name="Google Shape;373;p3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4" name="Google Shape;374;p3"/>
            <p:cNvSpPr/>
            <p:nvPr/>
          </p:nvSpPr>
          <p:spPr>
            <a:xfrm>
              <a:off x="115006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5" name="Google Shape;375;p3"/>
            <p:cNvSpPr/>
            <p:nvPr/>
          </p:nvSpPr>
          <p:spPr>
            <a:xfrm>
              <a:off x="126956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6" name="Google Shape;376;p3"/>
            <p:cNvSpPr/>
            <p:nvPr/>
          </p:nvSpPr>
          <p:spPr>
            <a:xfrm>
              <a:off x="138907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7" name="Google Shape;377;p3"/>
            <p:cNvSpPr/>
            <p:nvPr/>
          </p:nvSpPr>
          <p:spPr>
            <a:xfrm>
              <a:off x="1508585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8" name="Google Shape;378;p3"/>
            <p:cNvSpPr/>
            <p:nvPr/>
          </p:nvSpPr>
          <p:spPr>
            <a:xfrm>
              <a:off x="162809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9" name="Google Shape;379;p3"/>
            <p:cNvSpPr/>
            <p:nvPr/>
          </p:nvSpPr>
          <p:spPr>
            <a:xfrm>
              <a:off x="174760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0" name="Google Shape;380;p3"/>
            <p:cNvSpPr/>
            <p:nvPr/>
          </p:nvSpPr>
          <p:spPr>
            <a:xfrm>
              <a:off x="186711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1" name="Google Shape;381;p3"/>
            <p:cNvSpPr/>
            <p:nvPr/>
          </p:nvSpPr>
          <p:spPr>
            <a:xfrm>
              <a:off x="198661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2" name="Google Shape;382;p3"/>
            <p:cNvSpPr/>
            <p:nvPr/>
          </p:nvSpPr>
          <p:spPr>
            <a:xfrm>
              <a:off x="210612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3" name="Google Shape;383;p3"/>
            <p:cNvSpPr/>
            <p:nvPr/>
          </p:nvSpPr>
          <p:spPr>
            <a:xfrm>
              <a:off x="222563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4" name="Google Shape;384;p3"/>
            <p:cNvSpPr/>
            <p:nvPr/>
          </p:nvSpPr>
          <p:spPr>
            <a:xfrm>
              <a:off x="234514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5" name="Google Shape;385;p3"/>
            <p:cNvSpPr/>
            <p:nvPr/>
          </p:nvSpPr>
          <p:spPr>
            <a:xfrm>
              <a:off x="246465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6" name="Google Shape;386;p3"/>
            <p:cNvSpPr/>
            <p:nvPr/>
          </p:nvSpPr>
          <p:spPr>
            <a:xfrm>
              <a:off x="258415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7" name="Google Shape;387;p3"/>
            <p:cNvSpPr/>
            <p:nvPr/>
          </p:nvSpPr>
          <p:spPr>
            <a:xfrm>
              <a:off x="27036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8" name="Google Shape;388;p3"/>
            <p:cNvSpPr/>
            <p:nvPr/>
          </p:nvSpPr>
          <p:spPr>
            <a:xfrm>
              <a:off x="282317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9" name="Google Shape;389;p3"/>
            <p:cNvSpPr/>
            <p:nvPr/>
          </p:nvSpPr>
          <p:spPr>
            <a:xfrm>
              <a:off x="294268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0" name="Google Shape;390;p3"/>
            <p:cNvSpPr/>
            <p:nvPr/>
          </p:nvSpPr>
          <p:spPr>
            <a:xfrm>
              <a:off x="306219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1" name="Google Shape;391;p3"/>
            <p:cNvSpPr/>
            <p:nvPr/>
          </p:nvSpPr>
          <p:spPr>
            <a:xfrm>
              <a:off x="318170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2" name="Google Shape;392;p3"/>
            <p:cNvSpPr/>
            <p:nvPr/>
          </p:nvSpPr>
          <p:spPr>
            <a:xfrm>
              <a:off x="330120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3" name="Google Shape;393;p3"/>
            <p:cNvSpPr/>
            <p:nvPr/>
          </p:nvSpPr>
          <p:spPr>
            <a:xfrm>
              <a:off x="342071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4" name="Google Shape;394;p3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5" name="Google Shape;395;p3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6" name="Google Shape;396;p3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7" name="Google Shape;397;p3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8" name="Google Shape;398;p3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9" name="Google Shape;399;p3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0" name="Google Shape;400;p3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1" name="Google Shape;401;p3"/>
            <p:cNvSpPr/>
            <p:nvPr/>
          </p:nvSpPr>
          <p:spPr>
            <a:xfrm>
              <a:off x="115006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2" name="Google Shape;402;p3"/>
            <p:cNvSpPr/>
            <p:nvPr/>
          </p:nvSpPr>
          <p:spPr>
            <a:xfrm>
              <a:off x="126956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3" name="Google Shape;403;p3"/>
            <p:cNvSpPr/>
            <p:nvPr/>
          </p:nvSpPr>
          <p:spPr>
            <a:xfrm>
              <a:off x="138907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4" name="Google Shape;404;p3"/>
            <p:cNvSpPr/>
            <p:nvPr/>
          </p:nvSpPr>
          <p:spPr>
            <a:xfrm>
              <a:off x="1508585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5" name="Google Shape;405;p3"/>
            <p:cNvSpPr/>
            <p:nvPr/>
          </p:nvSpPr>
          <p:spPr>
            <a:xfrm>
              <a:off x="162809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6" name="Google Shape;406;p3"/>
            <p:cNvSpPr/>
            <p:nvPr/>
          </p:nvSpPr>
          <p:spPr>
            <a:xfrm>
              <a:off x="174760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7" name="Google Shape;407;p3"/>
            <p:cNvSpPr/>
            <p:nvPr/>
          </p:nvSpPr>
          <p:spPr>
            <a:xfrm>
              <a:off x="186711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8" name="Google Shape;408;p3"/>
            <p:cNvSpPr/>
            <p:nvPr/>
          </p:nvSpPr>
          <p:spPr>
            <a:xfrm>
              <a:off x="198661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9" name="Google Shape;409;p3"/>
            <p:cNvSpPr/>
            <p:nvPr/>
          </p:nvSpPr>
          <p:spPr>
            <a:xfrm>
              <a:off x="210612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0" name="Google Shape;410;p3"/>
            <p:cNvSpPr/>
            <p:nvPr/>
          </p:nvSpPr>
          <p:spPr>
            <a:xfrm>
              <a:off x="222563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1" name="Google Shape;411;p3"/>
            <p:cNvSpPr/>
            <p:nvPr/>
          </p:nvSpPr>
          <p:spPr>
            <a:xfrm>
              <a:off x="234514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2" name="Google Shape;412;p3"/>
            <p:cNvSpPr/>
            <p:nvPr/>
          </p:nvSpPr>
          <p:spPr>
            <a:xfrm>
              <a:off x="246465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3" name="Google Shape;413;p3"/>
            <p:cNvSpPr/>
            <p:nvPr/>
          </p:nvSpPr>
          <p:spPr>
            <a:xfrm>
              <a:off x="258415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4" name="Google Shape;414;p3"/>
            <p:cNvSpPr/>
            <p:nvPr/>
          </p:nvSpPr>
          <p:spPr>
            <a:xfrm>
              <a:off x="27036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5" name="Google Shape;415;p3"/>
            <p:cNvSpPr/>
            <p:nvPr/>
          </p:nvSpPr>
          <p:spPr>
            <a:xfrm>
              <a:off x="282317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6" name="Google Shape;416;p3"/>
            <p:cNvSpPr/>
            <p:nvPr/>
          </p:nvSpPr>
          <p:spPr>
            <a:xfrm>
              <a:off x="294268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7" name="Google Shape;417;p3"/>
            <p:cNvSpPr/>
            <p:nvPr/>
          </p:nvSpPr>
          <p:spPr>
            <a:xfrm>
              <a:off x="306219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8" name="Google Shape;418;p3"/>
            <p:cNvSpPr/>
            <p:nvPr/>
          </p:nvSpPr>
          <p:spPr>
            <a:xfrm>
              <a:off x="318170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9" name="Google Shape;419;p3"/>
            <p:cNvSpPr/>
            <p:nvPr/>
          </p:nvSpPr>
          <p:spPr>
            <a:xfrm>
              <a:off x="330120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0" name="Google Shape;420;p3"/>
            <p:cNvSpPr/>
            <p:nvPr/>
          </p:nvSpPr>
          <p:spPr>
            <a:xfrm>
              <a:off x="342071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1" name="Google Shape;421;p3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2" name="Google Shape;422;p3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3" name="Google Shape;423;p3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4" name="Google Shape;424;p3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5" name="Google Shape;425;p3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6" name="Google Shape;426;p3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7" name="Google Shape;427;p3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8" name="Google Shape;428;p3"/>
            <p:cNvSpPr/>
            <p:nvPr/>
          </p:nvSpPr>
          <p:spPr>
            <a:xfrm>
              <a:off x="115006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9" name="Google Shape;429;p3"/>
            <p:cNvSpPr/>
            <p:nvPr/>
          </p:nvSpPr>
          <p:spPr>
            <a:xfrm>
              <a:off x="126956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0" name="Google Shape;430;p3"/>
            <p:cNvSpPr/>
            <p:nvPr/>
          </p:nvSpPr>
          <p:spPr>
            <a:xfrm>
              <a:off x="138907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1" name="Google Shape;431;p3"/>
            <p:cNvSpPr/>
            <p:nvPr/>
          </p:nvSpPr>
          <p:spPr>
            <a:xfrm>
              <a:off x="1508585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2" name="Google Shape;432;p3"/>
            <p:cNvSpPr/>
            <p:nvPr/>
          </p:nvSpPr>
          <p:spPr>
            <a:xfrm>
              <a:off x="162809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3" name="Google Shape;433;p3"/>
            <p:cNvSpPr/>
            <p:nvPr/>
          </p:nvSpPr>
          <p:spPr>
            <a:xfrm>
              <a:off x="174760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4" name="Google Shape;434;p3"/>
            <p:cNvSpPr/>
            <p:nvPr/>
          </p:nvSpPr>
          <p:spPr>
            <a:xfrm>
              <a:off x="186711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5" name="Google Shape;435;p3"/>
            <p:cNvSpPr/>
            <p:nvPr/>
          </p:nvSpPr>
          <p:spPr>
            <a:xfrm>
              <a:off x="198661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6" name="Google Shape;436;p3"/>
            <p:cNvSpPr/>
            <p:nvPr/>
          </p:nvSpPr>
          <p:spPr>
            <a:xfrm>
              <a:off x="210612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7" name="Google Shape;437;p3"/>
            <p:cNvSpPr/>
            <p:nvPr/>
          </p:nvSpPr>
          <p:spPr>
            <a:xfrm>
              <a:off x="222563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8" name="Google Shape;438;p3"/>
            <p:cNvSpPr/>
            <p:nvPr/>
          </p:nvSpPr>
          <p:spPr>
            <a:xfrm>
              <a:off x="234514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9" name="Google Shape;439;p3"/>
            <p:cNvSpPr/>
            <p:nvPr/>
          </p:nvSpPr>
          <p:spPr>
            <a:xfrm>
              <a:off x="246465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0" name="Google Shape;440;p3"/>
            <p:cNvSpPr/>
            <p:nvPr/>
          </p:nvSpPr>
          <p:spPr>
            <a:xfrm>
              <a:off x="258415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1" name="Google Shape;441;p3"/>
            <p:cNvSpPr/>
            <p:nvPr/>
          </p:nvSpPr>
          <p:spPr>
            <a:xfrm>
              <a:off x="27036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2" name="Google Shape;442;p3"/>
            <p:cNvSpPr/>
            <p:nvPr/>
          </p:nvSpPr>
          <p:spPr>
            <a:xfrm>
              <a:off x="282317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3" name="Google Shape;443;p3"/>
            <p:cNvSpPr/>
            <p:nvPr/>
          </p:nvSpPr>
          <p:spPr>
            <a:xfrm>
              <a:off x="294268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4" name="Google Shape;444;p3"/>
            <p:cNvSpPr/>
            <p:nvPr/>
          </p:nvSpPr>
          <p:spPr>
            <a:xfrm>
              <a:off x="306219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5" name="Google Shape;445;p3"/>
            <p:cNvSpPr/>
            <p:nvPr/>
          </p:nvSpPr>
          <p:spPr>
            <a:xfrm>
              <a:off x="318170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6" name="Google Shape;446;p3"/>
            <p:cNvSpPr/>
            <p:nvPr/>
          </p:nvSpPr>
          <p:spPr>
            <a:xfrm>
              <a:off x="330120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7" name="Google Shape;447;p3"/>
            <p:cNvSpPr/>
            <p:nvPr/>
          </p:nvSpPr>
          <p:spPr>
            <a:xfrm>
              <a:off x="342071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8" name="Google Shape;448;p3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9" name="Google Shape;449;p3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0" name="Google Shape;450;p3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1" name="Google Shape;451;p3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2" name="Google Shape;452;p3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3" name="Google Shape;453;p3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4" name="Google Shape;454;p3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5" name="Google Shape;455;p3"/>
            <p:cNvSpPr/>
            <p:nvPr/>
          </p:nvSpPr>
          <p:spPr>
            <a:xfrm>
              <a:off x="115006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6" name="Google Shape;456;p3"/>
            <p:cNvSpPr/>
            <p:nvPr/>
          </p:nvSpPr>
          <p:spPr>
            <a:xfrm>
              <a:off x="126956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7" name="Google Shape;457;p3"/>
            <p:cNvSpPr/>
            <p:nvPr/>
          </p:nvSpPr>
          <p:spPr>
            <a:xfrm>
              <a:off x="138907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8" name="Google Shape;458;p3"/>
            <p:cNvSpPr/>
            <p:nvPr/>
          </p:nvSpPr>
          <p:spPr>
            <a:xfrm>
              <a:off x="1508585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9" name="Google Shape;459;p3"/>
            <p:cNvSpPr/>
            <p:nvPr/>
          </p:nvSpPr>
          <p:spPr>
            <a:xfrm>
              <a:off x="162809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0" name="Google Shape;460;p3"/>
            <p:cNvSpPr/>
            <p:nvPr/>
          </p:nvSpPr>
          <p:spPr>
            <a:xfrm>
              <a:off x="174760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1" name="Google Shape;461;p3"/>
            <p:cNvSpPr/>
            <p:nvPr/>
          </p:nvSpPr>
          <p:spPr>
            <a:xfrm>
              <a:off x="186711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2" name="Google Shape;462;p3"/>
            <p:cNvSpPr/>
            <p:nvPr/>
          </p:nvSpPr>
          <p:spPr>
            <a:xfrm>
              <a:off x="198661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3" name="Google Shape;463;p3"/>
            <p:cNvSpPr/>
            <p:nvPr/>
          </p:nvSpPr>
          <p:spPr>
            <a:xfrm>
              <a:off x="210612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4" name="Google Shape;464;p3"/>
            <p:cNvSpPr/>
            <p:nvPr/>
          </p:nvSpPr>
          <p:spPr>
            <a:xfrm>
              <a:off x="222563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5" name="Google Shape;465;p3"/>
            <p:cNvSpPr/>
            <p:nvPr/>
          </p:nvSpPr>
          <p:spPr>
            <a:xfrm>
              <a:off x="234514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6" name="Google Shape;466;p3"/>
            <p:cNvSpPr/>
            <p:nvPr/>
          </p:nvSpPr>
          <p:spPr>
            <a:xfrm>
              <a:off x="246465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7" name="Google Shape;467;p3"/>
            <p:cNvSpPr/>
            <p:nvPr/>
          </p:nvSpPr>
          <p:spPr>
            <a:xfrm>
              <a:off x="258415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8" name="Google Shape;468;p3"/>
            <p:cNvSpPr/>
            <p:nvPr/>
          </p:nvSpPr>
          <p:spPr>
            <a:xfrm>
              <a:off x="27036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9" name="Google Shape;469;p3"/>
            <p:cNvSpPr/>
            <p:nvPr/>
          </p:nvSpPr>
          <p:spPr>
            <a:xfrm>
              <a:off x="282317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0" name="Google Shape;470;p3"/>
            <p:cNvSpPr/>
            <p:nvPr/>
          </p:nvSpPr>
          <p:spPr>
            <a:xfrm>
              <a:off x="294268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1" name="Google Shape;471;p3"/>
            <p:cNvSpPr/>
            <p:nvPr/>
          </p:nvSpPr>
          <p:spPr>
            <a:xfrm>
              <a:off x="306219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2" name="Google Shape;472;p3"/>
            <p:cNvSpPr/>
            <p:nvPr/>
          </p:nvSpPr>
          <p:spPr>
            <a:xfrm>
              <a:off x="318170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3" name="Google Shape;473;p3"/>
            <p:cNvSpPr/>
            <p:nvPr/>
          </p:nvSpPr>
          <p:spPr>
            <a:xfrm>
              <a:off x="330120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4" name="Google Shape;474;p3"/>
            <p:cNvSpPr/>
            <p:nvPr/>
          </p:nvSpPr>
          <p:spPr>
            <a:xfrm>
              <a:off x="342071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5" name="Google Shape;475;p3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6" name="Google Shape;476;p3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7" name="Google Shape;477;p3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8" name="Google Shape;478;p3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9" name="Google Shape;479;p3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0" name="Google Shape;480;p3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1" name="Google Shape;481;p3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2" name="Google Shape;482;p3"/>
            <p:cNvSpPr/>
            <p:nvPr/>
          </p:nvSpPr>
          <p:spPr>
            <a:xfrm>
              <a:off x="115006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3" name="Google Shape;483;p3"/>
            <p:cNvSpPr/>
            <p:nvPr/>
          </p:nvSpPr>
          <p:spPr>
            <a:xfrm>
              <a:off x="126956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4" name="Google Shape;484;p3"/>
            <p:cNvSpPr/>
            <p:nvPr/>
          </p:nvSpPr>
          <p:spPr>
            <a:xfrm>
              <a:off x="138907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5" name="Google Shape;485;p3"/>
            <p:cNvSpPr/>
            <p:nvPr/>
          </p:nvSpPr>
          <p:spPr>
            <a:xfrm>
              <a:off x="1508585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6" name="Google Shape;486;p3"/>
            <p:cNvSpPr/>
            <p:nvPr/>
          </p:nvSpPr>
          <p:spPr>
            <a:xfrm>
              <a:off x="162809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7" name="Google Shape;487;p3"/>
            <p:cNvSpPr/>
            <p:nvPr/>
          </p:nvSpPr>
          <p:spPr>
            <a:xfrm>
              <a:off x="174760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8" name="Google Shape;488;p3"/>
            <p:cNvSpPr/>
            <p:nvPr/>
          </p:nvSpPr>
          <p:spPr>
            <a:xfrm>
              <a:off x="186711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9" name="Google Shape;489;p3"/>
            <p:cNvSpPr/>
            <p:nvPr/>
          </p:nvSpPr>
          <p:spPr>
            <a:xfrm>
              <a:off x="198661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0" name="Google Shape;490;p3"/>
            <p:cNvSpPr/>
            <p:nvPr/>
          </p:nvSpPr>
          <p:spPr>
            <a:xfrm>
              <a:off x="210612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1" name="Google Shape;491;p3"/>
            <p:cNvSpPr/>
            <p:nvPr/>
          </p:nvSpPr>
          <p:spPr>
            <a:xfrm>
              <a:off x="222563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2" name="Google Shape;492;p3"/>
            <p:cNvSpPr/>
            <p:nvPr/>
          </p:nvSpPr>
          <p:spPr>
            <a:xfrm>
              <a:off x="234514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3" name="Google Shape;493;p3"/>
            <p:cNvSpPr/>
            <p:nvPr/>
          </p:nvSpPr>
          <p:spPr>
            <a:xfrm>
              <a:off x="246465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4" name="Google Shape;494;p3"/>
            <p:cNvSpPr/>
            <p:nvPr/>
          </p:nvSpPr>
          <p:spPr>
            <a:xfrm>
              <a:off x="258415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5" name="Google Shape;495;p3"/>
            <p:cNvSpPr/>
            <p:nvPr/>
          </p:nvSpPr>
          <p:spPr>
            <a:xfrm>
              <a:off x="27036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6" name="Google Shape;496;p3"/>
            <p:cNvSpPr/>
            <p:nvPr/>
          </p:nvSpPr>
          <p:spPr>
            <a:xfrm>
              <a:off x="282317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7" name="Google Shape;497;p3"/>
            <p:cNvSpPr/>
            <p:nvPr/>
          </p:nvSpPr>
          <p:spPr>
            <a:xfrm>
              <a:off x="294268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8" name="Google Shape;498;p3"/>
            <p:cNvSpPr/>
            <p:nvPr/>
          </p:nvSpPr>
          <p:spPr>
            <a:xfrm>
              <a:off x="306219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9" name="Google Shape;499;p3"/>
            <p:cNvSpPr/>
            <p:nvPr/>
          </p:nvSpPr>
          <p:spPr>
            <a:xfrm>
              <a:off x="318170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0" name="Google Shape;500;p3"/>
            <p:cNvSpPr/>
            <p:nvPr/>
          </p:nvSpPr>
          <p:spPr>
            <a:xfrm>
              <a:off x="330120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1" name="Google Shape;501;p3"/>
            <p:cNvSpPr/>
            <p:nvPr/>
          </p:nvSpPr>
          <p:spPr>
            <a:xfrm>
              <a:off x="342071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2" name="Google Shape;502;p3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3" name="Google Shape;503;p3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4" name="Google Shape;504;p3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5" name="Google Shape;505;p3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6" name="Google Shape;506;p3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7" name="Google Shape;507;p3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8" name="Google Shape;508;p3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9" name="Google Shape;509;p3"/>
            <p:cNvSpPr/>
            <p:nvPr/>
          </p:nvSpPr>
          <p:spPr>
            <a:xfrm>
              <a:off x="115006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0" name="Google Shape;510;p3"/>
            <p:cNvSpPr/>
            <p:nvPr/>
          </p:nvSpPr>
          <p:spPr>
            <a:xfrm>
              <a:off x="126956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1" name="Google Shape;511;p3"/>
            <p:cNvSpPr/>
            <p:nvPr/>
          </p:nvSpPr>
          <p:spPr>
            <a:xfrm>
              <a:off x="138907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2" name="Google Shape;512;p3"/>
            <p:cNvSpPr/>
            <p:nvPr/>
          </p:nvSpPr>
          <p:spPr>
            <a:xfrm>
              <a:off x="1508585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3" name="Google Shape;513;p3"/>
            <p:cNvSpPr/>
            <p:nvPr/>
          </p:nvSpPr>
          <p:spPr>
            <a:xfrm>
              <a:off x="162809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4" name="Google Shape;514;p3"/>
            <p:cNvSpPr/>
            <p:nvPr/>
          </p:nvSpPr>
          <p:spPr>
            <a:xfrm>
              <a:off x="174760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5" name="Google Shape;515;p3"/>
            <p:cNvSpPr/>
            <p:nvPr/>
          </p:nvSpPr>
          <p:spPr>
            <a:xfrm>
              <a:off x="186711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6" name="Google Shape;516;p3"/>
            <p:cNvSpPr/>
            <p:nvPr/>
          </p:nvSpPr>
          <p:spPr>
            <a:xfrm>
              <a:off x="198661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7" name="Google Shape;517;p3"/>
            <p:cNvSpPr/>
            <p:nvPr/>
          </p:nvSpPr>
          <p:spPr>
            <a:xfrm>
              <a:off x="210612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8" name="Google Shape;518;p3"/>
            <p:cNvSpPr/>
            <p:nvPr/>
          </p:nvSpPr>
          <p:spPr>
            <a:xfrm>
              <a:off x="222563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9" name="Google Shape;519;p3"/>
            <p:cNvSpPr/>
            <p:nvPr/>
          </p:nvSpPr>
          <p:spPr>
            <a:xfrm>
              <a:off x="234514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0" name="Google Shape;520;p3"/>
            <p:cNvSpPr/>
            <p:nvPr/>
          </p:nvSpPr>
          <p:spPr>
            <a:xfrm>
              <a:off x="246465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1" name="Google Shape;521;p3"/>
            <p:cNvSpPr/>
            <p:nvPr/>
          </p:nvSpPr>
          <p:spPr>
            <a:xfrm>
              <a:off x="258415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2" name="Google Shape;522;p3"/>
            <p:cNvSpPr/>
            <p:nvPr/>
          </p:nvSpPr>
          <p:spPr>
            <a:xfrm>
              <a:off x="27036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3" name="Google Shape;523;p3"/>
            <p:cNvSpPr/>
            <p:nvPr/>
          </p:nvSpPr>
          <p:spPr>
            <a:xfrm>
              <a:off x="282317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4" name="Google Shape;524;p3"/>
            <p:cNvSpPr/>
            <p:nvPr/>
          </p:nvSpPr>
          <p:spPr>
            <a:xfrm>
              <a:off x="294268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5" name="Google Shape;525;p3"/>
            <p:cNvSpPr/>
            <p:nvPr/>
          </p:nvSpPr>
          <p:spPr>
            <a:xfrm>
              <a:off x="306219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6" name="Google Shape;526;p3"/>
            <p:cNvSpPr/>
            <p:nvPr/>
          </p:nvSpPr>
          <p:spPr>
            <a:xfrm>
              <a:off x="318170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7" name="Google Shape;527;p3"/>
            <p:cNvSpPr/>
            <p:nvPr/>
          </p:nvSpPr>
          <p:spPr>
            <a:xfrm>
              <a:off x="330120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8" name="Google Shape;528;p3"/>
            <p:cNvSpPr/>
            <p:nvPr/>
          </p:nvSpPr>
          <p:spPr>
            <a:xfrm>
              <a:off x="342071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9" name="Google Shape;529;p3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0" name="Google Shape;530;p3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1" name="Google Shape;531;p3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2" name="Google Shape;532;p3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3" name="Google Shape;533;p3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4" name="Google Shape;534;p3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5" name="Google Shape;535;p3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6" name="Google Shape;536;p3"/>
            <p:cNvSpPr/>
            <p:nvPr/>
          </p:nvSpPr>
          <p:spPr>
            <a:xfrm>
              <a:off x="115006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7" name="Google Shape;537;p3"/>
            <p:cNvSpPr/>
            <p:nvPr/>
          </p:nvSpPr>
          <p:spPr>
            <a:xfrm>
              <a:off x="126956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8" name="Google Shape;538;p3"/>
            <p:cNvSpPr/>
            <p:nvPr/>
          </p:nvSpPr>
          <p:spPr>
            <a:xfrm>
              <a:off x="138907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9" name="Google Shape;539;p3"/>
            <p:cNvSpPr/>
            <p:nvPr/>
          </p:nvSpPr>
          <p:spPr>
            <a:xfrm>
              <a:off x="1508585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0" name="Google Shape;540;p3"/>
            <p:cNvSpPr/>
            <p:nvPr/>
          </p:nvSpPr>
          <p:spPr>
            <a:xfrm>
              <a:off x="162809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1" name="Google Shape;541;p3"/>
            <p:cNvSpPr/>
            <p:nvPr/>
          </p:nvSpPr>
          <p:spPr>
            <a:xfrm>
              <a:off x="174760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2" name="Google Shape;542;p3"/>
            <p:cNvSpPr/>
            <p:nvPr/>
          </p:nvSpPr>
          <p:spPr>
            <a:xfrm>
              <a:off x="186711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3" name="Google Shape;543;p3"/>
            <p:cNvSpPr/>
            <p:nvPr/>
          </p:nvSpPr>
          <p:spPr>
            <a:xfrm>
              <a:off x="198661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4" name="Google Shape;544;p3"/>
            <p:cNvSpPr/>
            <p:nvPr/>
          </p:nvSpPr>
          <p:spPr>
            <a:xfrm>
              <a:off x="210612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5" name="Google Shape;545;p3"/>
            <p:cNvSpPr/>
            <p:nvPr/>
          </p:nvSpPr>
          <p:spPr>
            <a:xfrm>
              <a:off x="222563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6" name="Google Shape;546;p3"/>
            <p:cNvSpPr/>
            <p:nvPr/>
          </p:nvSpPr>
          <p:spPr>
            <a:xfrm>
              <a:off x="234514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7" name="Google Shape;547;p3"/>
            <p:cNvSpPr/>
            <p:nvPr/>
          </p:nvSpPr>
          <p:spPr>
            <a:xfrm>
              <a:off x="246465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8" name="Google Shape;548;p3"/>
            <p:cNvSpPr/>
            <p:nvPr/>
          </p:nvSpPr>
          <p:spPr>
            <a:xfrm>
              <a:off x="258415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9" name="Google Shape;549;p3"/>
            <p:cNvSpPr/>
            <p:nvPr/>
          </p:nvSpPr>
          <p:spPr>
            <a:xfrm>
              <a:off x="27036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0" name="Google Shape;550;p3"/>
            <p:cNvSpPr/>
            <p:nvPr/>
          </p:nvSpPr>
          <p:spPr>
            <a:xfrm>
              <a:off x="282317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1" name="Google Shape;551;p3"/>
            <p:cNvSpPr/>
            <p:nvPr/>
          </p:nvSpPr>
          <p:spPr>
            <a:xfrm>
              <a:off x="294268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2" name="Google Shape;552;p3"/>
            <p:cNvSpPr/>
            <p:nvPr/>
          </p:nvSpPr>
          <p:spPr>
            <a:xfrm>
              <a:off x="306219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3" name="Google Shape;553;p3"/>
            <p:cNvSpPr/>
            <p:nvPr/>
          </p:nvSpPr>
          <p:spPr>
            <a:xfrm>
              <a:off x="318170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4" name="Google Shape;554;p3"/>
            <p:cNvSpPr/>
            <p:nvPr/>
          </p:nvSpPr>
          <p:spPr>
            <a:xfrm>
              <a:off x="330120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5" name="Google Shape;555;p3"/>
            <p:cNvSpPr/>
            <p:nvPr/>
          </p:nvSpPr>
          <p:spPr>
            <a:xfrm>
              <a:off x="342071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6" name="Google Shape;556;p3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7" name="Google Shape;557;p3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8" name="Google Shape;558;p3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9" name="Google Shape;559;p3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0" name="Google Shape;560;p3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1" name="Google Shape;561;p3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2" name="Google Shape;562;p3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3" name="Google Shape;563;p3"/>
            <p:cNvSpPr/>
            <p:nvPr/>
          </p:nvSpPr>
          <p:spPr>
            <a:xfrm>
              <a:off x="115006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4" name="Google Shape;564;p3"/>
            <p:cNvSpPr/>
            <p:nvPr/>
          </p:nvSpPr>
          <p:spPr>
            <a:xfrm>
              <a:off x="126956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5" name="Google Shape;565;p3"/>
            <p:cNvSpPr/>
            <p:nvPr/>
          </p:nvSpPr>
          <p:spPr>
            <a:xfrm>
              <a:off x="138907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6" name="Google Shape;566;p3"/>
            <p:cNvSpPr/>
            <p:nvPr/>
          </p:nvSpPr>
          <p:spPr>
            <a:xfrm>
              <a:off x="1508585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7" name="Google Shape;567;p3"/>
            <p:cNvSpPr/>
            <p:nvPr/>
          </p:nvSpPr>
          <p:spPr>
            <a:xfrm>
              <a:off x="162809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8" name="Google Shape;568;p3"/>
            <p:cNvSpPr/>
            <p:nvPr/>
          </p:nvSpPr>
          <p:spPr>
            <a:xfrm>
              <a:off x="174760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9" name="Google Shape;569;p3"/>
            <p:cNvSpPr/>
            <p:nvPr/>
          </p:nvSpPr>
          <p:spPr>
            <a:xfrm>
              <a:off x="186711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0" name="Google Shape;570;p3"/>
            <p:cNvSpPr/>
            <p:nvPr/>
          </p:nvSpPr>
          <p:spPr>
            <a:xfrm>
              <a:off x="198661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1" name="Google Shape;571;p3"/>
            <p:cNvSpPr/>
            <p:nvPr/>
          </p:nvSpPr>
          <p:spPr>
            <a:xfrm>
              <a:off x="210612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2" name="Google Shape;572;p3"/>
            <p:cNvSpPr/>
            <p:nvPr/>
          </p:nvSpPr>
          <p:spPr>
            <a:xfrm>
              <a:off x="222563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3" name="Google Shape;573;p3"/>
            <p:cNvSpPr/>
            <p:nvPr/>
          </p:nvSpPr>
          <p:spPr>
            <a:xfrm>
              <a:off x="234514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4" name="Google Shape;574;p3"/>
            <p:cNvSpPr/>
            <p:nvPr/>
          </p:nvSpPr>
          <p:spPr>
            <a:xfrm>
              <a:off x="246465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5" name="Google Shape;575;p3"/>
            <p:cNvSpPr/>
            <p:nvPr/>
          </p:nvSpPr>
          <p:spPr>
            <a:xfrm>
              <a:off x="258415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6" name="Google Shape;576;p3"/>
            <p:cNvSpPr/>
            <p:nvPr/>
          </p:nvSpPr>
          <p:spPr>
            <a:xfrm>
              <a:off x="27036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7" name="Google Shape;577;p3"/>
            <p:cNvSpPr/>
            <p:nvPr/>
          </p:nvSpPr>
          <p:spPr>
            <a:xfrm>
              <a:off x="282317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8" name="Google Shape;578;p3"/>
            <p:cNvSpPr/>
            <p:nvPr/>
          </p:nvSpPr>
          <p:spPr>
            <a:xfrm>
              <a:off x="294268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9" name="Google Shape;579;p3"/>
            <p:cNvSpPr/>
            <p:nvPr/>
          </p:nvSpPr>
          <p:spPr>
            <a:xfrm>
              <a:off x="306219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0" name="Google Shape;580;p3"/>
            <p:cNvSpPr/>
            <p:nvPr/>
          </p:nvSpPr>
          <p:spPr>
            <a:xfrm>
              <a:off x="318170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1" name="Google Shape;581;p3"/>
            <p:cNvSpPr/>
            <p:nvPr/>
          </p:nvSpPr>
          <p:spPr>
            <a:xfrm>
              <a:off x="330120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2" name="Google Shape;582;p3"/>
            <p:cNvSpPr/>
            <p:nvPr/>
          </p:nvSpPr>
          <p:spPr>
            <a:xfrm>
              <a:off x="342071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3" name="Google Shape;583;p3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4" name="Google Shape;584;p3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5" name="Google Shape;585;p3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6" name="Google Shape;586;p3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7" name="Google Shape;587;p3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8" name="Google Shape;588;p3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9" name="Google Shape;589;p3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0" name="Google Shape;590;p3"/>
            <p:cNvSpPr/>
            <p:nvPr/>
          </p:nvSpPr>
          <p:spPr>
            <a:xfrm>
              <a:off x="115006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1" name="Google Shape;591;p3"/>
            <p:cNvSpPr/>
            <p:nvPr/>
          </p:nvSpPr>
          <p:spPr>
            <a:xfrm>
              <a:off x="126956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2" name="Google Shape;592;p3"/>
            <p:cNvSpPr/>
            <p:nvPr/>
          </p:nvSpPr>
          <p:spPr>
            <a:xfrm>
              <a:off x="138907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3" name="Google Shape;593;p3"/>
            <p:cNvSpPr/>
            <p:nvPr/>
          </p:nvSpPr>
          <p:spPr>
            <a:xfrm>
              <a:off x="1508585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4" name="Google Shape;594;p3"/>
            <p:cNvSpPr/>
            <p:nvPr/>
          </p:nvSpPr>
          <p:spPr>
            <a:xfrm>
              <a:off x="162809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5" name="Google Shape;595;p3"/>
            <p:cNvSpPr/>
            <p:nvPr/>
          </p:nvSpPr>
          <p:spPr>
            <a:xfrm>
              <a:off x="174760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6" name="Google Shape;596;p3"/>
            <p:cNvSpPr/>
            <p:nvPr/>
          </p:nvSpPr>
          <p:spPr>
            <a:xfrm>
              <a:off x="186711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7" name="Google Shape;597;p3"/>
            <p:cNvSpPr/>
            <p:nvPr/>
          </p:nvSpPr>
          <p:spPr>
            <a:xfrm>
              <a:off x="198661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8" name="Google Shape;598;p3"/>
            <p:cNvSpPr/>
            <p:nvPr/>
          </p:nvSpPr>
          <p:spPr>
            <a:xfrm>
              <a:off x="210612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9" name="Google Shape;599;p3"/>
            <p:cNvSpPr/>
            <p:nvPr/>
          </p:nvSpPr>
          <p:spPr>
            <a:xfrm>
              <a:off x="222563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0" name="Google Shape;600;p3"/>
            <p:cNvSpPr/>
            <p:nvPr/>
          </p:nvSpPr>
          <p:spPr>
            <a:xfrm>
              <a:off x="234514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1" name="Google Shape;601;p3"/>
            <p:cNvSpPr/>
            <p:nvPr/>
          </p:nvSpPr>
          <p:spPr>
            <a:xfrm>
              <a:off x="246465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2" name="Google Shape;602;p3"/>
            <p:cNvSpPr/>
            <p:nvPr/>
          </p:nvSpPr>
          <p:spPr>
            <a:xfrm>
              <a:off x="258415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3" name="Google Shape;603;p3"/>
            <p:cNvSpPr/>
            <p:nvPr/>
          </p:nvSpPr>
          <p:spPr>
            <a:xfrm>
              <a:off x="27036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4" name="Google Shape;604;p3"/>
            <p:cNvSpPr/>
            <p:nvPr/>
          </p:nvSpPr>
          <p:spPr>
            <a:xfrm>
              <a:off x="282317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5" name="Google Shape;605;p3"/>
            <p:cNvSpPr/>
            <p:nvPr/>
          </p:nvSpPr>
          <p:spPr>
            <a:xfrm>
              <a:off x="294268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6" name="Google Shape;606;p3"/>
            <p:cNvSpPr/>
            <p:nvPr/>
          </p:nvSpPr>
          <p:spPr>
            <a:xfrm>
              <a:off x="306219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7" name="Google Shape;607;p3"/>
            <p:cNvSpPr/>
            <p:nvPr/>
          </p:nvSpPr>
          <p:spPr>
            <a:xfrm>
              <a:off x="318170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8" name="Google Shape;608;p3"/>
            <p:cNvSpPr/>
            <p:nvPr/>
          </p:nvSpPr>
          <p:spPr>
            <a:xfrm>
              <a:off x="330120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9" name="Google Shape;609;p3"/>
            <p:cNvSpPr/>
            <p:nvPr/>
          </p:nvSpPr>
          <p:spPr>
            <a:xfrm>
              <a:off x="342071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0" name="Google Shape;610;p3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1" name="Google Shape;611;p3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2" name="Google Shape;612;p3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3" name="Google Shape;613;p3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4" name="Google Shape;614;p3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5" name="Google Shape;615;p3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6" name="Google Shape;616;p3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7" name="Google Shape;617;p3"/>
            <p:cNvSpPr/>
            <p:nvPr/>
          </p:nvSpPr>
          <p:spPr>
            <a:xfrm>
              <a:off x="115006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8" name="Google Shape;618;p3"/>
            <p:cNvSpPr/>
            <p:nvPr/>
          </p:nvSpPr>
          <p:spPr>
            <a:xfrm>
              <a:off x="126956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9" name="Google Shape;619;p3"/>
            <p:cNvSpPr/>
            <p:nvPr/>
          </p:nvSpPr>
          <p:spPr>
            <a:xfrm>
              <a:off x="138907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0" name="Google Shape;620;p3"/>
            <p:cNvSpPr/>
            <p:nvPr/>
          </p:nvSpPr>
          <p:spPr>
            <a:xfrm>
              <a:off x="1508585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1" name="Google Shape;621;p3"/>
            <p:cNvSpPr/>
            <p:nvPr/>
          </p:nvSpPr>
          <p:spPr>
            <a:xfrm>
              <a:off x="162809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2" name="Google Shape;622;p3"/>
            <p:cNvSpPr/>
            <p:nvPr/>
          </p:nvSpPr>
          <p:spPr>
            <a:xfrm>
              <a:off x="174760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3" name="Google Shape;623;p3"/>
            <p:cNvSpPr/>
            <p:nvPr/>
          </p:nvSpPr>
          <p:spPr>
            <a:xfrm>
              <a:off x="186711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4" name="Google Shape;624;p3"/>
            <p:cNvSpPr/>
            <p:nvPr/>
          </p:nvSpPr>
          <p:spPr>
            <a:xfrm>
              <a:off x="198661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5" name="Google Shape;625;p3"/>
            <p:cNvSpPr/>
            <p:nvPr/>
          </p:nvSpPr>
          <p:spPr>
            <a:xfrm>
              <a:off x="210612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6" name="Google Shape;626;p3"/>
            <p:cNvSpPr/>
            <p:nvPr/>
          </p:nvSpPr>
          <p:spPr>
            <a:xfrm>
              <a:off x="222563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7" name="Google Shape;627;p3"/>
            <p:cNvSpPr/>
            <p:nvPr/>
          </p:nvSpPr>
          <p:spPr>
            <a:xfrm>
              <a:off x="234514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8" name="Google Shape;628;p3"/>
            <p:cNvSpPr/>
            <p:nvPr/>
          </p:nvSpPr>
          <p:spPr>
            <a:xfrm>
              <a:off x="246465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9" name="Google Shape;629;p3"/>
            <p:cNvSpPr/>
            <p:nvPr/>
          </p:nvSpPr>
          <p:spPr>
            <a:xfrm>
              <a:off x="258415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0" name="Google Shape;630;p3"/>
            <p:cNvSpPr/>
            <p:nvPr/>
          </p:nvSpPr>
          <p:spPr>
            <a:xfrm>
              <a:off x="27036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1" name="Google Shape;631;p3"/>
            <p:cNvSpPr/>
            <p:nvPr/>
          </p:nvSpPr>
          <p:spPr>
            <a:xfrm>
              <a:off x="282317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2" name="Google Shape;632;p3"/>
            <p:cNvSpPr/>
            <p:nvPr/>
          </p:nvSpPr>
          <p:spPr>
            <a:xfrm>
              <a:off x="294268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3" name="Google Shape;633;p3"/>
            <p:cNvSpPr/>
            <p:nvPr/>
          </p:nvSpPr>
          <p:spPr>
            <a:xfrm>
              <a:off x="306219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4" name="Google Shape;634;p3"/>
            <p:cNvSpPr/>
            <p:nvPr/>
          </p:nvSpPr>
          <p:spPr>
            <a:xfrm>
              <a:off x="318170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5" name="Google Shape;635;p3"/>
            <p:cNvSpPr/>
            <p:nvPr/>
          </p:nvSpPr>
          <p:spPr>
            <a:xfrm>
              <a:off x="330120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6" name="Google Shape;636;p3"/>
            <p:cNvSpPr/>
            <p:nvPr/>
          </p:nvSpPr>
          <p:spPr>
            <a:xfrm>
              <a:off x="342071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7" name="Google Shape;637;p3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8" name="Google Shape;638;p3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9" name="Google Shape;639;p3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0" name="Google Shape;640;p3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1" name="Google Shape;641;p3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2" name="Google Shape;642;p3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3" name="Google Shape;643;p3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4" name="Google Shape;644;p3"/>
            <p:cNvSpPr/>
            <p:nvPr/>
          </p:nvSpPr>
          <p:spPr>
            <a:xfrm>
              <a:off x="115006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5" name="Google Shape;645;p3"/>
            <p:cNvSpPr/>
            <p:nvPr/>
          </p:nvSpPr>
          <p:spPr>
            <a:xfrm>
              <a:off x="126956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6" name="Google Shape;646;p3"/>
            <p:cNvSpPr/>
            <p:nvPr/>
          </p:nvSpPr>
          <p:spPr>
            <a:xfrm>
              <a:off x="138907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7" name="Google Shape;647;p3"/>
            <p:cNvSpPr/>
            <p:nvPr/>
          </p:nvSpPr>
          <p:spPr>
            <a:xfrm>
              <a:off x="1508585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8" name="Google Shape;648;p3"/>
            <p:cNvSpPr/>
            <p:nvPr/>
          </p:nvSpPr>
          <p:spPr>
            <a:xfrm>
              <a:off x="162809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9" name="Google Shape;649;p3"/>
            <p:cNvSpPr/>
            <p:nvPr/>
          </p:nvSpPr>
          <p:spPr>
            <a:xfrm>
              <a:off x="174760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0" name="Google Shape;650;p3"/>
            <p:cNvSpPr/>
            <p:nvPr/>
          </p:nvSpPr>
          <p:spPr>
            <a:xfrm>
              <a:off x="186711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1" name="Google Shape;651;p3"/>
            <p:cNvSpPr/>
            <p:nvPr/>
          </p:nvSpPr>
          <p:spPr>
            <a:xfrm>
              <a:off x="198661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2" name="Google Shape;652;p3"/>
            <p:cNvSpPr/>
            <p:nvPr/>
          </p:nvSpPr>
          <p:spPr>
            <a:xfrm>
              <a:off x="210612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3" name="Google Shape;653;p3"/>
            <p:cNvSpPr/>
            <p:nvPr/>
          </p:nvSpPr>
          <p:spPr>
            <a:xfrm>
              <a:off x="222563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4" name="Google Shape;654;p3"/>
            <p:cNvSpPr/>
            <p:nvPr/>
          </p:nvSpPr>
          <p:spPr>
            <a:xfrm>
              <a:off x="234514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5" name="Google Shape;655;p3"/>
            <p:cNvSpPr/>
            <p:nvPr/>
          </p:nvSpPr>
          <p:spPr>
            <a:xfrm>
              <a:off x="246465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6" name="Google Shape;656;p3"/>
            <p:cNvSpPr/>
            <p:nvPr/>
          </p:nvSpPr>
          <p:spPr>
            <a:xfrm>
              <a:off x="258415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7" name="Google Shape;657;p3"/>
            <p:cNvSpPr/>
            <p:nvPr/>
          </p:nvSpPr>
          <p:spPr>
            <a:xfrm>
              <a:off x="27036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8" name="Google Shape;658;p3"/>
            <p:cNvSpPr/>
            <p:nvPr/>
          </p:nvSpPr>
          <p:spPr>
            <a:xfrm>
              <a:off x="282317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9" name="Google Shape;659;p3"/>
            <p:cNvSpPr/>
            <p:nvPr/>
          </p:nvSpPr>
          <p:spPr>
            <a:xfrm>
              <a:off x="294268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0" name="Google Shape;660;p3"/>
            <p:cNvSpPr/>
            <p:nvPr/>
          </p:nvSpPr>
          <p:spPr>
            <a:xfrm>
              <a:off x="306219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1" name="Google Shape;661;p3"/>
            <p:cNvSpPr/>
            <p:nvPr/>
          </p:nvSpPr>
          <p:spPr>
            <a:xfrm>
              <a:off x="318170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2" name="Google Shape;662;p3"/>
            <p:cNvSpPr/>
            <p:nvPr/>
          </p:nvSpPr>
          <p:spPr>
            <a:xfrm>
              <a:off x="330120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3" name="Google Shape;663;p3"/>
            <p:cNvSpPr/>
            <p:nvPr/>
          </p:nvSpPr>
          <p:spPr>
            <a:xfrm>
              <a:off x="342071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4" name="Google Shape;664;p3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5" name="Google Shape;665;p3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6" name="Google Shape;666;p3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7" name="Google Shape;667;p3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8" name="Google Shape;668;p3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9" name="Google Shape;669;p3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0" name="Google Shape;670;p3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1" name="Google Shape;671;p3"/>
            <p:cNvSpPr/>
            <p:nvPr/>
          </p:nvSpPr>
          <p:spPr>
            <a:xfrm>
              <a:off x="115006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2" name="Google Shape;672;p3"/>
            <p:cNvSpPr/>
            <p:nvPr/>
          </p:nvSpPr>
          <p:spPr>
            <a:xfrm>
              <a:off x="126956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3" name="Google Shape;673;p3"/>
            <p:cNvSpPr/>
            <p:nvPr/>
          </p:nvSpPr>
          <p:spPr>
            <a:xfrm>
              <a:off x="138907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4" name="Google Shape;674;p3"/>
            <p:cNvSpPr/>
            <p:nvPr/>
          </p:nvSpPr>
          <p:spPr>
            <a:xfrm>
              <a:off x="1508585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5" name="Google Shape;675;p3"/>
            <p:cNvSpPr/>
            <p:nvPr/>
          </p:nvSpPr>
          <p:spPr>
            <a:xfrm>
              <a:off x="162809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6" name="Google Shape;676;p3"/>
            <p:cNvSpPr/>
            <p:nvPr/>
          </p:nvSpPr>
          <p:spPr>
            <a:xfrm>
              <a:off x="174760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7" name="Google Shape;677;p3"/>
            <p:cNvSpPr/>
            <p:nvPr/>
          </p:nvSpPr>
          <p:spPr>
            <a:xfrm>
              <a:off x="186711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8" name="Google Shape;678;p3"/>
            <p:cNvSpPr/>
            <p:nvPr/>
          </p:nvSpPr>
          <p:spPr>
            <a:xfrm>
              <a:off x="198661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9" name="Google Shape;679;p3"/>
            <p:cNvSpPr/>
            <p:nvPr/>
          </p:nvSpPr>
          <p:spPr>
            <a:xfrm>
              <a:off x="210612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0" name="Google Shape;680;p3"/>
            <p:cNvSpPr/>
            <p:nvPr/>
          </p:nvSpPr>
          <p:spPr>
            <a:xfrm>
              <a:off x="222563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1" name="Google Shape;681;p3"/>
            <p:cNvSpPr/>
            <p:nvPr/>
          </p:nvSpPr>
          <p:spPr>
            <a:xfrm>
              <a:off x="234514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2" name="Google Shape;682;p3"/>
            <p:cNvSpPr/>
            <p:nvPr/>
          </p:nvSpPr>
          <p:spPr>
            <a:xfrm>
              <a:off x="246465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3" name="Google Shape;683;p3"/>
            <p:cNvSpPr/>
            <p:nvPr/>
          </p:nvSpPr>
          <p:spPr>
            <a:xfrm>
              <a:off x="258415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4" name="Google Shape;684;p3"/>
            <p:cNvSpPr/>
            <p:nvPr/>
          </p:nvSpPr>
          <p:spPr>
            <a:xfrm>
              <a:off x="27036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5" name="Google Shape;685;p3"/>
            <p:cNvSpPr/>
            <p:nvPr/>
          </p:nvSpPr>
          <p:spPr>
            <a:xfrm>
              <a:off x="282317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6" name="Google Shape;686;p3"/>
            <p:cNvSpPr/>
            <p:nvPr/>
          </p:nvSpPr>
          <p:spPr>
            <a:xfrm>
              <a:off x="294268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7" name="Google Shape;687;p3"/>
            <p:cNvSpPr/>
            <p:nvPr/>
          </p:nvSpPr>
          <p:spPr>
            <a:xfrm>
              <a:off x="306219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8" name="Google Shape;688;p3"/>
            <p:cNvSpPr/>
            <p:nvPr/>
          </p:nvSpPr>
          <p:spPr>
            <a:xfrm>
              <a:off x="318170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9" name="Google Shape;689;p3"/>
            <p:cNvSpPr/>
            <p:nvPr/>
          </p:nvSpPr>
          <p:spPr>
            <a:xfrm>
              <a:off x="330120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0" name="Google Shape;690;p3"/>
            <p:cNvSpPr/>
            <p:nvPr/>
          </p:nvSpPr>
          <p:spPr>
            <a:xfrm>
              <a:off x="342071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1" name="Google Shape;691;p3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2" name="Google Shape;692;p3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3" name="Google Shape;693;p3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4" name="Google Shape;694;p3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5" name="Google Shape;695;p3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6" name="Google Shape;696;p3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7" name="Google Shape;697;p3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8" name="Google Shape;698;p3"/>
            <p:cNvSpPr/>
            <p:nvPr/>
          </p:nvSpPr>
          <p:spPr>
            <a:xfrm>
              <a:off x="115006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9" name="Google Shape;699;p3"/>
            <p:cNvSpPr/>
            <p:nvPr/>
          </p:nvSpPr>
          <p:spPr>
            <a:xfrm>
              <a:off x="126956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0" name="Google Shape;700;p3"/>
            <p:cNvSpPr/>
            <p:nvPr/>
          </p:nvSpPr>
          <p:spPr>
            <a:xfrm>
              <a:off x="138907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1" name="Google Shape;701;p3"/>
            <p:cNvSpPr/>
            <p:nvPr/>
          </p:nvSpPr>
          <p:spPr>
            <a:xfrm>
              <a:off x="1508585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2" name="Google Shape;702;p3"/>
            <p:cNvSpPr/>
            <p:nvPr/>
          </p:nvSpPr>
          <p:spPr>
            <a:xfrm>
              <a:off x="162809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3" name="Google Shape;703;p3"/>
            <p:cNvSpPr/>
            <p:nvPr/>
          </p:nvSpPr>
          <p:spPr>
            <a:xfrm>
              <a:off x="174760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4" name="Google Shape;704;p3"/>
            <p:cNvSpPr/>
            <p:nvPr/>
          </p:nvSpPr>
          <p:spPr>
            <a:xfrm>
              <a:off x="186711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5" name="Google Shape;705;p3"/>
            <p:cNvSpPr/>
            <p:nvPr/>
          </p:nvSpPr>
          <p:spPr>
            <a:xfrm>
              <a:off x="198661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6" name="Google Shape;706;p3"/>
            <p:cNvSpPr/>
            <p:nvPr/>
          </p:nvSpPr>
          <p:spPr>
            <a:xfrm>
              <a:off x="210612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7" name="Google Shape;707;p3"/>
            <p:cNvSpPr/>
            <p:nvPr/>
          </p:nvSpPr>
          <p:spPr>
            <a:xfrm>
              <a:off x="222563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8" name="Google Shape;708;p3"/>
            <p:cNvSpPr/>
            <p:nvPr/>
          </p:nvSpPr>
          <p:spPr>
            <a:xfrm>
              <a:off x="234514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9" name="Google Shape;709;p3"/>
            <p:cNvSpPr/>
            <p:nvPr/>
          </p:nvSpPr>
          <p:spPr>
            <a:xfrm>
              <a:off x="246465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0" name="Google Shape;710;p3"/>
            <p:cNvSpPr/>
            <p:nvPr/>
          </p:nvSpPr>
          <p:spPr>
            <a:xfrm>
              <a:off x="258415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1" name="Google Shape;711;p3"/>
            <p:cNvSpPr/>
            <p:nvPr/>
          </p:nvSpPr>
          <p:spPr>
            <a:xfrm>
              <a:off x="27036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2" name="Google Shape;712;p3"/>
            <p:cNvSpPr/>
            <p:nvPr/>
          </p:nvSpPr>
          <p:spPr>
            <a:xfrm>
              <a:off x="282317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3" name="Google Shape;713;p3"/>
            <p:cNvSpPr/>
            <p:nvPr/>
          </p:nvSpPr>
          <p:spPr>
            <a:xfrm>
              <a:off x="294268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4" name="Google Shape;714;p3"/>
            <p:cNvSpPr/>
            <p:nvPr/>
          </p:nvSpPr>
          <p:spPr>
            <a:xfrm>
              <a:off x="306219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5" name="Google Shape;715;p3"/>
            <p:cNvSpPr/>
            <p:nvPr/>
          </p:nvSpPr>
          <p:spPr>
            <a:xfrm>
              <a:off x="318170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6" name="Google Shape;716;p3"/>
            <p:cNvSpPr/>
            <p:nvPr/>
          </p:nvSpPr>
          <p:spPr>
            <a:xfrm>
              <a:off x="330120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7" name="Google Shape;717;p3"/>
            <p:cNvSpPr/>
            <p:nvPr/>
          </p:nvSpPr>
          <p:spPr>
            <a:xfrm>
              <a:off x="342071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8" name="Google Shape;718;p3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9" name="Google Shape;719;p3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0" name="Google Shape;720;p3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1" name="Google Shape;721;p3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2" name="Google Shape;722;p3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3" name="Google Shape;723;p3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4" name="Google Shape;724;p3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5" name="Google Shape;725;p3"/>
            <p:cNvSpPr/>
            <p:nvPr/>
          </p:nvSpPr>
          <p:spPr>
            <a:xfrm>
              <a:off x="115006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6" name="Google Shape;726;p3"/>
            <p:cNvSpPr/>
            <p:nvPr/>
          </p:nvSpPr>
          <p:spPr>
            <a:xfrm>
              <a:off x="126956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7" name="Google Shape;727;p3"/>
            <p:cNvSpPr/>
            <p:nvPr/>
          </p:nvSpPr>
          <p:spPr>
            <a:xfrm>
              <a:off x="138907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8" name="Google Shape;728;p3"/>
            <p:cNvSpPr/>
            <p:nvPr/>
          </p:nvSpPr>
          <p:spPr>
            <a:xfrm>
              <a:off x="1508585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9" name="Google Shape;729;p3"/>
            <p:cNvSpPr/>
            <p:nvPr/>
          </p:nvSpPr>
          <p:spPr>
            <a:xfrm>
              <a:off x="162809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0" name="Google Shape;730;p3"/>
            <p:cNvSpPr/>
            <p:nvPr/>
          </p:nvSpPr>
          <p:spPr>
            <a:xfrm>
              <a:off x="174760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1" name="Google Shape;731;p3"/>
            <p:cNvSpPr/>
            <p:nvPr/>
          </p:nvSpPr>
          <p:spPr>
            <a:xfrm>
              <a:off x="186711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2" name="Google Shape;732;p3"/>
            <p:cNvSpPr/>
            <p:nvPr/>
          </p:nvSpPr>
          <p:spPr>
            <a:xfrm>
              <a:off x="198661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3" name="Google Shape;733;p3"/>
            <p:cNvSpPr/>
            <p:nvPr/>
          </p:nvSpPr>
          <p:spPr>
            <a:xfrm>
              <a:off x="210612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4" name="Google Shape;734;p3"/>
            <p:cNvSpPr/>
            <p:nvPr/>
          </p:nvSpPr>
          <p:spPr>
            <a:xfrm>
              <a:off x="222563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5" name="Google Shape;735;p3"/>
            <p:cNvSpPr/>
            <p:nvPr/>
          </p:nvSpPr>
          <p:spPr>
            <a:xfrm>
              <a:off x="234514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6" name="Google Shape;736;p3"/>
            <p:cNvSpPr/>
            <p:nvPr/>
          </p:nvSpPr>
          <p:spPr>
            <a:xfrm>
              <a:off x="246465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7" name="Google Shape;737;p3"/>
            <p:cNvSpPr/>
            <p:nvPr/>
          </p:nvSpPr>
          <p:spPr>
            <a:xfrm>
              <a:off x="258415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8" name="Google Shape;738;p3"/>
            <p:cNvSpPr/>
            <p:nvPr/>
          </p:nvSpPr>
          <p:spPr>
            <a:xfrm>
              <a:off x="27036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9" name="Google Shape;739;p3"/>
            <p:cNvSpPr/>
            <p:nvPr/>
          </p:nvSpPr>
          <p:spPr>
            <a:xfrm>
              <a:off x="282317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0" name="Google Shape;740;p3"/>
            <p:cNvSpPr/>
            <p:nvPr/>
          </p:nvSpPr>
          <p:spPr>
            <a:xfrm>
              <a:off x="294268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1" name="Google Shape;741;p3"/>
            <p:cNvSpPr/>
            <p:nvPr/>
          </p:nvSpPr>
          <p:spPr>
            <a:xfrm>
              <a:off x="306219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2" name="Google Shape;742;p3"/>
            <p:cNvSpPr/>
            <p:nvPr/>
          </p:nvSpPr>
          <p:spPr>
            <a:xfrm>
              <a:off x="318170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3" name="Google Shape;743;p3"/>
            <p:cNvSpPr/>
            <p:nvPr/>
          </p:nvSpPr>
          <p:spPr>
            <a:xfrm>
              <a:off x="330120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4" name="Google Shape;744;p3"/>
            <p:cNvSpPr/>
            <p:nvPr/>
          </p:nvSpPr>
          <p:spPr>
            <a:xfrm>
              <a:off x="342071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5" name="Google Shape;745;p3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6" name="Google Shape;746;p3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7" name="Google Shape;747;p3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8" name="Google Shape;748;p3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9" name="Google Shape;749;p3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0" name="Google Shape;750;p3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1" name="Google Shape;751;p3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2" name="Google Shape;752;p3"/>
            <p:cNvSpPr/>
            <p:nvPr/>
          </p:nvSpPr>
          <p:spPr>
            <a:xfrm>
              <a:off x="115006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3" name="Google Shape;753;p3"/>
            <p:cNvSpPr/>
            <p:nvPr/>
          </p:nvSpPr>
          <p:spPr>
            <a:xfrm>
              <a:off x="126956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4" name="Google Shape;754;p3"/>
            <p:cNvSpPr/>
            <p:nvPr/>
          </p:nvSpPr>
          <p:spPr>
            <a:xfrm>
              <a:off x="138907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5" name="Google Shape;755;p3"/>
            <p:cNvSpPr/>
            <p:nvPr/>
          </p:nvSpPr>
          <p:spPr>
            <a:xfrm>
              <a:off x="1508585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6" name="Google Shape;756;p3"/>
            <p:cNvSpPr/>
            <p:nvPr/>
          </p:nvSpPr>
          <p:spPr>
            <a:xfrm>
              <a:off x="162809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7" name="Google Shape;757;p3"/>
            <p:cNvSpPr/>
            <p:nvPr/>
          </p:nvSpPr>
          <p:spPr>
            <a:xfrm>
              <a:off x="174760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8" name="Google Shape;758;p3"/>
            <p:cNvSpPr/>
            <p:nvPr/>
          </p:nvSpPr>
          <p:spPr>
            <a:xfrm>
              <a:off x="186711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9" name="Google Shape;759;p3"/>
            <p:cNvSpPr/>
            <p:nvPr/>
          </p:nvSpPr>
          <p:spPr>
            <a:xfrm>
              <a:off x="198661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0" name="Google Shape;760;p3"/>
            <p:cNvSpPr/>
            <p:nvPr/>
          </p:nvSpPr>
          <p:spPr>
            <a:xfrm>
              <a:off x="210612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1" name="Google Shape;761;p3"/>
            <p:cNvSpPr/>
            <p:nvPr/>
          </p:nvSpPr>
          <p:spPr>
            <a:xfrm>
              <a:off x="222563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2" name="Google Shape;762;p3"/>
            <p:cNvSpPr/>
            <p:nvPr/>
          </p:nvSpPr>
          <p:spPr>
            <a:xfrm>
              <a:off x="234514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3" name="Google Shape;763;p3"/>
            <p:cNvSpPr/>
            <p:nvPr/>
          </p:nvSpPr>
          <p:spPr>
            <a:xfrm>
              <a:off x="246465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4" name="Google Shape;764;p3"/>
            <p:cNvSpPr/>
            <p:nvPr/>
          </p:nvSpPr>
          <p:spPr>
            <a:xfrm>
              <a:off x="258415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5" name="Google Shape;765;p3"/>
            <p:cNvSpPr/>
            <p:nvPr/>
          </p:nvSpPr>
          <p:spPr>
            <a:xfrm>
              <a:off x="27036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6" name="Google Shape;766;p3"/>
            <p:cNvSpPr/>
            <p:nvPr/>
          </p:nvSpPr>
          <p:spPr>
            <a:xfrm>
              <a:off x="282317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7" name="Google Shape;767;p3"/>
            <p:cNvSpPr/>
            <p:nvPr/>
          </p:nvSpPr>
          <p:spPr>
            <a:xfrm>
              <a:off x="294268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8" name="Google Shape;768;p3"/>
            <p:cNvSpPr/>
            <p:nvPr/>
          </p:nvSpPr>
          <p:spPr>
            <a:xfrm>
              <a:off x="306219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9" name="Google Shape;769;p3"/>
            <p:cNvSpPr/>
            <p:nvPr/>
          </p:nvSpPr>
          <p:spPr>
            <a:xfrm>
              <a:off x="318170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0" name="Google Shape;770;p3"/>
            <p:cNvSpPr/>
            <p:nvPr/>
          </p:nvSpPr>
          <p:spPr>
            <a:xfrm>
              <a:off x="330120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1" name="Google Shape;771;p3"/>
            <p:cNvSpPr/>
            <p:nvPr/>
          </p:nvSpPr>
          <p:spPr>
            <a:xfrm>
              <a:off x="342071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2" name="Google Shape;772;p3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3" name="Google Shape;773;p3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4" name="Google Shape;774;p3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5" name="Google Shape;775;p3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6" name="Google Shape;776;p3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7" name="Google Shape;777;p3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8" name="Google Shape;778;p3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9" name="Google Shape;779;p3"/>
            <p:cNvSpPr/>
            <p:nvPr/>
          </p:nvSpPr>
          <p:spPr>
            <a:xfrm>
              <a:off x="115006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0" name="Google Shape;780;p3"/>
            <p:cNvSpPr/>
            <p:nvPr/>
          </p:nvSpPr>
          <p:spPr>
            <a:xfrm>
              <a:off x="126956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1" name="Google Shape;781;p3"/>
            <p:cNvSpPr/>
            <p:nvPr/>
          </p:nvSpPr>
          <p:spPr>
            <a:xfrm>
              <a:off x="138907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2" name="Google Shape;782;p3"/>
            <p:cNvSpPr/>
            <p:nvPr/>
          </p:nvSpPr>
          <p:spPr>
            <a:xfrm>
              <a:off x="1508585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3" name="Google Shape;783;p3"/>
            <p:cNvSpPr/>
            <p:nvPr/>
          </p:nvSpPr>
          <p:spPr>
            <a:xfrm>
              <a:off x="162809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4" name="Google Shape;784;p3"/>
            <p:cNvSpPr/>
            <p:nvPr/>
          </p:nvSpPr>
          <p:spPr>
            <a:xfrm>
              <a:off x="174760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5" name="Google Shape;785;p3"/>
            <p:cNvSpPr/>
            <p:nvPr/>
          </p:nvSpPr>
          <p:spPr>
            <a:xfrm>
              <a:off x="186711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6" name="Google Shape;786;p3"/>
            <p:cNvSpPr/>
            <p:nvPr/>
          </p:nvSpPr>
          <p:spPr>
            <a:xfrm>
              <a:off x="198661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7" name="Google Shape;787;p3"/>
            <p:cNvSpPr/>
            <p:nvPr/>
          </p:nvSpPr>
          <p:spPr>
            <a:xfrm>
              <a:off x="210612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8" name="Google Shape;788;p3"/>
            <p:cNvSpPr/>
            <p:nvPr/>
          </p:nvSpPr>
          <p:spPr>
            <a:xfrm>
              <a:off x="222563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9" name="Google Shape;789;p3"/>
            <p:cNvSpPr/>
            <p:nvPr/>
          </p:nvSpPr>
          <p:spPr>
            <a:xfrm>
              <a:off x="234514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0" name="Google Shape;790;p3"/>
            <p:cNvSpPr/>
            <p:nvPr/>
          </p:nvSpPr>
          <p:spPr>
            <a:xfrm>
              <a:off x="246465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1" name="Google Shape;791;p3"/>
            <p:cNvSpPr/>
            <p:nvPr/>
          </p:nvSpPr>
          <p:spPr>
            <a:xfrm>
              <a:off x="258415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2" name="Google Shape;792;p3"/>
            <p:cNvSpPr/>
            <p:nvPr/>
          </p:nvSpPr>
          <p:spPr>
            <a:xfrm>
              <a:off x="27036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3" name="Google Shape;793;p3"/>
            <p:cNvSpPr/>
            <p:nvPr/>
          </p:nvSpPr>
          <p:spPr>
            <a:xfrm>
              <a:off x="282317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4" name="Google Shape;794;p3"/>
            <p:cNvSpPr/>
            <p:nvPr/>
          </p:nvSpPr>
          <p:spPr>
            <a:xfrm>
              <a:off x="294268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5" name="Google Shape;795;p3"/>
            <p:cNvSpPr/>
            <p:nvPr/>
          </p:nvSpPr>
          <p:spPr>
            <a:xfrm>
              <a:off x="306219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6" name="Google Shape;796;p3"/>
            <p:cNvSpPr/>
            <p:nvPr/>
          </p:nvSpPr>
          <p:spPr>
            <a:xfrm>
              <a:off x="318170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7" name="Google Shape;797;p3"/>
            <p:cNvSpPr/>
            <p:nvPr/>
          </p:nvSpPr>
          <p:spPr>
            <a:xfrm>
              <a:off x="330120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8" name="Google Shape;798;p3"/>
            <p:cNvSpPr/>
            <p:nvPr/>
          </p:nvSpPr>
          <p:spPr>
            <a:xfrm>
              <a:off x="342071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9" name="Google Shape;799;p3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0" name="Google Shape;800;p3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1" name="Google Shape;801;p3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2" name="Google Shape;802;p3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3" name="Google Shape;803;p3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4" name="Google Shape;804;p3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5" name="Google Shape;805;p3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6" name="Google Shape;806;p3"/>
            <p:cNvSpPr/>
            <p:nvPr/>
          </p:nvSpPr>
          <p:spPr>
            <a:xfrm>
              <a:off x="115006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7" name="Google Shape;807;p3"/>
            <p:cNvSpPr/>
            <p:nvPr/>
          </p:nvSpPr>
          <p:spPr>
            <a:xfrm>
              <a:off x="126956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8" name="Google Shape;808;p3"/>
            <p:cNvSpPr/>
            <p:nvPr/>
          </p:nvSpPr>
          <p:spPr>
            <a:xfrm>
              <a:off x="138907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9" name="Google Shape;809;p3"/>
            <p:cNvSpPr/>
            <p:nvPr/>
          </p:nvSpPr>
          <p:spPr>
            <a:xfrm>
              <a:off x="1508585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0" name="Google Shape;810;p3"/>
            <p:cNvSpPr/>
            <p:nvPr/>
          </p:nvSpPr>
          <p:spPr>
            <a:xfrm>
              <a:off x="162809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1" name="Google Shape;811;p3"/>
            <p:cNvSpPr/>
            <p:nvPr/>
          </p:nvSpPr>
          <p:spPr>
            <a:xfrm>
              <a:off x="174760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2" name="Google Shape;812;p3"/>
            <p:cNvSpPr/>
            <p:nvPr/>
          </p:nvSpPr>
          <p:spPr>
            <a:xfrm>
              <a:off x="186711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3" name="Google Shape;813;p3"/>
            <p:cNvSpPr/>
            <p:nvPr/>
          </p:nvSpPr>
          <p:spPr>
            <a:xfrm>
              <a:off x="198661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4" name="Google Shape;814;p3"/>
            <p:cNvSpPr/>
            <p:nvPr/>
          </p:nvSpPr>
          <p:spPr>
            <a:xfrm>
              <a:off x="210612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5" name="Google Shape;815;p3"/>
            <p:cNvSpPr/>
            <p:nvPr/>
          </p:nvSpPr>
          <p:spPr>
            <a:xfrm>
              <a:off x="222563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6" name="Google Shape;816;p3"/>
            <p:cNvSpPr/>
            <p:nvPr/>
          </p:nvSpPr>
          <p:spPr>
            <a:xfrm>
              <a:off x="234514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7" name="Google Shape;817;p3"/>
            <p:cNvSpPr/>
            <p:nvPr/>
          </p:nvSpPr>
          <p:spPr>
            <a:xfrm>
              <a:off x="246465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8" name="Google Shape;818;p3"/>
            <p:cNvSpPr/>
            <p:nvPr/>
          </p:nvSpPr>
          <p:spPr>
            <a:xfrm>
              <a:off x="258415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9" name="Google Shape;819;p3"/>
            <p:cNvSpPr/>
            <p:nvPr/>
          </p:nvSpPr>
          <p:spPr>
            <a:xfrm>
              <a:off x="27036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0" name="Google Shape;820;p3"/>
            <p:cNvSpPr/>
            <p:nvPr/>
          </p:nvSpPr>
          <p:spPr>
            <a:xfrm>
              <a:off x="282317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1" name="Google Shape;821;p3"/>
            <p:cNvSpPr/>
            <p:nvPr/>
          </p:nvSpPr>
          <p:spPr>
            <a:xfrm>
              <a:off x="294268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2" name="Google Shape;822;p3"/>
            <p:cNvSpPr/>
            <p:nvPr/>
          </p:nvSpPr>
          <p:spPr>
            <a:xfrm>
              <a:off x="306219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3" name="Google Shape;823;p3"/>
            <p:cNvSpPr/>
            <p:nvPr/>
          </p:nvSpPr>
          <p:spPr>
            <a:xfrm>
              <a:off x="318170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4" name="Google Shape;824;p3"/>
            <p:cNvSpPr/>
            <p:nvPr/>
          </p:nvSpPr>
          <p:spPr>
            <a:xfrm>
              <a:off x="330120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5" name="Google Shape;825;p3"/>
            <p:cNvSpPr/>
            <p:nvPr/>
          </p:nvSpPr>
          <p:spPr>
            <a:xfrm>
              <a:off x="342071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6" name="Google Shape;826;p3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7" name="Google Shape;827;p3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8" name="Google Shape;828;p3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9" name="Google Shape;829;p3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0" name="Google Shape;830;p3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1" name="Google Shape;831;p3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2" name="Google Shape;832;p3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3" name="Google Shape;833;p3"/>
            <p:cNvSpPr/>
            <p:nvPr/>
          </p:nvSpPr>
          <p:spPr>
            <a:xfrm>
              <a:off x="115006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4" name="Google Shape;834;p3"/>
            <p:cNvSpPr/>
            <p:nvPr/>
          </p:nvSpPr>
          <p:spPr>
            <a:xfrm>
              <a:off x="126956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5" name="Google Shape;835;p3"/>
            <p:cNvSpPr/>
            <p:nvPr/>
          </p:nvSpPr>
          <p:spPr>
            <a:xfrm>
              <a:off x="138907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6" name="Google Shape;836;p3"/>
            <p:cNvSpPr/>
            <p:nvPr/>
          </p:nvSpPr>
          <p:spPr>
            <a:xfrm>
              <a:off x="1508585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7" name="Google Shape;837;p3"/>
            <p:cNvSpPr/>
            <p:nvPr/>
          </p:nvSpPr>
          <p:spPr>
            <a:xfrm>
              <a:off x="162809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8" name="Google Shape;838;p3"/>
            <p:cNvSpPr/>
            <p:nvPr/>
          </p:nvSpPr>
          <p:spPr>
            <a:xfrm>
              <a:off x="174760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9" name="Google Shape;839;p3"/>
            <p:cNvSpPr/>
            <p:nvPr/>
          </p:nvSpPr>
          <p:spPr>
            <a:xfrm>
              <a:off x="186711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0" name="Google Shape;840;p3"/>
            <p:cNvSpPr/>
            <p:nvPr/>
          </p:nvSpPr>
          <p:spPr>
            <a:xfrm>
              <a:off x="198661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1" name="Google Shape;841;p3"/>
            <p:cNvSpPr/>
            <p:nvPr/>
          </p:nvSpPr>
          <p:spPr>
            <a:xfrm>
              <a:off x="210612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2" name="Google Shape;842;p3"/>
            <p:cNvSpPr/>
            <p:nvPr/>
          </p:nvSpPr>
          <p:spPr>
            <a:xfrm>
              <a:off x="222563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3" name="Google Shape;843;p3"/>
            <p:cNvSpPr/>
            <p:nvPr/>
          </p:nvSpPr>
          <p:spPr>
            <a:xfrm>
              <a:off x="234514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4" name="Google Shape;844;p3"/>
            <p:cNvSpPr/>
            <p:nvPr/>
          </p:nvSpPr>
          <p:spPr>
            <a:xfrm>
              <a:off x="246465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5" name="Google Shape;845;p3"/>
            <p:cNvSpPr/>
            <p:nvPr/>
          </p:nvSpPr>
          <p:spPr>
            <a:xfrm>
              <a:off x="258415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6" name="Google Shape;846;p3"/>
            <p:cNvSpPr/>
            <p:nvPr/>
          </p:nvSpPr>
          <p:spPr>
            <a:xfrm>
              <a:off x="27036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7" name="Google Shape;847;p3"/>
            <p:cNvSpPr/>
            <p:nvPr/>
          </p:nvSpPr>
          <p:spPr>
            <a:xfrm>
              <a:off x="282317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8" name="Google Shape;848;p3"/>
            <p:cNvSpPr/>
            <p:nvPr/>
          </p:nvSpPr>
          <p:spPr>
            <a:xfrm>
              <a:off x="294268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9" name="Google Shape;849;p3"/>
            <p:cNvSpPr/>
            <p:nvPr/>
          </p:nvSpPr>
          <p:spPr>
            <a:xfrm>
              <a:off x="306219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0" name="Google Shape;850;p3"/>
            <p:cNvSpPr/>
            <p:nvPr/>
          </p:nvSpPr>
          <p:spPr>
            <a:xfrm>
              <a:off x="318170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1" name="Google Shape;851;p3"/>
            <p:cNvSpPr/>
            <p:nvPr/>
          </p:nvSpPr>
          <p:spPr>
            <a:xfrm>
              <a:off x="330120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2" name="Google Shape;852;p3"/>
            <p:cNvSpPr/>
            <p:nvPr/>
          </p:nvSpPr>
          <p:spPr>
            <a:xfrm>
              <a:off x="342071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3" name="Google Shape;853;p3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4" name="Google Shape;854;p3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5" name="Google Shape;855;p3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6" name="Google Shape;856;p3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7" name="Google Shape;857;p3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8" name="Google Shape;858;p3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9" name="Google Shape;859;p3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0" name="Google Shape;860;p3"/>
            <p:cNvSpPr/>
            <p:nvPr/>
          </p:nvSpPr>
          <p:spPr>
            <a:xfrm>
              <a:off x="115006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1" name="Google Shape;861;p3"/>
            <p:cNvSpPr/>
            <p:nvPr/>
          </p:nvSpPr>
          <p:spPr>
            <a:xfrm>
              <a:off x="126956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2" name="Google Shape;862;p3"/>
            <p:cNvSpPr/>
            <p:nvPr/>
          </p:nvSpPr>
          <p:spPr>
            <a:xfrm>
              <a:off x="138907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3" name="Google Shape;863;p3"/>
            <p:cNvSpPr/>
            <p:nvPr/>
          </p:nvSpPr>
          <p:spPr>
            <a:xfrm>
              <a:off x="1508585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4" name="Google Shape;864;p3"/>
            <p:cNvSpPr/>
            <p:nvPr/>
          </p:nvSpPr>
          <p:spPr>
            <a:xfrm>
              <a:off x="162809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5" name="Google Shape;865;p3"/>
            <p:cNvSpPr/>
            <p:nvPr/>
          </p:nvSpPr>
          <p:spPr>
            <a:xfrm>
              <a:off x="174760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6" name="Google Shape;866;p3"/>
            <p:cNvSpPr/>
            <p:nvPr/>
          </p:nvSpPr>
          <p:spPr>
            <a:xfrm>
              <a:off x="186711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7" name="Google Shape;867;p3"/>
            <p:cNvSpPr/>
            <p:nvPr/>
          </p:nvSpPr>
          <p:spPr>
            <a:xfrm>
              <a:off x="198661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8" name="Google Shape;868;p3"/>
            <p:cNvSpPr/>
            <p:nvPr/>
          </p:nvSpPr>
          <p:spPr>
            <a:xfrm>
              <a:off x="210612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9" name="Google Shape;869;p3"/>
            <p:cNvSpPr/>
            <p:nvPr/>
          </p:nvSpPr>
          <p:spPr>
            <a:xfrm>
              <a:off x="222563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0" name="Google Shape;870;p3"/>
            <p:cNvSpPr/>
            <p:nvPr/>
          </p:nvSpPr>
          <p:spPr>
            <a:xfrm>
              <a:off x="234514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1" name="Google Shape;871;p3"/>
            <p:cNvSpPr/>
            <p:nvPr/>
          </p:nvSpPr>
          <p:spPr>
            <a:xfrm>
              <a:off x="246465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2" name="Google Shape;872;p3"/>
            <p:cNvSpPr/>
            <p:nvPr/>
          </p:nvSpPr>
          <p:spPr>
            <a:xfrm>
              <a:off x="258415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3" name="Google Shape;873;p3"/>
            <p:cNvSpPr/>
            <p:nvPr/>
          </p:nvSpPr>
          <p:spPr>
            <a:xfrm>
              <a:off x="27036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4" name="Google Shape;874;p3"/>
            <p:cNvSpPr/>
            <p:nvPr/>
          </p:nvSpPr>
          <p:spPr>
            <a:xfrm>
              <a:off x="282317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5" name="Google Shape;875;p3"/>
            <p:cNvSpPr/>
            <p:nvPr/>
          </p:nvSpPr>
          <p:spPr>
            <a:xfrm>
              <a:off x="294268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6" name="Google Shape;876;p3"/>
            <p:cNvSpPr/>
            <p:nvPr/>
          </p:nvSpPr>
          <p:spPr>
            <a:xfrm>
              <a:off x="306219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7" name="Google Shape;877;p3"/>
            <p:cNvSpPr/>
            <p:nvPr/>
          </p:nvSpPr>
          <p:spPr>
            <a:xfrm>
              <a:off x="318170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8" name="Google Shape;878;p3"/>
            <p:cNvSpPr/>
            <p:nvPr/>
          </p:nvSpPr>
          <p:spPr>
            <a:xfrm>
              <a:off x="330120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9" name="Google Shape;879;p3"/>
            <p:cNvSpPr/>
            <p:nvPr/>
          </p:nvSpPr>
          <p:spPr>
            <a:xfrm>
              <a:off x="342071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0" name="Google Shape;880;p3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1" name="Google Shape;881;p3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2" name="Google Shape;882;p3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3" name="Google Shape;883;p3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4" name="Google Shape;884;p3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5" name="Google Shape;885;p3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6" name="Google Shape;886;p3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7" name="Google Shape;887;p3"/>
            <p:cNvSpPr/>
            <p:nvPr/>
          </p:nvSpPr>
          <p:spPr>
            <a:xfrm>
              <a:off x="115006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8" name="Google Shape;888;p3"/>
            <p:cNvSpPr/>
            <p:nvPr/>
          </p:nvSpPr>
          <p:spPr>
            <a:xfrm>
              <a:off x="126956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9" name="Google Shape;889;p3"/>
            <p:cNvSpPr/>
            <p:nvPr/>
          </p:nvSpPr>
          <p:spPr>
            <a:xfrm>
              <a:off x="138907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0" name="Google Shape;890;p3"/>
            <p:cNvSpPr/>
            <p:nvPr/>
          </p:nvSpPr>
          <p:spPr>
            <a:xfrm>
              <a:off x="1508585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1" name="Google Shape;891;p3"/>
            <p:cNvSpPr/>
            <p:nvPr/>
          </p:nvSpPr>
          <p:spPr>
            <a:xfrm>
              <a:off x="162809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2" name="Google Shape;892;p3"/>
            <p:cNvSpPr/>
            <p:nvPr/>
          </p:nvSpPr>
          <p:spPr>
            <a:xfrm>
              <a:off x="174760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3" name="Google Shape;893;p3"/>
            <p:cNvSpPr/>
            <p:nvPr/>
          </p:nvSpPr>
          <p:spPr>
            <a:xfrm>
              <a:off x="186711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4" name="Google Shape;894;p3"/>
            <p:cNvSpPr/>
            <p:nvPr/>
          </p:nvSpPr>
          <p:spPr>
            <a:xfrm>
              <a:off x="198661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5" name="Google Shape;895;p3"/>
            <p:cNvSpPr/>
            <p:nvPr/>
          </p:nvSpPr>
          <p:spPr>
            <a:xfrm>
              <a:off x="210612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6" name="Google Shape;896;p3"/>
            <p:cNvSpPr/>
            <p:nvPr/>
          </p:nvSpPr>
          <p:spPr>
            <a:xfrm>
              <a:off x="222563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7" name="Google Shape;897;p3"/>
            <p:cNvSpPr/>
            <p:nvPr/>
          </p:nvSpPr>
          <p:spPr>
            <a:xfrm>
              <a:off x="234514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8" name="Google Shape;898;p3"/>
            <p:cNvSpPr/>
            <p:nvPr/>
          </p:nvSpPr>
          <p:spPr>
            <a:xfrm>
              <a:off x="246465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9" name="Google Shape;899;p3"/>
            <p:cNvSpPr/>
            <p:nvPr/>
          </p:nvSpPr>
          <p:spPr>
            <a:xfrm>
              <a:off x="258415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0" name="Google Shape;900;p3"/>
            <p:cNvSpPr/>
            <p:nvPr/>
          </p:nvSpPr>
          <p:spPr>
            <a:xfrm>
              <a:off x="27036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1" name="Google Shape;901;p3"/>
            <p:cNvSpPr/>
            <p:nvPr/>
          </p:nvSpPr>
          <p:spPr>
            <a:xfrm>
              <a:off x="282317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2" name="Google Shape;902;p3"/>
            <p:cNvSpPr/>
            <p:nvPr/>
          </p:nvSpPr>
          <p:spPr>
            <a:xfrm>
              <a:off x="294268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3" name="Google Shape;903;p3"/>
            <p:cNvSpPr/>
            <p:nvPr/>
          </p:nvSpPr>
          <p:spPr>
            <a:xfrm>
              <a:off x="306219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4" name="Google Shape;904;p3"/>
            <p:cNvSpPr/>
            <p:nvPr/>
          </p:nvSpPr>
          <p:spPr>
            <a:xfrm>
              <a:off x="318170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5" name="Google Shape;905;p3"/>
            <p:cNvSpPr/>
            <p:nvPr/>
          </p:nvSpPr>
          <p:spPr>
            <a:xfrm>
              <a:off x="330120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6" name="Google Shape;906;p3"/>
            <p:cNvSpPr/>
            <p:nvPr/>
          </p:nvSpPr>
          <p:spPr>
            <a:xfrm>
              <a:off x="342071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7" name="Google Shape;907;p3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8" name="Google Shape;908;p3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9" name="Google Shape;909;p3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0" name="Google Shape;910;p3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1" name="Google Shape;911;p3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2" name="Google Shape;912;p3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3" name="Google Shape;913;p3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4" name="Google Shape;914;p3"/>
            <p:cNvSpPr/>
            <p:nvPr/>
          </p:nvSpPr>
          <p:spPr>
            <a:xfrm>
              <a:off x="115006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5" name="Google Shape;915;p3"/>
            <p:cNvSpPr/>
            <p:nvPr/>
          </p:nvSpPr>
          <p:spPr>
            <a:xfrm>
              <a:off x="126956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6" name="Google Shape;916;p3"/>
            <p:cNvSpPr/>
            <p:nvPr/>
          </p:nvSpPr>
          <p:spPr>
            <a:xfrm>
              <a:off x="138907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7" name="Google Shape;917;p3"/>
            <p:cNvSpPr/>
            <p:nvPr/>
          </p:nvSpPr>
          <p:spPr>
            <a:xfrm>
              <a:off x="1508585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8" name="Google Shape;918;p3"/>
            <p:cNvSpPr/>
            <p:nvPr/>
          </p:nvSpPr>
          <p:spPr>
            <a:xfrm>
              <a:off x="162809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9" name="Google Shape;919;p3"/>
            <p:cNvSpPr/>
            <p:nvPr/>
          </p:nvSpPr>
          <p:spPr>
            <a:xfrm>
              <a:off x="174760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0" name="Google Shape;920;p3"/>
            <p:cNvSpPr/>
            <p:nvPr/>
          </p:nvSpPr>
          <p:spPr>
            <a:xfrm>
              <a:off x="186711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1" name="Google Shape;921;p3"/>
            <p:cNvSpPr/>
            <p:nvPr/>
          </p:nvSpPr>
          <p:spPr>
            <a:xfrm>
              <a:off x="198661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2" name="Google Shape;922;p3"/>
            <p:cNvSpPr/>
            <p:nvPr/>
          </p:nvSpPr>
          <p:spPr>
            <a:xfrm>
              <a:off x="210612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3" name="Google Shape;923;p3"/>
            <p:cNvSpPr/>
            <p:nvPr/>
          </p:nvSpPr>
          <p:spPr>
            <a:xfrm>
              <a:off x="222563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4" name="Google Shape;924;p3"/>
            <p:cNvSpPr/>
            <p:nvPr/>
          </p:nvSpPr>
          <p:spPr>
            <a:xfrm>
              <a:off x="234514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5" name="Google Shape;925;p3"/>
            <p:cNvSpPr/>
            <p:nvPr/>
          </p:nvSpPr>
          <p:spPr>
            <a:xfrm>
              <a:off x="246465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6" name="Google Shape;926;p3"/>
            <p:cNvSpPr/>
            <p:nvPr/>
          </p:nvSpPr>
          <p:spPr>
            <a:xfrm>
              <a:off x="258415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7" name="Google Shape;927;p3"/>
            <p:cNvSpPr/>
            <p:nvPr/>
          </p:nvSpPr>
          <p:spPr>
            <a:xfrm>
              <a:off x="27036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8" name="Google Shape;928;p3"/>
            <p:cNvSpPr/>
            <p:nvPr/>
          </p:nvSpPr>
          <p:spPr>
            <a:xfrm>
              <a:off x="282317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9" name="Google Shape;929;p3"/>
            <p:cNvSpPr/>
            <p:nvPr/>
          </p:nvSpPr>
          <p:spPr>
            <a:xfrm>
              <a:off x="294268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0" name="Google Shape;930;p3"/>
            <p:cNvSpPr/>
            <p:nvPr/>
          </p:nvSpPr>
          <p:spPr>
            <a:xfrm>
              <a:off x="306219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1" name="Google Shape;931;p3"/>
            <p:cNvSpPr/>
            <p:nvPr/>
          </p:nvSpPr>
          <p:spPr>
            <a:xfrm>
              <a:off x="318170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2" name="Google Shape;932;p3"/>
            <p:cNvSpPr/>
            <p:nvPr/>
          </p:nvSpPr>
          <p:spPr>
            <a:xfrm>
              <a:off x="330120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3" name="Google Shape;933;p3"/>
            <p:cNvSpPr/>
            <p:nvPr/>
          </p:nvSpPr>
          <p:spPr>
            <a:xfrm>
              <a:off x="342071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4" name="Google Shape;934;p3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5" name="Google Shape;935;p3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6" name="Google Shape;936;p3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7" name="Google Shape;937;p3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8" name="Google Shape;938;p3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9" name="Google Shape;939;p3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0" name="Google Shape;940;p3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1" name="Google Shape;941;p3"/>
            <p:cNvSpPr/>
            <p:nvPr/>
          </p:nvSpPr>
          <p:spPr>
            <a:xfrm>
              <a:off x="115006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2" name="Google Shape;942;p3"/>
            <p:cNvSpPr/>
            <p:nvPr/>
          </p:nvSpPr>
          <p:spPr>
            <a:xfrm>
              <a:off x="126956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3" name="Google Shape;943;p3"/>
            <p:cNvSpPr/>
            <p:nvPr/>
          </p:nvSpPr>
          <p:spPr>
            <a:xfrm>
              <a:off x="138907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4" name="Google Shape;944;p3"/>
            <p:cNvSpPr/>
            <p:nvPr/>
          </p:nvSpPr>
          <p:spPr>
            <a:xfrm>
              <a:off x="1508585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5" name="Google Shape;945;p3"/>
            <p:cNvSpPr/>
            <p:nvPr/>
          </p:nvSpPr>
          <p:spPr>
            <a:xfrm>
              <a:off x="162809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6" name="Google Shape;946;p3"/>
            <p:cNvSpPr/>
            <p:nvPr/>
          </p:nvSpPr>
          <p:spPr>
            <a:xfrm>
              <a:off x="174760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7" name="Google Shape;947;p3"/>
            <p:cNvSpPr/>
            <p:nvPr/>
          </p:nvSpPr>
          <p:spPr>
            <a:xfrm>
              <a:off x="186711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8" name="Google Shape;948;p3"/>
            <p:cNvSpPr/>
            <p:nvPr/>
          </p:nvSpPr>
          <p:spPr>
            <a:xfrm>
              <a:off x="198661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9" name="Google Shape;949;p3"/>
            <p:cNvSpPr/>
            <p:nvPr/>
          </p:nvSpPr>
          <p:spPr>
            <a:xfrm>
              <a:off x="210612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0" name="Google Shape;950;p3"/>
            <p:cNvSpPr/>
            <p:nvPr/>
          </p:nvSpPr>
          <p:spPr>
            <a:xfrm>
              <a:off x="222563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1" name="Google Shape;951;p3"/>
            <p:cNvSpPr/>
            <p:nvPr/>
          </p:nvSpPr>
          <p:spPr>
            <a:xfrm>
              <a:off x="234514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2" name="Google Shape;952;p3"/>
            <p:cNvSpPr/>
            <p:nvPr/>
          </p:nvSpPr>
          <p:spPr>
            <a:xfrm>
              <a:off x="246465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3" name="Google Shape;953;p3"/>
            <p:cNvSpPr/>
            <p:nvPr/>
          </p:nvSpPr>
          <p:spPr>
            <a:xfrm>
              <a:off x="258415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4" name="Google Shape;954;p3"/>
            <p:cNvSpPr/>
            <p:nvPr/>
          </p:nvSpPr>
          <p:spPr>
            <a:xfrm>
              <a:off x="27036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5" name="Google Shape;955;p3"/>
            <p:cNvSpPr/>
            <p:nvPr/>
          </p:nvSpPr>
          <p:spPr>
            <a:xfrm>
              <a:off x="282317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6" name="Google Shape;956;p3"/>
            <p:cNvSpPr/>
            <p:nvPr/>
          </p:nvSpPr>
          <p:spPr>
            <a:xfrm>
              <a:off x="294268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7" name="Google Shape;957;p3"/>
            <p:cNvSpPr/>
            <p:nvPr/>
          </p:nvSpPr>
          <p:spPr>
            <a:xfrm>
              <a:off x="306219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8" name="Google Shape;958;p3"/>
            <p:cNvSpPr/>
            <p:nvPr/>
          </p:nvSpPr>
          <p:spPr>
            <a:xfrm>
              <a:off x="318170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9" name="Google Shape;959;p3"/>
            <p:cNvSpPr/>
            <p:nvPr/>
          </p:nvSpPr>
          <p:spPr>
            <a:xfrm>
              <a:off x="330120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0" name="Google Shape;960;p3"/>
            <p:cNvSpPr/>
            <p:nvPr/>
          </p:nvSpPr>
          <p:spPr>
            <a:xfrm>
              <a:off x="342071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1" name="Google Shape;961;p3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2" name="Google Shape;962;p3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3" name="Google Shape;963;p3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4" name="Google Shape;964;p3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5" name="Google Shape;965;p3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6" name="Google Shape;966;p3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7" name="Google Shape;967;p3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8" name="Google Shape;968;p3"/>
            <p:cNvSpPr/>
            <p:nvPr/>
          </p:nvSpPr>
          <p:spPr>
            <a:xfrm>
              <a:off x="115006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9" name="Google Shape;969;p3"/>
            <p:cNvSpPr/>
            <p:nvPr/>
          </p:nvSpPr>
          <p:spPr>
            <a:xfrm>
              <a:off x="126956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0" name="Google Shape;970;p3"/>
            <p:cNvSpPr/>
            <p:nvPr/>
          </p:nvSpPr>
          <p:spPr>
            <a:xfrm>
              <a:off x="138907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1" name="Google Shape;971;p3"/>
            <p:cNvSpPr/>
            <p:nvPr/>
          </p:nvSpPr>
          <p:spPr>
            <a:xfrm>
              <a:off x="1508585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2" name="Google Shape;972;p3"/>
            <p:cNvSpPr/>
            <p:nvPr/>
          </p:nvSpPr>
          <p:spPr>
            <a:xfrm>
              <a:off x="162809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3" name="Google Shape;973;p3"/>
            <p:cNvSpPr/>
            <p:nvPr/>
          </p:nvSpPr>
          <p:spPr>
            <a:xfrm>
              <a:off x="174760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4" name="Google Shape;974;p3"/>
            <p:cNvSpPr/>
            <p:nvPr/>
          </p:nvSpPr>
          <p:spPr>
            <a:xfrm>
              <a:off x="186711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5" name="Google Shape;975;p3"/>
            <p:cNvSpPr/>
            <p:nvPr/>
          </p:nvSpPr>
          <p:spPr>
            <a:xfrm>
              <a:off x="198661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6" name="Google Shape;976;p3"/>
            <p:cNvSpPr/>
            <p:nvPr/>
          </p:nvSpPr>
          <p:spPr>
            <a:xfrm>
              <a:off x="210612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7" name="Google Shape;977;p3"/>
            <p:cNvSpPr/>
            <p:nvPr/>
          </p:nvSpPr>
          <p:spPr>
            <a:xfrm>
              <a:off x="222563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8" name="Google Shape;978;p3"/>
            <p:cNvSpPr/>
            <p:nvPr/>
          </p:nvSpPr>
          <p:spPr>
            <a:xfrm>
              <a:off x="234514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9" name="Google Shape;979;p3"/>
            <p:cNvSpPr/>
            <p:nvPr/>
          </p:nvSpPr>
          <p:spPr>
            <a:xfrm>
              <a:off x="246465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0" name="Google Shape;980;p3"/>
            <p:cNvSpPr/>
            <p:nvPr/>
          </p:nvSpPr>
          <p:spPr>
            <a:xfrm>
              <a:off x="258415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1" name="Google Shape;981;p3"/>
            <p:cNvSpPr/>
            <p:nvPr/>
          </p:nvSpPr>
          <p:spPr>
            <a:xfrm>
              <a:off x="27036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2" name="Google Shape;982;p3"/>
            <p:cNvSpPr/>
            <p:nvPr/>
          </p:nvSpPr>
          <p:spPr>
            <a:xfrm>
              <a:off x="282317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3" name="Google Shape;983;p3"/>
            <p:cNvSpPr/>
            <p:nvPr/>
          </p:nvSpPr>
          <p:spPr>
            <a:xfrm>
              <a:off x="294268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4" name="Google Shape;984;p3"/>
            <p:cNvSpPr/>
            <p:nvPr/>
          </p:nvSpPr>
          <p:spPr>
            <a:xfrm>
              <a:off x="306219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5" name="Google Shape;985;p3"/>
            <p:cNvSpPr/>
            <p:nvPr/>
          </p:nvSpPr>
          <p:spPr>
            <a:xfrm>
              <a:off x="318170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6" name="Google Shape;986;p3"/>
            <p:cNvSpPr/>
            <p:nvPr/>
          </p:nvSpPr>
          <p:spPr>
            <a:xfrm>
              <a:off x="330120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7" name="Google Shape;987;p3"/>
            <p:cNvSpPr/>
            <p:nvPr/>
          </p:nvSpPr>
          <p:spPr>
            <a:xfrm>
              <a:off x="342071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8" name="Google Shape;988;p3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9" name="Google Shape;989;p3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0" name="Google Shape;990;p3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1" name="Google Shape;991;p3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2" name="Google Shape;992;p3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3" name="Google Shape;993;p3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4" name="Google Shape;994;p3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5" name="Google Shape;995;p3"/>
            <p:cNvSpPr/>
            <p:nvPr/>
          </p:nvSpPr>
          <p:spPr>
            <a:xfrm>
              <a:off x="115006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6" name="Google Shape;996;p3"/>
            <p:cNvSpPr/>
            <p:nvPr/>
          </p:nvSpPr>
          <p:spPr>
            <a:xfrm>
              <a:off x="126956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7" name="Google Shape;997;p3"/>
            <p:cNvSpPr/>
            <p:nvPr/>
          </p:nvSpPr>
          <p:spPr>
            <a:xfrm>
              <a:off x="138907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8" name="Google Shape;998;p3"/>
            <p:cNvSpPr/>
            <p:nvPr/>
          </p:nvSpPr>
          <p:spPr>
            <a:xfrm>
              <a:off x="1508585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9" name="Google Shape;999;p3"/>
            <p:cNvSpPr/>
            <p:nvPr/>
          </p:nvSpPr>
          <p:spPr>
            <a:xfrm>
              <a:off x="162809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0" name="Google Shape;1000;p3"/>
            <p:cNvSpPr/>
            <p:nvPr/>
          </p:nvSpPr>
          <p:spPr>
            <a:xfrm>
              <a:off x="174760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1" name="Google Shape;1001;p3"/>
            <p:cNvSpPr/>
            <p:nvPr/>
          </p:nvSpPr>
          <p:spPr>
            <a:xfrm>
              <a:off x="186711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2" name="Google Shape;1002;p3"/>
            <p:cNvSpPr/>
            <p:nvPr/>
          </p:nvSpPr>
          <p:spPr>
            <a:xfrm>
              <a:off x="198661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3" name="Google Shape;1003;p3"/>
            <p:cNvSpPr/>
            <p:nvPr/>
          </p:nvSpPr>
          <p:spPr>
            <a:xfrm>
              <a:off x="210612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4" name="Google Shape;1004;p3"/>
            <p:cNvSpPr/>
            <p:nvPr/>
          </p:nvSpPr>
          <p:spPr>
            <a:xfrm>
              <a:off x="222563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5" name="Google Shape;1005;p3"/>
            <p:cNvSpPr/>
            <p:nvPr/>
          </p:nvSpPr>
          <p:spPr>
            <a:xfrm>
              <a:off x="234514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6" name="Google Shape;1006;p3"/>
            <p:cNvSpPr/>
            <p:nvPr/>
          </p:nvSpPr>
          <p:spPr>
            <a:xfrm>
              <a:off x="246465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7" name="Google Shape;1007;p3"/>
            <p:cNvSpPr/>
            <p:nvPr/>
          </p:nvSpPr>
          <p:spPr>
            <a:xfrm>
              <a:off x="258415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8" name="Google Shape;1008;p3"/>
            <p:cNvSpPr/>
            <p:nvPr/>
          </p:nvSpPr>
          <p:spPr>
            <a:xfrm>
              <a:off x="27036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9" name="Google Shape;1009;p3"/>
            <p:cNvSpPr/>
            <p:nvPr/>
          </p:nvSpPr>
          <p:spPr>
            <a:xfrm>
              <a:off x="282317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0" name="Google Shape;1010;p3"/>
            <p:cNvSpPr/>
            <p:nvPr/>
          </p:nvSpPr>
          <p:spPr>
            <a:xfrm>
              <a:off x="294268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1" name="Google Shape;1011;p3"/>
            <p:cNvSpPr/>
            <p:nvPr/>
          </p:nvSpPr>
          <p:spPr>
            <a:xfrm>
              <a:off x="306219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2" name="Google Shape;1012;p3"/>
            <p:cNvSpPr/>
            <p:nvPr/>
          </p:nvSpPr>
          <p:spPr>
            <a:xfrm>
              <a:off x="318170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3" name="Google Shape;1013;p3"/>
            <p:cNvSpPr/>
            <p:nvPr/>
          </p:nvSpPr>
          <p:spPr>
            <a:xfrm>
              <a:off x="330120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4" name="Google Shape;1014;p3"/>
            <p:cNvSpPr/>
            <p:nvPr/>
          </p:nvSpPr>
          <p:spPr>
            <a:xfrm>
              <a:off x="342071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5" name="Google Shape;1015;p3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6" name="Google Shape;1016;p3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7" name="Google Shape;1017;p3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8" name="Google Shape;1018;p3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9" name="Google Shape;1019;p3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0" name="Google Shape;1020;p3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1" name="Google Shape;1021;p3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2" name="Google Shape;1022;p3"/>
            <p:cNvSpPr/>
            <p:nvPr/>
          </p:nvSpPr>
          <p:spPr>
            <a:xfrm>
              <a:off x="115006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3" name="Google Shape;1023;p3"/>
            <p:cNvSpPr/>
            <p:nvPr/>
          </p:nvSpPr>
          <p:spPr>
            <a:xfrm>
              <a:off x="126956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4" name="Google Shape;1024;p3"/>
            <p:cNvSpPr/>
            <p:nvPr/>
          </p:nvSpPr>
          <p:spPr>
            <a:xfrm>
              <a:off x="138907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5" name="Google Shape;1025;p3"/>
            <p:cNvSpPr/>
            <p:nvPr/>
          </p:nvSpPr>
          <p:spPr>
            <a:xfrm>
              <a:off x="1508585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6" name="Google Shape;1026;p3"/>
            <p:cNvSpPr/>
            <p:nvPr/>
          </p:nvSpPr>
          <p:spPr>
            <a:xfrm>
              <a:off x="162809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7" name="Google Shape;1027;p3"/>
            <p:cNvSpPr/>
            <p:nvPr/>
          </p:nvSpPr>
          <p:spPr>
            <a:xfrm>
              <a:off x="174760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8" name="Google Shape;1028;p3"/>
            <p:cNvSpPr/>
            <p:nvPr/>
          </p:nvSpPr>
          <p:spPr>
            <a:xfrm>
              <a:off x="186711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9" name="Google Shape;1029;p3"/>
            <p:cNvSpPr/>
            <p:nvPr/>
          </p:nvSpPr>
          <p:spPr>
            <a:xfrm>
              <a:off x="198661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0" name="Google Shape;1030;p3"/>
            <p:cNvSpPr/>
            <p:nvPr/>
          </p:nvSpPr>
          <p:spPr>
            <a:xfrm>
              <a:off x="210612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1" name="Google Shape;1031;p3"/>
            <p:cNvSpPr/>
            <p:nvPr/>
          </p:nvSpPr>
          <p:spPr>
            <a:xfrm>
              <a:off x="222563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2" name="Google Shape;1032;p3"/>
            <p:cNvSpPr/>
            <p:nvPr/>
          </p:nvSpPr>
          <p:spPr>
            <a:xfrm>
              <a:off x="234514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3" name="Google Shape;1033;p3"/>
            <p:cNvSpPr/>
            <p:nvPr/>
          </p:nvSpPr>
          <p:spPr>
            <a:xfrm>
              <a:off x="246465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4" name="Google Shape;1034;p3"/>
            <p:cNvSpPr/>
            <p:nvPr/>
          </p:nvSpPr>
          <p:spPr>
            <a:xfrm>
              <a:off x="258415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5" name="Google Shape;1035;p3"/>
            <p:cNvSpPr/>
            <p:nvPr/>
          </p:nvSpPr>
          <p:spPr>
            <a:xfrm>
              <a:off x="27036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6" name="Google Shape;1036;p3"/>
            <p:cNvSpPr/>
            <p:nvPr/>
          </p:nvSpPr>
          <p:spPr>
            <a:xfrm>
              <a:off x="282317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7" name="Google Shape;1037;p3"/>
            <p:cNvSpPr/>
            <p:nvPr/>
          </p:nvSpPr>
          <p:spPr>
            <a:xfrm>
              <a:off x="294268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8" name="Google Shape;1038;p3"/>
            <p:cNvSpPr/>
            <p:nvPr/>
          </p:nvSpPr>
          <p:spPr>
            <a:xfrm>
              <a:off x="306219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9" name="Google Shape;1039;p3"/>
            <p:cNvSpPr/>
            <p:nvPr/>
          </p:nvSpPr>
          <p:spPr>
            <a:xfrm>
              <a:off x="318170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0" name="Google Shape;1040;p3"/>
            <p:cNvSpPr/>
            <p:nvPr/>
          </p:nvSpPr>
          <p:spPr>
            <a:xfrm>
              <a:off x="330120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1" name="Google Shape;1041;p3"/>
            <p:cNvSpPr/>
            <p:nvPr/>
          </p:nvSpPr>
          <p:spPr>
            <a:xfrm>
              <a:off x="342071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2" name="Google Shape;1042;p3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3" name="Google Shape;1043;p3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4" name="Google Shape;1044;p3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5" name="Google Shape;1045;p3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6" name="Google Shape;1046;p3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7" name="Google Shape;1047;p3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8" name="Google Shape;1048;p3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9" name="Google Shape;1049;p3"/>
            <p:cNvSpPr/>
            <p:nvPr/>
          </p:nvSpPr>
          <p:spPr>
            <a:xfrm>
              <a:off x="115006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0" name="Google Shape;1050;p3"/>
            <p:cNvSpPr/>
            <p:nvPr/>
          </p:nvSpPr>
          <p:spPr>
            <a:xfrm>
              <a:off x="126956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1" name="Google Shape;1051;p3"/>
            <p:cNvSpPr/>
            <p:nvPr/>
          </p:nvSpPr>
          <p:spPr>
            <a:xfrm>
              <a:off x="138907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2" name="Google Shape;1052;p3"/>
            <p:cNvSpPr/>
            <p:nvPr/>
          </p:nvSpPr>
          <p:spPr>
            <a:xfrm>
              <a:off x="1508585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3" name="Google Shape;1053;p3"/>
            <p:cNvSpPr/>
            <p:nvPr/>
          </p:nvSpPr>
          <p:spPr>
            <a:xfrm>
              <a:off x="162809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4" name="Google Shape;1054;p3"/>
            <p:cNvSpPr/>
            <p:nvPr/>
          </p:nvSpPr>
          <p:spPr>
            <a:xfrm>
              <a:off x="174760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5" name="Google Shape;1055;p3"/>
            <p:cNvSpPr/>
            <p:nvPr/>
          </p:nvSpPr>
          <p:spPr>
            <a:xfrm>
              <a:off x="186711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6" name="Google Shape;1056;p3"/>
            <p:cNvSpPr/>
            <p:nvPr/>
          </p:nvSpPr>
          <p:spPr>
            <a:xfrm>
              <a:off x="198661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7" name="Google Shape;1057;p3"/>
            <p:cNvSpPr/>
            <p:nvPr/>
          </p:nvSpPr>
          <p:spPr>
            <a:xfrm>
              <a:off x="210612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8" name="Google Shape;1058;p3"/>
            <p:cNvSpPr/>
            <p:nvPr/>
          </p:nvSpPr>
          <p:spPr>
            <a:xfrm>
              <a:off x="222563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9" name="Google Shape;1059;p3"/>
            <p:cNvSpPr/>
            <p:nvPr/>
          </p:nvSpPr>
          <p:spPr>
            <a:xfrm>
              <a:off x="234514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0" name="Google Shape;1060;p3"/>
            <p:cNvSpPr/>
            <p:nvPr/>
          </p:nvSpPr>
          <p:spPr>
            <a:xfrm>
              <a:off x="246465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1" name="Google Shape;1061;p3"/>
            <p:cNvSpPr/>
            <p:nvPr/>
          </p:nvSpPr>
          <p:spPr>
            <a:xfrm>
              <a:off x="258415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2" name="Google Shape;1062;p3"/>
            <p:cNvSpPr/>
            <p:nvPr/>
          </p:nvSpPr>
          <p:spPr>
            <a:xfrm>
              <a:off x="27036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3" name="Google Shape;1063;p3"/>
            <p:cNvSpPr/>
            <p:nvPr/>
          </p:nvSpPr>
          <p:spPr>
            <a:xfrm>
              <a:off x="282317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4" name="Google Shape;1064;p3"/>
            <p:cNvSpPr/>
            <p:nvPr/>
          </p:nvSpPr>
          <p:spPr>
            <a:xfrm>
              <a:off x="294268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5" name="Google Shape;1065;p3"/>
            <p:cNvSpPr/>
            <p:nvPr/>
          </p:nvSpPr>
          <p:spPr>
            <a:xfrm>
              <a:off x="306219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6" name="Google Shape;1066;p3"/>
            <p:cNvSpPr/>
            <p:nvPr/>
          </p:nvSpPr>
          <p:spPr>
            <a:xfrm>
              <a:off x="318170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7" name="Google Shape;1067;p3"/>
            <p:cNvSpPr/>
            <p:nvPr/>
          </p:nvSpPr>
          <p:spPr>
            <a:xfrm>
              <a:off x="330120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8" name="Google Shape;1068;p3"/>
            <p:cNvSpPr/>
            <p:nvPr/>
          </p:nvSpPr>
          <p:spPr>
            <a:xfrm>
              <a:off x="342071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  <p:sp>
        <p:nvSpPr>
          <p:cNvPr id="1062" name="Text Placeholder 1061"/>
          <p:cNvSpPr>
            <a:spLocks noGrp="1"/>
          </p:cNvSpPr>
          <p:nvPr>
            <p:ph type="body" sz="quarter" idx="13"/>
          </p:nvPr>
        </p:nvSpPr>
        <p:spPr>
          <a:xfrm>
            <a:off x="4299757" y="1027176"/>
            <a:ext cx="5001980" cy="3203448"/>
          </a:xfrm>
        </p:spPr>
        <p:txBody>
          <a:bodyPr>
            <a:normAutofit/>
          </a:bodyPr>
          <a:lstStyle>
            <a:lvl1pPr marL="0" indent="0" algn="ctr">
              <a:buNone/>
              <a:defRPr sz="4385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Aharoni" panose="02010803020104030203" pitchFamily="2" charset="-79"/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265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063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311477" y="4824949"/>
            <a:ext cx="4130750" cy="609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pic>
        <p:nvPicPr>
          <p:cNvPr id="3" name="Picture 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" name="Google Shape;26961;p50"/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1059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60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61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64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</a:fld>
            <a:endParaRPr lang="en-GB" altLang="en-US"/>
          </a:p>
        </p:txBody>
      </p:sp>
      <p:grpSp>
        <p:nvGrpSpPr>
          <p:cNvPr id="4" name="Google Shape;9980;p15"/>
          <p:cNvGrpSpPr/>
          <p:nvPr/>
        </p:nvGrpSpPr>
        <p:grpSpPr>
          <a:xfrm>
            <a:off x="339628" y="720005"/>
            <a:ext cx="9226542" cy="5418073"/>
            <a:chOff x="109200" y="76206"/>
            <a:chExt cx="8925600" cy="4258600"/>
          </a:xfrm>
          <a:solidFill>
            <a:srgbClr val="9D9D9D"/>
          </a:solidFill>
        </p:grpSpPr>
        <p:grpSp>
          <p:nvGrpSpPr>
            <p:cNvPr id="5" name="Google Shape;9981;p15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80" name="Google Shape;998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81" name="Google Shape;998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82" name="Google Shape;998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83" name="Google Shape;998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84" name="Google Shape;998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85" name="Google Shape;998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86" name="Google Shape;998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87" name="Google Shape;998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88" name="Google Shape;999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89" name="Google Shape;999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0" name="Google Shape;999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1" name="Google Shape;999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2" name="Google Shape;999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3" name="Google Shape;999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4" name="Google Shape;999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5" name="Google Shape;999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6" name="Google Shape;999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7" name="Google Shape;999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8" name="Google Shape;1000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9" name="Google Shape;1000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0" name="Google Shape;1000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1" name="Google Shape;1000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2" name="Google Shape;1000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3" name="Google Shape;1000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4" name="Google Shape;1000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5" name="Google Shape;1000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6" name="Google Shape;1000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7" name="Google Shape;1000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8" name="Google Shape;1001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9" name="Google Shape;1001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0" name="Google Shape;1001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1" name="Google Shape;1001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2" name="Google Shape;1001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3" name="Google Shape;1001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4" name="Google Shape;1001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5" name="Google Shape;1001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6" name="Google Shape;1001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7" name="Google Shape;1001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8" name="Google Shape;1002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9" name="Google Shape;1002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0" name="Google Shape;1002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1" name="Google Shape;1002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2" name="Google Shape;1002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3" name="Google Shape;1002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4" name="Google Shape;1002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5" name="Google Shape;1002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6" name="Google Shape;1002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7" name="Google Shape;1002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8" name="Google Shape;1003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9" name="Google Shape;1003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0" name="Google Shape;1003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1" name="Google Shape;1003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2" name="Google Shape;1003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3" name="Google Shape;1003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4" name="Google Shape;1003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5" name="Google Shape;1003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6" name="Google Shape;1003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7" name="Google Shape;1003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8" name="Google Shape;1004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9" name="Google Shape;1004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0" name="Google Shape;1004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1" name="Google Shape;1004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2" name="Google Shape;1004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3" name="Google Shape;1004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4" name="Google Shape;1004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5" name="Google Shape;1004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6" name="Google Shape;1004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7" name="Google Shape;1004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8" name="Google Shape;1005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9" name="Google Shape;1005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50" name="Google Shape;1005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51" name="Google Shape;1005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6" name="Google Shape;10054;p15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08" name="Google Shape;1005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09" name="Google Shape;1005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0" name="Google Shape;1005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1" name="Google Shape;1005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2" name="Google Shape;1005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3" name="Google Shape;1006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4" name="Google Shape;1006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5" name="Google Shape;1006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6" name="Google Shape;1006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7" name="Google Shape;1006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8" name="Google Shape;1006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9" name="Google Shape;1006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0" name="Google Shape;1006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1" name="Google Shape;1006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2" name="Google Shape;1006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3" name="Google Shape;1007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4" name="Google Shape;1007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5" name="Google Shape;1007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6" name="Google Shape;1007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7" name="Google Shape;1007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8" name="Google Shape;1007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9" name="Google Shape;1007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0" name="Google Shape;1007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1" name="Google Shape;1007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2" name="Google Shape;1007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3" name="Google Shape;1008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4" name="Google Shape;1008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5" name="Google Shape;1008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6" name="Google Shape;1008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7" name="Google Shape;1008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8" name="Google Shape;1008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9" name="Google Shape;1008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0" name="Google Shape;1008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1" name="Google Shape;1008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2" name="Google Shape;1008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3" name="Google Shape;1009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4" name="Google Shape;1009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5" name="Google Shape;1009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6" name="Google Shape;1009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7" name="Google Shape;1009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8" name="Google Shape;1009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9" name="Google Shape;1009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0" name="Google Shape;1009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1" name="Google Shape;1009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2" name="Google Shape;1009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3" name="Google Shape;1010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4" name="Google Shape;1010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5" name="Google Shape;1010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6" name="Google Shape;1010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7" name="Google Shape;1010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8" name="Google Shape;1010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9" name="Google Shape;1010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0" name="Google Shape;1010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1" name="Google Shape;1010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2" name="Google Shape;1010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3" name="Google Shape;1011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4" name="Google Shape;1011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5" name="Google Shape;1011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6" name="Google Shape;1011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7" name="Google Shape;1011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8" name="Google Shape;1011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9" name="Google Shape;1011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0" name="Google Shape;1011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1" name="Google Shape;1011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2" name="Google Shape;1011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3" name="Google Shape;1012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4" name="Google Shape;1012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5" name="Google Shape;1012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6" name="Google Shape;1012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7" name="Google Shape;1012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8" name="Google Shape;1012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9" name="Google Shape;1012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7" name="Google Shape;10127;p15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36" name="Google Shape;1012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37" name="Google Shape;1012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38" name="Google Shape;1013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39" name="Google Shape;1013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0" name="Google Shape;1013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1" name="Google Shape;1013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2" name="Google Shape;1013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3" name="Google Shape;1013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4" name="Google Shape;1013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5" name="Google Shape;1013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6" name="Google Shape;1013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7" name="Google Shape;1013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8" name="Google Shape;1014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9" name="Google Shape;1014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0" name="Google Shape;1014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1" name="Google Shape;1014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2" name="Google Shape;1014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3" name="Google Shape;1014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4" name="Google Shape;1014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5" name="Google Shape;1014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6" name="Google Shape;1014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7" name="Google Shape;1014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8" name="Google Shape;1015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9" name="Google Shape;1015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0" name="Google Shape;1015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1" name="Google Shape;1015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2" name="Google Shape;1015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3" name="Google Shape;1015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4" name="Google Shape;1015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5" name="Google Shape;1015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6" name="Google Shape;1015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7" name="Google Shape;1015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8" name="Google Shape;1016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9" name="Google Shape;1016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0" name="Google Shape;1016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1" name="Google Shape;1016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2" name="Google Shape;1016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3" name="Google Shape;1016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4" name="Google Shape;1016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5" name="Google Shape;1016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6" name="Google Shape;1016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7" name="Google Shape;1016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8" name="Google Shape;1017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9" name="Google Shape;1017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0" name="Google Shape;1017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1" name="Google Shape;1017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2" name="Google Shape;1017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3" name="Google Shape;1017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4" name="Google Shape;1017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5" name="Google Shape;1017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6" name="Google Shape;1017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7" name="Google Shape;1017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8" name="Google Shape;1018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9" name="Google Shape;1018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0" name="Google Shape;1018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1" name="Google Shape;1018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2" name="Google Shape;1018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3" name="Google Shape;1018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4" name="Google Shape;1018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5" name="Google Shape;1018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6" name="Google Shape;1018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7" name="Google Shape;1018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8" name="Google Shape;1019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9" name="Google Shape;1019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00" name="Google Shape;1019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01" name="Google Shape;1019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02" name="Google Shape;1019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03" name="Google Shape;1019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04" name="Google Shape;1019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05" name="Google Shape;1019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06" name="Google Shape;1019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07" name="Google Shape;1019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8" name="Google Shape;10200;p15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564" name="Google Shape;1020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65" name="Google Shape;1020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66" name="Google Shape;1020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67" name="Google Shape;1020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68" name="Google Shape;1020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69" name="Google Shape;1020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0" name="Google Shape;1020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1" name="Google Shape;1020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2" name="Google Shape;1020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3" name="Google Shape;1021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4" name="Google Shape;1021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5" name="Google Shape;1021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6" name="Google Shape;1021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7" name="Google Shape;1021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8" name="Google Shape;1021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9" name="Google Shape;1021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0" name="Google Shape;1021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1" name="Google Shape;1021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2" name="Google Shape;1021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3" name="Google Shape;1022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4" name="Google Shape;1022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5" name="Google Shape;1022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6" name="Google Shape;1022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7" name="Google Shape;1022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8" name="Google Shape;1022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9" name="Google Shape;1022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0" name="Google Shape;1022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1" name="Google Shape;1022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2" name="Google Shape;1022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3" name="Google Shape;1023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4" name="Google Shape;1023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5" name="Google Shape;1023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6" name="Google Shape;1023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7" name="Google Shape;1023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8" name="Google Shape;1023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9" name="Google Shape;1023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00" name="Google Shape;1023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01" name="Google Shape;1023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02" name="Google Shape;1023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03" name="Google Shape;1024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04" name="Google Shape;1024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05" name="Google Shape;1024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06" name="Google Shape;1024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07" name="Google Shape;1024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08" name="Google Shape;1024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09" name="Google Shape;1024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0" name="Google Shape;1024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1" name="Google Shape;1024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2" name="Google Shape;1024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3" name="Google Shape;1025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4" name="Google Shape;1025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5" name="Google Shape;1025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6" name="Google Shape;1025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7" name="Google Shape;1025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8" name="Google Shape;1025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9" name="Google Shape;1025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0" name="Google Shape;1025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1" name="Google Shape;1025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2" name="Google Shape;1025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3" name="Google Shape;1026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4" name="Google Shape;1026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5" name="Google Shape;1026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6" name="Google Shape;1026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7" name="Google Shape;1026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8" name="Google Shape;1026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9" name="Google Shape;1026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30" name="Google Shape;1026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31" name="Google Shape;1026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32" name="Google Shape;1026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33" name="Google Shape;1027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34" name="Google Shape;1027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35" name="Google Shape;1027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9" name="Google Shape;10273;p15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92" name="Google Shape;1027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93" name="Google Shape;1027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94" name="Google Shape;1027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95" name="Google Shape;1027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96" name="Google Shape;1027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97" name="Google Shape;1027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98" name="Google Shape;1028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99" name="Google Shape;1028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0" name="Google Shape;1028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1" name="Google Shape;1028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2" name="Google Shape;1028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3" name="Google Shape;1028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4" name="Google Shape;1028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5" name="Google Shape;1028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6" name="Google Shape;1028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7" name="Google Shape;1028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8" name="Google Shape;1029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9" name="Google Shape;1029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0" name="Google Shape;1029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1" name="Google Shape;1029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2" name="Google Shape;1029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3" name="Google Shape;1029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4" name="Google Shape;1029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5" name="Google Shape;1029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6" name="Google Shape;1029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7" name="Google Shape;1029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8" name="Google Shape;1030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9" name="Google Shape;1030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0" name="Google Shape;1030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1" name="Google Shape;1030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2" name="Google Shape;1030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3" name="Google Shape;1030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4" name="Google Shape;1030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5" name="Google Shape;1030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6" name="Google Shape;1030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7" name="Google Shape;1030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8" name="Google Shape;1031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9" name="Google Shape;1031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0" name="Google Shape;1031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1" name="Google Shape;1031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2" name="Google Shape;1031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3" name="Google Shape;1031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4" name="Google Shape;1031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5" name="Google Shape;1031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6" name="Google Shape;1031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7" name="Google Shape;1031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8" name="Google Shape;1032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9" name="Google Shape;1032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0" name="Google Shape;1032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1" name="Google Shape;1032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2" name="Google Shape;1032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3" name="Google Shape;1032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4" name="Google Shape;1032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5" name="Google Shape;1032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6" name="Google Shape;1032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7" name="Google Shape;1032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8" name="Google Shape;1033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9" name="Google Shape;1033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0" name="Google Shape;1033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1" name="Google Shape;1033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2" name="Google Shape;1033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3" name="Google Shape;1033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4" name="Google Shape;1033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5" name="Google Shape;1033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6" name="Google Shape;1033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7" name="Google Shape;1033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8" name="Google Shape;1034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9" name="Google Shape;1034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60" name="Google Shape;1034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61" name="Google Shape;1034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62" name="Google Shape;1034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63" name="Google Shape;1034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0" name="Google Shape;10346;p15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20" name="Google Shape;1034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21" name="Google Shape;1034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22" name="Google Shape;1034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23" name="Google Shape;1035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24" name="Google Shape;1035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25" name="Google Shape;1035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26" name="Google Shape;1035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27" name="Google Shape;1035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28" name="Google Shape;1035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29" name="Google Shape;1035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0" name="Google Shape;1035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1" name="Google Shape;1035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2" name="Google Shape;1035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3" name="Google Shape;1036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4" name="Google Shape;1036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5" name="Google Shape;1036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6" name="Google Shape;1036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7" name="Google Shape;1036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8" name="Google Shape;1036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9" name="Google Shape;1036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0" name="Google Shape;1036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1" name="Google Shape;1036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2" name="Google Shape;1036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3" name="Google Shape;1037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4" name="Google Shape;1037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5" name="Google Shape;1037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6" name="Google Shape;1037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7" name="Google Shape;1037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8" name="Google Shape;1037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9" name="Google Shape;1037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0" name="Google Shape;1037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1" name="Google Shape;1037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2" name="Google Shape;1037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3" name="Google Shape;1038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4" name="Google Shape;1038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5" name="Google Shape;1038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6" name="Google Shape;1038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7" name="Google Shape;1038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8" name="Google Shape;1038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9" name="Google Shape;1038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0" name="Google Shape;1038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1" name="Google Shape;1038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2" name="Google Shape;1038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3" name="Google Shape;1039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4" name="Google Shape;1039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5" name="Google Shape;1039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6" name="Google Shape;1039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7" name="Google Shape;1039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8" name="Google Shape;1039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9" name="Google Shape;1039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0" name="Google Shape;1039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1" name="Google Shape;1039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2" name="Google Shape;1039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3" name="Google Shape;1040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4" name="Google Shape;1040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5" name="Google Shape;1040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6" name="Google Shape;1040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7" name="Google Shape;1040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8" name="Google Shape;1040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9" name="Google Shape;1040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0" name="Google Shape;1040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1" name="Google Shape;1040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2" name="Google Shape;1040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3" name="Google Shape;1041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4" name="Google Shape;1041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5" name="Google Shape;1041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6" name="Google Shape;1041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7" name="Google Shape;1041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8" name="Google Shape;1041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9" name="Google Shape;1041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90" name="Google Shape;1041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91" name="Google Shape;1041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1" name="Google Shape;10419;p15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348" name="Google Shape;1042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49" name="Google Shape;1042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0" name="Google Shape;1042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1" name="Google Shape;1042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2" name="Google Shape;1042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3" name="Google Shape;1042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4" name="Google Shape;1042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5" name="Google Shape;1042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6" name="Google Shape;1042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7" name="Google Shape;1042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8" name="Google Shape;1043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9" name="Google Shape;1043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0" name="Google Shape;1043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1" name="Google Shape;1043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2" name="Google Shape;1043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3" name="Google Shape;1043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4" name="Google Shape;1043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5" name="Google Shape;1043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6" name="Google Shape;1043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7" name="Google Shape;1043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8" name="Google Shape;1044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9" name="Google Shape;1044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0" name="Google Shape;1044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1" name="Google Shape;1044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2" name="Google Shape;1044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3" name="Google Shape;1044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4" name="Google Shape;1044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5" name="Google Shape;1044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6" name="Google Shape;1044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7" name="Google Shape;1044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8" name="Google Shape;1045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9" name="Google Shape;1045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0" name="Google Shape;1045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1" name="Google Shape;1045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2" name="Google Shape;1045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3" name="Google Shape;1045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4" name="Google Shape;1045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5" name="Google Shape;1045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6" name="Google Shape;1045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7" name="Google Shape;1045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8" name="Google Shape;1046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9" name="Google Shape;1046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0" name="Google Shape;1046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1" name="Google Shape;1046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2" name="Google Shape;1046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3" name="Google Shape;1046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4" name="Google Shape;1046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5" name="Google Shape;1046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6" name="Google Shape;1046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7" name="Google Shape;1046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8" name="Google Shape;1047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9" name="Google Shape;1047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0" name="Google Shape;1047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1" name="Google Shape;1047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2" name="Google Shape;1047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3" name="Google Shape;1047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4" name="Google Shape;1047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5" name="Google Shape;1047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6" name="Google Shape;1047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7" name="Google Shape;1047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8" name="Google Shape;1048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9" name="Google Shape;1048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0" name="Google Shape;1048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1" name="Google Shape;1048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2" name="Google Shape;1048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3" name="Google Shape;1048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4" name="Google Shape;1048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5" name="Google Shape;1048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6" name="Google Shape;1048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7" name="Google Shape;1048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8" name="Google Shape;1049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9" name="Google Shape;1049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2" name="Google Shape;10492;p15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76" name="Google Shape;1049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77" name="Google Shape;1049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78" name="Google Shape;1049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79" name="Google Shape;1049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0" name="Google Shape;1049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1" name="Google Shape;1049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2" name="Google Shape;1049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3" name="Google Shape;1050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4" name="Google Shape;1050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5" name="Google Shape;1050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6" name="Google Shape;1050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7" name="Google Shape;1050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8" name="Google Shape;1050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9" name="Google Shape;1050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0" name="Google Shape;1050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1" name="Google Shape;1050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2" name="Google Shape;1050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3" name="Google Shape;1051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4" name="Google Shape;1051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5" name="Google Shape;1051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6" name="Google Shape;1051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7" name="Google Shape;1051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8" name="Google Shape;1051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9" name="Google Shape;1051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0" name="Google Shape;1051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1" name="Google Shape;1051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2" name="Google Shape;1051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3" name="Google Shape;1052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4" name="Google Shape;1052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5" name="Google Shape;1052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6" name="Google Shape;1052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7" name="Google Shape;1052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8" name="Google Shape;1052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9" name="Google Shape;1052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0" name="Google Shape;1052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1" name="Google Shape;1052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2" name="Google Shape;1052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3" name="Google Shape;1053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4" name="Google Shape;1053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5" name="Google Shape;1053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6" name="Google Shape;1053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7" name="Google Shape;1053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8" name="Google Shape;1053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9" name="Google Shape;1053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0" name="Google Shape;1053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1" name="Google Shape;1053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2" name="Google Shape;1053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3" name="Google Shape;1054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4" name="Google Shape;1054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5" name="Google Shape;1054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6" name="Google Shape;1054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7" name="Google Shape;1054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8" name="Google Shape;1054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9" name="Google Shape;1054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30" name="Google Shape;1054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31" name="Google Shape;1054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32" name="Google Shape;1054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33" name="Google Shape;1055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34" name="Google Shape;1055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35" name="Google Shape;1055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36" name="Google Shape;1055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37" name="Google Shape;1055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38" name="Google Shape;1055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39" name="Google Shape;1055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40" name="Google Shape;1055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41" name="Google Shape;1055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42" name="Google Shape;1055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43" name="Google Shape;1056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44" name="Google Shape;1056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45" name="Google Shape;1056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46" name="Google Shape;1056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47" name="Google Shape;1056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3" name="Google Shape;10565;p15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04" name="Google Shape;1056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05" name="Google Shape;1056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06" name="Google Shape;1056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07" name="Google Shape;1056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08" name="Google Shape;1057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09" name="Google Shape;1057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0" name="Google Shape;1057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1" name="Google Shape;1057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2" name="Google Shape;1057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3" name="Google Shape;1057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4" name="Google Shape;1057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5" name="Google Shape;1057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6" name="Google Shape;1057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7" name="Google Shape;1057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8" name="Google Shape;1058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9" name="Google Shape;1058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0" name="Google Shape;1058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1" name="Google Shape;1058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2" name="Google Shape;1058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3" name="Google Shape;1058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4" name="Google Shape;1058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5" name="Google Shape;1058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6" name="Google Shape;1058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7" name="Google Shape;1058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8" name="Google Shape;1059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9" name="Google Shape;1059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0" name="Google Shape;1059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1" name="Google Shape;1059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2" name="Google Shape;1059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3" name="Google Shape;1059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4" name="Google Shape;1059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5" name="Google Shape;1059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6" name="Google Shape;1059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7" name="Google Shape;1059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8" name="Google Shape;1060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9" name="Google Shape;1060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0" name="Google Shape;1060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1" name="Google Shape;1060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2" name="Google Shape;1060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3" name="Google Shape;1060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4" name="Google Shape;1060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5" name="Google Shape;1060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6" name="Google Shape;1060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7" name="Google Shape;1060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8" name="Google Shape;1061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9" name="Google Shape;1061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0" name="Google Shape;1061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1" name="Google Shape;1061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2" name="Google Shape;1061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3" name="Google Shape;1061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4" name="Google Shape;1061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5" name="Google Shape;1061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6" name="Google Shape;1061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7" name="Google Shape;1061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8" name="Google Shape;1062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9" name="Google Shape;1062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0" name="Google Shape;1062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1" name="Google Shape;1062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2" name="Google Shape;1062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3" name="Google Shape;1062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4" name="Google Shape;1062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5" name="Google Shape;1062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6" name="Google Shape;1062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7" name="Google Shape;1062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8" name="Google Shape;1063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9" name="Google Shape;1063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70" name="Google Shape;1063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71" name="Google Shape;1063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72" name="Google Shape;1063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73" name="Google Shape;1063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74" name="Google Shape;1063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75" name="Google Shape;1063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4" name="Google Shape;10638;p15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132" name="Google Shape;10639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33" name="Google Shape;10640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34" name="Google Shape;10641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35" name="Google Shape;10642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36" name="Google Shape;10643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37" name="Google Shape;10644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38" name="Google Shape;10645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39" name="Google Shape;10646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0" name="Google Shape;10647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1" name="Google Shape;10648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2" name="Google Shape;10649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3" name="Google Shape;10650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4" name="Google Shape;10651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5" name="Google Shape;10652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6" name="Google Shape;10653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7" name="Google Shape;10654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8" name="Google Shape;10655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9" name="Google Shape;10656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0" name="Google Shape;10657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1" name="Google Shape;10658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2" name="Google Shape;10659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3" name="Google Shape;10660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4" name="Google Shape;10661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5" name="Google Shape;10662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6" name="Google Shape;10663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7" name="Google Shape;10664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8" name="Google Shape;10665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9" name="Google Shape;10666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0" name="Google Shape;10667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1" name="Google Shape;10668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2" name="Google Shape;10669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3" name="Google Shape;10670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4" name="Google Shape;10671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5" name="Google Shape;10672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6" name="Google Shape;10673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7" name="Google Shape;10674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8" name="Google Shape;10675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9" name="Google Shape;10676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0" name="Google Shape;10677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1" name="Google Shape;10678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2" name="Google Shape;10679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3" name="Google Shape;10680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4" name="Google Shape;10681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5" name="Google Shape;10682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6" name="Google Shape;10683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7" name="Google Shape;10684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8" name="Google Shape;10685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9" name="Google Shape;10686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0" name="Google Shape;10687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1" name="Google Shape;10688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2" name="Google Shape;10689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3" name="Google Shape;10690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4" name="Google Shape;10691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5" name="Google Shape;10692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6" name="Google Shape;10693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7" name="Google Shape;10694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8" name="Google Shape;10695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9" name="Google Shape;10696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0" name="Google Shape;10697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1" name="Google Shape;10698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2" name="Google Shape;10699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3" name="Google Shape;10700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4" name="Google Shape;10701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5" name="Google Shape;10702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6" name="Google Shape;10703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7" name="Google Shape;10704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8" name="Google Shape;10705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9" name="Google Shape;10706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00" name="Google Shape;10707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01" name="Google Shape;10708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02" name="Google Shape;10709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03" name="Google Shape;10710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5" name="Google Shape;10711;p15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060" name="Google Shape;1071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61" name="Google Shape;1071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62" name="Google Shape;1071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63" name="Google Shape;1071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64" name="Google Shape;1071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65" name="Google Shape;1071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66" name="Google Shape;1071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67" name="Google Shape;1071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68" name="Google Shape;1072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69" name="Google Shape;1072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0" name="Google Shape;1072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1" name="Google Shape;1072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2" name="Google Shape;1072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3" name="Google Shape;1072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4" name="Google Shape;1072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5" name="Google Shape;1072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6" name="Google Shape;1072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7" name="Google Shape;1072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8" name="Google Shape;1073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9" name="Google Shape;1073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0" name="Google Shape;1073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1" name="Google Shape;1073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2" name="Google Shape;1073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3" name="Google Shape;1073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4" name="Google Shape;1073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5" name="Google Shape;1073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6" name="Google Shape;1073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7" name="Google Shape;1073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8" name="Google Shape;1074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9" name="Google Shape;1074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0" name="Google Shape;1074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1" name="Google Shape;1074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2" name="Google Shape;1074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3" name="Google Shape;1074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4" name="Google Shape;1074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5" name="Google Shape;1074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6" name="Google Shape;1074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7" name="Google Shape;1074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8" name="Google Shape;1075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9" name="Google Shape;1075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0" name="Google Shape;1075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1" name="Google Shape;1075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2" name="Google Shape;1075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3" name="Google Shape;1075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4" name="Google Shape;1075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5" name="Google Shape;1075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6" name="Google Shape;1075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7" name="Google Shape;1075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8" name="Google Shape;1076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9" name="Google Shape;1076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0" name="Google Shape;1076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1" name="Google Shape;1076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2" name="Google Shape;1076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3" name="Google Shape;1076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4" name="Google Shape;1076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5" name="Google Shape;1076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6" name="Google Shape;1076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7" name="Google Shape;1076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8" name="Google Shape;1077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9" name="Google Shape;1077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0" name="Google Shape;1077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1" name="Google Shape;1077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2" name="Google Shape;1077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3" name="Google Shape;1077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4" name="Google Shape;1077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5" name="Google Shape;1077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6" name="Google Shape;1077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7" name="Google Shape;1077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8" name="Google Shape;1078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9" name="Google Shape;1078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30" name="Google Shape;1078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31" name="Google Shape;1078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6" name="Google Shape;10784;p15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88" name="Google Shape;1078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89" name="Google Shape;1078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0" name="Google Shape;1078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1" name="Google Shape;1078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2" name="Google Shape;1078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3" name="Google Shape;1079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4" name="Google Shape;1079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5" name="Google Shape;1079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6" name="Google Shape;1079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7" name="Google Shape;1079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8" name="Google Shape;1079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9" name="Google Shape;1079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0" name="Google Shape;1079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1" name="Google Shape;1079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2" name="Google Shape;1079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3" name="Google Shape;1080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4" name="Google Shape;1080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5" name="Google Shape;1080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6" name="Google Shape;1080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7" name="Google Shape;1080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8" name="Google Shape;1080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9" name="Google Shape;1080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0" name="Google Shape;1080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1" name="Google Shape;1080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2" name="Google Shape;1080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3" name="Google Shape;1081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4" name="Google Shape;1081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5" name="Google Shape;1081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6" name="Google Shape;1081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7" name="Google Shape;1081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8" name="Google Shape;1081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9" name="Google Shape;1081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0" name="Google Shape;1081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1" name="Google Shape;1081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2" name="Google Shape;1081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3" name="Google Shape;1082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4" name="Google Shape;1082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5" name="Google Shape;1082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6" name="Google Shape;1082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7" name="Google Shape;1082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8" name="Google Shape;1082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9" name="Google Shape;1082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0" name="Google Shape;1082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1" name="Google Shape;1082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2" name="Google Shape;1082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3" name="Google Shape;1083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4" name="Google Shape;1083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5" name="Google Shape;1083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6" name="Google Shape;1083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7" name="Google Shape;1083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8" name="Google Shape;1083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9" name="Google Shape;1083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0" name="Google Shape;1083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1" name="Google Shape;1083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2" name="Google Shape;1083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3" name="Google Shape;1084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4" name="Google Shape;1084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5" name="Google Shape;1084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6" name="Google Shape;1084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7" name="Google Shape;1084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8" name="Google Shape;1084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9" name="Google Shape;1084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0" name="Google Shape;1084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1" name="Google Shape;1084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2" name="Google Shape;1084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3" name="Google Shape;1085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4" name="Google Shape;1085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5" name="Google Shape;1085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6" name="Google Shape;1085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7" name="Google Shape;1085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8" name="Google Shape;1085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9" name="Google Shape;1085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7" name="Google Shape;10857;p15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16" name="Google Shape;1085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17" name="Google Shape;1085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18" name="Google Shape;1086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19" name="Google Shape;1086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0" name="Google Shape;1086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1" name="Google Shape;1086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2" name="Google Shape;1086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3" name="Google Shape;1086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4" name="Google Shape;1086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5" name="Google Shape;1086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6" name="Google Shape;1086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7" name="Google Shape;1086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8" name="Google Shape;1087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9" name="Google Shape;1087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0" name="Google Shape;1087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1" name="Google Shape;1087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2" name="Google Shape;1087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3" name="Google Shape;1087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4" name="Google Shape;1087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5" name="Google Shape;1087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6" name="Google Shape;1087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7" name="Google Shape;1087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8" name="Google Shape;1088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9" name="Google Shape;1088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0" name="Google Shape;1088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1" name="Google Shape;1088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2" name="Google Shape;1088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3" name="Google Shape;1088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4" name="Google Shape;1088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5" name="Google Shape;1088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6" name="Google Shape;1088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7" name="Google Shape;1088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8" name="Google Shape;1089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9" name="Google Shape;1089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0" name="Google Shape;1089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1" name="Google Shape;1089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2" name="Google Shape;1089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3" name="Google Shape;1089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4" name="Google Shape;1089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5" name="Google Shape;1089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6" name="Google Shape;1089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7" name="Google Shape;1089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8" name="Google Shape;1090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9" name="Google Shape;1090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0" name="Google Shape;1090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1" name="Google Shape;1090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2" name="Google Shape;1090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3" name="Google Shape;1090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4" name="Google Shape;1090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5" name="Google Shape;1090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6" name="Google Shape;1090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7" name="Google Shape;1090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8" name="Google Shape;1091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9" name="Google Shape;1091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0" name="Google Shape;1091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1" name="Google Shape;1091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2" name="Google Shape;1091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3" name="Google Shape;1091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4" name="Google Shape;1091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5" name="Google Shape;1091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6" name="Google Shape;1091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7" name="Google Shape;1091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8" name="Google Shape;1092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9" name="Google Shape;1092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80" name="Google Shape;1092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81" name="Google Shape;1092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82" name="Google Shape;1092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83" name="Google Shape;1092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84" name="Google Shape;1092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85" name="Google Shape;1092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86" name="Google Shape;1092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87" name="Google Shape;1092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8" name="Google Shape;10930;p15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44" name="Google Shape;1093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45" name="Google Shape;1093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46" name="Google Shape;1093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47" name="Google Shape;1093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48" name="Google Shape;1093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49" name="Google Shape;1093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0" name="Google Shape;1093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1" name="Google Shape;1093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2" name="Google Shape;1093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3" name="Google Shape;1094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4" name="Google Shape;1094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5" name="Google Shape;1094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6" name="Google Shape;1094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7" name="Google Shape;1094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8" name="Google Shape;1094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9" name="Google Shape;1094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0" name="Google Shape;1094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1" name="Google Shape;1094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2" name="Google Shape;1094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3" name="Google Shape;1095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4" name="Google Shape;1095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5" name="Google Shape;1095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6" name="Google Shape;1095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7" name="Google Shape;1095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8" name="Google Shape;1095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9" name="Google Shape;1095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0" name="Google Shape;1095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1" name="Google Shape;1095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2" name="Google Shape;1095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3" name="Google Shape;1096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4" name="Google Shape;1096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5" name="Google Shape;1096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6" name="Google Shape;1096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7" name="Google Shape;1096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8" name="Google Shape;1096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9" name="Google Shape;1096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80" name="Google Shape;1096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81" name="Google Shape;1096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82" name="Google Shape;1096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83" name="Google Shape;1097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84" name="Google Shape;1097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85" name="Google Shape;1097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86" name="Google Shape;1097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87" name="Google Shape;1097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88" name="Google Shape;1097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89" name="Google Shape;1097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0" name="Google Shape;1097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1" name="Google Shape;1097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2" name="Google Shape;1097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3" name="Google Shape;1098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4" name="Google Shape;1098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5" name="Google Shape;1098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6" name="Google Shape;1098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7" name="Google Shape;1098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8" name="Google Shape;1098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9" name="Google Shape;1098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0" name="Google Shape;1098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1" name="Google Shape;1098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2" name="Google Shape;1098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3" name="Google Shape;1099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4" name="Google Shape;1099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5" name="Google Shape;1099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6" name="Google Shape;1099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7" name="Google Shape;1099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8" name="Google Shape;1099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9" name="Google Shape;1099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10" name="Google Shape;1099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11" name="Google Shape;1099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12" name="Google Shape;1099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13" name="Google Shape;1100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14" name="Google Shape;1100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15" name="Google Shape;1100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19" name="Google Shape;11003;p15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72" name="Google Shape;1100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73" name="Google Shape;1100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74" name="Google Shape;1100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75" name="Google Shape;1100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76" name="Google Shape;1100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77" name="Google Shape;1100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78" name="Google Shape;1101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79" name="Google Shape;1101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0" name="Google Shape;1101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1" name="Google Shape;1101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2" name="Google Shape;1101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3" name="Google Shape;1101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4" name="Google Shape;1101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5" name="Google Shape;1101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6" name="Google Shape;1101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7" name="Google Shape;1101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8" name="Google Shape;1102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9" name="Google Shape;1102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0" name="Google Shape;1102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1" name="Google Shape;1102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2" name="Google Shape;1102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3" name="Google Shape;1102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4" name="Google Shape;1102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5" name="Google Shape;1102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6" name="Google Shape;1102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7" name="Google Shape;1102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8" name="Google Shape;1103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9" name="Google Shape;1103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0" name="Google Shape;1103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1" name="Google Shape;1103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2" name="Google Shape;1103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3" name="Google Shape;1103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4" name="Google Shape;1103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5" name="Google Shape;1103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6" name="Google Shape;1103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7" name="Google Shape;1103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8" name="Google Shape;1104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9" name="Google Shape;1104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0" name="Google Shape;1104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1" name="Google Shape;1104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2" name="Google Shape;1104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3" name="Google Shape;1104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4" name="Google Shape;1104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5" name="Google Shape;1104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6" name="Google Shape;1104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7" name="Google Shape;1104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8" name="Google Shape;1105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9" name="Google Shape;1105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0" name="Google Shape;1105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1" name="Google Shape;1105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2" name="Google Shape;1105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3" name="Google Shape;1105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4" name="Google Shape;1105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5" name="Google Shape;1105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6" name="Google Shape;1105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7" name="Google Shape;1105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8" name="Google Shape;1106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9" name="Google Shape;1106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0" name="Google Shape;1106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1" name="Google Shape;1106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2" name="Google Shape;1106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3" name="Google Shape;1106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4" name="Google Shape;1106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5" name="Google Shape;1106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6" name="Google Shape;1106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7" name="Google Shape;1106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8" name="Google Shape;1107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9" name="Google Shape;1107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40" name="Google Shape;1107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41" name="Google Shape;1107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42" name="Google Shape;1107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43" name="Google Shape;1107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20" name="Google Shape;11076;p15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00" name="Google Shape;1107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01" name="Google Shape;1107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02" name="Google Shape;1107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03" name="Google Shape;1108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04" name="Google Shape;1108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05" name="Google Shape;1108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06" name="Google Shape;1108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07" name="Google Shape;1108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08" name="Google Shape;1108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09" name="Google Shape;1108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0" name="Google Shape;1108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1" name="Google Shape;1108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2" name="Google Shape;1108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3" name="Google Shape;1109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4" name="Google Shape;1109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5" name="Google Shape;1109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6" name="Google Shape;1109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7" name="Google Shape;1109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8" name="Google Shape;1109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9" name="Google Shape;1109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0" name="Google Shape;1109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1" name="Google Shape;1109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2" name="Google Shape;1109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3" name="Google Shape;1110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4" name="Google Shape;1110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5" name="Google Shape;1110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6" name="Google Shape;1110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7" name="Google Shape;1110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8" name="Google Shape;1110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9" name="Google Shape;1110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0" name="Google Shape;1110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1" name="Google Shape;1110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2" name="Google Shape;1110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3" name="Google Shape;1111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4" name="Google Shape;1111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5" name="Google Shape;1111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6" name="Google Shape;1111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7" name="Google Shape;1111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8" name="Google Shape;1111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9" name="Google Shape;1111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0" name="Google Shape;1111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1" name="Google Shape;1111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2" name="Google Shape;1111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3" name="Google Shape;1112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4" name="Google Shape;1112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5" name="Google Shape;1112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6" name="Google Shape;1112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7" name="Google Shape;1112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8" name="Google Shape;1112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9" name="Google Shape;1112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0" name="Google Shape;1112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1" name="Google Shape;1112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2" name="Google Shape;1112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3" name="Google Shape;1113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4" name="Google Shape;1113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5" name="Google Shape;1113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6" name="Google Shape;1113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7" name="Google Shape;1113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8" name="Google Shape;1113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9" name="Google Shape;1113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0" name="Google Shape;1113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1" name="Google Shape;1113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2" name="Google Shape;1113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3" name="Google Shape;1114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4" name="Google Shape;1114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5" name="Google Shape;1114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6" name="Google Shape;1114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7" name="Google Shape;1114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8" name="Google Shape;1114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9" name="Google Shape;1114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70" name="Google Shape;1114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71" name="Google Shape;1114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21" name="Google Shape;11149;p15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628" name="Google Shape;1115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29" name="Google Shape;1115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0" name="Google Shape;1115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1" name="Google Shape;1115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2" name="Google Shape;1115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3" name="Google Shape;1115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4" name="Google Shape;1115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5" name="Google Shape;1115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6" name="Google Shape;1115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7" name="Google Shape;1115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8" name="Google Shape;1116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9" name="Google Shape;1116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0" name="Google Shape;1116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1" name="Google Shape;1116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2" name="Google Shape;1116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3" name="Google Shape;1116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4" name="Google Shape;1116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5" name="Google Shape;1116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6" name="Google Shape;1116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7" name="Google Shape;1116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8" name="Google Shape;1117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9" name="Google Shape;1117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0" name="Google Shape;1117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1" name="Google Shape;1117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2" name="Google Shape;1117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3" name="Google Shape;1117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4" name="Google Shape;1117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5" name="Google Shape;1117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6" name="Google Shape;1117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7" name="Google Shape;1117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8" name="Google Shape;1118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9" name="Google Shape;1118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0" name="Google Shape;1118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1" name="Google Shape;1118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2" name="Google Shape;1118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3" name="Google Shape;1118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4" name="Google Shape;1118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5" name="Google Shape;1118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6" name="Google Shape;1118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7" name="Google Shape;1118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8" name="Google Shape;1119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9" name="Google Shape;1119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0" name="Google Shape;1119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1" name="Google Shape;1119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2" name="Google Shape;1119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3" name="Google Shape;1119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4" name="Google Shape;1119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5" name="Google Shape;1119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6" name="Google Shape;1119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7" name="Google Shape;1119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8" name="Google Shape;1120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9" name="Google Shape;1120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0" name="Google Shape;1120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1" name="Google Shape;1120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2" name="Google Shape;1120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3" name="Google Shape;1120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4" name="Google Shape;1120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5" name="Google Shape;1120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6" name="Google Shape;1120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7" name="Google Shape;1120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8" name="Google Shape;1121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9" name="Google Shape;1121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0" name="Google Shape;1121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1" name="Google Shape;1121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2" name="Google Shape;1121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3" name="Google Shape;1121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4" name="Google Shape;1121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5" name="Google Shape;1121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6" name="Google Shape;1121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7" name="Google Shape;1121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8" name="Google Shape;1122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9" name="Google Shape;1122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22" name="Google Shape;11222;p15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556" name="Google Shape;1122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57" name="Google Shape;1122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58" name="Google Shape;1122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59" name="Google Shape;1122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0" name="Google Shape;1122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1" name="Google Shape;1122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2" name="Google Shape;1122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3" name="Google Shape;1123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4" name="Google Shape;1123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5" name="Google Shape;1123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6" name="Google Shape;1123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7" name="Google Shape;1123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8" name="Google Shape;1123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9" name="Google Shape;1123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0" name="Google Shape;1123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1" name="Google Shape;1123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2" name="Google Shape;1123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3" name="Google Shape;1124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4" name="Google Shape;1124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5" name="Google Shape;1124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6" name="Google Shape;1124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7" name="Google Shape;1124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8" name="Google Shape;1124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9" name="Google Shape;1124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0" name="Google Shape;1124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1" name="Google Shape;1124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2" name="Google Shape;1124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3" name="Google Shape;1125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4" name="Google Shape;1125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5" name="Google Shape;1125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6" name="Google Shape;1125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7" name="Google Shape;1125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8" name="Google Shape;1125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9" name="Google Shape;1125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0" name="Google Shape;1125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1" name="Google Shape;1125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2" name="Google Shape;1125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3" name="Google Shape;1126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4" name="Google Shape;1126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5" name="Google Shape;1126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6" name="Google Shape;1126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7" name="Google Shape;1126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8" name="Google Shape;1126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9" name="Google Shape;1126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0" name="Google Shape;1126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1" name="Google Shape;1126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2" name="Google Shape;1126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3" name="Google Shape;1127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4" name="Google Shape;1127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5" name="Google Shape;1127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6" name="Google Shape;1127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7" name="Google Shape;1127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8" name="Google Shape;1127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9" name="Google Shape;1127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10" name="Google Shape;1127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11" name="Google Shape;1127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12" name="Google Shape;1127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13" name="Google Shape;1128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14" name="Google Shape;1128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15" name="Google Shape;1128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16" name="Google Shape;1128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17" name="Google Shape;1128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18" name="Google Shape;1128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19" name="Google Shape;1128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20" name="Google Shape;1128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21" name="Google Shape;1128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22" name="Google Shape;1128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23" name="Google Shape;1129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24" name="Google Shape;1129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25" name="Google Shape;1129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26" name="Google Shape;1129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27" name="Google Shape;1129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23" name="Google Shape;11295;p15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84" name="Google Shape;1129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85" name="Google Shape;1129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86" name="Google Shape;1129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87" name="Google Shape;1129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88" name="Google Shape;1130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89" name="Google Shape;1130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0" name="Google Shape;1130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1" name="Google Shape;1130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2" name="Google Shape;1130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3" name="Google Shape;1130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4" name="Google Shape;1130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5" name="Google Shape;1130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6" name="Google Shape;1130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7" name="Google Shape;1130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8" name="Google Shape;1131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9" name="Google Shape;1131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0" name="Google Shape;1131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1" name="Google Shape;1131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2" name="Google Shape;1131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3" name="Google Shape;1131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4" name="Google Shape;1131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5" name="Google Shape;1131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6" name="Google Shape;1131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7" name="Google Shape;1131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8" name="Google Shape;1132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9" name="Google Shape;1132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0" name="Google Shape;1132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1" name="Google Shape;1132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2" name="Google Shape;1132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3" name="Google Shape;1132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4" name="Google Shape;1132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5" name="Google Shape;1132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6" name="Google Shape;1132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7" name="Google Shape;1132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8" name="Google Shape;1133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9" name="Google Shape;1133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0" name="Google Shape;1133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1" name="Google Shape;1133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2" name="Google Shape;1133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3" name="Google Shape;1133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4" name="Google Shape;1133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5" name="Google Shape;1133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6" name="Google Shape;1133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7" name="Google Shape;1133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8" name="Google Shape;1134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9" name="Google Shape;1134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0" name="Google Shape;1134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1" name="Google Shape;1134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2" name="Google Shape;1134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3" name="Google Shape;1134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4" name="Google Shape;1134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5" name="Google Shape;1134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6" name="Google Shape;1134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7" name="Google Shape;1134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8" name="Google Shape;1135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9" name="Google Shape;1135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0" name="Google Shape;1135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1" name="Google Shape;1135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2" name="Google Shape;1135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3" name="Google Shape;1135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4" name="Google Shape;1135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5" name="Google Shape;1135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6" name="Google Shape;1135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7" name="Google Shape;1135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8" name="Google Shape;1136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9" name="Google Shape;1136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50" name="Google Shape;1136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51" name="Google Shape;1136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52" name="Google Shape;1136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53" name="Google Shape;1136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54" name="Google Shape;1136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55" name="Google Shape;1136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24" name="Google Shape;11368;p15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12" name="Google Shape;11369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13" name="Google Shape;11370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14" name="Google Shape;11371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15" name="Google Shape;11372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16" name="Google Shape;11373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17" name="Google Shape;11374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18" name="Google Shape;11375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19" name="Google Shape;11376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0" name="Google Shape;11377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1" name="Google Shape;11378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2" name="Google Shape;11379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3" name="Google Shape;11380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4" name="Google Shape;11381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5" name="Google Shape;11382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6" name="Google Shape;11383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7" name="Google Shape;11384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8" name="Google Shape;11385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9" name="Google Shape;11386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0" name="Google Shape;11387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1" name="Google Shape;11388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2" name="Google Shape;11389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3" name="Google Shape;11390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4" name="Google Shape;11391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5" name="Google Shape;11392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6" name="Google Shape;11393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7" name="Google Shape;11394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8" name="Google Shape;11395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9" name="Google Shape;11396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0" name="Google Shape;11397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1" name="Google Shape;11398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2" name="Google Shape;11399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3" name="Google Shape;11400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4" name="Google Shape;11401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5" name="Google Shape;11402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6" name="Google Shape;11403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7" name="Google Shape;11404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8" name="Google Shape;11405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9" name="Google Shape;11406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0" name="Google Shape;11407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1" name="Google Shape;11408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2" name="Google Shape;11409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3" name="Google Shape;11410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4" name="Google Shape;11411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5" name="Google Shape;11412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6" name="Google Shape;11413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7" name="Google Shape;11414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8" name="Google Shape;11415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9" name="Google Shape;11416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0" name="Google Shape;11417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1" name="Google Shape;11418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2" name="Google Shape;11419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3" name="Google Shape;11420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4" name="Google Shape;11421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5" name="Google Shape;11422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6" name="Google Shape;11423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7" name="Google Shape;11424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8" name="Google Shape;11425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9" name="Google Shape;11426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0" name="Google Shape;11427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1" name="Google Shape;11428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2" name="Google Shape;11429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3" name="Google Shape;11430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4" name="Google Shape;11431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5" name="Google Shape;11432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6" name="Google Shape;11433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7" name="Google Shape;11434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8" name="Google Shape;11435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9" name="Google Shape;11436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80" name="Google Shape;11437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81" name="Google Shape;11438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82" name="Google Shape;11439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83" name="Google Shape;11440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25" name="Google Shape;11441;p15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340" name="Google Shape;1144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41" name="Google Shape;1144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42" name="Google Shape;1144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43" name="Google Shape;1144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44" name="Google Shape;1144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45" name="Google Shape;1144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46" name="Google Shape;1144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47" name="Google Shape;1144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48" name="Google Shape;1145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49" name="Google Shape;1145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0" name="Google Shape;1145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1" name="Google Shape;1145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2" name="Google Shape;1145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3" name="Google Shape;1145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4" name="Google Shape;1145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5" name="Google Shape;1145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6" name="Google Shape;1145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7" name="Google Shape;1145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8" name="Google Shape;1146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9" name="Google Shape;1146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0" name="Google Shape;1146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1" name="Google Shape;1146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2" name="Google Shape;1146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3" name="Google Shape;1146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4" name="Google Shape;1146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5" name="Google Shape;1146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6" name="Google Shape;1146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7" name="Google Shape;1146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8" name="Google Shape;1147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9" name="Google Shape;1147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0" name="Google Shape;1147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1" name="Google Shape;1147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2" name="Google Shape;1147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3" name="Google Shape;1147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4" name="Google Shape;1147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5" name="Google Shape;1147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6" name="Google Shape;1147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7" name="Google Shape;1147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8" name="Google Shape;1148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9" name="Google Shape;1148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0" name="Google Shape;1148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1" name="Google Shape;1148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2" name="Google Shape;1148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3" name="Google Shape;1148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4" name="Google Shape;1148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5" name="Google Shape;1148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6" name="Google Shape;1148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7" name="Google Shape;1148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8" name="Google Shape;1149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9" name="Google Shape;1149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0" name="Google Shape;1149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1" name="Google Shape;1149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2" name="Google Shape;1149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3" name="Google Shape;1149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4" name="Google Shape;1149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5" name="Google Shape;1149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6" name="Google Shape;1149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7" name="Google Shape;1149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8" name="Google Shape;1150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9" name="Google Shape;1150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0" name="Google Shape;1150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1" name="Google Shape;1150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2" name="Google Shape;1150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3" name="Google Shape;1150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4" name="Google Shape;1150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5" name="Google Shape;1150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6" name="Google Shape;1150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7" name="Google Shape;1150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8" name="Google Shape;1151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9" name="Google Shape;1151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10" name="Google Shape;1151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11" name="Google Shape;1151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26" name="Google Shape;11514;p15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268" name="Google Shape;1151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69" name="Google Shape;1151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0" name="Google Shape;1151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1" name="Google Shape;1151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2" name="Google Shape;1151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3" name="Google Shape;1152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4" name="Google Shape;1152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5" name="Google Shape;1152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6" name="Google Shape;1152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7" name="Google Shape;1152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8" name="Google Shape;1152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9" name="Google Shape;1152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0" name="Google Shape;1152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1" name="Google Shape;1152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2" name="Google Shape;1152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3" name="Google Shape;1153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4" name="Google Shape;1153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5" name="Google Shape;1153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6" name="Google Shape;1153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7" name="Google Shape;1153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8" name="Google Shape;1153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9" name="Google Shape;1153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0" name="Google Shape;1153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1" name="Google Shape;1153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2" name="Google Shape;1153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3" name="Google Shape;1154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4" name="Google Shape;1154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5" name="Google Shape;1154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6" name="Google Shape;1154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7" name="Google Shape;1154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8" name="Google Shape;1154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9" name="Google Shape;1154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0" name="Google Shape;1154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1" name="Google Shape;1154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2" name="Google Shape;1154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3" name="Google Shape;1155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4" name="Google Shape;1155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5" name="Google Shape;1155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6" name="Google Shape;1155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7" name="Google Shape;1155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8" name="Google Shape;1155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9" name="Google Shape;1155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0" name="Google Shape;1155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1" name="Google Shape;1155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2" name="Google Shape;1155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3" name="Google Shape;1156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4" name="Google Shape;1156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5" name="Google Shape;1156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6" name="Google Shape;1156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7" name="Google Shape;1156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8" name="Google Shape;1156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9" name="Google Shape;1156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0" name="Google Shape;1156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1" name="Google Shape;1156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2" name="Google Shape;1156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3" name="Google Shape;1157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4" name="Google Shape;1157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5" name="Google Shape;1157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6" name="Google Shape;1157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7" name="Google Shape;1157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8" name="Google Shape;1157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9" name="Google Shape;1157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0" name="Google Shape;1157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1" name="Google Shape;1157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2" name="Google Shape;1157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3" name="Google Shape;1158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4" name="Google Shape;1158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5" name="Google Shape;1158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6" name="Google Shape;1158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7" name="Google Shape;1158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8" name="Google Shape;1158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9" name="Google Shape;1158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27" name="Google Shape;11587;p15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96" name="Google Shape;1158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97" name="Google Shape;1158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98" name="Google Shape;1159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99" name="Google Shape;1159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0" name="Google Shape;1159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1" name="Google Shape;1159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2" name="Google Shape;1159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3" name="Google Shape;1159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4" name="Google Shape;1159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5" name="Google Shape;1159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6" name="Google Shape;1159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7" name="Google Shape;1159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8" name="Google Shape;1160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9" name="Google Shape;1160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0" name="Google Shape;1160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1" name="Google Shape;1160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2" name="Google Shape;1160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3" name="Google Shape;1160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4" name="Google Shape;1160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5" name="Google Shape;1160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6" name="Google Shape;1160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7" name="Google Shape;1160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8" name="Google Shape;1161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9" name="Google Shape;1161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0" name="Google Shape;1161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1" name="Google Shape;1161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2" name="Google Shape;1161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3" name="Google Shape;1161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4" name="Google Shape;1161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5" name="Google Shape;1161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6" name="Google Shape;1161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7" name="Google Shape;1161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8" name="Google Shape;1162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9" name="Google Shape;1162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0" name="Google Shape;1162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1" name="Google Shape;1162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2" name="Google Shape;1162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3" name="Google Shape;1162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4" name="Google Shape;1162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5" name="Google Shape;1162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6" name="Google Shape;1162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7" name="Google Shape;1162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8" name="Google Shape;1163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9" name="Google Shape;1163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0" name="Google Shape;1163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1" name="Google Shape;1163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2" name="Google Shape;1163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3" name="Google Shape;1163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4" name="Google Shape;1163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5" name="Google Shape;1163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6" name="Google Shape;1163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7" name="Google Shape;1163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8" name="Google Shape;1164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9" name="Google Shape;1164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0" name="Google Shape;1164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1" name="Google Shape;1164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2" name="Google Shape;1164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3" name="Google Shape;1164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4" name="Google Shape;1164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5" name="Google Shape;1164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6" name="Google Shape;1164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7" name="Google Shape;1164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8" name="Google Shape;1165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9" name="Google Shape;1165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60" name="Google Shape;1165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61" name="Google Shape;1165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62" name="Google Shape;1165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63" name="Google Shape;1165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64" name="Google Shape;1165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65" name="Google Shape;1165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66" name="Google Shape;1165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67" name="Google Shape;1165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28" name="Google Shape;11660;p15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24" name="Google Shape;1166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25" name="Google Shape;1166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26" name="Google Shape;1166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27" name="Google Shape;1166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28" name="Google Shape;1166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29" name="Google Shape;1166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0" name="Google Shape;1166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1" name="Google Shape;1166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2" name="Google Shape;1166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3" name="Google Shape;1167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4" name="Google Shape;1167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5" name="Google Shape;1167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6" name="Google Shape;1167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7" name="Google Shape;1167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8" name="Google Shape;1167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9" name="Google Shape;1167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0" name="Google Shape;1167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1" name="Google Shape;1167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2" name="Google Shape;1167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3" name="Google Shape;1168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4" name="Google Shape;1168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5" name="Google Shape;1168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6" name="Google Shape;1168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7" name="Google Shape;1168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8" name="Google Shape;1168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9" name="Google Shape;1168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0" name="Google Shape;1168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1" name="Google Shape;1168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2" name="Google Shape;1168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3" name="Google Shape;1169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4" name="Google Shape;1169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5" name="Google Shape;1169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6" name="Google Shape;1169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7" name="Google Shape;1169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8" name="Google Shape;1169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9" name="Google Shape;1169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60" name="Google Shape;1169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61" name="Google Shape;1169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62" name="Google Shape;1169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63" name="Google Shape;1170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64" name="Google Shape;1170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65" name="Google Shape;1170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66" name="Google Shape;1170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67" name="Google Shape;1170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68" name="Google Shape;1170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69" name="Google Shape;1170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0" name="Google Shape;1170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1" name="Google Shape;1170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2" name="Google Shape;1170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3" name="Google Shape;1171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4" name="Google Shape;1171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5" name="Google Shape;1171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6" name="Google Shape;1171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7" name="Google Shape;1171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8" name="Google Shape;1171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9" name="Google Shape;1171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0" name="Google Shape;1171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1" name="Google Shape;1171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2" name="Google Shape;1171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3" name="Google Shape;1172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4" name="Google Shape;1172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5" name="Google Shape;1172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6" name="Google Shape;1172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7" name="Google Shape;1172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8" name="Google Shape;1172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9" name="Google Shape;1172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90" name="Google Shape;1172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91" name="Google Shape;1172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92" name="Google Shape;1172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93" name="Google Shape;1173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94" name="Google Shape;1173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95" name="Google Shape;1173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29" name="Google Shape;11733;p15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052" name="Google Shape;1173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53" name="Google Shape;1173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54" name="Google Shape;1173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55" name="Google Shape;1173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56" name="Google Shape;1173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57" name="Google Shape;1173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58" name="Google Shape;1174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59" name="Google Shape;1174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0" name="Google Shape;1174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1" name="Google Shape;1174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2" name="Google Shape;1174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3" name="Google Shape;1174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4" name="Google Shape;1174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5" name="Google Shape;1174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6" name="Google Shape;1174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7" name="Google Shape;1174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8" name="Google Shape;1175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9" name="Google Shape;1175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0" name="Google Shape;1175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1" name="Google Shape;1175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2" name="Google Shape;1175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3" name="Google Shape;1175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4" name="Google Shape;1175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5" name="Google Shape;1175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6" name="Google Shape;1175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7" name="Google Shape;1175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8" name="Google Shape;1176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9" name="Google Shape;1176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0" name="Google Shape;1176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1" name="Google Shape;1176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2" name="Google Shape;1176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3" name="Google Shape;1176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4" name="Google Shape;1176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5" name="Google Shape;1176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6" name="Google Shape;1176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7" name="Google Shape;1176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8" name="Google Shape;1177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9" name="Google Shape;1177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0" name="Google Shape;1177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1" name="Google Shape;1177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2" name="Google Shape;1177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3" name="Google Shape;1177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4" name="Google Shape;1177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5" name="Google Shape;1177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6" name="Google Shape;1177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7" name="Google Shape;1177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8" name="Google Shape;1178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9" name="Google Shape;1178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0" name="Google Shape;1178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1" name="Google Shape;1178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2" name="Google Shape;1178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3" name="Google Shape;1178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4" name="Google Shape;1178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5" name="Google Shape;1178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6" name="Google Shape;1178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7" name="Google Shape;1178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8" name="Google Shape;1179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9" name="Google Shape;1179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0" name="Google Shape;1179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1" name="Google Shape;1179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2" name="Google Shape;1179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3" name="Google Shape;1179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4" name="Google Shape;1179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5" name="Google Shape;1179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6" name="Google Shape;1179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7" name="Google Shape;1179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8" name="Google Shape;1180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9" name="Google Shape;1180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20" name="Google Shape;1180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21" name="Google Shape;1180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22" name="Google Shape;1180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23" name="Google Shape;1180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30" name="Google Shape;11806;p15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80" name="Google Shape;1180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81" name="Google Shape;1180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82" name="Google Shape;1180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83" name="Google Shape;1181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84" name="Google Shape;1181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85" name="Google Shape;1181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86" name="Google Shape;1181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87" name="Google Shape;1181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88" name="Google Shape;1181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89" name="Google Shape;1181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0" name="Google Shape;1181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1" name="Google Shape;1181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2" name="Google Shape;1181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3" name="Google Shape;1182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4" name="Google Shape;1182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5" name="Google Shape;1182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6" name="Google Shape;1182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7" name="Google Shape;1182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8" name="Google Shape;1182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9" name="Google Shape;1182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0" name="Google Shape;1182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1" name="Google Shape;1182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2" name="Google Shape;1182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3" name="Google Shape;1183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4" name="Google Shape;1183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5" name="Google Shape;1183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6" name="Google Shape;1183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7" name="Google Shape;1183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8" name="Google Shape;1183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9" name="Google Shape;1183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0" name="Google Shape;1183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1" name="Google Shape;1183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2" name="Google Shape;1183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3" name="Google Shape;1184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4" name="Google Shape;1184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5" name="Google Shape;1184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6" name="Google Shape;1184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7" name="Google Shape;1184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8" name="Google Shape;1184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9" name="Google Shape;1184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0" name="Google Shape;1184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1" name="Google Shape;1184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2" name="Google Shape;1184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3" name="Google Shape;1185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4" name="Google Shape;1185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5" name="Google Shape;1185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6" name="Google Shape;1185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7" name="Google Shape;1185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8" name="Google Shape;1185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9" name="Google Shape;1185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0" name="Google Shape;1185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1" name="Google Shape;1185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2" name="Google Shape;1185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3" name="Google Shape;1186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4" name="Google Shape;1186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5" name="Google Shape;1186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6" name="Google Shape;1186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7" name="Google Shape;1186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8" name="Google Shape;1186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9" name="Google Shape;1186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0" name="Google Shape;1186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1" name="Google Shape;1186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2" name="Google Shape;1186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3" name="Google Shape;1187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4" name="Google Shape;1187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5" name="Google Shape;1187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6" name="Google Shape;1187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7" name="Google Shape;1187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8" name="Google Shape;1187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9" name="Google Shape;1187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50" name="Google Shape;1187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51" name="Google Shape;1187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31" name="Google Shape;11879;p15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08" name="Google Shape;1188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09" name="Google Shape;1188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0" name="Google Shape;1188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1" name="Google Shape;1188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2" name="Google Shape;1188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3" name="Google Shape;1188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4" name="Google Shape;1188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5" name="Google Shape;1188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6" name="Google Shape;1188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7" name="Google Shape;1188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8" name="Google Shape;1189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9" name="Google Shape;1189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0" name="Google Shape;1189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1" name="Google Shape;1189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2" name="Google Shape;1189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3" name="Google Shape;1189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4" name="Google Shape;1189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5" name="Google Shape;1189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6" name="Google Shape;1189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7" name="Google Shape;1189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8" name="Google Shape;1190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9" name="Google Shape;1190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0" name="Google Shape;1190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1" name="Google Shape;1190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2" name="Google Shape;1190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3" name="Google Shape;1190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4" name="Google Shape;1190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5" name="Google Shape;1190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6" name="Google Shape;1190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7" name="Google Shape;1190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8" name="Google Shape;1191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9" name="Google Shape;1191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0" name="Google Shape;1191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1" name="Google Shape;1191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2" name="Google Shape;1191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3" name="Google Shape;1191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4" name="Google Shape;1191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5" name="Google Shape;1191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6" name="Google Shape;1191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7" name="Google Shape;1191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8" name="Google Shape;1192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9" name="Google Shape;1192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0" name="Google Shape;1192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1" name="Google Shape;1192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2" name="Google Shape;1192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3" name="Google Shape;1192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4" name="Google Shape;1192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5" name="Google Shape;1192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6" name="Google Shape;1192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7" name="Google Shape;1192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8" name="Google Shape;1193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9" name="Google Shape;1193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0" name="Google Shape;1193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1" name="Google Shape;1193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2" name="Google Shape;1193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3" name="Google Shape;1193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4" name="Google Shape;1193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5" name="Google Shape;1193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6" name="Google Shape;1193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7" name="Google Shape;1193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8" name="Google Shape;1194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9" name="Google Shape;1194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0" name="Google Shape;1194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1" name="Google Shape;1194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2" name="Google Shape;1194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3" name="Google Shape;1194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4" name="Google Shape;1194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5" name="Google Shape;1194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6" name="Google Shape;1194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7" name="Google Shape;1194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8" name="Google Shape;1195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9" name="Google Shape;1195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32" name="Google Shape;11952;p15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836" name="Google Shape;1195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7" name="Google Shape;1195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8" name="Google Shape;1195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9" name="Google Shape;1195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0" name="Google Shape;1195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1" name="Google Shape;1195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2" name="Google Shape;1195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3" name="Google Shape;1196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4" name="Google Shape;1196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5" name="Google Shape;1196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6" name="Google Shape;1196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7" name="Google Shape;1196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8" name="Google Shape;1196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9" name="Google Shape;1196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0" name="Google Shape;1196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1" name="Google Shape;1196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2" name="Google Shape;1196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3" name="Google Shape;1197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4" name="Google Shape;1197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5" name="Google Shape;1197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6" name="Google Shape;1197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7" name="Google Shape;1197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8" name="Google Shape;1197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9" name="Google Shape;1197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0" name="Google Shape;1197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1" name="Google Shape;1197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2" name="Google Shape;1197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3" name="Google Shape;1198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4" name="Google Shape;1198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5" name="Google Shape;1198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6" name="Google Shape;1198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7" name="Google Shape;1198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8" name="Google Shape;1198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9" name="Google Shape;1198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0" name="Google Shape;1198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1" name="Google Shape;1198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2" name="Google Shape;1198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3" name="Google Shape;1199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4" name="Google Shape;1199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5" name="Google Shape;1199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6" name="Google Shape;1199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7" name="Google Shape;1199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8" name="Google Shape;1199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9" name="Google Shape;1199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0" name="Google Shape;1199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1" name="Google Shape;1199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2" name="Google Shape;1199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3" name="Google Shape;1200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4" name="Google Shape;1200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5" name="Google Shape;1200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6" name="Google Shape;1200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7" name="Google Shape;1200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8" name="Google Shape;1200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9" name="Google Shape;1200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90" name="Google Shape;1200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91" name="Google Shape;1200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92" name="Google Shape;1200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93" name="Google Shape;1201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94" name="Google Shape;1201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95" name="Google Shape;1201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96" name="Google Shape;1201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97" name="Google Shape;1201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98" name="Google Shape;1201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99" name="Google Shape;1201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00" name="Google Shape;1201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01" name="Google Shape;1201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02" name="Google Shape;1201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03" name="Google Shape;1202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04" name="Google Shape;1202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05" name="Google Shape;1202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06" name="Google Shape;1202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07" name="Google Shape;1202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33" name="Google Shape;12025;p15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764" name="Google Shape;1202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5" name="Google Shape;1202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6" name="Google Shape;1202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7" name="Google Shape;1202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8" name="Google Shape;1203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9" name="Google Shape;1203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0" name="Google Shape;1203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1" name="Google Shape;1203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2" name="Google Shape;1203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3" name="Google Shape;1203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4" name="Google Shape;1203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5" name="Google Shape;1203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6" name="Google Shape;1203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7" name="Google Shape;1203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8" name="Google Shape;1204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9" name="Google Shape;1204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0" name="Google Shape;1204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1" name="Google Shape;1204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2" name="Google Shape;1204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3" name="Google Shape;1204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4" name="Google Shape;1204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5" name="Google Shape;1204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6" name="Google Shape;1204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7" name="Google Shape;1204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8" name="Google Shape;1205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9" name="Google Shape;1205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0" name="Google Shape;1205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1" name="Google Shape;1205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2" name="Google Shape;1205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3" name="Google Shape;1205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4" name="Google Shape;1205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5" name="Google Shape;1205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6" name="Google Shape;1205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7" name="Google Shape;1205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8" name="Google Shape;1206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9" name="Google Shape;1206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0" name="Google Shape;1206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1" name="Google Shape;1206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2" name="Google Shape;1206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3" name="Google Shape;1206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4" name="Google Shape;1206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5" name="Google Shape;1206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6" name="Google Shape;1206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7" name="Google Shape;1206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8" name="Google Shape;1207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9" name="Google Shape;1207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0" name="Google Shape;1207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1" name="Google Shape;1207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2" name="Google Shape;1207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3" name="Google Shape;1207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4" name="Google Shape;1207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5" name="Google Shape;1207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6" name="Google Shape;1207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7" name="Google Shape;1207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8" name="Google Shape;1208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9" name="Google Shape;1208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0" name="Google Shape;1208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1" name="Google Shape;1208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2" name="Google Shape;1208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3" name="Google Shape;1208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4" name="Google Shape;1208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5" name="Google Shape;1208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6" name="Google Shape;1208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7" name="Google Shape;1208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8" name="Google Shape;1209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9" name="Google Shape;1209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0" name="Google Shape;1209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1" name="Google Shape;1209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2" name="Google Shape;1209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3" name="Google Shape;1209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4" name="Google Shape;1209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5" name="Google Shape;1209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34" name="Google Shape;12098;p15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92" name="Google Shape;12099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3" name="Google Shape;12100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4" name="Google Shape;12101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5" name="Google Shape;12102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6" name="Google Shape;12103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7" name="Google Shape;12104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8" name="Google Shape;12105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9" name="Google Shape;12106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0" name="Google Shape;12107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1" name="Google Shape;12108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2" name="Google Shape;12109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3" name="Google Shape;12110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4" name="Google Shape;12111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5" name="Google Shape;12112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6" name="Google Shape;12113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7" name="Google Shape;12114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8" name="Google Shape;12115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9" name="Google Shape;12116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0" name="Google Shape;12117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1" name="Google Shape;12118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2" name="Google Shape;12119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3" name="Google Shape;12120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4" name="Google Shape;12121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5" name="Google Shape;12122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6" name="Google Shape;12123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7" name="Google Shape;12124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8" name="Google Shape;12125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9" name="Google Shape;12126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0" name="Google Shape;12127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1" name="Google Shape;12128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2" name="Google Shape;12129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3" name="Google Shape;12130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4" name="Google Shape;12131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5" name="Google Shape;12132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6" name="Google Shape;12133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7" name="Google Shape;12134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8" name="Google Shape;12135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9" name="Google Shape;12136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0" name="Google Shape;12137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1" name="Google Shape;12138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2" name="Google Shape;12139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3" name="Google Shape;12140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4" name="Google Shape;12141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5" name="Google Shape;12142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6" name="Google Shape;12143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7" name="Google Shape;12144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8" name="Google Shape;12145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9" name="Google Shape;12146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0" name="Google Shape;12147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1" name="Google Shape;12148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2" name="Google Shape;12149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3" name="Google Shape;12150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4" name="Google Shape;12151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5" name="Google Shape;12152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6" name="Google Shape;12153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7" name="Google Shape;12154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8" name="Google Shape;12155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9" name="Google Shape;12156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0" name="Google Shape;12157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1" name="Google Shape;12158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2" name="Google Shape;12159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3" name="Google Shape;12160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4" name="Google Shape;12161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5" name="Google Shape;12162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6" name="Google Shape;12163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7" name="Google Shape;12164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8" name="Google Shape;12165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9" name="Google Shape;12166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0" name="Google Shape;12167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1" name="Google Shape;12168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2" name="Google Shape;12169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3" name="Google Shape;12170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35" name="Google Shape;12171;p15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20" name="Google Shape;1217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1" name="Google Shape;1217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2" name="Google Shape;1217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3" name="Google Shape;1217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4" name="Google Shape;1217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5" name="Google Shape;1217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6" name="Google Shape;1217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7" name="Google Shape;1217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8" name="Google Shape;1218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9" name="Google Shape;1218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0" name="Google Shape;1218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1" name="Google Shape;1218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2" name="Google Shape;1218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3" name="Google Shape;1218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4" name="Google Shape;1218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5" name="Google Shape;1218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6" name="Google Shape;1218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7" name="Google Shape;1218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8" name="Google Shape;1219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9" name="Google Shape;1219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0" name="Google Shape;1219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1" name="Google Shape;1219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2" name="Google Shape;1219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3" name="Google Shape;1219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4" name="Google Shape;1219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5" name="Google Shape;1219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6" name="Google Shape;1219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7" name="Google Shape;1219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8" name="Google Shape;1220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9" name="Google Shape;1220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0" name="Google Shape;1220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1" name="Google Shape;1220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2" name="Google Shape;1220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3" name="Google Shape;1220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4" name="Google Shape;1220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5" name="Google Shape;1220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6" name="Google Shape;1220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7" name="Google Shape;1220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8" name="Google Shape;1221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9" name="Google Shape;1221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0" name="Google Shape;1221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1" name="Google Shape;1221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2" name="Google Shape;1221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3" name="Google Shape;1221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4" name="Google Shape;1221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5" name="Google Shape;1221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6" name="Google Shape;1221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7" name="Google Shape;1221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8" name="Google Shape;1222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9" name="Google Shape;1222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0" name="Google Shape;1222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1" name="Google Shape;1222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2" name="Google Shape;1222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3" name="Google Shape;1222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4" name="Google Shape;1222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5" name="Google Shape;1222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6" name="Google Shape;1222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7" name="Google Shape;1222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8" name="Google Shape;1223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9" name="Google Shape;1223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0" name="Google Shape;1223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1" name="Google Shape;1223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2" name="Google Shape;1223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3" name="Google Shape;1223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4" name="Google Shape;1223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5" name="Google Shape;1223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6" name="Google Shape;1223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7" name="Google Shape;1223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8" name="Google Shape;1224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9" name="Google Shape;1224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0" name="Google Shape;1224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1" name="Google Shape;1224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36" name="Google Shape;12244;p15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548" name="Google Shape;1224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9" name="Google Shape;1224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0" name="Google Shape;1224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1" name="Google Shape;1224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2" name="Google Shape;1224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3" name="Google Shape;1225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4" name="Google Shape;1225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5" name="Google Shape;1225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6" name="Google Shape;1225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7" name="Google Shape;1225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8" name="Google Shape;1225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9" name="Google Shape;1225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0" name="Google Shape;1225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1" name="Google Shape;1225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2" name="Google Shape;1225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3" name="Google Shape;1226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4" name="Google Shape;1226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5" name="Google Shape;1226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6" name="Google Shape;1226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7" name="Google Shape;1226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8" name="Google Shape;1226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9" name="Google Shape;1226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0" name="Google Shape;1226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1" name="Google Shape;1226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2" name="Google Shape;1226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3" name="Google Shape;1227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4" name="Google Shape;1227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5" name="Google Shape;1227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6" name="Google Shape;1227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7" name="Google Shape;1227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8" name="Google Shape;1227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9" name="Google Shape;1227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0" name="Google Shape;1227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1" name="Google Shape;1227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2" name="Google Shape;1227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3" name="Google Shape;1228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4" name="Google Shape;1228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5" name="Google Shape;1228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6" name="Google Shape;1228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7" name="Google Shape;1228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8" name="Google Shape;1228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9" name="Google Shape;1228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0" name="Google Shape;1228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1" name="Google Shape;1228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2" name="Google Shape;1228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3" name="Google Shape;1229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4" name="Google Shape;1229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5" name="Google Shape;1229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6" name="Google Shape;1229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7" name="Google Shape;1229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8" name="Google Shape;1229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9" name="Google Shape;1229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0" name="Google Shape;1229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1" name="Google Shape;1229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2" name="Google Shape;1229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3" name="Google Shape;1230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4" name="Google Shape;1230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5" name="Google Shape;1230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6" name="Google Shape;1230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7" name="Google Shape;1230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8" name="Google Shape;1230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9" name="Google Shape;1230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0" name="Google Shape;1230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1" name="Google Shape;1230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2" name="Google Shape;1230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3" name="Google Shape;1231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4" name="Google Shape;1231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5" name="Google Shape;1231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6" name="Google Shape;1231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7" name="Google Shape;1231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8" name="Google Shape;1231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9" name="Google Shape;1231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37" name="Google Shape;12317;p15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76" name="Google Shape;1231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7" name="Google Shape;1231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8" name="Google Shape;1232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9" name="Google Shape;1232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0" name="Google Shape;1232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1" name="Google Shape;1232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2" name="Google Shape;1232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3" name="Google Shape;1232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4" name="Google Shape;1232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5" name="Google Shape;1232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6" name="Google Shape;1232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7" name="Google Shape;1232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8" name="Google Shape;1233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9" name="Google Shape;1233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0" name="Google Shape;1233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1" name="Google Shape;1233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2" name="Google Shape;1233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3" name="Google Shape;1233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4" name="Google Shape;1233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5" name="Google Shape;1233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6" name="Google Shape;1233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7" name="Google Shape;1233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8" name="Google Shape;1234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9" name="Google Shape;1234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0" name="Google Shape;1234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1" name="Google Shape;1234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2" name="Google Shape;1234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3" name="Google Shape;1234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4" name="Google Shape;1234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5" name="Google Shape;1234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6" name="Google Shape;1234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7" name="Google Shape;1234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8" name="Google Shape;1235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9" name="Google Shape;1235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0" name="Google Shape;1235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1" name="Google Shape;1235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2" name="Google Shape;1235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3" name="Google Shape;1235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4" name="Google Shape;1235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5" name="Google Shape;1235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6" name="Google Shape;1235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7" name="Google Shape;1235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8" name="Google Shape;1236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9" name="Google Shape;1236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0" name="Google Shape;1236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1" name="Google Shape;1236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2" name="Google Shape;1236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3" name="Google Shape;1236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4" name="Google Shape;1236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5" name="Google Shape;1236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6" name="Google Shape;1236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7" name="Google Shape;1236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8" name="Google Shape;1237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9" name="Google Shape;1237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0" name="Google Shape;1237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1" name="Google Shape;1237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2" name="Google Shape;1237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3" name="Google Shape;1237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4" name="Google Shape;1237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5" name="Google Shape;1237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6" name="Google Shape;1237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7" name="Google Shape;1237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8" name="Google Shape;1238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9" name="Google Shape;1238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0" name="Google Shape;1238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1" name="Google Shape;1238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2" name="Google Shape;1238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3" name="Google Shape;1238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4" name="Google Shape;1238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5" name="Google Shape;1238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6" name="Google Shape;1238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7" name="Google Shape;1238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38" name="Google Shape;12390;p15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04" name="Google Shape;1239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5" name="Google Shape;1239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6" name="Google Shape;1239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7" name="Google Shape;1239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8" name="Google Shape;1239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9" name="Google Shape;1239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0" name="Google Shape;1239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1" name="Google Shape;1239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2" name="Google Shape;1239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3" name="Google Shape;1240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4" name="Google Shape;1240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5" name="Google Shape;1240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6" name="Google Shape;1240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7" name="Google Shape;1240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8" name="Google Shape;1240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19" name="Google Shape;1240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0" name="Google Shape;1240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1" name="Google Shape;1240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2" name="Google Shape;1240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3" name="Google Shape;1241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4" name="Google Shape;1241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5" name="Google Shape;1241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6" name="Google Shape;1241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7" name="Google Shape;1241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8" name="Google Shape;1241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29" name="Google Shape;1241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0" name="Google Shape;1241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1" name="Google Shape;1241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2" name="Google Shape;1241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3" name="Google Shape;1242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4" name="Google Shape;1242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5" name="Google Shape;1242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6" name="Google Shape;1242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7" name="Google Shape;1242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8" name="Google Shape;1242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39" name="Google Shape;1242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0" name="Google Shape;1242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1" name="Google Shape;1242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2" name="Google Shape;1242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3" name="Google Shape;1243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4" name="Google Shape;1243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5" name="Google Shape;1243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6" name="Google Shape;1243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7" name="Google Shape;1243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8" name="Google Shape;1243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49" name="Google Shape;1243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0" name="Google Shape;1243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1" name="Google Shape;1243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2" name="Google Shape;1243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3" name="Google Shape;1244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4" name="Google Shape;1244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5" name="Google Shape;1244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6" name="Google Shape;1244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7" name="Google Shape;1244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8" name="Google Shape;1244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9" name="Google Shape;1244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0" name="Google Shape;1244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1" name="Google Shape;1244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2" name="Google Shape;1244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3" name="Google Shape;1245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4" name="Google Shape;1245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5" name="Google Shape;1245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6" name="Google Shape;1245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7" name="Google Shape;1245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8" name="Google Shape;1245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9" name="Google Shape;1245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0" name="Google Shape;1245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1" name="Google Shape;1245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2" name="Google Shape;1245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3" name="Google Shape;1246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4" name="Google Shape;1246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5" name="Google Shape;1246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39" name="Google Shape;12463;p15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332" name="Google Shape;1246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3" name="Google Shape;1246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4" name="Google Shape;1246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5" name="Google Shape;1246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6" name="Google Shape;1246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7" name="Google Shape;1246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8" name="Google Shape;1247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9" name="Google Shape;1247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0" name="Google Shape;1247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1" name="Google Shape;1247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2" name="Google Shape;1247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3" name="Google Shape;1247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4" name="Google Shape;1247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5" name="Google Shape;1247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6" name="Google Shape;1247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7" name="Google Shape;1247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8" name="Google Shape;1248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49" name="Google Shape;1248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0" name="Google Shape;1248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1" name="Google Shape;1248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2" name="Google Shape;1248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3" name="Google Shape;1248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4" name="Google Shape;1248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5" name="Google Shape;1248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6" name="Google Shape;1248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7" name="Google Shape;1248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8" name="Google Shape;1249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59" name="Google Shape;1249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0" name="Google Shape;1249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1" name="Google Shape;1249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2" name="Google Shape;1249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3" name="Google Shape;1249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4" name="Google Shape;1249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5" name="Google Shape;1249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6" name="Google Shape;1249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7" name="Google Shape;1249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8" name="Google Shape;1250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69" name="Google Shape;1250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0" name="Google Shape;1250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1" name="Google Shape;1250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2" name="Google Shape;1250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3" name="Google Shape;1250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4" name="Google Shape;1250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5" name="Google Shape;1250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6" name="Google Shape;1250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7" name="Google Shape;1250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8" name="Google Shape;1251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79" name="Google Shape;1251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0" name="Google Shape;1251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1" name="Google Shape;1251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2" name="Google Shape;1251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3" name="Google Shape;1251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4" name="Google Shape;1251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5" name="Google Shape;1251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6" name="Google Shape;1251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7" name="Google Shape;1251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8" name="Google Shape;1252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89" name="Google Shape;1252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0" name="Google Shape;1252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1" name="Google Shape;1252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2" name="Google Shape;1252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3" name="Google Shape;1252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4" name="Google Shape;1252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5" name="Google Shape;1252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6" name="Google Shape;1252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7" name="Google Shape;1252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8" name="Google Shape;1253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99" name="Google Shape;1253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0" name="Google Shape;1253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1" name="Google Shape;1253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2" name="Google Shape;1253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03" name="Google Shape;1253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40" name="Google Shape;12536;p15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0" name="Google Shape;1253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1" name="Google Shape;1253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2" name="Google Shape;1253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3" name="Google Shape;1254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4" name="Google Shape;1254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5" name="Google Shape;1254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6" name="Google Shape;1254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7" name="Google Shape;1254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8" name="Google Shape;1254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69" name="Google Shape;1254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0" name="Google Shape;1254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1" name="Google Shape;1254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2" name="Google Shape;1254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3" name="Google Shape;1255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4" name="Google Shape;1255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5" name="Google Shape;1255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6" name="Google Shape;1255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7" name="Google Shape;1255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8" name="Google Shape;1255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79" name="Google Shape;1255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0" name="Google Shape;1255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1" name="Google Shape;1255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2" name="Google Shape;1255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3" name="Google Shape;1256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4" name="Google Shape;1256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5" name="Google Shape;1256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6" name="Google Shape;1256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7" name="Google Shape;1256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8" name="Google Shape;1256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89" name="Google Shape;1256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0" name="Google Shape;1256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1" name="Google Shape;1256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2" name="Google Shape;1256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3" name="Google Shape;1257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4" name="Google Shape;1257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5" name="Google Shape;1257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6" name="Google Shape;1257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7" name="Google Shape;1257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8" name="Google Shape;1257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99" name="Google Shape;1257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0" name="Google Shape;1257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1" name="Google Shape;1257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2" name="Google Shape;1257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3" name="Google Shape;1258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4" name="Google Shape;1258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5" name="Google Shape;1258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6" name="Google Shape;1258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7" name="Google Shape;1258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8" name="Google Shape;1258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09" name="Google Shape;1258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0" name="Google Shape;1258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1" name="Google Shape;1258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2" name="Google Shape;1258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3" name="Google Shape;1259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4" name="Google Shape;1259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5" name="Google Shape;1259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6" name="Google Shape;1259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7" name="Google Shape;1259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8" name="Google Shape;1259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19" name="Google Shape;1259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0" name="Google Shape;1259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1" name="Google Shape;1259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2" name="Google Shape;1259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3" name="Google Shape;1260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4" name="Google Shape;1260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5" name="Google Shape;1260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6" name="Google Shape;1260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7" name="Google Shape;1260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8" name="Google Shape;1260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29" name="Google Shape;1260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0" name="Google Shape;1260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331" name="Google Shape;1260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41" name="Google Shape;12609;p15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8" name="Google Shape;1261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9" name="Google Shape;1261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0" name="Google Shape;1261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1" name="Google Shape;1261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2" name="Google Shape;1261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3" name="Google Shape;1261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4" name="Google Shape;1261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5" name="Google Shape;1261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6" name="Google Shape;1261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7" name="Google Shape;1261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8" name="Google Shape;1262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99" name="Google Shape;1262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0" name="Google Shape;1262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1" name="Google Shape;1262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2" name="Google Shape;1262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3" name="Google Shape;1262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4" name="Google Shape;1262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5" name="Google Shape;1262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6" name="Google Shape;1262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7" name="Google Shape;1262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8" name="Google Shape;1263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09" name="Google Shape;1263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0" name="Google Shape;1263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1" name="Google Shape;1263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2" name="Google Shape;1263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3" name="Google Shape;1263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4" name="Google Shape;1263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5" name="Google Shape;1263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6" name="Google Shape;1263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7" name="Google Shape;1263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8" name="Google Shape;1264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19" name="Google Shape;1264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0" name="Google Shape;1264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1" name="Google Shape;1264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2" name="Google Shape;1264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3" name="Google Shape;1264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4" name="Google Shape;1264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5" name="Google Shape;1264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6" name="Google Shape;1264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7" name="Google Shape;1264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8" name="Google Shape;1265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29" name="Google Shape;1265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0" name="Google Shape;1265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1" name="Google Shape;1265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2" name="Google Shape;1265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3" name="Google Shape;1265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4" name="Google Shape;1265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5" name="Google Shape;1265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6" name="Google Shape;1265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7" name="Google Shape;1265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8" name="Google Shape;1266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39" name="Google Shape;1266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0" name="Google Shape;1266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1" name="Google Shape;1266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2" name="Google Shape;1266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3" name="Google Shape;1266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4" name="Google Shape;1266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5" name="Google Shape;1266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6" name="Google Shape;1266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7" name="Google Shape;1266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8" name="Google Shape;1267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49" name="Google Shape;1267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0" name="Google Shape;1267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1" name="Google Shape;1267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2" name="Google Shape;1267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3" name="Google Shape;1267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4" name="Google Shape;1267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5" name="Google Shape;1267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6" name="Google Shape;1267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7" name="Google Shape;1267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8" name="Google Shape;1268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259" name="Google Shape;1268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42" name="Google Shape;12682;p15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6" name="Google Shape;1268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7" name="Google Shape;1268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8" name="Google Shape;1268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9" name="Google Shape;1268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0" name="Google Shape;1268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1" name="Google Shape;1268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2" name="Google Shape;1268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3" name="Google Shape;1269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4" name="Google Shape;1269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5" name="Google Shape;1269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6" name="Google Shape;1269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7" name="Google Shape;1269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8" name="Google Shape;1269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29" name="Google Shape;1269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0" name="Google Shape;1269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1" name="Google Shape;1269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2" name="Google Shape;1269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3" name="Google Shape;1270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4" name="Google Shape;1270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5" name="Google Shape;1270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6" name="Google Shape;1270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7" name="Google Shape;1270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8" name="Google Shape;1270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39" name="Google Shape;1270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0" name="Google Shape;1270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1" name="Google Shape;1270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2" name="Google Shape;1270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3" name="Google Shape;1271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4" name="Google Shape;1271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5" name="Google Shape;1271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6" name="Google Shape;1271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7" name="Google Shape;1271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8" name="Google Shape;1271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49" name="Google Shape;1271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0" name="Google Shape;1271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1" name="Google Shape;1271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2" name="Google Shape;1271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3" name="Google Shape;1272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4" name="Google Shape;1272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5" name="Google Shape;1272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6" name="Google Shape;1272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7" name="Google Shape;1272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8" name="Google Shape;1272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59" name="Google Shape;1272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0" name="Google Shape;1272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1" name="Google Shape;1272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2" name="Google Shape;1272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3" name="Google Shape;1273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4" name="Google Shape;1273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5" name="Google Shape;1273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6" name="Google Shape;1273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7" name="Google Shape;1273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8" name="Google Shape;1273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69" name="Google Shape;1273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0" name="Google Shape;1273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1" name="Google Shape;1273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2" name="Google Shape;1273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3" name="Google Shape;1274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4" name="Google Shape;1274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5" name="Google Shape;1274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6" name="Google Shape;1274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7" name="Google Shape;1274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8" name="Google Shape;1274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79" name="Google Shape;1274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0" name="Google Shape;1274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1" name="Google Shape;1274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2" name="Google Shape;1274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3" name="Google Shape;1275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4" name="Google Shape;1275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5" name="Google Shape;1275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6" name="Google Shape;1275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87" name="Google Shape;1275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  <p:grpSp>
          <p:nvGrpSpPr>
            <p:cNvPr id="43" name="Google Shape;12755;p15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4" name="Google Shape;1275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5" name="Google Shape;1275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6" name="Google Shape;1275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7" name="Google Shape;1275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8" name="Google Shape;1276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49" name="Google Shape;1276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0" name="Google Shape;1276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1" name="Google Shape;1276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2" name="Google Shape;1276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3" name="Google Shape;1276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4" name="Google Shape;1276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5" name="Google Shape;1276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6" name="Google Shape;1276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7" name="Google Shape;1276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8" name="Google Shape;1277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59" name="Google Shape;1277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0" name="Google Shape;1277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1" name="Google Shape;1277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2" name="Google Shape;1277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3" name="Google Shape;1277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4" name="Google Shape;1277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5" name="Google Shape;1277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6" name="Google Shape;1277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7" name="Google Shape;1277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8" name="Google Shape;1278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69" name="Google Shape;1278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0" name="Google Shape;1278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1" name="Google Shape;1278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2" name="Google Shape;1278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3" name="Google Shape;1278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4" name="Google Shape;1278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5" name="Google Shape;1278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6" name="Google Shape;1278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7" name="Google Shape;1278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8" name="Google Shape;1279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79" name="Google Shape;1279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0" name="Google Shape;1279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1" name="Google Shape;1279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2" name="Google Shape;1279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3" name="Google Shape;1279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4" name="Google Shape;1279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5" name="Google Shape;1279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6" name="Google Shape;1279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7" name="Google Shape;1279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8" name="Google Shape;1280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89" name="Google Shape;1280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0" name="Google Shape;1280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1" name="Google Shape;1280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2" name="Google Shape;1280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3" name="Google Shape;1280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4" name="Google Shape;1280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5" name="Google Shape;1280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6" name="Google Shape;1280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7" name="Google Shape;1280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8" name="Google Shape;1281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99" name="Google Shape;1281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0" name="Google Shape;1281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1" name="Google Shape;1281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2" name="Google Shape;1281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3" name="Google Shape;1281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4" name="Google Shape;1281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5" name="Google Shape;1281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6" name="Google Shape;1281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7" name="Google Shape;1281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8" name="Google Shape;1282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09" name="Google Shape;1282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0" name="Google Shape;1282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1" name="Google Shape;1282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2" name="Google Shape;1282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3" name="Google Shape;1282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4" name="Google Shape;1282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  <p:sp>
            <p:nvSpPr>
              <p:cNvPr id="115" name="Google Shape;1282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5"/>
              </a:p>
            </p:txBody>
          </p:sp>
        </p:grpSp>
      </p:grpSp>
      <p:sp>
        <p:nvSpPr>
          <p:cNvPr id="2852" name="Google Shape;12833;p15"/>
          <p:cNvSpPr txBox="1">
            <a:spLocks noGrp="1"/>
          </p:cNvSpPr>
          <p:nvPr>
            <p:ph type="title"/>
          </p:nvPr>
        </p:nvSpPr>
        <p:spPr>
          <a:xfrm>
            <a:off x="5740153" y="4933600"/>
            <a:ext cx="3309475" cy="8112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5"/>
            </a:lvl9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2853" name="Google Shape;12834;p15"/>
          <p:cNvSpPr txBox="1">
            <a:spLocks noGrp="1"/>
          </p:cNvSpPr>
          <p:nvPr>
            <p:ph type="subTitle" idx="1" hasCustomPrompt="1"/>
          </p:nvPr>
        </p:nvSpPr>
        <p:spPr>
          <a:xfrm>
            <a:off x="847116" y="1420435"/>
            <a:ext cx="8211775" cy="32020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385">
                <a:solidFill>
                  <a:srgbClr val="7897AB"/>
                </a:solidFill>
                <a:latin typeface="Nordique Inline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9pPr>
          </a:lstStyle>
          <a:p>
            <a:r>
              <a:rPr lang="en-GB" dirty="0"/>
              <a:t> Click to edit Master subtitle style</a:t>
            </a:r>
            <a:endParaRPr dirty="0"/>
          </a:p>
        </p:txBody>
      </p: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859" name="Google Shape;26961;p50"/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2860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61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62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63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</a:fld>
            <a:endParaRPr lang="en-GB" altLang="en-US"/>
          </a:p>
        </p:txBody>
      </p:sp>
      <p:grpSp>
        <p:nvGrpSpPr>
          <p:cNvPr id="594" name="Google Shape;20391;p38"/>
          <p:cNvGrpSpPr/>
          <p:nvPr/>
        </p:nvGrpSpPr>
        <p:grpSpPr>
          <a:xfrm>
            <a:off x="244705" y="236671"/>
            <a:ext cx="9351211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595" name="Google Shape;20392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961" name="Google Shape;2039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2" name="Google Shape;2039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3" name="Google Shape;2039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4" name="Google Shape;2039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5" name="Google Shape;2039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6" name="Google Shape;2039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7" name="Google Shape;2039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8" name="Google Shape;2040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9" name="Google Shape;2040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0" name="Google Shape;2040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1" name="Google Shape;2040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2" name="Google Shape;2040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3" name="Google Shape;2040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4" name="Google Shape;2040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5" name="Google Shape;2040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6" name="Google Shape;2040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7" name="Google Shape;2040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8" name="Google Shape;2041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9" name="Google Shape;2041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0" name="Google Shape;2041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1" name="Google Shape;2041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2" name="Google Shape;2041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3" name="Google Shape;2041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4" name="Google Shape;2041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5" name="Google Shape;2041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6" name="Google Shape;2041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7" name="Google Shape;2041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8" name="Google Shape;2042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9" name="Google Shape;2042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0" name="Google Shape;2042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1" name="Google Shape;2042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2" name="Google Shape;2042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3" name="Google Shape;2042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4" name="Google Shape;2042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5" name="Google Shape;2042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6" name="Google Shape;2042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7" name="Google Shape;2042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8" name="Google Shape;2043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9" name="Google Shape;2043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0" name="Google Shape;2043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1" name="Google Shape;2043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2" name="Google Shape;2043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3" name="Google Shape;2043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4" name="Google Shape;2043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5" name="Google Shape;2043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6" name="Google Shape;2043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7" name="Google Shape;2043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8" name="Google Shape;2044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9" name="Google Shape;2044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0" name="Google Shape;2044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1" name="Google Shape;2044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2" name="Google Shape;2044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3" name="Google Shape;2044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4" name="Google Shape;2044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5" name="Google Shape;2044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6" name="Google Shape;2044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7" name="Google Shape;2044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8" name="Google Shape;2045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9" name="Google Shape;2045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0" name="Google Shape;2045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1" name="Google Shape;2045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2" name="Google Shape;2045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3" name="Google Shape;2045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4" name="Google Shape;2045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5" name="Google Shape;2045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6" name="Google Shape;2045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7" name="Google Shape;2045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8" name="Google Shape;2046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9" name="Google Shape;2046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0" name="Google Shape;2046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1" name="Google Shape;2046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2" name="Google Shape;2046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6" name="Google Shape;20465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89" name="Google Shape;2046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0" name="Google Shape;2046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1" name="Google Shape;2046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2" name="Google Shape;2046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3" name="Google Shape;2047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4" name="Google Shape;2047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5" name="Google Shape;2047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6" name="Google Shape;2047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7" name="Google Shape;2047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8" name="Google Shape;2047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9" name="Google Shape;2047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0" name="Google Shape;2047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1" name="Google Shape;2047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2" name="Google Shape;2047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3" name="Google Shape;2048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4" name="Google Shape;2048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5" name="Google Shape;2048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6" name="Google Shape;2048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7" name="Google Shape;2048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8" name="Google Shape;2048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9" name="Google Shape;2048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0" name="Google Shape;2048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1" name="Google Shape;2048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2" name="Google Shape;2048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3" name="Google Shape;2049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4" name="Google Shape;2049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5" name="Google Shape;2049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6" name="Google Shape;2049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7" name="Google Shape;2049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8" name="Google Shape;2049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9" name="Google Shape;2049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0" name="Google Shape;2049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1" name="Google Shape;2049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2" name="Google Shape;2049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3" name="Google Shape;2050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4" name="Google Shape;2050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5" name="Google Shape;2050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6" name="Google Shape;2050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7" name="Google Shape;2050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8" name="Google Shape;2050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9" name="Google Shape;2050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0" name="Google Shape;2050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1" name="Google Shape;2050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2" name="Google Shape;2050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3" name="Google Shape;2051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4" name="Google Shape;2051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5" name="Google Shape;2051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6" name="Google Shape;2051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7" name="Google Shape;2051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8" name="Google Shape;2051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9" name="Google Shape;2051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0" name="Google Shape;2051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1" name="Google Shape;2051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2" name="Google Shape;2051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3" name="Google Shape;2052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4" name="Google Shape;2052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5" name="Google Shape;2052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6" name="Google Shape;2052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7" name="Google Shape;2052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8" name="Google Shape;2052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9" name="Google Shape;2052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0" name="Google Shape;2052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1" name="Google Shape;2052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2" name="Google Shape;2052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3" name="Google Shape;2053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4" name="Google Shape;2053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5" name="Google Shape;2053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6" name="Google Shape;2053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7" name="Google Shape;2053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8" name="Google Shape;2053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9" name="Google Shape;2053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0" name="Google Shape;2053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7" name="Google Shape;20538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7" name="Google Shape;2053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8" name="Google Shape;2054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9" name="Google Shape;2054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0" name="Google Shape;2054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1" name="Google Shape;2054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2" name="Google Shape;2054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3" name="Google Shape;2054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4" name="Google Shape;2054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5" name="Google Shape;2054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6" name="Google Shape;2054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7" name="Google Shape;2054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8" name="Google Shape;2055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9" name="Google Shape;2055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0" name="Google Shape;2055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1" name="Google Shape;2055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2" name="Google Shape;2055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3" name="Google Shape;2055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4" name="Google Shape;2055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5" name="Google Shape;2055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6" name="Google Shape;2055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7" name="Google Shape;2055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8" name="Google Shape;2056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9" name="Google Shape;2056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0" name="Google Shape;2056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1" name="Google Shape;2056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2" name="Google Shape;2056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3" name="Google Shape;2056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4" name="Google Shape;2056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5" name="Google Shape;2056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6" name="Google Shape;2056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7" name="Google Shape;2056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8" name="Google Shape;2057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9" name="Google Shape;2057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0" name="Google Shape;2057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1" name="Google Shape;2057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2" name="Google Shape;2057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3" name="Google Shape;2057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4" name="Google Shape;2057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5" name="Google Shape;2057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6" name="Google Shape;2057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7" name="Google Shape;2057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8" name="Google Shape;2058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9" name="Google Shape;2058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0" name="Google Shape;2058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1" name="Google Shape;2058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2" name="Google Shape;2058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3" name="Google Shape;2058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4" name="Google Shape;2058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5" name="Google Shape;2058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6" name="Google Shape;2058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7" name="Google Shape;2058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8" name="Google Shape;2059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9" name="Google Shape;2059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0" name="Google Shape;2059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1" name="Google Shape;2059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2" name="Google Shape;2059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3" name="Google Shape;2059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4" name="Google Shape;2059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5" name="Google Shape;2059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6" name="Google Shape;2059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7" name="Google Shape;2059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8" name="Google Shape;2060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9" name="Google Shape;2060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0" name="Google Shape;2060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1" name="Google Shape;2060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2" name="Google Shape;2060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3" name="Google Shape;2060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4" name="Google Shape;2060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5" name="Google Shape;2060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6" name="Google Shape;2060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7" name="Google Shape;2060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8" name="Google Shape;2061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8" name="Google Shape;20611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5" name="Google Shape;20612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6" name="Google Shape;20613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7" name="Google Shape;20614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8" name="Google Shape;20615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9" name="Google Shape;20616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0" name="Google Shape;20617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1" name="Google Shape;20618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2" name="Google Shape;20619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3" name="Google Shape;20620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4" name="Google Shape;20621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5" name="Google Shape;20622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6" name="Google Shape;20623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7" name="Google Shape;20624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8" name="Google Shape;20625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9" name="Google Shape;20626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0" name="Google Shape;20627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1" name="Google Shape;20628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2" name="Google Shape;20629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3" name="Google Shape;20630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4" name="Google Shape;20631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5" name="Google Shape;20632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6" name="Google Shape;20633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7" name="Google Shape;20634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8" name="Google Shape;20635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9" name="Google Shape;20636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0" name="Google Shape;20637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1" name="Google Shape;20638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2" name="Google Shape;20639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3" name="Google Shape;20640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4" name="Google Shape;20641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5" name="Google Shape;20642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6" name="Google Shape;20643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7" name="Google Shape;20644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8" name="Google Shape;20645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9" name="Google Shape;20646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0" name="Google Shape;20647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1" name="Google Shape;20648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2" name="Google Shape;20649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3" name="Google Shape;20650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4" name="Google Shape;20651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5" name="Google Shape;20652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6" name="Google Shape;20653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7" name="Google Shape;20654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8" name="Google Shape;20655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9" name="Google Shape;20656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0" name="Google Shape;20657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1" name="Google Shape;20658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2" name="Google Shape;20659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3" name="Google Shape;20660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4" name="Google Shape;20661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5" name="Google Shape;20662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6" name="Google Shape;20663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7" name="Google Shape;20664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8" name="Google Shape;20665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9" name="Google Shape;20666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0" name="Google Shape;20667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1" name="Google Shape;20668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2" name="Google Shape;20669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3" name="Google Shape;20670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4" name="Google Shape;20671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5" name="Google Shape;20672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6" name="Google Shape;20673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7" name="Google Shape;20674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8" name="Google Shape;20675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9" name="Google Shape;20676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0" name="Google Shape;20677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1" name="Google Shape;20678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2" name="Google Shape;20679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3" name="Google Shape;20680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4" name="Google Shape;20681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5" name="Google Shape;20682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6" name="Google Shape;20683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9" name="Google Shape;20684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3" name="Google Shape;20685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4" name="Google Shape;20686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5" name="Google Shape;20687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6" name="Google Shape;20688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7" name="Google Shape;20689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8" name="Google Shape;20690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9" name="Google Shape;20691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0" name="Google Shape;20692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1" name="Google Shape;20693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2" name="Google Shape;20694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3" name="Google Shape;20695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4" name="Google Shape;20696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5" name="Google Shape;20697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6" name="Google Shape;20698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7" name="Google Shape;20699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8" name="Google Shape;20700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9" name="Google Shape;20701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0" name="Google Shape;20702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1" name="Google Shape;20703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2" name="Google Shape;20704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3" name="Google Shape;20705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4" name="Google Shape;20706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5" name="Google Shape;20707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6" name="Google Shape;20708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7" name="Google Shape;20709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8" name="Google Shape;20710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9" name="Google Shape;20711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0" name="Google Shape;20712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1" name="Google Shape;20713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2" name="Google Shape;20714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3" name="Google Shape;20715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4" name="Google Shape;20716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5" name="Google Shape;20717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6" name="Google Shape;20718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7" name="Google Shape;20719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8" name="Google Shape;20720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9" name="Google Shape;20721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0" name="Google Shape;20722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1" name="Google Shape;20723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2" name="Google Shape;20724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3" name="Google Shape;20725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4" name="Google Shape;20726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5" name="Google Shape;20727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6" name="Google Shape;20728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7" name="Google Shape;20729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8" name="Google Shape;20730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9" name="Google Shape;20731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0" name="Google Shape;20732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1" name="Google Shape;20733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2" name="Google Shape;20734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3" name="Google Shape;20735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4" name="Google Shape;20736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5" name="Google Shape;20737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6" name="Google Shape;20738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7" name="Google Shape;20739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8" name="Google Shape;20740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9" name="Google Shape;20741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0" name="Google Shape;20742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1" name="Google Shape;20743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2" name="Google Shape;20744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3" name="Google Shape;20745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4" name="Google Shape;20746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5" name="Google Shape;20747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6" name="Google Shape;20748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7" name="Google Shape;20749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8" name="Google Shape;20750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9" name="Google Shape;20751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0" name="Google Shape;20752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1" name="Google Shape;20753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2" name="Google Shape;20754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3" name="Google Shape;20755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4" name="Google Shape;20756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600" name="Google Shape;20757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1" name="Google Shape;20758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2" name="Google Shape;20759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3" name="Google Shape;20760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4" name="Google Shape;20761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5" name="Google Shape;20762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6" name="Google Shape;20763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7" name="Google Shape;20764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8" name="Google Shape;20765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9" name="Google Shape;20766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0" name="Google Shape;20767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1" name="Google Shape;20768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2" name="Google Shape;20769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3" name="Google Shape;20770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4" name="Google Shape;20771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5" name="Google Shape;20772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6" name="Google Shape;20773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7" name="Google Shape;20774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8" name="Google Shape;20775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9" name="Google Shape;20776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0" name="Google Shape;20777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1" name="Google Shape;20778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2" name="Google Shape;20779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3" name="Google Shape;20780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4" name="Google Shape;20781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5" name="Google Shape;20782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6" name="Google Shape;20783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7" name="Google Shape;20784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8" name="Google Shape;20785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9" name="Google Shape;20786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0" name="Google Shape;20787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1" name="Google Shape;20788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2" name="Google Shape;20789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3" name="Google Shape;20790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4" name="Google Shape;20791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5" name="Google Shape;20792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6" name="Google Shape;20793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7" name="Google Shape;20794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8" name="Google Shape;20795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9" name="Google Shape;20796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0" name="Google Shape;20797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1" name="Google Shape;20798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2" name="Google Shape;20799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3" name="Google Shape;20800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4" name="Google Shape;20801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5" name="Google Shape;20802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6" name="Google Shape;20803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7" name="Google Shape;20804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8" name="Google Shape;20805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9" name="Google Shape;20806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0" name="Google Shape;20807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1" name="Google Shape;20808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2" name="Google Shape;20809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3" name="Google Shape;20810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4" name="Google Shape;20811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5" name="Google Shape;20812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6" name="Google Shape;20813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7" name="Google Shape;20814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8" name="Google Shape;20815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9" name="Google Shape;20816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0" name="Google Shape;20817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1" name="Google Shape;20818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2" name="Google Shape;20819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3" name="Google Shape;20820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4" name="Google Shape;20821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5" name="Google Shape;20822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6" name="Google Shape;20823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7" name="Google Shape;20824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8" name="Google Shape;20825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9" name="Google Shape;20826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0" name="Google Shape;20827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1" name="Google Shape;20828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2" name="Google Shape;20829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</p:grpSp>
      <p:grpSp>
        <p:nvGrpSpPr>
          <p:cNvPr id="1033" name="Google Shape;20832;p38"/>
          <p:cNvGrpSpPr/>
          <p:nvPr/>
        </p:nvGrpSpPr>
        <p:grpSpPr>
          <a:xfrm>
            <a:off x="234003" y="6066876"/>
            <a:ext cx="9351211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034" name="Google Shape;20833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400" name="Google Shape;20834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1" name="Google Shape;20835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2" name="Google Shape;20836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3" name="Google Shape;20837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4" name="Google Shape;20838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5" name="Google Shape;20839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6" name="Google Shape;20840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7" name="Google Shape;20841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8" name="Google Shape;20842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9" name="Google Shape;20843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0" name="Google Shape;20844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1" name="Google Shape;20845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2" name="Google Shape;20846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3" name="Google Shape;20847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4" name="Google Shape;20848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5" name="Google Shape;20849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6" name="Google Shape;20850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7" name="Google Shape;20851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8" name="Google Shape;20852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9" name="Google Shape;20853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0" name="Google Shape;20854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1" name="Google Shape;20855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2" name="Google Shape;20856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3" name="Google Shape;20857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4" name="Google Shape;20858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5" name="Google Shape;20859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6" name="Google Shape;20860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7" name="Google Shape;20861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8" name="Google Shape;20862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9" name="Google Shape;20863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0" name="Google Shape;20864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1" name="Google Shape;20865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2" name="Google Shape;20866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3" name="Google Shape;20867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4" name="Google Shape;20868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5" name="Google Shape;20869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6" name="Google Shape;20870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7" name="Google Shape;20871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8" name="Google Shape;20872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9" name="Google Shape;20873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0" name="Google Shape;20874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1" name="Google Shape;20875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2" name="Google Shape;20876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3" name="Google Shape;20877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4" name="Google Shape;20878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5" name="Google Shape;20879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6" name="Google Shape;20880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7" name="Google Shape;20881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8" name="Google Shape;20882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9" name="Google Shape;20883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0" name="Google Shape;20884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1" name="Google Shape;20885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2" name="Google Shape;20886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3" name="Google Shape;20887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4" name="Google Shape;20888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5" name="Google Shape;20889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6" name="Google Shape;20890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7" name="Google Shape;20891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8" name="Google Shape;20892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9" name="Google Shape;20893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0" name="Google Shape;20894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1" name="Google Shape;20895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2" name="Google Shape;20896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3" name="Google Shape;20897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4" name="Google Shape;20898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5" name="Google Shape;20899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6" name="Google Shape;20900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7" name="Google Shape;20901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8" name="Google Shape;20902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9" name="Google Shape;20903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70" name="Google Shape;20904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71" name="Google Shape;20905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5" name="Google Shape;20906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328" name="Google Shape;20907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9" name="Google Shape;20908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0" name="Google Shape;20909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1" name="Google Shape;20910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2" name="Google Shape;20911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3" name="Google Shape;20912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4" name="Google Shape;20913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5" name="Google Shape;20914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6" name="Google Shape;20915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7" name="Google Shape;20916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8" name="Google Shape;20917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9" name="Google Shape;20918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0" name="Google Shape;20919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1" name="Google Shape;20920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2" name="Google Shape;20921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3" name="Google Shape;20922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4" name="Google Shape;20923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5" name="Google Shape;20924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6" name="Google Shape;20925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7" name="Google Shape;20926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8" name="Google Shape;20927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9" name="Google Shape;20928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0" name="Google Shape;20929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1" name="Google Shape;20930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2" name="Google Shape;20931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3" name="Google Shape;20932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4" name="Google Shape;20933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5" name="Google Shape;20934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6" name="Google Shape;20935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7" name="Google Shape;20936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8" name="Google Shape;20937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9" name="Google Shape;20938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0" name="Google Shape;20939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1" name="Google Shape;20940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2" name="Google Shape;20941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3" name="Google Shape;20942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4" name="Google Shape;20943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5" name="Google Shape;20944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6" name="Google Shape;20945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7" name="Google Shape;20946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8" name="Google Shape;20947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9" name="Google Shape;20948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0" name="Google Shape;20949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1" name="Google Shape;20950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2" name="Google Shape;20951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3" name="Google Shape;20952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4" name="Google Shape;20953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5" name="Google Shape;20954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6" name="Google Shape;20955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7" name="Google Shape;20956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8" name="Google Shape;20957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9" name="Google Shape;20958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0" name="Google Shape;20959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1" name="Google Shape;20960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2" name="Google Shape;20961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3" name="Google Shape;20962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4" name="Google Shape;20963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5" name="Google Shape;20964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6" name="Google Shape;20965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7" name="Google Shape;20966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8" name="Google Shape;20967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9" name="Google Shape;20968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0" name="Google Shape;20969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1" name="Google Shape;20970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2" name="Google Shape;20971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3" name="Google Shape;20972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4" name="Google Shape;20973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5" name="Google Shape;20974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6" name="Google Shape;20975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7" name="Google Shape;20976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8" name="Google Shape;20977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9" name="Google Shape;20978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6" name="Google Shape;20979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256" name="Google Shape;20980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7" name="Google Shape;20981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8" name="Google Shape;20982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9" name="Google Shape;20983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0" name="Google Shape;20984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1" name="Google Shape;20985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2" name="Google Shape;20986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3" name="Google Shape;20987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4" name="Google Shape;20988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5" name="Google Shape;20989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6" name="Google Shape;20990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7" name="Google Shape;20991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8" name="Google Shape;20992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9" name="Google Shape;20993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0" name="Google Shape;20994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1" name="Google Shape;20995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2" name="Google Shape;20996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3" name="Google Shape;20997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4" name="Google Shape;20998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5" name="Google Shape;20999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6" name="Google Shape;21000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7" name="Google Shape;21001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8" name="Google Shape;21002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9" name="Google Shape;21003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0" name="Google Shape;21004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1" name="Google Shape;21005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2" name="Google Shape;21006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3" name="Google Shape;21007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4" name="Google Shape;21008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5" name="Google Shape;21009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6" name="Google Shape;21010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7" name="Google Shape;21011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8" name="Google Shape;21012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9" name="Google Shape;21013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0" name="Google Shape;21014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1" name="Google Shape;21015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2" name="Google Shape;21016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3" name="Google Shape;21017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4" name="Google Shape;21018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5" name="Google Shape;21019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6" name="Google Shape;21020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7" name="Google Shape;21021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8" name="Google Shape;21022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9" name="Google Shape;21023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0" name="Google Shape;21024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1" name="Google Shape;21025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2" name="Google Shape;21026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3" name="Google Shape;21027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4" name="Google Shape;21028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5" name="Google Shape;21029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6" name="Google Shape;21030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7" name="Google Shape;21031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8" name="Google Shape;21032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9" name="Google Shape;21033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0" name="Google Shape;21034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1" name="Google Shape;21035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2" name="Google Shape;21036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3" name="Google Shape;21037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4" name="Google Shape;21038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5" name="Google Shape;21039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6" name="Google Shape;21040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7" name="Google Shape;21041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8" name="Google Shape;21042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9" name="Google Shape;21043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0" name="Google Shape;21044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1" name="Google Shape;21045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2" name="Google Shape;21046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3" name="Google Shape;21047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4" name="Google Shape;21048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5" name="Google Shape;21049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6" name="Google Shape;21050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7" name="Google Shape;21051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7" name="Google Shape;21052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84" name="Google Shape;2105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5" name="Google Shape;2105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6" name="Google Shape;2105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7" name="Google Shape;2105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8" name="Google Shape;2105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9" name="Google Shape;2105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0" name="Google Shape;2105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1" name="Google Shape;2106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2" name="Google Shape;2106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3" name="Google Shape;2106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4" name="Google Shape;2106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5" name="Google Shape;2106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6" name="Google Shape;2106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7" name="Google Shape;2106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8" name="Google Shape;2106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9" name="Google Shape;2106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0" name="Google Shape;2106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1" name="Google Shape;2107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2" name="Google Shape;2107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3" name="Google Shape;2107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4" name="Google Shape;2107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5" name="Google Shape;2107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6" name="Google Shape;2107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7" name="Google Shape;2107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8" name="Google Shape;2107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9" name="Google Shape;2107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0" name="Google Shape;2107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1" name="Google Shape;2108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2" name="Google Shape;2108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3" name="Google Shape;2108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4" name="Google Shape;2108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5" name="Google Shape;2108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6" name="Google Shape;2108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7" name="Google Shape;2108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8" name="Google Shape;2108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9" name="Google Shape;2108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0" name="Google Shape;2108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1" name="Google Shape;2109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2" name="Google Shape;2109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3" name="Google Shape;2109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4" name="Google Shape;2109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5" name="Google Shape;2109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6" name="Google Shape;2109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7" name="Google Shape;2109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8" name="Google Shape;2109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9" name="Google Shape;2109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0" name="Google Shape;2109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1" name="Google Shape;2110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2" name="Google Shape;2110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3" name="Google Shape;2110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4" name="Google Shape;2110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5" name="Google Shape;2110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6" name="Google Shape;2110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7" name="Google Shape;2110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8" name="Google Shape;2110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9" name="Google Shape;2110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0" name="Google Shape;2110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1" name="Google Shape;2111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2" name="Google Shape;2111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3" name="Google Shape;2111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4" name="Google Shape;2111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5" name="Google Shape;2111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6" name="Google Shape;2111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7" name="Google Shape;2111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8" name="Google Shape;2111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9" name="Google Shape;2111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0" name="Google Shape;2111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1" name="Google Shape;2112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2" name="Google Shape;2112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3" name="Google Shape;2112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4" name="Google Shape;2112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5" name="Google Shape;2112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8" name="Google Shape;21125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12" name="Google Shape;2112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3" name="Google Shape;2112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4" name="Google Shape;2112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5" name="Google Shape;2112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6" name="Google Shape;2113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7" name="Google Shape;2113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8" name="Google Shape;2113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9" name="Google Shape;2113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0" name="Google Shape;2113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1" name="Google Shape;2113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2" name="Google Shape;2113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3" name="Google Shape;2113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4" name="Google Shape;2113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5" name="Google Shape;2113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6" name="Google Shape;2114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7" name="Google Shape;2114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8" name="Google Shape;2114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9" name="Google Shape;2114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0" name="Google Shape;2114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1" name="Google Shape;2114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2" name="Google Shape;2114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3" name="Google Shape;2114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4" name="Google Shape;2114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5" name="Google Shape;2114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6" name="Google Shape;2115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7" name="Google Shape;2115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8" name="Google Shape;2115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9" name="Google Shape;2115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0" name="Google Shape;2115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1" name="Google Shape;2115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2" name="Google Shape;2115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3" name="Google Shape;2115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4" name="Google Shape;2115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5" name="Google Shape;2115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6" name="Google Shape;2116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7" name="Google Shape;2116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8" name="Google Shape;2116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9" name="Google Shape;2116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0" name="Google Shape;2116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1" name="Google Shape;2116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2" name="Google Shape;2116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3" name="Google Shape;2116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4" name="Google Shape;2116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5" name="Google Shape;2116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6" name="Google Shape;2117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7" name="Google Shape;2117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8" name="Google Shape;2117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9" name="Google Shape;2117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0" name="Google Shape;2117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1" name="Google Shape;2117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2" name="Google Shape;2117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3" name="Google Shape;2117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4" name="Google Shape;2117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5" name="Google Shape;2117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6" name="Google Shape;2118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7" name="Google Shape;2118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8" name="Google Shape;2118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9" name="Google Shape;2118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0" name="Google Shape;2118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1" name="Google Shape;2118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2" name="Google Shape;2118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3" name="Google Shape;2118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4" name="Google Shape;2118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5" name="Google Shape;2118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6" name="Google Shape;2119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7" name="Google Shape;2119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8" name="Google Shape;2119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9" name="Google Shape;2119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0" name="Google Shape;2119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1" name="Google Shape;2119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2" name="Google Shape;2119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3" name="Google Shape;2119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9" name="Google Shape;21198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040" name="Google Shape;2119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1" name="Google Shape;2120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2" name="Google Shape;2120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3" name="Google Shape;2120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4" name="Google Shape;2120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5" name="Google Shape;2120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6" name="Google Shape;2120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7" name="Google Shape;2120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8" name="Google Shape;2120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9" name="Google Shape;2120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0" name="Google Shape;2120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1" name="Google Shape;2121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2" name="Google Shape;2121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3" name="Google Shape;2121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4" name="Google Shape;2121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5" name="Google Shape;2121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6" name="Google Shape;2121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7" name="Google Shape;2121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8" name="Google Shape;2121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9" name="Google Shape;2121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0" name="Google Shape;2121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1" name="Google Shape;2122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2" name="Google Shape;2122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3" name="Google Shape;2122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4" name="Google Shape;2122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5" name="Google Shape;2122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6" name="Google Shape;2122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7" name="Google Shape;2122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8" name="Google Shape;2122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9" name="Google Shape;2122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0" name="Google Shape;2122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1" name="Google Shape;2123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2" name="Google Shape;2123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3" name="Google Shape;2123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4" name="Google Shape;2123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5" name="Google Shape;2123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6" name="Google Shape;2123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7" name="Google Shape;2123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8" name="Google Shape;2123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9" name="Google Shape;2123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0" name="Google Shape;2123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1" name="Google Shape;2124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2" name="Google Shape;2124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3" name="Google Shape;2124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4" name="Google Shape;2124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5" name="Google Shape;2124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6" name="Google Shape;2124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7" name="Google Shape;2124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8" name="Google Shape;2124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9" name="Google Shape;2124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0" name="Google Shape;2124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1" name="Google Shape;2125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2" name="Google Shape;2125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3" name="Google Shape;2125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4" name="Google Shape;2125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5" name="Google Shape;2125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6" name="Google Shape;2125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7" name="Google Shape;2125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8" name="Google Shape;2125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9" name="Google Shape;2125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0" name="Google Shape;2125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1" name="Google Shape;2126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2" name="Google Shape;2126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3" name="Google Shape;2126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4" name="Google Shape;2126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5" name="Google Shape;2126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6" name="Google Shape;2126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7" name="Google Shape;2126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8" name="Google Shape;2126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9" name="Google Shape;2126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0" name="Google Shape;2126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1" name="Google Shape;2127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</p:grpSp>
      <p:sp>
        <p:nvSpPr>
          <p:cNvPr id="1473" name="Text Placeholder 1472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67" y="1215651"/>
            <a:ext cx="3505066" cy="1172547"/>
          </a:xfrm>
        </p:spPr>
        <p:txBody>
          <a:bodyPr anchor="ctr">
            <a:noAutofit/>
          </a:bodyPr>
          <a:lstStyle>
            <a:lvl1pPr marL="0" indent="0" algn="ctr">
              <a:buNone/>
              <a:defRPr sz="4875" b="1" i="0">
                <a:solidFill>
                  <a:srgbClr val="FF706B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B0602030504020804" pitchFamily="34" charset="0"/>
              </a:defRPr>
            </a:lvl1pPr>
          </a:lstStyle>
          <a:p>
            <a:pPr lvl="0"/>
            <a:r>
              <a:rPr lang="en-GB" dirty="0"/>
              <a:t>01</a:t>
            </a:r>
            <a:endParaRPr lang="en-GB" dirty="0"/>
          </a:p>
        </p:txBody>
      </p:sp>
      <p:sp>
        <p:nvSpPr>
          <p:cNvPr id="1475" name="Text Placeholder 1474"/>
          <p:cNvSpPr>
            <a:spLocks noGrp="1"/>
          </p:cNvSpPr>
          <p:nvPr>
            <p:ph type="body" sz="quarter" idx="12"/>
          </p:nvPr>
        </p:nvSpPr>
        <p:spPr>
          <a:xfrm>
            <a:off x="3200468" y="2850871"/>
            <a:ext cx="3505065" cy="1399396"/>
          </a:xfrm>
        </p:spPr>
        <p:txBody>
          <a:bodyPr anchor="ctr">
            <a:noAutofit/>
          </a:bodyPr>
          <a:lstStyle>
            <a:lvl1pPr marL="0" indent="0" algn="ctr">
              <a:buNone/>
              <a:defRPr sz="4385" b="1">
                <a:solidFill>
                  <a:srgbClr val="7897AB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476" name="Text Placeholder 1474"/>
          <p:cNvSpPr>
            <a:spLocks noGrp="1"/>
          </p:cNvSpPr>
          <p:nvPr>
            <p:ph type="body" sz="quarter" idx="13" hasCustomPrompt="1"/>
          </p:nvPr>
        </p:nvSpPr>
        <p:spPr>
          <a:xfrm>
            <a:off x="3414773" y="4512733"/>
            <a:ext cx="3076453" cy="583603"/>
          </a:xfrm>
        </p:spPr>
        <p:txBody>
          <a:bodyPr anchor="ctr">
            <a:noAutofit/>
          </a:bodyPr>
          <a:lstStyle>
            <a:lvl1pPr marL="0" indent="0" algn="ctr">
              <a:buNone/>
              <a:defRPr sz="1460" b="0"/>
            </a:lvl1pPr>
          </a:lstStyle>
          <a:p>
            <a:pPr lvl="0"/>
            <a:r>
              <a:rPr lang="en-GB" dirty="0"/>
              <a:t>You can enter subtitle here if needed</a:t>
            </a:r>
            <a:endParaRPr lang="en-GB" dirty="0"/>
          </a:p>
        </p:txBody>
      </p:sp>
      <p:pic>
        <p:nvPicPr>
          <p:cNvPr id="1477" name="Picture 1476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597277"/>
          </a:xfrm>
        </p:spPr>
        <p:txBody>
          <a:bodyPr/>
          <a:lstStyle>
            <a:lvl1pPr>
              <a:buClr>
                <a:srgbClr val="7897AB"/>
              </a:buClr>
              <a:defRPr/>
            </a:lvl1pPr>
            <a:lvl2pPr>
              <a:buClr>
                <a:srgbClr val="655D8A"/>
              </a:buClr>
              <a:defRPr/>
            </a:lvl2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DBFABDA-AE67-8843-A63F-B794A4CCC703}" type="slidenum">
              <a:rPr lang="en-GB" altLang="en-US" smtClean="0"/>
            </a:fld>
            <a:endParaRPr lang="en-GB" altLang="en-US"/>
          </a:p>
        </p:txBody>
      </p:sp>
      <p:grpSp>
        <p:nvGrpSpPr>
          <p:cNvPr id="7" name="Google Shape;1072;p4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" name="Google Shape;1074;p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" name="Google Shape;1075;p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" name="Google Shape;1076;p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" name="Google Shape;1077;p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" name="Google Shape;1078;p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" name="Google Shape;1079;p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" name="Google Shape;1080;p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" name="Google Shape;1081;p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" name="Google Shape;1082;p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" name="Google Shape;1083;p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" name="Google Shape;1084;p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" name="Google Shape;1085;p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" name="Google Shape;1086;p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" name="Google Shape;1087;p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" name="Google Shape;1088;p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" name="Google Shape;1089;p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" name="Google Shape;1090;p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" name="Google Shape;1091;p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" name="Google Shape;1092;p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" name="Google Shape;1093;p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" name="Google Shape;1094;p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" name="Google Shape;1095;p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" name="Google Shape;1096;p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" name="Google Shape;1097;p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" name="Google Shape;1098;p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" name="Google Shape;1099;p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" name="Google Shape;1100;p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" name="Google Shape;1101;p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" name="Google Shape;1102;p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" name="Google Shape;1103;p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" name="Google Shape;1104;p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" name="Google Shape;1105;p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" name="Google Shape;1106;p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" name="Google Shape;1107;p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" name="Google Shape;1108;p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" name="Google Shape;1109;p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" name="Google Shape;1110;p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" name="Google Shape;1111;p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" name="Google Shape;1112;p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" name="Google Shape;1113;p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" name="Google Shape;1114;p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" name="Google Shape;1115;p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" name="Google Shape;1116;p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" name="Google Shape;1117;p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" name="Google Shape;1118;p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" name="Google Shape;1119;p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" name="Google Shape;1120;p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  <p:cxnSp>
        <p:nvCxnSpPr>
          <p:cNvPr id="4" name="Google Shape;27635;p58"/>
          <p:cNvCxnSpPr/>
          <p:nvPr/>
        </p:nvCxnSpPr>
        <p:spPr>
          <a:xfrm rot="10800000">
            <a:off x="880351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56" name="Google Shape;26961;p50"/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7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189414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2" y="1826685"/>
            <a:ext cx="4189414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7B7FB7-8647-E64B-857C-E3ACCB5E9EF0}" type="slidenum">
              <a:rPr lang="en-GB" altLang="en-US" smtClean="0"/>
            </a:fld>
            <a:endParaRPr lang="en-GB" altLang="en-US"/>
          </a:p>
        </p:txBody>
      </p:sp>
      <p:grpSp>
        <p:nvGrpSpPr>
          <p:cNvPr id="8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58" name="Google Shape;27635;p58"/>
          <p:cNvCxnSpPr/>
          <p:nvPr/>
        </p:nvCxnSpPr>
        <p:spPr>
          <a:xfrm rot="10800000">
            <a:off x="861092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761" y="1680635"/>
            <a:ext cx="4191132" cy="825500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0" b="1"/>
            </a:lvl3pPr>
            <a:lvl4pPr marL="1114425" indent="0">
              <a:buNone/>
              <a:defRPr sz="1300" b="1"/>
            </a:lvl4pPr>
            <a:lvl5pPr marL="1485265" indent="0">
              <a:buNone/>
              <a:defRPr sz="1300" b="1"/>
            </a:lvl5pPr>
            <a:lvl6pPr marL="1856740" indent="0">
              <a:buNone/>
              <a:defRPr sz="1300" b="1"/>
            </a:lvl6pPr>
            <a:lvl7pPr marL="2228215" indent="0">
              <a:buNone/>
              <a:defRPr sz="1300" b="1"/>
            </a:lvl7pPr>
            <a:lvl8pPr marL="2599690" indent="0">
              <a:buNone/>
              <a:defRPr sz="1300" b="1"/>
            </a:lvl8pPr>
            <a:lvl9pPr marL="2971165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761" y="2506135"/>
            <a:ext cx="4191132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6" y="1680635"/>
            <a:ext cx="4211771" cy="825500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0" b="1"/>
            </a:lvl3pPr>
            <a:lvl4pPr marL="1114425" indent="0">
              <a:buNone/>
              <a:defRPr sz="1300" b="1"/>
            </a:lvl4pPr>
            <a:lvl5pPr marL="1485265" indent="0">
              <a:buNone/>
              <a:defRPr sz="1300" b="1"/>
            </a:lvl5pPr>
            <a:lvl6pPr marL="1856740" indent="0">
              <a:buNone/>
              <a:defRPr sz="1300" b="1"/>
            </a:lvl6pPr>
            <a:lvl7pPr marL="2228215" indent="0">
              <a:buNone/>
              <a:defRPr sz="1300" b="1"/>
            </a:lvl7pPr>
            <a:lvl8pPr marL="2599690" indent="0">
              <a:buNone/>
              <a:defRPr sz="1300" b="1"/>
            </a:lvl8pPr>
            <a:lvl9pPr marL="2971165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6" y="2506135"/>
            <a:ext cx="4211771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352A1B-8B69-BA4D-A538-FEF619EE8698}" type="slidenum">
              <a:rPr lang="en-GB" altLang="en-US" smtClean="0"/>
            </a:fld>
            <a:endParaRPr lang="en-GB" altLang="en-US"/>
          </a:p>
        </p:txBody>
      </p:sp>
      <p:grpSp>
        <p:nvGrpSpPr>
          <p:cNvPr id="10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11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6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0" name="Google Shape;27635;p58"/>
          <p:cNvCxnSpPr/>
          <p:nvPr/>
        </p:nvCxnSpPr>
        <p:spPr>
          <a:xfrm rot="10800000">
            <a:off x="861092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5D8F3BF-D45C-BA4B-B233-BEA1C6DF73B0}" type="slidenum">
              <a:rPr lang="en-GB" altLang="en-US" smtClean="0"/>
            </a:fld>
            <a:endParaRPr lang="en-GB" altLang="en-US"/>
          </a:p>
        </p:txBody>
      </p:sp>
      <p:grpSp>
        <p:nvGrpSpPr>
          <p:cNvPr id="6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1" name="Google Shape;27635;p58"/>
          <p:cNvCxnSpPr/>
          <p:nvPr/>
        </p:nvCxnSpPr>
        <p:spPr>
          <a:xfrm rot="10800000">
            <a:off x="852838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26961;p50"/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5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</a:fld>
            <a:endParaRPr lang="en-GB" altLang="en-US"/>
          </a:p>
        </p:txBody>
      </p:sp>
      <p:grpSp>
        <p:nvGrpSpPr>
          <p:cNvPr id="4" name="Google Shape;25385;p46"/>
          <p:cNvGrpSpPr/>
          <p:nvPr/>
        </p:nvGrpSpPr>
        <p:grpSpPr>
          <a:xfrm>
            <a:off x="6110491" y="720002"/>
            <a:ext cx="3400274" cy="5418091"/>
            <a:chOff x="313503" y="540001"/>
            <a:chExt cx="3138714" cy="4063568"/>
          </a:xfrm>
          <a:solidFill>
            <a:srgbClr val="9D9D9D"/>
          </a:solidFill>
        </p:grpSpPr>
        <p:sp>
          <p:nvSpPr>
            <p:cNvPr id="5" name="Google Shape;25386;p46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" name="Google Shape;25387;p46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" name="Google Shape;25388;p46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" name="Google Shape;25389;p46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" name="Google Shape;25390;p46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" name="Google Shape;25391;p46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" name="Google Shape;25392;p46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" name="Google Shape;25393;p46"/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" name="Google Shape;25394;p46"/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" name="Google Shape;25395;p46"/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" name="Google Shape;25396;p46"/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" name="Google Shape;25397;p46"/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" name="Google Shape;25398;p46"/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" name="Google Shape;25399;p46"/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" name="Google Shape;25400;p46"/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" name="Google Shape;25401;p46"/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" name="Google Shape;25402;p46"/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" name="Google Shape;25403;p46"/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" name="Google Shape;25404;p46"/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" name="Google Shape;25405;p46"/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" name="Google Shape;25406;p46"/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" name="Google Shape;25407;p46"/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" name="Google Shape;25408;p46"/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" name="Google Shape;25409;p46"/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" name="Google Shape;25410;p46"/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" name="Google Shape;25411;p46"/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" name="Google Shape;25412;p46"/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" name="Google Shape;25413;p46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" name="Google Shape;25414;p46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" name="Google Shape;25415;p46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" name="Google Shape;25416;p46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" name="Google Shape;25417;p46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" name="Google Shape;25418;p46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" name="Google Shape;25419;p46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" name="Google Shape;25420;p46"/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" name="Google Shape;25421;p46"/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" name="Google Shape;25422;p46"/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" name="Google Shape;25423;p46"/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" name="Google Shape;25424;p46"/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" name="Google Shape;25425;p46"/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" name="Google Shape;25426;p46"/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" name="Google Shape;25427;p46"/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" name="Google Shape;25428;p46"/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" name="Google Shape;25429;p46"/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" name="Google Shape;25430;p46"/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" name="Google Shape;25431;p46"/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" name="Google Shape;25432;p46"/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" name="Google Shape;25433;p46"/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" name="Google Shape;25434;p46"/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" name="Google Shape;25435;p46"/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" name="Google Shape;25436;p46"/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" name="Google Shape;25437;p46"/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" name="Google Shape;25438;p46"/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" name="Google Shape;25439;p46"/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" name="Google Shape;25440;p46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" name="Google Shape;25441;p46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" name="Google Shape;25442;p46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" name="Google Shape;25443;p46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" name="Google Shape;25444;p46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" name="Google Shape;25445;p46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" name="Google Shape;25446;p46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" name="Google Shape;25447;p46"/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" name="Google Shape;25448;p46"/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" name="Google Shape;25449;p46"/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" name="Google Shape;25450;p46"/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" name="Google Shape;25451;p46"/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" name="Google Shape;25452;p46"/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" name="Google Shape;25453;p46"/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" name="Google Shape;25454;p46"/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" name="Google Shape;25455;p46"/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" name="Google Shape;25456;p46"/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" name="Google Shape;25457;p46"/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" name="Google Shape;25458;p46"/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" name="Google Shape;25459;p46"/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" name="Google Shape;25460;p46"/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" name="Google Shape;25461;p46"/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" name="Google Shape;25462;p46"/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" name="Google Shape;25463;p46"/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" name="Google Shape;25464;p46"/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" name="Google Shape;25465;p46"/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" name="Google Shape;25466;p46"/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" name="Google Shape;25467;p46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" name="Google Shape;25468;p46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" name="Google Shape;25469;p46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" name="Google Shape;25470;p46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" name="Google Shape;25471;p46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" name="Google Shape;25472;p46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" name="Google Shape;25473;p46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" name="Google Shape;25474;p46"/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" name="Google Shape;25475;p46"/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" name="Google Shape;25476;p46"/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" name="Google Shape;25477;p46"/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" name="Google Shape;25478;p46"/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" name="Google Shape;25479;p46"/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" name="Google Shape;25480;p46"/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" name="Google Shape;25481;p46"/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" name="Google Shape;25482;p46"/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" name="Google Shape;25483;p46"/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" name="Google Shape;25484;p46"/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" name="Google Shape;25485;p46"/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" name="Google Shape;25486;p46"/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6" name="Google Shape;25487;p46"/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7" name="Google Shape;25488;p46"/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8" name="Google Shape;25489;p46"/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9" name="Google Shape;25490;p46"/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0" name="Google Shape;25491;p46"/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1" name="Google Shape;25492;p46"/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2" name="Google Shape;25493;p46"/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3" name="Google Shape;25494;p46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4" name="Google Shape;25495;p46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5" name="Google Shape;25496;p46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6" name="Google Shape;25497;p46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7" name="Google Shape;25498;p46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8" name="Google Shape;25499;p46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19" name="Google Shape;25500;p46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0" name="Google Shape;25501;p46"/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1" name="Google Shape;25502;p46"/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2" name="Google Shape;25503;p46"/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3" name="Google Shape;25504;p46"/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4" name="Google Shape;25505;p46"/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5" name="Google Shape;25506;p46"/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6" name="Google Shape;25507;p46"/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7" name="Google Shape;25508;p46"/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8" name="Google Shape;25509;p46"/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29" name="Google Shape;25510;p46"/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0" name="Google Shape;25511;p46"/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1" name="Google Shape;25512;p46"/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2" name="Google Shape;25513;p46"/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3" name="Google Shape;25514;p46"/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4" name="Google Shape;25515;p46"/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5" name="Google Shape;25516;p46"/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6" name="Google Shape;25517;p46"/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7" name="Google Shape;25518;p46"/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8" name="Google Shape;25519;p46"/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39" name="Google Shape;25520;p46"/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0" name="Google Shape;25521;p46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1" name="Google Shape;25522;p46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2" name="Google Shape;25523;p46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3" name="Google Shape;25524;p46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4" name="Google Shape;25525;p46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5" name="Google Shape;25526;p46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6" name="Google Shape;25527;p46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7" name="Google Shape;25528;p46"/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8" name="Google Shape;25529;p46"/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49" name="Google Shape;25530;p46"/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0" name="Google Shape;25531;p46"/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1" name="Google Shape;25532;p46"/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2" name="Google Shape;25533;p46"/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3" name="Google Shape;25534;p46"/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4" name="Google Shape;25535;p46"/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5" name="Google Shape;25536;p46"/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6" name="Google Shape;25537;p46"/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7" name="Google Shape;25538;p46"/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8" name="Google Shape;25539;p46"/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59" name="Google Shape;25540;p46"/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0" name="Google Shape;25541;p46"/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1" name="Google Shape;25542;p46"/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2" name="Google Shape;25543;p46"/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3" name="Google Shape;25544;p46"/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4" name="Google Shape;25545;p46"/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5" name="Google Shape;25546;p46"/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6" name="Google Shape;25547;p46"/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7" name="Google Shape;25548;p46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8" name="Google Shape;25549;p46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69" name="Google Shape;25550;p46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0" name="Google Shape;25551;p46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1" name="Google Shape;25552;p46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2" name="Google Shape;25553;p46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3" name="Google Shape;25554;p46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4" name="Google Shape;25555;p46"/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5" name="Google Shape;25556;p46"/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6" name="Google Shape;25557;p46"/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7" name="Google Shape;25558;p46"/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8" name="Google Shape;25559;p46"/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79" name="Google Shape;25560;p46"/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0" name="Google Shape;25561;p46"/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1" name="Google Shape;25562;p46"/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2" name="Google Shape;25563;p46"/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3" name="Google Shape;25564;p46"/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4" name="Google Shape;25565;p46"/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5" name="Google Shape;25566;p46"/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6" name="Google Shape;25567;p46"/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7" name="Google Shape;25568;p46"/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8" name="Google Shape;25569;p46"/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89" name="Google Shape;25570;p46"/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0" name="Google Shape;25571;p46"/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1" name="Google Shape;25572;p46"/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2" name="Google Shape;25573;p46"/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3" name="Google Shape;25574;p46"/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4" name="Google Shape;25575;p46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5" name="Google Shape;25576;p46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6" name="Google Shape;25577;p46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7" name="Google Shape;25578;p46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8" name="Google Shape;25579;p46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99" name="Google Shape;25580;p46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0" name="Google Shape;25581;p46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1" name="Google Shape;25582;p46"/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2" name="Google Shape;25583;p46"/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3" name="Google Shape;25584;p46"/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4" name="Google Shape;25585;p46"/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5" name="Google Shape;25586;p46"/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6" name="Google Shape;25587;p46"/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7" name="Google Shape;25588;p46"/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8" name="Google Shape;25589;p46"/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09" name="Google Shape;25590;p46"/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0" name="Google Shape;25591;p46"/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1" name="Google Shape;25592;p46"/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2" name="Google Shape;25593;p46"/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3" name="Google Shape;25594;p46"/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4" name="Google Shape;25595;p46"/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5" name="Google Shape;25596;p46"/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6" name="Google Shape;25597;p46"/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7" name="Google Shape;25598;p46"/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8" name="Google Shape;25599;p46"/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19" name="Google Shape;25600;p46"/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0" name="Google Shape;25601;p46"/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1" name="Google Shape;25602;p46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2" name="Google Shape;25603;p46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3" name="Google Shape;25604;p46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4" name="Google Shape;25605;p46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5" name="Google Shape;25606;p46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6" name="Google Shape;25607;p46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7" name="Google Shape;25608;p46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8" name="Google Shape;25609;p46"/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29" name="Google Shape;25610;p46"/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0" name="Google Shape;25611;p46"/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1" name="Google Shape;25612;p46"/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2" name="Google Shape;25613;p46"/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3" name="Google Shape;25614;p46"/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4" name="Google Shape;25615;p46"/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5" name="Google Shape;25616;p46"/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6" name="Google Shape;25617;p46"/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7" name="Google Shape;25618;p46"/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8" name="Google Shape;25619;p46"/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39" name="Google Shape;25620;p46"/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0" name="Google Shape;25621;p46"/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1" name="Google Shape;25622;p46"/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2" name="Google Shape;25623;p46"/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3" name="Google Shape;25624;p46"/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4" name="Google Shape;25625;p46"/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5" name="Google Shape;25626;p46"/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6" name="Google Shape;25627;p46"/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7" name="Google Shape;25628;p46"/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8" name="Google Shape;25629;p46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49" name="Google Shape;25630;p46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0" name="Google Shape;25631;p46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1" name="Google Shape;25632;p46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2" name="Google Shape;25633;p46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3" name="Google Shape;25634;p46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4" name="Google Shape;25635;p46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5" name="Google Shape;25636;p46"/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6" name="Google Shape;25637;p46"/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7" name="Google Shape;25638;p46"/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8" name="Google Shape;25639;p46"/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59" name="Google Shape;25640;p46"/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0" name="Google Shape;25641;p46"/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1" name="Google Shape;25642;p46"/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2" name="Google Shape;25643;p46"/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3" name="Google Shape;25644;p46"/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4" name="Google Shape;25645;p46"/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5" name="Google Shape;25646;p46"/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6" name="Google Shape;25647;p46"/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7" name="Google Shape;25648;p46"/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8" name="Google Shape;25649;p46"/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69" name="Google Shape;25650;p46"/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0" name="Google Shape;25651;p46"/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1" name="Google Shape;25652;p46"/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2" name="Google Shape;25653;p46"/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3" name="Google Shape;25654;p46"/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4" name="Google Shape;25655;p46"/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5" name="Google Shape;25656;p46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6" name="Google Shape;25657;p46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7" name="Google Shape;25658;p46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8" name="Google Shape;25659;p46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79" name="Google Shape;25660;p46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0" name="Google Shape;25661;p46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1" name="Google Shape;25662;p46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2" name="Google Shape;25663;p46"/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3" name="Google Shape;25664;p46"/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4" name="Google Shape;25665;p46"/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5" name="Google Shape;25666;p46"/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6" name="Google Shape;25667;p46"/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7" name="Google Shape;25668;p46"/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8" name="Google Shape;25669;p46"/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89" name="Google Shape;25670;p46"/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0" name="Google Shape;25671;p46"/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1" name="Google Shape;25672;p46"/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2" name="Google Shape;25673;p46"/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3" name="Google Shape;25674;p46"/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4" name="Google Shape;25675;p46"/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5" name="Google Shape;25676;p46"/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6" name="Google Shape;25677;p46"/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7" name="Google Shape;25678;p46"/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8" name="Google Shape;25679;p46"/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299" name="Google Shape;25680;p46"/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0" name="Google Shape;25681;p46"/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1" name="Google Shape;25682;p46"/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2" name="Google Shape;25683;p46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3" name="Google Shape;25684;p46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4" name="Google Shape;25685;p46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5" name="Google Shape;25686;p46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6" name="Google Shape;25687;p46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7" name="Google Shape;25688;p46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8" name="Google Shape;25689;p46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09" name="Google Shape;25690;p46"/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0" name="Google Shape;25691;p46"/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1" name="Google Shape;25692;p46"/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2" name="Google Shape;25693;p46"/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3" name="Google Shape;25694;p46"/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4" name="Google Shape;25695;p46"/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5" name="Google Shape;25696;p46"/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6" name="Google Shape;25697;p46"/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7" name="Google Shape;25698;p46"/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8" name="Google Shape;25699;p46"/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19" name="Google Shape;25700;p46"/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0" name="Google Shape;25701;p46"/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1" name="Google Shape;25702;p46"/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2" name="Google Shape;25703;p46"/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3" name="Google Shape;25704;p46"/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4" name="Google Shape;25705;p46"/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5" name="Google Shape;25706;p46"/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6" name="Google Shape;25707;p46"/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7" name="Google Shape;25708;p46"/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8" name="Google Shape;25709;p46"/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29" name="Google Shape;25710;p46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0" name="Google Shape;25711;p46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1" name="Google Shape;25712;p46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2" name="Google Shape;25713;p46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3" name="Google Shape;25714;p46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4" name="Google Shape;25715;p46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5" name="Google Shape;25716;p46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6" name="Google Shape;25717;p46"/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7" name="Google Shape;25718;p46"/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8" name="Google Shape;25719;p46"/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39" name="Google Shape;25720;p46"/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0" name="Google Shape;25721;p46"/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1" name="Google Shape;25722;p46"/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2" name="Google Shape;25723;p46"/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3" name="Google Shape;25724;p46"/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4" name="Google Shape;25725;p46"/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5" name="Google Shape;25726;p46"/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6" name="Google Shape;25727;p46"/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7" name="Google Shape;25728;p46"/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8" name="Google Shape;25729;p46"/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49" name="Google Shape;25730;p46"/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0" name="Google Shape;25731;p46"/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1" name="Google Shape;25732;p46"/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2" name="Google Shape;25733;p46"/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3" name="Google Shape;25734;p46"/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4" name="Google Shape;25735;p46"/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5" name="Google Shape;25736;p46"/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6" name="Google Shape;25737;p46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7" name="Google Shape;25738;p46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8" name="Google Shape;25739;p46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59" name="Google Shape;25740;p46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0" name="Google Shape;25741;p46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1" name="Google Shape;25742;p46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2" name="Google Shape;25743;p46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3" name="Google Shape;25744;p46"/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4" name="Google Shape;25745;p46"/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5" name="Google Shape;25746;p46"/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6" name="Google Shape;25747;p46"/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7" name="Google Shape;25748;p46"/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8" name="Google Shape;25749;p46"/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69" name="Google Shape;25750;p46"/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0" name="Google Shape;25751;p46"/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1" name="Google Shape;25752;p46"/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2" name="Google Shape;25753;p46"/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3" name="Google Shape;25754;p46"/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4" name="Google Shape;25755;p46"/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5" name="Google Shape;25756;p46"/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6" name="Google Shape;25757;p46"/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7" name="Google Shape;25758;p46"/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8" name="Google Shape;25759;p46"/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79" name="Google Shape;25760;p46"/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0" name="Google Shape;25761;p46"/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1" name="Google Shape;25762;p46"/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2" name="Google Shape;25763;p46"/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3" name="Google Shape;25764;p46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4" name="Google Shape;25765;p46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5" name="Google Shape;25766;p46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6" name="Google Shape;25767;p46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7" name="Google Shape;25768;p46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8" name="Google Shape;25769;p46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89" name="Google Shape;25770;p46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0" name="Google Shape;25771;p46"/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1" name="Google Shape;25772;p46"/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2" name="Google Shape;25773;p46"/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3" name="Google Shape;25774;p46"/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4" name="Google Shape;25775;p46"/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5" name="Google Shape;25776;p46"/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6" name="Google Shape;25777;p46"/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7" name="Google Shape;25778;p46"/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8" name="Google Shape;25779;p46"/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399" name="Google Shape;25780;p46"/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0" name="Google Shape;25781;p46"/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1" name="Google Shape;25782;p46"/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2" name="Google Shape;25783;p46"/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3" name="Google Shape;25784;p46"/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4" name="Google Shape;25785;p46"/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5" name="Google Shape;25786;p46"/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6" name="Google Shape;25787;p46"/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7" name="Google Shape;25788;p46"/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8" name="Google Shape;25789;p46"/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09" name="Google Shape;25790;p46"/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0" name="Google Shape;25791;p46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1" name="Google Shape;25792;p46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2" name="Google Shape;25793;p46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3" name="Google Shape;25794;p46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4" name="Google Shape;25795;p46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5" name="Google Shape;25796;p46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6" name="Google Shape;25797;p46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7" name="Google Shape;25798;p46"/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8" name="Google Shape;25799;p46"/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19" name="Google Shape;25800;p46"/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0" name="Google Shape;25801;p46"/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1" name="Google Shape;25802;p46"/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2" name="Google Shape;25803;p46"/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3" name="Google Shape;25804;p46"/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4" name="Google Shape;25805;p46"/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5" name="Google Shape;25806;p46"/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6" name="Google Shape;25807;p46"/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7" name="Google Shape;25808;p46"/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8" name="Google Shape;25809;p46"/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29" name="Google Shape;25810;p46"/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0" name="Google Shape;25811;p46"/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1" name="Google Shape;25812;p46"/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2" name="Google Shape;25813;p46"/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3" name="Google Shape;25814;p46"/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4" name="Google Shape;25815;p46"/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5" name="Google Shape;25816;p46"/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6" name="Google Shape;25817;p46"/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7" name="Google Shape;25818;p46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8" name="Google Shape;25819;p46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39" name="Google Shape;25820;p46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0" name="Google Shape;25821;p46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1" name="Google Shape;25822;p46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2" name="Google Shape;25823;p46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3" name="Google Shape;25824;p46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4" name="Google Shape;25825;p46"/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5" name="Google Shape;25826;p46"/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6" name="Google Shape;25827;p46"/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7" name="Google Shape;25828;p46"/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8" name="Google Shape;25829;p46"/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49" name="Google Shape;25830;p46"/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0" name="Google Shape;25831;p46"/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1" name="Google Shape;25832;p46"/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2" name="Google Shape;25833;p46"/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3" name="Google Shape;25834;p46"/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4" name="Google Shape;25835;p46"/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5" name="Google Shape;25836;p46"/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6" name="Google Shape;25837;p46"/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7" name="Google Shape;25838;p46"/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8" name="Google Shape;25839;p46"/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59" name="Google Shape;25840;p46"/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0" name="Google Shape;25841;p46"/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1" name="Google Shape;25842;p46"/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2" name="Google Shape;25843;p46"/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3" name="Google Shape;25844;p46"/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4" name="Google Shape;25845;p46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5" name="Google Shape;25846;p46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6" name="Google Shape;25847;p46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7" name="Google Shape;25848;p46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8" name="Google Shape;25849;p46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69" name="Google Shape;25850;p46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0" name="Google Shape;25851;p46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1" name="Google Shape;25852;p46"/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2" name="Google Shape;25853;p46"/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3" name="Google Shape;25854;p46"/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4" name="Google Shape;25855;p46"/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5" name="Google Shape;25856;p46"/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6" name="Google Shape;25857;p46"/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7" name="Google Shape;25858;p46"/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8" name="Google Shape;25859;p46"/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79" name="Google Shape;25860;p46"/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0" name="Google Shape;25861;p46"/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1" name="Google Shape;25862;p46"/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2" name="Google Shape;25863;p46"/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3" name="Google Shape;25864;p46"/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4" name="Google Shape;25865;p46"/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5" name="Google Shape;25866;p46"/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6" name="Google Shape;25867;p46"/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7" name="Google Shape;25868;p46"/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8" name="Google Shape;25869;p46"/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89" name="Google Shape;25870;p46"/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0" name="Google Shape;25871;p46"/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1" name="Google Shape;25872;p46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2" name="Google Shape;25873;p46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3" name="Google Shape;25874;p46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4" name="Google Shape;25875;p46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5" name="Google Shape;25876;p46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6" name="Google Shape;25877;p46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7" name="Google Shape;25878;p46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8" name="Google Shape;25879;p46"/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499" name="Google Shape;25880;p46"/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0" name="Google Shape;25881;p46"/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1" name="Google Shape;25882;p46"/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2" name="Google Shape;25883;p46"/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3" name="Google Shape;25884;p46"/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4" name="Google Shape;25885;p46"/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5" name="Google Shape;25886;p46"/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6" name="Google Shape;25887;p46"/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7" name="Google Shape;25888;p46"/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8" name="Google Shape;25889;p46"/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09" name="Google Shape;25890;p46"/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0" name="Google Shape;25891;p46"/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1" name="Google Shape;25892;p46"/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2" name="Google Shape;25893;p46"/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3" name="Google Shape;25894;p46"/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4" name="Google Shape;25895;p46"/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5" name="Google Shape;25896;p46"/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6" name="Google Shape;25897;p46"/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7" name="Google Shape;25898;p46"/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8" name="Google Shape;25899;p46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19" name="Google Shape;25900;p46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0" name="Google Shape;25901;p46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1" name="Google Shape;25902;p46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2" name="Google Shape;25903;p46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3" name="Google Shape;25904;p46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4" name="Google Shape;25905;p46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5" name="Google Shape;25906;p46"/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6" name="Google Shape;25907;p46"/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7" name="Google Shape;25908;p46"/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8" name="Google Shape;25909;p46"/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29" name="Google Shape;25910;p46"/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0" name="Google Shape;25911;p46"/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1" name="Google Shape;25912;p46"/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2" name="Google Shape;25913;p46"/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3" name="Google Shape;25914;p46"/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4" name="Google Shape;25915;p46"/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5" name="Google Shape;25916;p46"/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6" name="Google Shape;25917;p46"/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7" name="Google Shape;25918;p46"/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8" name="Google Shape;25919;p46"/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39" name="Google Shape;25920;p46"/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0" name="Google Shape;25921;p46"/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1" name="Google Shape;25922;p46"/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2" name="Google Shape;25923;p46"/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3" name="Google Shape;25924;p46"/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4" name="Google Shape;25925;p46"/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5" name="Google Shape;25926;p46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6" name="Google Shape;25927;p46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7" name="Google Shape;25928;p46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8" name="Google Shape;25929;p46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49" name="Google Shape;25930;p46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0" name="Google Shape;25931;p46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1" name="Google Shape;25932;p46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2" name="Google Shape;25933;p46"/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3" name="Google Shape;25934;p46"/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4" name="Google Shape;25935;p46"/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5" name="Google Shape;25936;p46"/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6" name="Google Shape;25937;p46"/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7" name="Google Shape;25938;p46"/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8" name="Google Shape;25939;p46"/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59" name="Google Shape;25940;p46"/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0" name="Google Shape;25941;p46"/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1" name="Google Shape;25942;p46"/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2" name="Google Shape;25943;p46"/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3" name="Google Shape;25944;p46"/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4" name="Google Shape;25945;p46"/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5" name="Google Shape;25946;p46"/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6" name="Google Shape;25947;p46"/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7" name="Google Shape;25948;p46"/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8" name="Google Shape;25949;p46"/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69" name="Google Shape;25950;p46"/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0" name="Google Shape;25951;p46"/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1" name="Google Shape;25952;p46"/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2" name="Google Shape;25953;p46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3" name="Google Shape;25954;p46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4" name="Google Shape;25955;p46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5" name="Google Shape;25956;p46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6" name="Google Shape;25957;p46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7" name="Google Shape;25958;p46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8" name="Google Shape;25959;p46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79" name="Google Shape;25960;p46"/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0" name="Google Shape;25961;p46"/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1" name="Google Shape;25962;p46"/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2" name="Google Shape;25963;p46"/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3" name="Google Shape;25964;p46"/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4" name="Google Shape;25965;p46"/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5" name="Google Shape;25966;p46"/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6" name="Google Shape;25967;p46"/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7" name="Google Shape;25968;p46"/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8" name="Google Shape;25969;p46"/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89" name="Google Shape;25970;p46"/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0" name="Google Shape;25971;p46"/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1" name="Google Shape;25972;p46"/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2" name="Google Shape;25973;p46"/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3" name="Google Shape;25974;p46"/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4" name="Google Shape;25975;p46"/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5" name="Google Shape;25976;p46"/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6" name="Google Shape;25977;p46"/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7" name="Google Shape;25978;p46"/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8" name="Google Shape;25979;p46"/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599" name="Google Shape;25980;p46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0" name="Google Shape;25981;p46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1" name="Google Shape;25982;p46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2" name="Google Shape;25983;p46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3" name="Google Shape;25984;p46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4" name="Google Shape;25985;p46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5" name="Google Shape;25986;p46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6" name="Google Shape;25987;p46"/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7" name="Google Shape;25988;p46"/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8" name="Google Shape;25989;p46"/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09" name="Google Shape;25990;p46"/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0" name="Google Shape;25991;p46"/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1" name="Google Shape;25992;p46"/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2" name="Google Shape;25993;p46"/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3" name="Google Shape;25994;p46"/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4" name="Google Shape;25995;p46"/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5" name="Google Shape;25996;p46"/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6" name="Google Shape;25997;p46"/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7" name="Google Shape;25998;p46"/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8" name="Google Shape;25999;p46"/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19" name="Google Shape;26000;p46"/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0" name="Google Shape;26001;p46"/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1" name="Google Shape;26002;p46"/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2" name="Google Shape;26003;p46"/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3" name="Google Shape;26004;p46"/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4" name="Google Shape;26005;p46"/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5" name="Google Shape;26006;p46"/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6" name="Google Shape;26007;p46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7" name="Google Shape;26008;p46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8" name="Google Shape;26009;p46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29" name="Google Shape;26010;p46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0" name="Google Shape;26011;p46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1" name="Google Shape;26012;p46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2" name="Google Shape;26013;p46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3" name="Google Shape;26014;p46"/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4" name="Google Shape;26015;p46"/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5" name="Google Shape;26016;p46"/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6" name="Google Shape;26017;p46"/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7" name="Google Shape;26018;p46"/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8" name="Google Shape;26019;p46"/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39" name="Google Shape;26020;p46"/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0" name="Google Shape;26021;p46"/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1" name="Google Shape;26022;p46"/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2" name="Google Shape;26023;p46"/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3" name="Google Shape;26024;p46"/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4" name="Google Shape;26025;p46"/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5" name="Google Shape;26026;p46"/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6" name="Google Shape;26027;p46"/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7" name="Google Shape;26028;p46"/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8" name="Google Shape;26029;p46"/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49" name="Google Shape;26030;p46"/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0" name="Google Shape;26031;p46"/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1" name="Google Shape;26032;p46"/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2" name="Google Shape;26033;p46"/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3" name="Google Shape;26034;p46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4" name="Google Shape;26035;p46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5" name="Google Shape;26036;p46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6" name="Google Shape;26037;p46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7" name="Google Shape;26038;p46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8" name="Google Shape;26039;p46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59" name="Google Shape;26040;p46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0" name="Google Shape;26041;p46"/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1" name="Google Shape;26042;p46"/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2" name="Google Shape;26043;p46"/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3" name="Google Shape;26044;p46"/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4" name="Google Shape;26045;p46"/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5" name="Google Shape;26046;p46"/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6" name="Google Shape;26047;p46"/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7" name="Google Shape;26048;p46"/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8" name="Google Shape;26049;p46"/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69" name="Google Shape;26050;p46"/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0" name="Google Shape;26051;p46"/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1" name="Google Shape;26052;p46"/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2" name="Google Shape;26053;p46"/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3" name="Google Shape;26054;p46"/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4" name="Google Shape;26055;p46"/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5" name="Google Shape;26056;p46"/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6" name="Google Shape;26057;p46"/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7" name="Google Shape;26058;p46"/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8" name="Google Shape;26059;p46"/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79" name="Google Shape;26060;p46"/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0" name="Google Shape;26061;p46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1" name="Google Shape;26062;p46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2" name="Google Shape;26063;p46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3" name="Google Shape;26064;p46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4" name="Google Shape;26065;p46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5" name="Google Shape;26066;p46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6" name="Google Shape;26067;p46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7" name="Google Shape;26068;p46"/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8" name="Google Shape;26069;p46"/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89" name="Google Shape;26070;p46"/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0" name="Google Shape;26071;p46"/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1" name="Google Shape;26072;p46"/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2" name="Google Shape;26073;p46"/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3" name="Google Shape;26074;p46"/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4" name="Google Shape;26075;p46"/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5" name="Google Shape;26076;p46"/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6" name="Google Shape;26077;p46"/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7" name="Google Shape;26078;p46"/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8" name="Google Shape;26079;p46"/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699" name="Google Shape;26080;p46"/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0" name="Google Shape;26081;p46"/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1" name="Google Shape;26082;p46"/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2" name="Google Shape;26083;p46"/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3" name="Google Shape;26084;p46"/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4" name="Google Shape;26085;p46"/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5" name="Google Shape;26086;p46"/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6" name="Google Shape;26087;p46"/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7" name="Google Shape;26088;p46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8" name="Google Shape;26089;p46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09" name="Google Shape;26090;p46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0" name="Google Shape;26091;p46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1" name="Google Shape;26092;p46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2" name="Google Shape;26093;p46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3" name="Google Shape;26094;p46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4" name="Google Shape;26095;p46"/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5" name="Google Shape;26096;p46"/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6" name="Google Shape;26097;p46"/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7" name="Google Shape;26098;p46"/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8" name="Google Shape;26099;p46"/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19" name="Google Shape;26100;p46"/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0" name="Google Shape;26101;p46"/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1" name="Google Shape;26102;p46"/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2" name="Google Shape;26103;p46"/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3" name="Google Shape;26104;p46"/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4" name="Google Shape;26105;p46"/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5" name="Google Shape;26106;p46"/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6" name="Google Shape;26107;p46"/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7" name="Google Shape;26108;p46"/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8" name="Google Shape;26109;p46"/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29" name="Google Shape;26110;p46"/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0" name="Google Shape;26111;p46"/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1" name="Google Shape;26112;p46"/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2" name="Google Shape;26113;p46"/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3" name="Google Shape;26114;p46"/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4" name="Google Shape;26115;p46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5" name="Google Shape;26116;p46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6" name="Google Shape;26117;p46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7" name="Google Shape;26118;p46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8" name="Google Shape;26119;p46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39" name="Google Shape;26120;p46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0" name="Google Shape;26121;p46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1" name="Google Shape;26122;p46"/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2" name="Google Shape;26123;p46"/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3" name="Google Shape;26124;p46"/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4" name="Google Shape;26125;p46"/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5" name="Google Shape;26126;p46"/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6" name="Google Shape;26127;p46"/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7" name="Google Shape;26128;p46"/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8" name="Google Shape;26129;p46"/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49" name="Google Shape;26130;p46"/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0" name="Google Shape;26131;p46"/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1" name="Google Shape;26132;p46"/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2" name="Google Shape;26133;p46"/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3" name="Google Shape;26134;p46"/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4" name="Google Shape;26135;p46"/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5" name="Google Shape;26136;p46"/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6" name="Google Shape;26137;p46"/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7" name="Google Shape;26138;p46"/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8" name="Google Shape;26139;p46"/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59" name="Google Shape;26140;p46"/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0" name="Google Shape;26141;p46"/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1" name="Google Shape;26142;p46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2" name="Google Shape;26143;p46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3" name="Google Shape;26144;p46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4" name="Google Shape;26145;p46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5" name="Google Shape;26146;p46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6" name="Google Shape;26147;p46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7" name="Google Shape;26148;p46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8" name="Google Shape;26149;p46"/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69" name="Google Shape;26150;p46"/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0" name="Google Shape;26151;p46"/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1" name="Google Shape;26152;p46"/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2" name="Google Shape;26153;p46"/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3" name="Google Shape;26154;p46"/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4" name="Google Shape;26155;p46"/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5" name="Google Shape;26156;p46"/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6" name="Google Shape;26157;p46"/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7" name="Google Shape;26158;p46"/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8" name="Google Shape;26159;p46"/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79" name="Google Shape;26160;p46"/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0" name="Google Shape;26161;p46"/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1" name="Google Shape;26162;p46"/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2" name="Google Shape;26163;p46"/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3" name="Google Shape;26164;p46"/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4" name="Google Shape;26165;p46"/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5" name="Google Shape;26166;p46"/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6" name="Google Shape;26167;p46"/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7" name="Google Shape;26168;p46"/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8" name="Google Shape;26169;p46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89" name="Google Shape;26170;p46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0" name="Google Shape;26171;p46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1" name="Google Shape;26172;p46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2" name="Google Shape;26173;p46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3" name="Google Shape;26174;p46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4" name="Google Shape;26175;p46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5" name="Google Shape;26176;p46"/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6" name="Google Shape;26177;p46"/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7" name="Google Shape;26178;p46"/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8" name="Google Shape;26179;p46"/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799" name="Google Shape;26180;p46"/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0" name="Google Shape;26181;p46"/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1" name="Google Shape;26182;p46"/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2" name="Google Shape;26183;p46"/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3" name="Google Shape;26184;p46"/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4" name="Google Shape;26185;p46"/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5" name="Google Shape;26186;p46"/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6" name="Google Shape;26187;p46"/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7" name="Google Shape;26188;p46"/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8" name="Google Shape;26189;p46"/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09" name="Google Shape;26190;p46"/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0" name="Google Shape;26191;p46"/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1" name="Google Shape;26192;p46"/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2" name="Google Shape;26193;p46"/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3" name="Google Shape;26194;p46"/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4" name="Google Shape;26195;p46"/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5" name="Google Shape;26196;p46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6" name="Google Shape;26197;p46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7" name="Google Shape;26198;p46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8" name="Google Shape;26199;p46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19" name="Google Shape;26200;p46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0" name="Google Shape;26201;p46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1" name="Google Shape;26202;p46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2" name="Google Shape;26203;p46"/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3" name="Google Shape;26204;p46"/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4" name="Google Shape;26205;p46"/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5" name="Google Shape;26206;p46"/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6" name="Google Shape;26207;p46"/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7" name="Google Shape;26208;p46"/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8" name="Google Shape;26209;p46"/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29" name="Google Shape;26210;p46"/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0" name="Google Shape;26211;p46"/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1" name="Google Shape;26212;p46"/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2" name="Google Shape;26213;p46"/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3" name="Google Shape;26214;p46"/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4" name="Google Shape;26215;p46"/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5" name="Google Shape;26216;p46"/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6" name="Google Shape;26217;p46"/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7" name="Google Shape;26218;p46"/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8" name="Google Shape;26219;p46"/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39" name="Google Shape;26220;p46"/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0" name="Google Shape;26221;p46"/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1" name="Google Shape;26222;p46"/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2" name="Google Shape;26223;p46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3" name="Google Shape;26224;p46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4" name="Google Shape;26225;p46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5" name="Google Shape;26226;p46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6" name="Google Shape;26227;p46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7" name="Google Shape;26228;p46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8" name="Google Shape;26229;p46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49" name="Google Shape;26230;p46"/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0" name="Google Shape;26231;p46"/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1" name="Google Shape;26232;p46"/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2" name="Google Shape;26233;p46"/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3" name="Google Shape;26234;p46"/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4" name="Google Shape;26235;p46"/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5" name="Google Shape;26236;p46"/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6" name="Google Shape;26237;p46"/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7" name="Google Shape;26238;p46"/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8" name="Google Shape;26239;p46"/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59" name="Google Shape;26240;p46"/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0" name="Google Shape;26241;p46"/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1" name="Google Shape;26242;p46"/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2" name="Google Shape;26243;p46"/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3" name="Google Shape;26244;p46"/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4" name="Google Shape;26245;p46"/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5" name="Google Shape;26246;p46"/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6" name="Google Shape;26247;p46"/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7" name="Google Shape;26248;p46"/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8" name="Google Shape;26249;p46"/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69" name="Google Shape;26250;p46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0" name="Google Shape;26251;p46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1" name="Google Shape;26252;p46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2" name="Google Shape;26253;p46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3" name="Google Shape;26254;p46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4" name="Google Shape;26255;p46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5" name="Google Shape;26256;p46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6" name="Google Shape;26257;p46"/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7" name="Google Shape;26258;p46"/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8" name="Google Shape;26259;p46"/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79" name="Google Shape;26260;p46"/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0" name="Google Shape;26261;p46"/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1" name="Google Shape;26262;p46"/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2" name="Google Shape;26263;p46"/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3" name="Google Shape;26264;p46"/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4" name="Google Shape;26265;p46"/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5" name="Google Shape;26266;p46"/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6" name="Google Shape;26267;p46"/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7" name="Google Shape;26268;p46"/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8" name="Google Shape;26269;p46"/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89" name="Google Shape;26270;p46"/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0" name="Google Shape;26271;p46"/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1" name="Google Shape;26272;p46"/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2" name="Google Shape;26273;p46"/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3" name="Google Shape;26274;p46"/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4" name="Google Shape;26275;p46"/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5" name="Google Shape;26276;p46"/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6" name="Google Shape;26277;p46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7" name="Google Shape;26278;p46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8" name="Google Shape;26279;p46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899" name="Google Shape;26280;p46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0" name="Google Shape;26281;p46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1" name="Google Shape;26282;p46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2" name="Google Shape;26283;p46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3" name="Google Shape;26284;p46"/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4" name="Google Shape;26285;p46"/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5" name="Google Shape;26286;p46"/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6" name="Google Shape;26287;p46"/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7" name="Google Shape;26288;p46"/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8" name="Google Shape;26289;p46"/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09" name="Google Shape;26290;p46"/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0" name="Google Shape;26291;p46"/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1" name="Google Shape;26292;p46"/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2" name="Google Shape;26293;p46"/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3" name="Google Shape;26294;p46"/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4" name="Google Shape;26295;p46"/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5" name="Google Shape;26296;p46"/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6" name="Google Shape;26297;p46"/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7" name="Google Shape;26298;p46"/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8" name="Google Shape;26299;p46"/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19" name="Google Shape;26300;p46"/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0" name="Google Shape;26301;p46"/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1" name="Google Shape;26302;p46"/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2" name="Google Shape;26303;p46"/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3" name="Google Shape;26304;p46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4" name="Google Shape;26305;p46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5" name="Google Shape;26306;p46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6" name="Google Shape;26307;p46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7" name="Google Shape;26308;p46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8" name="Google Shape;26309;p46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29" name="Google Shape;26310;p46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0" name="Google Shape;26311;p46"/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1" name="Google Shape;26312;p46"/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2" name="Google Shape;26313;p46"/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3" name="Google Shape;26314;p46"/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4" name="Google Shape;26315;p46"/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5" name="Google Shape;26316;p46"/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6" name="Google Shape;26317;p46"/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7" name="Google Shape;26318;p46"/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8" name="Google Shape;26319;p46"/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39" name="Google Shape;26320;p46"/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0" name="Google Shape;26321;p46"/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1" name="Google Shape;26322;p46"/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2" name="Google Shape;26323;p46"/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3" name="Google Shape;26324;p46"/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4" name="Google Shape;26325;p46"/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5" name="Google Shape;26326;p46"/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6" name="Google Shape;26327;p46"/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7" name="Google Shape;26328;p46"/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8" name="Google Shape;26329;p46"/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49" name="Google Shape;26330;p46"/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0" name="Google Shape;26331;p46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1" name="Google Shape;26332;p46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2" name="Google Shape;26333;p46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3" name="Google Shape;26334;p46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4" name="Google Shape;26335;p46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5" name="Google Shape;26336;p46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6" name="Google Shape;26337;p46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7" name="Google Shape;26338;p46"/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8" name="Google Shape;26339;p46"/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59" name="Google Shape;26340;p46"/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0" name="Google Shape;26341;p46"/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1" name="Google Shape;26342;p46"/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2" name="Google Shape;26343;p46"/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3" name="Google Shape;26344;p46"/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4" name="Google Shape;26345;p46"/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5" name="Google Shape;26346;p46"/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6" name="Google Shape;26347;p46"/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7" name="Google Shape;26348;p46"/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8" name="Google Shape;26349;p46"/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69" name="Google Shape;26350;p46"/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0" name="Google Shape;26351;p46"/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1" name="Google Shape;26352;p46"/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2" name="Google Shape;26353;p46"/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3" name="Google Shape;26354;p46"/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4" name="Google Shape;26355;p46"/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5" name="Google Shape;26356;p46"/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6" name="Google Shape;26357;p46"/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7" name="Google Shape;26358;p46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8" name="Google Shape;26359;p46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79" name="Google Shape;26360;p46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0" name="Google Shape;26361;p46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1" name="Google Shape;26362;p46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2" name="Google Shape;26363;p46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3" name="Google Shape;26364;p46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4" name="Google Shape;26365;p46"/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5" name="Google Shape;26366;p46"/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6" name="Google Shape;26367;p46"/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7" name="Google Shape;26368;p46"/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8" name="Google Shape;26369;p46"/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89" name="Google Shape;26370;p46"/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0" name="Google Shape;26371;p46"/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1" name="Google Shape;26372;p46"/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2" name="Google Shape;26373;p46"/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3" name="Google Shape;26374;p46"/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4" name="Google Shape;26375;p46"/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5" name="Google Shape;26376;p46"/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6" name="Google Shape;26377;p46"/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7" name="Google Shape;26378;p46"/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8" name="Google Shape;26379;p46"/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999" name="Google Shape;26380;p46"/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0" name="Google Shape;26381;p46"/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1" name="Google Shape;26382;p46"/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2" name="Google Shape;26383;p46"/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3" name="Google Shape;26384;p46"/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4" name="Google Shape;26385;p46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5" name="Google Shape;26386;p46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6" name="Google Shape;26387;p46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7" name="Google Shape;26388;p46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8" name="Google Shape;26389;p46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09" name="Google Shape;26390;p46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0" name="Google Shape;26391;p46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1" name="Google Shape;26392;p46"/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2" name="Google Shape;26393;p46"/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3" name="Google Shape;26394;p46"/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4" name="Google Shape;26395;p46"/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5" name="Google Shape;26396;p46"/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6" name="Google Shape;26397;p46"/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7" name="Google Shape;26398;p46"/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8" name="Google Shape;26399;p46"/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19" name="Google Shape;26400;p46"/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0" name="Google Shape;26401;p46"/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1" name="Google Shape;26402;p46"/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2" name="Google Shape;26403;p46"/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3" name="Google Shape;26404;p46"/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4" name="Google Shape;26405;p46"/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5" name="Google Shape;26406;p46"/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6" name="Google Shape;26407;p46"/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7" name="Google Shape;26408;p46"/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8" name="Google Shape;26409;p46"/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29" name="Google Shape;26410;p46"/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0" name="Google Shape;26411;p46"/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1" name="Google Shape;26412;p46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2" name="Google Shape;26413;p46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3" name="Google Shape;26414;p46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4" name="Google Shape;26415;p46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5" name="Google Shape;26416;p46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6" name="Google Shape;26417;p46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7" name="Google Shape;26418;p46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8" name="Google Shape;26419;p46"/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39" name="Google Shape;26420;p46"/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0" name="Google Shape;26421;p46"/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1" name="Google Shape;26422;p46"/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2" name="Google Shape;26423;p46"/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3" name="Google Shape;26424;p46"/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4" name="Google Shape;26425;p46"/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5" name="Google Shape;26426;p46"/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6" name="Google Shape;26427;p46"/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7" name="Google Shape;26428;p46"/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8" name="Google Shape;26429;p46"/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49" name="Google Shape;26430;p46"/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0" name="Google Shape;26431;p46"/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1" name="Google Shape;26432;p46"/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2" name="Google Shape;26433;p46"/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3" name="Google Shape;26434;p46"/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4" name="Google Shape;26435;p46"/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5" name="Google Shape;26436;p46"/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6" name="Google Shape;26437;p46"/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57" name="Google Shape;26438;p46"/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1058" name="Google Shape;26961;p50"/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1059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60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61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  <p:sp>
          <p:nvSpPr>
            <p:cNvPr id="1062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5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1" y="1579157"/>
            <a:ext cx="8543925" cy="459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41419" y="6341840"/>
            <a:ext cx="2228850" cy="36618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21C4B7-7559-B243-9DB5-0267ADB3DA57}" type="slidenum">
              <a:rPr lang="en-GB" altLang="en-US" smtClean="0"/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74295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420" indent="-185420" algn="l" defTabSz="742950" rtl="0" eaLnBrk="1" latinLnBrk="0" hangingPunct="1">
        <a:lnSpc>
          <a:spcPct val="110000"/>
        </a:lnSpc>
        <a:spcBef>
          <a:spcPts val="810"/>
        </a:spcBef>
        <a:buClr>
          <a:srgbClr val="7897AB"/>
        </a:buClr>
        <a:buFont typeface="Adobe Caslon Pro Bold" panose="0205050205050A020403" pitchFamily="18" charset="77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56895" indent="-185420" algn="l" defTabSz="742950" rtl="0" eaLnBrk="1" latinLnBrk="0" hangingPunct="1">
        <a:lnSpc>
          <a:spcPct val="110000"/>
        </a:lnSpc>
        <a:spcBef>
          <a:spcPts val="405"/>
        </a:spcBef>
        <a:buClr>
          <a:srgbClr val="655D8A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28370" indent="-185420" algn="l" defTabSz="742950" rtl="0" eaLnBrk="1" latinLnBrk="0" hangingPunct="1">
        <a:lnSpc>
          <a:spcPct val="110000"/>
        </a:lnSpc>
        <a:spcBef>
          <a:spcPts val="405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99845" indent="-185420" algn="l" defTabSz="742950" rtl="0" eaLnBrk="1" latinLnBrk="0" hangingPunct="1">
        <a:lnSpc>
          <a:spcPct val="110000"/>
        </a:lnSpc>
        <a:spcBef>
          <a:spcPts val="40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71320" indent="-185420" algn="l" defTabSz="742950" rtl="0" eaLnBrk="1" latinLnBrk="0" hangingPunct="1">
        <a:lnSpc>
          <a:spcPct val="110000"/>
        </a:lnSpc>
        <a:spcBef>
          <a:spcPts val="405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42795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414270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785745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3156585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4pPr>
      <a:lvl5pPr marL="1485265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5pPr>
      <a:lvl6pPr marL="1856740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599690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2971165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583203"/>
            <a:ext cx="7391400" cy="1684996"/>
          </a:xfrm>
          <a:noFill/>
          <a:ln w="53975" cap="flat" cmpd="thickThin">
            <a:solidFill>
              <a:srgbClr val="7897AB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altLang="en-US" sz="5400" dirty="0"/>
              <a:t>Testing throughout the Software Life Cycle</a:t>
            </a:r>
            <a:endParaRPr lang="en-GB" altLang="en-US" sz="5400" dirty="0"/>
          </a:p>
        </p:txBody>
      </p:sp>
      <p:sp>
        <p:nvSpPr>
          <p:cNvPr id="15362" name="Line 4"/>
          <p:cNvSpPr>
            <a:spLocks noChangeShapeType="1"/>
          </p:cNvSpPr>
          <p:nvPr/>
        </p:nvSpPr>
        <p:spPr bwMode="auto">
          <a:xfrm>
            <a:off x="1295400" y="3330577"/>
            <a:ext cx="2679700" cy="860422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3" name="Line 5"/>
          <p:cNvSpPr>
            <a:spLocks noChangeShapeType="1"/>
          </p:cNvSpPr>
          <p:nvPr/>
        </p:nvSpPr>
        <p:spPr bwMode="auto">
          <a:xfrm flipV="1">
            <a:off x="5930900" y="3268198"/>
            <a:ext cx="2768600" cy="922799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981200" y="4191000"/>
            <a:ext cx="5930900" cy="1358900"/>
            <a:chOff x="1981200" y="4191000"/>
            <a:chExt cx="5930900" cy="1358900"/>
          </a:xfrm>
        </p:grpSpPr>
        <p:sp>
          <p:nvSpPr>
            <p:cNvPr id="15364" name="Rectangle 15"/>
            <p:cNvSpPr>
              <a:spLocks noChangeArrowheads="1"/>
            </p:cNvSpPr>
            <p:nvPr/>
          </p:nvSpPr>
          <p:spPr bwMode="auto">
            <a:xfrm>
              <a:off x="19812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 dirty="0">
                  <a:solidFill>
                    <a:srgbClr val="000C0B"/>
                  </a:solidFill>
                </a:rPr>
                <a:t>1 Principles</a:t>
              </a:r>
              <a:endParaRPr lang="en-GB" altLang="en-US" sz="2000" b="1" dirty="0">
                <a:solidFill>
                  <a:srgbClr val="000C0B"/>
                </a:solidFill>
              </a:endParaRPr>
            </a:p>
          </p:txBody>
        </p:sp>
        <p:sp>
          <p:nvSpPr>
            <p:cNvPr id="15365" name="Rectangle 16"/>
            <p:cNvSpPr>
              <a:spLocks noChangeArrowheads="1"/>
            </p:cNvSpPr>
            <p:nvPr/>
          </p:nvSpPr>
          <p:spPr bwMode="auto">
            <a:xfrm>
              <a:off x="3962400" y="4191000"/>
              <a:ext cx="1968500" cy="673100"/>
            </a:xfrm>
            <a:prstGeom prst="rect">
              <a:avLst/>
            </a:prstGeom>
            <a:solidFill>
              <a:srgbClr val="D885A3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2 Lifecycle</a:t>
              </a:r>
              <a:endParaRPr lang="en-GB" altLang="en-US" sz="2000" b="1">
                <a:solidFill>
                  <a:srgbClr val="000C0B"/>
                </a:solidFill>
              </a:endParaRPr>
            </a:p>
          </p:txBody>
        </p:sp>
        <p:sp>
          <p:nvSpPr>
            <p:cNvPr id="15366" name="Rectangle 17"/>
            <p:cNvSpPr>
              <a:spLocks noChangeArrowheads="1"/>
            </p:cNvSpPr>
            <p:nvPr/>
          </p:nvSpPr>
          <p:spPr bwMode="auto">
            <a:xfrm>
              <a:off x="19812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 dirty="0">
                  <a:solidFill>
                    <a:srgbClr val="000C0B"/>
                  </a:solidFill>
                </a:rPr>
                <a:t>4 Test design</a:t>
              </a:r>
              <a:br>
                <a:rPr lang="en-GB" altLang="en-US" sz="2000" b="1" dirty="0">
                  <a:solidFill>
                    <a:srgbClr val="000C0B"/>
                  </a:solidFill>
                </a:rPr>
              </a:br>
              <a:r>
                <a:rPr lang="en-GB" altLang="en-US" sz="2000" b="1" dirty="0">
                  <a:solidFill>
                    <a:srgbClr val="000C0B"/>
                  </a:solidFill>
                </a:rPr>
                <a:t>techniques</a:t>
              </a:r>
              <a:endParaRPr lang="en-GB" altLang="en-US" sz="2000" b="1" dirty="0">
                <a:solidFill>
                  <a:srgbClr val="000C0B"/>
                </a:solidFill>
              </a:endParaRPr>
            </a:p>
          </p:txBody>
        </p:sp>
        <p:sp>
          <p:nvSpPr>
            <p:cNvPr id="15367" name="Rectangle 18"/>
            <p:cNvSpPr>
              <a:spLocks noChangeArrowheads="1"/>
            </p:cNvSpPr>
            <p:nvPr/>
          </p:nvSpPr>
          <p:spPr bwMode="auto">
            <a:xfrm>
              <a:off x="59436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3 Static testing</a:t>
              </a:r>
              <a:endParaRPr lang="en-GB" altLang="en-US" sz="2000" b="1">
                <a:solidFill>
                  <a:srgbClr val="000C0B"/>
                </a:solidFill>
              </a:endParaRPr>
            </a:p>
          </p:txBody>
        </p:sp>
        <p:sp>
          <p:nvSpPr>
            <p:cNvPr id="15368" name="Rectangle 19"/>
            <p:cNvSpPr>
              <a:spLocks noChangeArrowheads="1"/>
            </p:cNvSpPr>
            <p:nvPr/>
          </p:nvSpPr>
          <p:spPr bwMode="auto">
            <a:xfrm>
              <a:off x="39624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 5 Management</a:t>
              </a:r>
              <a:endParaRPr lang="en-GB" altLang="en-US" sz="2000" b="1">
                <a:solidFill>
                  <a:srgbClr val="000C0B"/>
                </a:solidFill>
              </a:endParaRPr>
            </a:p>
          </p:txBody>
        </p:sp>
        <p:sp>
          <p:nvSpPr>
            <p:cNvPr id="15369" name="Rectangle 20"/>
            <p:cNvSpPr>
              <a:spLocks noChangeArrowheads="1"/>
            </p:cNvSpPr>
            <p:nvPr/>
          </p:nvSpPr>
          <p:spPr bwMode="auto">
            <a:xfrm>
              <a:off x="59436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6 Tools</a:t>
              </a:r>
              <a:endParaRPr lang="en-GB" altLang="en-US" sz="2000" b="1">
                <a:solidFill>
                  <a:srgbClr val="000C0B"/>
                </a:solidFill>
              </a:endParaRPr>
            </a:p>
          </p:txBody>
        </p:sp>
      </p:grpSp>
      <p:sp>
        <p:nvSpPr>
          <p:cNvPr id="15370" name="Rectangle 21"/>
          <p:cNvSpPr>
            <a:spLocks noChangeArrowheads="1"/>
          </p:cNvSpPr>
          <p:nvPr/>
        </p:nvSpPr>
        <p:spPr bwMode="auto">
          <a:xfrm>
            <a:off x="914400" y="609600"/>
            <a:ext cx="79248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8000"/>
              </a:lnSpc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Testing 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8000"/>
              </a:lnSpc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ISTQB / ISEB Foundation Exam Practice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71" name="Rectangle 23"/>
          <p:cNvSpPr>
            <a:spLocks noChangeArrowheads="1"/>
          </p:cNvSpPr>
          <p:nvPr/>
        </p:nvSpPr>
        <p:spPr bwMode="auto">
          <a:xfrm>
            <a:off x="3892550" y="6107772"/>
            <a:ext cx="1968500" cy="673100"/>
          </a:xfrm>
          <a:prstGeom prst="rect">
            <a:avLst/>
          </a:prstGeom>
          <a:solidFill>
            <a:srgbClr val="D885A3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dirty="0">
                <a:solidFill>
                  <a:srgbClr val="000C0B"/>
                </a:solidFill>
              </a:rPr>
              <a:t>Chapter 2</a:t>
            </a:r>
            <a:endParaRPr lang="en-GB" altLang="en-US" sz="2000" b="1" dirty="0">
              <a:solidFill>
                <a:srgbClr val="000C0B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stCxn id="20" idx="2"/>
            <a:endCxn id="15" idx="3"/>
          </p:cNvCxnSpPr>
          <p:nvPr/>
        </p:nvCxnSpPr>
        <p:spPr>
          <a:xfrm flipH="1">
            <a:off x="59817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15" idx="1"/>
          </p:cNvCxnSpPr>
          <p:nvPr/>
        </p:nvCxnSpPr>
        <p:spPr>
          <a:xfrm>
            <a:off x="12573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V-Model: Early Test Design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User Requirements</a:t>
            </a:r>
            <a:endParaRPr lang="en-GB" sz="2200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Software Specifications</a:t>
            </a:r>
            <a:endParaRPr lang="en-GB" sz="2200" dirty="0"/>
          </a:p>
        </p:txBody>
      </p:sp>
      <p:sp>
        <p:nvSpPr>
          <p:cNvPr id="13" name="Rounded Rectangle 12"/>
          <p:cNvSpPr/>
          <p:nvPr/>
        </p:nvSpPr>
        <p:spPr>
          <a:xfrm>
            <a:off x="1494064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High-level </a:t>
            </a:r>
            <a:endParaRPr lang="en-GB" sz="2200" dirty="0"/>
          </a:p>
          <a:p>
            <a:pPr algn="ctr"/>
            <a:r>
              <a:rPr lang="en-GB" sz="2200" dirty="0"/>
              <a:t>Design</a:t>
            </a:r>
            <a:endParaRPr lang="en-GB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222885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Detailed </a:t>
            </a:r>
            <a:endParaRPr lang="en-GB" sz="2200" dirty="0"/>
          </a:p>
          <a:p>
            <a:pPr algn="ctr"/>
            <a:r>
              <a:rPr lang="en-GB" sz="2200" dirty="0"/>
              <a:t>Design</a:t>
            </a:r>
            <a:endParaRPr lang="en-GB" sz="2200" dirty="0"/>
          </a:p>
        </p:txBody>
      </p:sp>
      <p:sp>
        <p:nvSpPr>
          <p:cNvPr id="15" name="Rounded Rectangle 14"/>
          <p:cNvSpPr/>
          <p:nvPr/>
        </p:nvSpPr>
        <p:spPr>
          <a:xfrm>
            <a:off x="3924300" y="5562600"/>
            <a:ext cx="20574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Implementation</a:t>
            </a:r>
            <a:endParaRPr lang="en-GB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594360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Component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18" name="Rounded Rectangle 17"/>
          <p:cNvSpPr/>
          <p:nvPr/>
        </p:nvSpPr>
        <p:spPr>
          <a:xfrm>
            <a:off x="6787245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Integration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19" name="Rounded Rectangle 18"/>
          <p:cNvSpPr/>
          <p:nvPr/>
        </p:nvSpPr>
        <p:spPr>
          <a:xfrm>
            <a:off x="7309757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System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20" name="Rounded Rectangle 19"/>
          <p:cNvSpPr/>
          <p:nvPr/>
        </p:nvSpPr>
        <p:spPr>
          <a:xfrm>
            <a:off x="77724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Acceptance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3" name="Oval 1063"/>
          <p:cNvSpPr>
            <a:spLocks noChangeArrowheads="1"/>
          </p:cNvSpPr>
          <p:nvPr/>
        </p:nvSpPr>
        <p:spPr bwMode="hidden">
          <a:xfrm>
            <a:off x="5159375" y="4709290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1063"/>
          <p:cNvSpPr>
            <a:spLocks noChangeArrowheads="1"/>
          </p:cNvSpPr>
          <p:nvPr/>
        </p:nvSpPr>
        <p:spPr bwMode="hidden">
          <a:xfrm>
            <a:off x="5829300" y="3775838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1063"/>
          <p:cNvSpPr>
            <a:spLocks noChangeArrowheads="1"/>
          </p:cNvSpPr>
          <p:nvPr/>
        </p:nvSpPr>
        <p:spPr bwMode="hidden">
          <a:xfrm>
            <a:off x="6296932" y="2823338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1063"/>
          <p:cNvSpPr>
            <a:spLocks noChangeArrowheads="1"/>
          </p:cNvSpPr>
          <p:nvPr/>
        </p:nvSpPr>
        <p:spPr bwMode="hidden">
          <a:xfrm>
            <a:off x="6765925" y="1829903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1051"/>
          <p:cNvGrpSpPr/>
          <p:nvPr/>
        </p:nvGrpSpPr>
        <p:grpSpPr bwMode="auto">
          <a:xfrm>
            <a:off x="5692775" y="1843088"/>
            <a:ext cx="4076700" cy="4862512"/>
            <a:chOff x="3586" y="1161"/>
            <a:chExt cx="2568" cy="3063"/>
          </a:xfrm>
        </p:grpSpPr>
        <p:sp>
          <p:nvSpPr>
            <p:cNvPr id="9" name="Line 1047"/>
            <p:cNvSpPr>
              <a:spLocks noChangeShapeType="1"/>
            </p:cNvSpPr>
            <p:nvPr/>
          </p:nvSpPr>
          <p:spPr bwMode="auto">
            <a:xfrm flipV="1">
              <a:off x="3586" y="4128"/>
              <a:ext cx="2030" cy="96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Line 1048"/>
            <p:cNvSpPr>
              <a:spLocks noChangeShapeType="1"/>
            </p:cNvSpPr>
            <p:nvPr/>
          </p:nvSpPr>
          <p:spPr bwMode="auto">
            <a:xfrm flipV="1">
              <a:off x="5856" y="1161"/>
              <a:ext cx="298" cy="2688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AutoShape 1049"/>
            <p:cNvSpPr>
              <a:spLocks noChangeArrowheads="1"/>
            </p:cNvSpPr>
            <p:nvPr/>
          </p:nvSpPr>
          <p:spPr bwMode="auto">
            <a:xfrm>
              <a:off x="5347" y="3665"/>
              <a:ext cx="807" cy="559"/>
            </a:xfrm>
            <a:prstGeom prst="roundRect">
              <a:avLst>
                <a:gd name="adj" fmla="val 12495"/>
              </a:avLst>
            </a:prstGeom>
            <a:solidFill>
              <a:srgbClr val="FECE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</a:t>
              </a:r>
              <a:endPara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Tests</a:t>
              </a:r>
              <a:endPara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Group 46"/>
          <p:cNvGrpSpPr/>
          <p:nvPr/>
        </p:nvGrpSpPr>
        <p:grpSpPr bwMode="auto">
          <a:xfrm flipH="1">
            <a:off x="123825" y="1843088"/>
            <a:ext cx="4076700" cy="4862512"/>
            <a:chOff x="3586" y="1161"/>
            <a:chExt cx="2568" cy="3063"/>
          </a:xfrm>
        </p:grpSpPr>
        <p:sp>
          <p:nvSpPr>
            <p:cNvPr id="24" name="Line 47"/>
            <p:cNvSpPr>
              <a:spLocks noChangeShapeType="1"/>
            </p:cNvSpPr>
            <p:nvPr/>
          </p:nvSpPr>
          <p:spPr bwMode="auto">
            <a:xfrm flipV="1">
              <a:off x="3586" y="4128"/>
              <a:ext cx="203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V="1">
              <a:off x="5856" y="1161"/>
              <a:ext cx="298" cy="26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AutoShape 49"/>
            <p:cNvSpPr>
              <a:spLocks noChangeArrowheads="1"/>
            </p:cNvSpPr>
            <p:nvPr/>
          </p:nvSpPr>
          <p:spPr bwMode="auto">
            <a:xfrm>
              <a:off x="5347" y="3665"/>
              <a:ext cx="807" cy="559"/>
            </a:xfrm>
            <a:prstGeom prst="roundRect">
              <a:avLst>
                <a:gd name="adj" fmla="val 12495"/>
              </a:avLst>
            </a:prstGeom>
            <a:solidFill>
              <a:srgbClr val="FECE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Design</a:t>
              </a:r>
              <a:endPara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Tests</a:t>
              </a:r>
              <a:endPara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-4.81481E-6 L -0.46875 0.005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2051E-6 -2.22222E-6 L -0.37532 -0.003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2051E-6 -1.11111E-6 L -0.26651 -1.11111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-2.22222E-6 L -0.1399 -2.22222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3" grpId="1" animBg="1"/>
      <p:bldP spid="4" grpId="0" animBg="1" autoUpdateAnimBg="0"/>
      <p:bldP spid="4" grpId="1" animBg="1"/>
      <p:bldP spid="6" grpId="0" animBg="1" autoUpdateAnimBg="0"/>
      <p:bldP spid="6" grpId="1" animBg="1"/>
      <p:bldP spid="7" grpId="0" animBg="1" autoUpdateAnimBg="0"/>
      <p:bldP spid="7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[4] Change-related Testing: Regression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79157"/>
            <a:ext cx="6259566" cy="4597277"/>
          </a:xfrm>
        </p:spPr>
        <p:txBody>
          <a:bodyPr>
            <a:normAutofit/>
          </a:bodyPr>
          <a:lstStyle/>
          <a:p>
            <a:r>
              <a:rPr lang="en-GB" dirty="0"/>
              <a:t>It is possible that a change made in one part of the code, may accidentally affect the behaviour of other parts of the code </a:t>
            </a:r>
            <a:endParaRPr lang="en-GB" dirty="0"/>
          </a:p>
          <a:p>
            <a:r>
              <a:rPr lang="en-GB" dirty="0"/>
              <a:t>Changes may include changes to the environment </a:t>
            </a:r>
            <a:endParaRPr lang="en-GB" dirty="0"/>
          </a:p>
          <a:p>
            <a:r>
              <a:rPr lang="en-GB" dirty="0"/>
              <a:t>Regression testing involves running tests to detect such unintended side-effects.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21722" y="2537944"/>
            <a:ext cx="2464606" cy="2948455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[4] Change-related Testing: Regression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79157"/>
            <a:ext cx="6019644" cy="4597277"/>
          </a:xfrm>
        </p:spPr>
        <p:txBody>
          <a:bodyPr>
            <a:normAutofit/>
          </a:bodyPr>
          <a:lstStyle/>
          <a:p>
            <a:r>
              <a:rPr lang="en-GB" dirty="0"/>
              <a:t>Regression test suites are run many times and generally evolve slowly, so regression testing is a strong candidate for automation. </a:t>
            </a:r>
            <a:endParaRPr lang="en-GB" dirty="0"/>
          </a:p>
          <a:p>
            <a:r>
              <a:rPr lang="en-GB" dirty="0"/>
              <a:t>Automation of these tests should start early in the project.</a:t>
            </a:r>
            <a:endParaRPr lang="en-GB" dirty="0"/>
          </a:p>
          <a:p>
            <a:r>
              <a:rPr lang="en-GB" dirty="0"/>
              <a:t>Change-related testing is performed at all test levels. 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21722" y="2537944"/>
            <a:ext cx="2464606" cy="2948455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Types &amp; Test Levels</a:t>
            </a:r>
            <a:endParaRPr lang="en-GB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304800" y="1579563"/>
          <a:ext cx="9296400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085"/>
                <a:gridCol w="3812315"/>
                <a:gridCol w="3810000"/>
              </a:tblGrid>
              <a:tr h="370840">
                <a:tc>
                  <a:txBody>
                    <a:bodyPr/>
                    <a:lstStyle/>
                    <a:p>
                      <a:endParaRPr lang="en-GB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Functional Test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Non-functional Test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components calculate compound interest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Time to perform a complex interest calculation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 Integration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account info from user interface is passed to the business logic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Check for buffer overflow from data passed from the UI to business logic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account holders can apply for a line of credit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Portability tests of presentation layer on browsers &amp; mobiles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 Integration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system uses an external microservice to check an account holder’s credit score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Reliability tests (robustness) if the microservice does not respond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Acceptance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banker handles a credit application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Usability tests (accessibility) for banker’s credit processing interface for the disabled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Types &amp; Test Levels</a:t>
            </a:r>
            <a:endParaRPr lang="en-GB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304800" y="1579563"/>
          <a:ext cx="92964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085"/>
                <a:gridCol w="3812315"/>
                <a:gridCol w="3810000"/>
              </a:tblGrid>
              <a:tr h="370840">
                <a:tc>
                  <a:txBody>
                    <a:bodyPr/>
                    <a:lstStyle/>
                    <a:p>
                      <a:endParaRPr lang="en-GB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White-box Test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Change-related Test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 statement &amp; decision coverage for all financial calculations components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Automated regression tests for each component are included in CI framework &amp; pipeline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 Integration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Coverage of how each screen in the browser interface passes data to the next screen in biz logic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Confirmation tests for interface-related defects are activated as fixes are checked in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Coverage of web page sequence during a credit line application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All tests for a given workflow are re-executed if any screen changes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 Integration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Coverage of all possible inquiry types sent to the credit score microservice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Automated tests of interactions of system with microservice are re-executed as the service is changed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Acceptance</a:t>
                      </a:r>
                      <a:endParaRPr lang="en-GB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Coverage of all supported financial data file structures &amp; value ranges for bank-to-bank transfers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Previously failed tests are re-executed after defects found are fixed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40377" y="3962400"/>
            <a:ext cx="3350623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Software Development Life Cycle Models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Test levels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Test types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Maintenance testing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Maintenance testing</a:t>
            </a:r>
            <a:endParaRPr lang="en-GB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Testing to </a:t>
            </a:r>
            <a:r>
              <a:rPr lang="en-GB" altLang="en-US" dirty="0">
                <a:solidFill>
                  <a:srgbClr val="C00000"/>
                </a:solidFill>
              </a:rPr>
              <a:t>preserve quality</a:t>
            </a:r>
            <a:r>
              <a:rPr lang="en-GB" altLang="en-US" dirty="0"/>
              <a:t>: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Different sequence</a:t>
            </a:r>
            <a:endParaRPr lang="en-GB" altLang="en-US" dirty="0"/>
          </a:p>
          <a:p>
            <a:pPr lvl="2">
              <a:defRPr/>
            </a:pPr>
            <a:r>
              <a:rPr lang="en-GB" altLang="en-US" dirty="0"/>
              <a:t>Development testing executed bottom-up</a:t>
            </a:r>
            <a:endParaRPr lang="en-GB" altLang="en-US" dirty="0"/>
          </a:p>
          <a:p>
            <a:pPr lvl="2">
              <a:defRPr/>
            </a:pPr>
            <a:r>
              <a:rPr lang="en-GB" altLang="en-US" dirty="0"/>
              <a:t>Maintenance testing executed </a:t>
            </a:r>
            <a:r>
              <a:rPr lang="en-GB" altLang="en-US" dirty="0">
                <a:solidFill>
                  <a:srgbClr val="C00000"/>
                </a:solidFill>
              </a:rPr>
              <a:t>top-down</a:t>
            </a:r>
            <a:endParaRPr lang="en-GB" altLang="en-US" dirty="0">
              <a:solidFill>
                <a:srgbClr val="C00000"/>
              </a:solidFill>
            </a:endParaRPr>
          </a:p>
          <a:p>
            <a:pPr lvl="2">
              <a:defRPr/>
            </a:pPr>
            <a:r>
              <a:rPr lang="en-GB" altLang="en-US" dirty="0"/>
              <a:t>Different test data (live profile)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Breadth tests to establish overall confidence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Depth tests to investigate changes and critical areas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Predominantly </a:t>
            </a:r>
            <a:r>
              <a:rPr lang="en-GB" altLang="en-US" dirty="0">
                <a:solidFill>
                  <a:srgbClr val="C00000"/>
                </a:solidFill>
              </a:rPr>
              <a:t>regression testing</a:t>
            </a:r>
            <a:endParaRPr lang="en-GB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to test in maintenance testing</a:t>
            </a:r>
            <a:endParaRPr lang="en-GB" alt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Triggers for maintenance: Modification – Migration – Retirement 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Impact analysis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What could this change have an impact on?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How important is a fault in the impacted area?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Test what has been affected, but how much?</a:t>
            </a:r>
            <a:endParaRPr lang="en-GB" altLang="en-US" dirty="0"/>
          </a:p>
          <a:p>
            <a:pPr lvl="2">
              <a:defRPr/>
            </a:pPr>
            <a:r>
              <a:rPr lang="en-GB" altLang="en-US" dirty="0"/>
              <a:t>Most important affected areas?</a:t>
            </a:r>
            <a:endParaRPr lang="en-GB" altLang="en-US" dirty="0"/>
          </a:p>
          <a:p>
            <a:pPr lvl="2">
              <a:defRPr/>
            </a:pPr>
            <a:r>
              <a:rPr lang="en-GB" altLang="en-US" dirty="0"/>
              <a:t>Areas most likely to be affected?</a:t>
            </a:r>
            <a:endParaRPr lang="en-GB" altLang="en-US" dirty="0"/>
          </a:p>
          <a:p>
            <a:pPr lvl="2">
              <a:defRPr/>
            </a:pPr>
            <a:r>
              <a:rPr lang="en-GB" altLang="en-US" dirty="0"/>
              <a:t>Whole system?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The answer: "It depends"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Poor or missing specifications</a:t>
            </a:r>
            <a:endParaRPr lang="en-GB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Consider what the system should do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talk with users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Document your assumptions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ensure other people have the opportunity to review them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Improve the current situation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document what you do know and find out 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Track cost of working with poor specifications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to make business case for better specifications</a:t>
            </a:r>
            <a:endParaRPr lang="en-GB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should the system do?</a:t>
            </a:r>
            <a:endParaRPr lang="en-GB" alt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Alternatives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the way the system works now must be right (except for the specific change) 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use existing system as the baseline for regression tests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look in user manuals or guides (if they exist)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ask the experts - the current users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Without a specification, you cannot really test, only explore. You can validate, but not verify.</a:t>
            </a:r>
            <a:endParaRPr lang="en-GB" altLang="en-US" dirty="0"/>
          </a:p>
          <a:p>
            <a:pPr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>
              <a:lnSpc>
                <a:spcPct val="88000"/>
              </a:lnSpc>
            </a:pPr>
            <a:r>
              <a:rPr lang="en-GB" altLang="en-US" sz="360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Summary: Key Points</a:t>
            </a:r>
            <a:endParaRPr lang="en-GB" altLang="en-US" sz="3600">
              <a:solidFill>
                <a:schemeClr val="bg2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4866" name="Rectangle 4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V-model shows test levels, early test design</a:t>
            </a:r>
            <a:endParaRPr lang="en-GB" altLang="en-US" sz="2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High level test planning</a:t>
            </a:r>
            <a:endParaRPr lang="en-GB" altLang="en-US" sz="2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Component testing using the standard</a:t>
            </a:r>
            <a:endParaRPr lang="en-GB" altLang="en-US" sz="2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Integration testing in the small: strategies</a:t>
            </a:r>
            <a:endParaRPr lang="en-GB" altLang="en-US" sz="2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System testing (non-functional and functional) </a:t>
            </a:r>
            <a:endParaRPr lang="en-GB" altLang="en-US" sz="2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Integration testing in the large </a:t>
            </a:r>
            <a:endParaRPr lang="en-GB" altLang="en-US" sz="2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Acceptance testing: user responsibility</a:t>
            </a:r>
            <a:endParaRPr lang="en-GB" altLang="en-US" sz="2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Maintenance testing to preserve quality</a:t>
            </a:r>
            <a:endParaRPr lang="en-GB" altLang="en-US" sz="2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868" name="Rectangle 6"/>
          <p:cNvSpPr>
            <a:spLocks noChangeArrowheads="1"/>
          </p:cNvSpPr>
          <p:nvPr/>
        </p:nvSpPr>
        <p:spPr bwMode="auto">
          <a:xfrm>
            <a:off x="6019800" y="5698064"/>
            <a:ext cx="749300" cy="520700"/>
          </a:xfrm>
          <a:prstGeom prst="rect">
            <a:avLst/>
          </a:prstGeom>
          <a:solidFill>
            <a:srgbClr val="7897AB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1</a:t>
            </a:r>
            <a:endParaRPr lang="en-GB" altLang="en-US" sz="1800" b="1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869" name="Rectangle 7"/>
          <p:cNvSpPr>
            <a:spLocks noChangeArrowheads="1"/>
          </p:cNvSpPr>
          <p:nvPr/>
        </p:nvSpPr>
        <p:spPr bwMode="auto">
          <a:xfrm>
            <a:off x="6781800" y="5698064"/>
            <a:ext cx="749300" cy="520700"/>
          </a:xfrm>
          <a:prstGeom prst="rect">
            <a:avLst/>
          </a:prstGeom>
          <a:solidFill>
            <a:srgbClr val="D885A3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2</a:t>
            </a:r>
            <a:endParaRPr lang="en-GB" altLang="en-US" sz="1800" b="1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870" name="Rectangle 8"/>
          <p:cNvSpPr>
            <a:spLocks noChangeArrowheads="1"/>
          </p:cNvSpPr>
          <p:nvPr/>
        </p:nvSpPr>
        <p:spPr bwMode="auto">
          <a:xfrm>
            <a:off x="7543800" y="5698064"/>
            <a:ext cx="749300" cy="520700"/>
          </a:xfrm>
          <a:prstGeom prst="rect">
            <a:avLst/>
          </a:prstGeom>
          <a:solidFill>
            <a:srgbClr val="7897AB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3</a:t>
            </a:r>
            <a:endParaRPr lang="en-GB" altLang="en-US" sz="1800" b="1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871" name="Rectangle 10"/>
          <p:cNvSpPr>
            <a:spLocks noChangeArrowheads="1"/>
          </p:cNvSpPr>
          <p:nvPr/>
        </p:nvSpPr>
        <p:spPr bwMode="auto">
          <a:xfrm>
            <a:off x="6019800" y="6231464"/>
            <a:ext cx="749300" cy="520700"/>
          </a:xfrm>
          <a:prstGeom prst="rect">
            <a:avLst/>
          </a:prstGeom>
          <a:solidFill>
            <a:srgbClr val="7897AB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4</a:t>
            </a:r>
            <a:endParaRPr lang="en-GB" altLang="en-US" sz="1800" b="1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872" name="Rectangle 11"/>
          <p:cNvSpPr>
            <a:spLocks noChangeArrowheads="1"/>
          </p:cNvSpPr>
          <p:nvPr/>
        </p:nvSpPr>
        <p:spPr bwMode="auto">
          <a:xfrm>
            <a:off x="6781800" y="6231464"/>
            <a:ext cx="749300" cy="520700"/>
          </a:xfrm>
          <a:prstGeom prst="rect">
            <a:avLst/>
          </a:prstGeom>
          <a:solidFill>
            <a:srgbClr val="7897AB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5</a:t>
            </a:r>
            <a:endParaRPr lang="en-GB" altLang="en-US" sz="1800" b="1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873" name="Rectangle 12"/>
          <p:cNvSpPr>
            <a:spLocks noChangeArrowheads="1"/>
          </p:cNvSpPr>
          <p:nvPr/>
        </p:nvSpPr>
        <p:spPr bwMode="auto">
          <a:xfrm>
            <a:off x="7543800" y="6231464"/>
            <a:ext cx="749300" cy="520700"/>
          </a:xfrm>
          <a:prstGeom prst="rect">
            <a:avLst/>
          </a:prstGeom>
          <a:solidFill>
            <a:srgbClr val="7897AB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6</a:t>
            </a:r>
            <a:endParaRPr lang="en-GB" altLang="en-US" sz="1800" b="1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874" name="Rectangle 13"/>
          <p:cNvSpPr>
            <a:spLocks noChangeArrowheads="1"/>
          </p:cNvSpPr>
          <p:nvPr/>
        </p:nvSpPr>
        <p:spPr bwMode="auto">
          <a:xfrm>
            <a:off x="-533400" y="5843799"/>
            <a:ext cx="5859463" cy="39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en-GB" altLang="en-US" sz="2000" b="1" i="1">
                <a:solidFill>
                  <a:schemeClr val="bg2">
                    <a:lumMod val="75000"/>
                    <a:lumOff val="25000"/>
                  </a:schemeClr>
                </a:solidFill>
              </a:rPr>
              <a:t>ISTQB / ISEB Foundation Exam Practice</a:t>
            </a:r>
            <a:endParaRPr lang="en-GB" altLang="en-US" sz="2000" b="1" i="1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Early test design</a:t>
            </a:r>
            <a:endParaRPr lang="en-GB" altLang="en-US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en-GB" altLang="en-US" dirty="0"/>
              <a:t> Test design finds faults</a:t>
            </a:r>
            <a:endParaRPr lang="en-GB" altLang="en-US" dirty="0"/>
          </a:p>
          <a:p>
            <a:r>
              <a:rPr lang="en-GB" altLang="en-US" dirty="0"/>
              <a:t> Faults found early are cheaper to fix</a:t>
            </a:r>
            <a:endParaRPr lang="en-GB" altLang="en-US" dirty="0"/>
          </a:p>
          <a:p>
            <a:r>
              <a:rPr lang="en-GB" altLang="en-US" dirty="0"/>
              <a:t> Most significant faults found first</a:t>
            </a:r>
            <a:endParaRPr lang="en-GB" altLang="en-US" dirty="0"/>
          </a:p>
          <a:p>
            <a:r>
              <a:rPr lang="en-GB" altLang="en-US" dirty="0"/>
              <a:t> Faults prevented, not built in</a:t>
            </a:r>
            <a:endParaRPr lang="en-GB" altLang="en-US" dirty="0"/>
          </a:p>
          <a:p>
            <a:r>
              <a:rPr lang="en-GB" altLang="en-US" dirty="0"/>
              <a:t> No additional effort, re-schedule test design</a:t>
            </a:r>
            <a:endParaRPr lang="en-GB" altLang="en-US" dirty="0"/>
          </a:p>
          <a:p>
            <a:r>
              <a:rPr lang="en-GB" altLang="en-US" dirty="0"/>
              <a:t> Changing requirements caused by test design</a:t>
            </a:r>
            <a:endParaRPr lang="en-GB" altLang="en-US" dirty="0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333500" y="5155671"/>
            <a:ext cx="7239000" cy="1020763"/>
          </a:xfrm>
          <a:prstGeom prst="rect">
            <a:avLst/>
          </a:prstGeom>
          <a:solidFill>
            <a:srgbClr val="D885A3"/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test design helps to build quality,</a:t>
            </a:r>
            <a:endParaRPr lang="en-GB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stops fault multiplication.</a:t>
            </a:r>
            <a:endParaRPr lang="en-GB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report: Phase 1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554" name="Group 46"/>
          <p:cNvGrpSpPr/>
          <p:nvPr/>
        </p:nvGrpSpPr>
        <p:grpSpPr bwMode="auto">
          <a:xfrm>
            <a:off x="430213" y="1947864"/>
            <a:ext cx="6675437" cy="687388"/>
            <a:chOff x="271" y="1227"/>
            <a:chExt cx="4205" cy="433"/>
          </a:xfrm>
        </p:grpSpPr>
        <p:sp>
          <p:nvSpPr>
            <p:cNvPr id="23591" name="Rectangle 3"/>
            <p:cNvSpPr>
              <a:spLocks noChangeArrowheads="1"/>
            </p:cNvSpPr>
            <p:nvPr/>
          </p:nvSpPr>
          <p:spPr bwMode="auto">
            <a:xfrm>
              <a:off x="271" y="1263"/>
              <a:ext cx="144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35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228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Phase 1: Plan</a:t>
              </a:r>
              <a:endParaRPr lang="en-GB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2" name="Line 4"/>
            <p:cNvSpPr>
              <a:spLocks noChangeShapeType="1"/>
            </p:cNvSpPr>
            <p:nvPr/>
          </p:nvSpPr>
          <p:spPr bwMode="auto">
            <a:xfrm>
              <a:off x="1812" y="1405"/>
              <a:ext cx="2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3" name="Line 5"/>
            <p:cNvSpPr>
              <a:spLocks noChangeShapeType="1"/>
            </p:cNvSpPr>
            <p:nvPr/>
          </p:nvSpPr>
          <p:spPr bwMode="auto">
            <a:xfrm>
              <a:off x="1812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4" name="Line 6"/>
            <p:cNvSpPr>
              <a:spLocks noChangeShapeType="1"/>
            </p:cNvSpPr>
            <p:nvPr/>
          </p:nvSpPr>
          <p:spPr bwMode="auto">
            <a:xfrm>
              <a:off x="3120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5" name="Line 7"/>
            <p:cNvSpPr>
              <a:spLocks noChangeShapeType="1"/>
            </p:cNvSpPr>
            <p:nvPr/>
          </p:nvSpPr>
          <p:spPr bwMode="auto">
            <a:xfrm>
              <a:off x="4476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6" name="Rectangle 10"/>
            <p:cNvSpPr>
              <a:spLocks noChangeArrowheads="1"/>
            </p:cNvSpPr>
            <p:nvPr/>
          </p:nvSpPr>
          <p:spPr bwMode="auto">
            <a:xfrm>
              <a:off x="2257" y="1227"/>
              <a:ext cx="38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 </a:t>
              </a:r>
              <a:r>
                <a:rPr lang="en-GB" altLang="en-US" sz="1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</a:t>
              </a:r>
              <a:endPara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7" name="Rectangle 11"/>
            <p:cNvSpPr>
              <a:spLocks noChangeArrowheads="1"/>
            </p:cNvSpPr>
            <p:nvPr/>
          </p:nvSpPr>
          <p:spPr bwMode="auto">
            <a:xfrm>
              <a:off x="3613" y="1227"/>
              <a:ext cx="38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 mo</a:t>
              </a:r>
              <a:endParaRPr lang="en-GB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8" name="Rectangle 12"/>
            <p:cNvSpPr>
              <a:spLocks noChangeArrowheads="1"/>
            </p:cNvSpPr>
            <p:nvPr/>
          </p:nvSpPr>
          <p:spPr bwMode="auto">
            <a:xfrm>
              <a:off x="2305" y="1478"/>
              <a:ext cx="30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</a:t>
              </a:r>
              <a:endPara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9" name="Rectangle 13"/>
            <p:cNvSpPr>
              <a:spLocks noChangeArrowheads="1"/>
            </p:cNvSpPr>
            <p:nvPr/>
          </p:nvSpPr>
          <p:spPr bwMode="auto">
            <a:xfrm>
              <a:off x="3661" y="1478"/>
              <a:ext cx="31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en-GB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1408" name="Group 48"/>
          <p:cNvGrpSpPr/>
          <p:nvPr/>
        </p:nvGrpSpPr>
        <p:grpSpPr bwMode="auto">
          <a:xfrm>
            <a:off x="1428750" y="4983163"/>
            <a:ext cx="7488238" cy="760412"/>
            <a:chOff x="900" y="3139"/>
            <a:chExt cx="4717" cy="479"/>
          </a:xfrm>
        </p:grpSpPr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1861" y="3318"/>
              <a:ext cx="2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1861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3798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4525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2741" y="3139"/>
              <a:ext cx="31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test</a:t>
              </a:r>
              <a:endParaRPr lang="en-GB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2693" y="3391"/>
              <a:ext cx="708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150  faults</a:t>
              </a:r>
              <a:endParaRPr lang="en-GB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3903" y="3139"/>
              <a:ext cx="53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1st mo.</a:t>
              </a:r>
              <a:endParaRPr lang="en-GB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3855" y="3391"/>
              <a:ext cx="63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50  faults</a:t>
              </a:r>
              <a:endParaRPr lang="en-GB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23580" name="Oval 28"/>
            <p:cNvSpPr>
              <a:spLocks noChangeArrowheads="1"/>
            </p:cNvSpPr>
            <p:nvPr/>
          </p:nvSpPr>
          <p:spPr bwMode="auto">
            <a:xfrm>
              <a:off x="4722" y="3153"/>
              <a:ext cx="275" cy="3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1" name="Oval 29"/>
            <p:cNvSpPr>
              <a:spLocks noChangeArrowheads="1"/>
            </p:cNvSpPr>
            <p:nvPr/>
          </p:nvSpPr>
          <p:spPr bwMode="auto">
            <a:xfrm>
              <a:off x="4792" y="3317"/>
              <a:ext cx="65" cy="2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2" name="Oval 30"/>
            <p:cNvSpPr>
              <a:spLocks noChangeArrowheads="1"/>
            </p:cNvSpPr>
            <p:nvPr/>
          </p:nvSpPr>
          <p:spPr bwMode="auto">
            <a:xfrm>
              <a:off x="4885" y="3317"/>
              <a:ext cx="65" cy="2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4881" y="3337"/>
              <a:ext cx="23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H="1">
              <a:off x="4881" y="3407"/>
              <a:ext cx="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5" name="Oval 33"/>
            <p:cNvSpPr>
              <a:spLocks noChangeArrowheads="1"/>
            </p:cNvSpPr>
            <p:nvPr/>
          </p:nvSpPr>
          <p:spPr bwMode="auto">
            <a:xfrm>
              <a:off x="4815" y="3317"/>
              <a:ext cx="19" cy="20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6" name="Oval 34"/>
            <p:cNvSpPr>
              <a:spLocks noChangeArrowheads="1"/>
            </p:cNvSpPr>
            <p:nvPr/>
          </p:nvSpPr>
          <p:spPr bwMode="auto">
            <a:xfrm>
              <a:off x="4908" y="3317"/>
              <a:ext cx="19" cy="20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 flipV="1">
              <a:off x="4834" y="3457"/>
              <a:ext cx="51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4881" y="3456"/>
              <a:ext cx="5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5163" y="3139"/>
              <a:ext cx="45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users</a:t>
              </a:r>
              <a:endPara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not</a:t>
              </a:r>
              <a:endPara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happy</a:t>
              </a:r>
              <a:endPara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23590" name="Rectangle 39"/>
            <p:cNvSpPr>
              <a:spLocks noChangeArrowheads="1"/>
            </p:cNvSpPr>
            <p:nvPr/>
          </p:nvSpPr>
          <p:spPr bwMode="auto">
            <a:xfrm>
              <a:off x="900" y="3176"/>
              <a:ext cx="767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35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228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Quality</a:t>
              </a:r>
              <a:endParaRPr lang="en-GB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71407" name="Group 47"/>
          <p:cNvGrpSpPr/>
          <p:nvPr/>
        </p:nvGrpSpPr>
        <p:grpSpPr bwMode="auto">
          <a:xfrm>
            <a:off x="1582738" y="2506662"/>
            <a:ext cx="7521575" cy="1806574"/>
            <a:chOff x="997" y="1579"/>
            <a:chExt cx="4738" cy="1138"/>
          </a:xfrm>
        </p:grpSpPr>
        <p:sp>
          <p:nvSpPr>
            <p:cNvPr id="23557" name="Line 8"/>
            <p:cNvSpPr>
              <a:spLocks noChangeShapeType="1"/>
            </p:cNvSpPr>
            <p:nvPr/>
          </p:nvSpPr>
          <p:spPr bwMode="auto">
            <a:xfrm>
              <a:off x="1861" y="2311"/>
              <a:ext cx="38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58" name="Line 9"/>
            <p:cNvSpPr>
              <a:spLocks noChangeShapeType="1"/>
            </p:cNvSpPr>
            <p:nvPr/>
          </p:nvSpPr>
          <p:spPr bwMode="auto">
            <a:xfrm>
              <a:off x="1861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59" name="Line 14"/>
            <p:cNvSpPr>
              <a:spLocks noChangeShapeType="1"/>
            </p:cNvSpPr>
            <p:nvPr/>
          </p:nvSpPr>
          <p:spPr bwMode="auto">
            <a:xfrm>
              <a:off x="3701" y="2311"/>
              <a:ext cx="2034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60" name="Line 15"/>
            <p:cNvSpPr>
              <a:spLocks noChangeShapeType="1"/>
            </p:cNvSpPr>
            <p:nvPr/>
          </p:nvSpPr>
          <p:spPr bwMode="auto">
            <a:xfrm>
              <a:off x="3701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61" name="Line 16"/>
            <p:cNvSpPr>
              <a:spLocks noChangeShapeType="1"/>
            </p:cNvSpPr>
            <p:nvPr/>
          </p:nvSpPr>
          <p:spPr bwMode="auto">
            <a:xfrm>
              <a:off x="4525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62" name="Line 17"/>
            <p:cNvSpPr>
              <a:spLocks noChangeShapeType="1"/>
            </p:cNvSpPr>
            <p:nvPr/>
          </p:nvSpPr>
          <p:spPr bwMode="auto">
            <a:xfrm>
              <a:off x="5251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63" name="Line 18"/>
            <p:cNvSpPr>
              <a:spLocks noChangeShapeType="1"/>
            </p:cNvSpPr>
            <p:nvPr/>
          </p:nvSpPr>
          <p:spPr bwMode="auto">
            <a:xfrm>
              <a:off x="5735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64" name="Rectangle 19"/>
            <p:cNvSpPr>
              <a:spLocks noChangeArrowheads="1"/>
            </p:cNvSpPr>
            <p:nvPr/>
          </p:nvSpPr>
          <p:spPr bwMode="auto">
            <a:xfrm>
              <a:off x="3710" y="2535"/>
              <a:ext cx="180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fraught, lots of dev overtime</a:t>
              </a:r>
              <a:endPara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23565" name="Rectangle 38"/>
            <p:cNvSpPr>
              <a:spLocks noChangeArrowheads="1"/>
            </p:cNvSpPr>
            <p:nvPr/>
          </p:nvSpPr>
          <p:spPr bwMode="auto">
            <a:xfrm>
              <a:off x="997" y="2169"/>
              <a:ext cx="76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35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228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Actual</a:t>
              </a:r>
              <a:endParaRPr lang="en-GB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23566" name="Rectangle 40"/>
            <p:cNvSpPr>
              <a:spLocks noChangeArrowheads="1"/>
            </p:cNvSpPr>
            <p:nvPr/>
          </p:nvSpPr>
          <p:spPr bwMode="auto">
            <a:xfrm>
              <a:off x="4678" y="1579"/>
              <a:ext cx="10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"has to go in"</a:t>
              </a:r>
              <a:endPara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but didn't work</a:t>
              </a:r>
              <a:endPara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23567" name="Line 41"/>
            <p:cNvSpPr>
              <a:spLocks noChangeShapeType="1"/>
            </p:cNvSpPr>
            <p:nvPr/>
          </p:nvSpPr>
          <p:spPr bwMode="auto">
            <a:xfrm flipH="1">
              <a:off x="4525" y="1707"/>
              <a:ext cx="96" cy="302"/>
            </a:xfrm>
            <a:prstGeom prst="line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568" name="Group 42"/>
            <p:cNvGrpSpPr/>
            <p:nvPr/>
          </p:nvGrpSpPr>
          <p:grpSpPr bwMode="auto">
            <a:xfrm>
              <a:off x="3408" y="1944"/>
              <a:ext cx="240" cy="336"/>
              <a:chOff x="3408" y="1944"/>
              <a:chExt cx="240" cy="336"/>
            </a:xfrm>
          </p:grpSpPr>
          <p:sp>
            <p:nvSpPr>
              <p:cNvPr id="23569" name="Oval 43"/>
              <p:cNvSpPr>
                <a:spLocks noChangeArrowheads="1"/>
              </p:cNvSpPr>
              <p:nvPr/>
            </p:nvSpPr>
            <p:spPr bwMode="blackGray">
              <a:xfrm>
                <a:off x="3408" y="2184"/>
                <a:ext cx="240" cy="96"/>
              </a:xfrm>
              <a:prstGeom prst="ellipse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rgbClr val="037C0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570" name="Rectangle 44"/>
              <p:cNvSpPr>
                <a:spLocks noChangeArrowheads="1"/>
              </p:cNvSpPr>
              <p:nvPr/>
            </p:nvSpPr>
            <p:spPr bwMode="blackGray">
              <a:xfrm>
                <a:off x="3408" y="199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rgbClr val="037C0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571" name="Oval 45"/>
              <p:cNvSpPr>
                <a:spLocks noChangeArrowheads="1"/>
              </p:cNvSpPr>
              <p:nvPr/>
            </p:nvSpPr>
            <p:spPr bwMode="blackGray">
              <a:xfrm>
                <a:off x="3408" y="1944"/>
                <a:ext cx="240" cy="9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/>
              <a:t>Experience report: Phase 2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578" name="Rectangle 1027"/>
          <p:cNvSpPr>
            <a:spLocks noChangeArrowheads="1"/>
          </p:cNvSpPr>
          <p:nvPr/>
        </p:nvSpPr>
        <p:spPr bwMode="auto">
          <a:xfrm>
            <a:off x="198438" y="6481763"/>
            <a:ext cx="6694140" cy="31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9239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Source: Simon Barlow &amp; Alan Veitch, Scottish Widows, Feb 96</a:t>
            </a:r>
            <a:endParaRPr lang="en-GB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408580" name="Group 1028"/>
          <p:cNvGrpSpPr/>
          <p:nvPr/>
        </p:nvGrpSpPr>
        <p:grpSpPr bwMode="auto">
          <a:xfrm>
            <a:off x="430213" y="1947863"/>
            <a:ext cx="6137275" cy="682625"/>
            <a:chOff x="271" y="1227"/>
            <a:chExt cx="3866" cy="430"/>
          </a:xfrm>
        </p:grpSpPr>
        <p:sp>
          <p:nvSpPr>
            <p:cNvPr id="24712" name="Rectangle 1029"/>
            <p:cNvSpPr>
              <a:spLocks noChangeArrowheads="1"/>
            </p:cNvSpPr>
            <p:nvPr/>
          </p:nvSpPr>
          <p:spPr bwMode="auto">
            <a:xfrm>
              <a:off x="271" y="1263"/>
              <a:ext cx="144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35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228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/>
                <a:t>Phase 2: Plan</a:t>
              </a:r>
              <a:endParaRPr lang="en-GB" altLang="en-US" b="1"/>
            </a:p>
          </p:txBody>
        </p:sp>
        <p:sp>
          <p:nvSpPr>
            <p:cNvPr id="24713" name="Line 1030"/>
            <p:cNvSpPr>
              <a:spLocks noChangeShapeType="1"/>
            </p:cNvSpPr>
            <p:nvPr/>
          </p:nvSpPr>
          <p:spPr bwMode="auto">
            <a:xfrm>
              <a:off x="1812" y="1405"/>
              <a:ext cx="2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14" name="Line 1031"/>
            <p:cNvSpPr>
              <a:spLocks noChangeShapeType="1"/>
            </p:cNvSpPr>
            <p:nvPr/>
          </p:nvSpPr>
          <p:spPr bwMode="auto">
            <a:xfrm>
              <a:off x="1812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15" name="Line 1032"/>
            <p:cNvSpPr>
              <a:spLocks noChangeShapeType="1"/>
            </p:cNvSpPr>
            <p:nvPr/>
          </p:nvSpPr>
          <p:spPr bwMode="auto">
            <a:xfrm>
              <a:off x="3120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16" name="Line 1033"/>
            <p:cNvSpPr>
              <a:spLocks noChangeShapeType="1"/>
            </p:cNvSpPr>
            <p:nvPr/>
          </p:nvSpPr>
          <p:spPr bwMode="auto">
            <a:xfrm>
              <a:off x="4137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17" name="Rectangle 1034"/>
            <p:cNvSpPr>
              <a:spLocks noChangeArrowheads="1"/>
            </p:cNvSpPr>
            <p:nvPr/>
          </p:nvSpPr>
          <p:spPr bwMode="auto">
            <a:xfrm>
              <a:off x="2257" y="1227"/>
              <a:ext cx="41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2 mo</a:t>
              </a:r>
              <a:endParaRPr lang="en-GB" altLang="en-US" sz="1800" b="1"/>
            </a:p>
          </p:txBody>
        </p:sp>
        <p:sp>
          <p:nvSpPr>
            <p:cNvPr id="24718" name="Rectangle 1035"/>
            <p:cNvSpPr>
              <a:spLocks noChangeArrowheads="1"/>
            </p:cNvSpPr>
            <p:nvPr/>
          </p:nvSpPr>
          <p:spPr bwMode="auto">
            <a:xfrm>
              <a:off x="3419" y="1227"/>
              <a:ext cx="4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6 wks</a:t>
              </a:r>
              <a:endParaRPr lang="en-GB" altLang="en-US" sz="1800" b="1"/>
            </a:p>
          </p:txBody>
        </p:sp>
        <p:sp>
          <p:nvSpPr>
            <p:cNvPr id="24719" name="Rectangle 1036"/>
            <p:cNvSpPr>
              <a:spLocks noChangeArrowheads="1"/>
            </p:cNvSpPr>
            <p:nvPr/>
          </p:nvSpPr>
          <p:spPr bwMode="auto">
            <a:xfrm>
              <a:off x="2305" y="1478"/>
              <a:ext cx="32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dev</a:t>
              </a:r>
              <a:endParaRPr lang="en-GB" altLang="en-US" sz="1800" b="1"/>
            </a:p>
          </p:txBody>
        </p:sp>
        <p:sp>
          <p:nvSpPr>
            <p:cNvPr id="24720" name="Rectangle 1037"/>
            <p:cNvSpPr>
              <a:spLocks noChangeArrowheads="1"/>
            </p:cNvSpPr>
            <p:nvPr/>
          </p:nvSpPr>
          <p:spPr bwMode="auto">
            <a:xfrm>
              <a:off x="3467" y="1478"/>
              <a:ext cx="3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test</a:t>
              </a:r>
              <a:endParaRPr lang="en-GB" altLang="en-US" sz="1800" b="1"/>
            </a:p>
          </p:txBody>
        </p:sp>
      </p:grpSp>
      <p:grpSp>
        <p:nvGrpSpPr>
          <p:cNvPr id="408590" name="Group 1038"/>
          <p:cNvGrpSpPr/>
          <p:nvPr/>
        </p:nvGrpSpPr>
        <p:grpSpPr bwMode="auto">
          <a:xfrm>
            <a:off x="1428750" y="4983163"/>
            <a:ext cx="7580313" cy="728662"/>
            <a:chOff x="900" y="3139"/>
            <a:chExt cx="4775" cy="459"/>
          </a:xfrm>
        </p:grpSpPr>
        <p:sp>
          <p:nvSpPr>
            <p:cNvPr id="24693" name="Line 1039"/>
            <p:cNvSpPr>
              <a:spLocks noChangeShapeType="1"/>
            </p:cNvSpPr>
            <p:nvPr/>
          </p:nvSpPr>
          <p:spPr bwMode="auto">
            <a:xfrm>
              <a:off x="1861" y="3318"/>
              <a:ext cx="2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94" name="Line 1040"/>
            <p:cNvSpPr>
              <a:spLocks noChangeShapeType="1"/>
            </p:cNvSpPr>
            <p:nvPr/>
          </p:nvSpPr>
          <p:spPr bwMode="auto">
            <a:xfrm>
              <a:off x="1861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95" name="Line 1041"/>
            <p:cNvSpPr>
              <a:spLocks noChangeShapeType="1"/>
            </p:cNvSpPr>
            <p:nvPr/>
          </p:nvSpPr>
          <p:spPr bwMode="auto">
            <a:xfrm>
              <a:off x="3798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96" name="Line 1042"/>
            <p:cNvSpPr>
              <a:spLocks noChangeShapeType="1"/>
            </p:cNvSpPr>
            <p:nvPr/>
          </p:nvSpPr>
          <p:spPr bwMode="auto">
            <a:xfrm>
              <a:off x="4525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97" name="Rectangle 1043"/>
            <p:cNvSpPr>
              <a:spLocks noChangeArrowheads="1"/>
            </p:cNvSpPr>
            <p:nvPr/>
          </p:nvSpPr>
          <p:spPr bwMode="auto">
            <a:xfrm>
              <a:off x="2741" y="3139"/>
              <a:ext cx="3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test</a:t>
              </a:r>
              <a:endParaRPr lang="en-GB" altLang="en-US" sz="1800" b="1"/>
            </a:p>
          </p:txBody>
        </p:sp>
        <p:sp>
          <p:nvSpPr>
            <p:cNvPr id="24698" name="Rectangle 1044"/>
            <p:cNvSpPr>
              <a:spLocks noChangeArrowheads="1"/>
            </p:cNvSpPr>
            <p:nvPr/>
          </p:nvSpPr>
          <p:spPr bwMode="auto">
            <a:xfrm>
              <a:off x="2693" y="3391"/>
              <a:ext cx="70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50  faults</a:t>
              </a:r>
              <a:endParaRPr lang="en-GB" altLang="en-US" sz="1800" b="1"/>
            </a:p>
          </p:txBody>
        </p:sp>
        <p:sp>
          <p:nvSpPr>
            <p:cNvPr id="24699" name="Rectangle 1045"/>
            <p:cNvSpPr>
              <a:spLocks noChangeArrowheads="1"/>
            </p:cNvSpPr>
            <p:nvPr/>
          </p:nvSpPr>
          <p:spPr bwMode="auto">
            <a:xfrm>
              <a:off x="3903" y="3139"/>
              <a:ext cx="58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1st mo.</a:t>
              </a:r>
              <a:endParaRPr lang="en-GB" altLang="en-US" sz="1800" b="1"/>
            </a:p>
          </p:txBody>
        </p:sp>
        <p:sp>
          <p:nvSpPr>
            <p:cNvPr id="24700" name="Rectangle 1046"/>
            <p:cNvSpPr>
              <a:spLocks noChangeArrowheads="1"/>
            </p:cNvSpPr>
            <p:nvPr/>
          </p:nvSpPr>
          <p:spPr bwMode="auto">
            <a:xfrm>
              <a:off x="3855" y="3391"/>
              <a:ext cx="62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0  faults</a:t>
              </a:r>
              <a:endParaRPr lang="en-GB" altLang="en-US" sz="1800" b="1"/>
            </a:p>
          </p:txBody>
        </p:sp>
        <p:sp>
          <p:nvSpPr>
            <p:cNvPr id="24701" name="Rectangle 1047"/>
            <p:cNvSpPr>
              <a:spLocks noChangeArrowheads="1"/>
            </p:cNvSpPr>
            <p:nvPr/>
          </p:nvSpPr>
          <p:spPr bwMode="auto">
            <a:xfrm>
              <a:off x="5163" y="3240"/>
              <a:ext cx="5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happy</a:t>
              </a:r>
              <a:endParaRPr lang="en-GB" altLang="en-US" sz="1800" b="1"/>
            </a:p>
            <a:p>
              <a:pPr>
                <a:lnSpc>
                  <a:spcPct val="85000"/>
                </a:lnSpc>
              </a:pPr>
              <a:r>
                <a:rPr lang="en-GB" altLang="en-US" sz="1800" b="1"/>
                <a:t>users!</a:t>
              </a:r>
              <a:endParaRPr lang="en-GB" altLang="en-US" sz="1800" b="1"/>
            </a:p>
          </p:txBody>
        </p:sp>
        <p:sp>
          <p:nvSpPr>
            <p:cNvPr id="24702" name="Oval 1048"/>
            <p:cNvSpPr>
              <a:spLocks noChangeArrowheads="1"/>
            </p:cNvSpPr>
            <p:nvPr/>
          </p:nvSpPr>
          <p:spPr bwMode="auto">
            <a:xfrm>
              <a:off x="4771" y="3205"/>
              <a:ext cx="274" cy="39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703" name="Oval 1049"/>
            <p:cNvSpPr>
              <a:spLocks noChangeArrowheads="1"/>
            </p:cNvSpPr>
            <p:nvPr/>
          </p:nvSpPr>
          <p:spPr bwMode="auto">
            <a:xfrm>
              <a:off x="4841" y="3369"/>
              <a:ext cx="65" cy="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704" name="Oval 1050"/>
            <p:cNvSpPr>
              <a:spLocks noChangeArrowheads="1"/>
            </p:cNvSpPr>
            <p:nvPr/>
          </p:nvSpPr>
          <p:spPr bwMode="auto">
            <a:xfrm>
              <a:off x="4933" y="3369"/>
              <a:ext cx="66" cy="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705" name="Line 1051"/>
            <p:cNvSpPr>
              <a:spLocks noChangeShapeType="1"/>
            </p:cNvSpPr>
            <p:nvPr/>
          </p:nvSpPr>
          <p:spPr bwMode="auto">
            <a:xfrm>
              <a:off x="4929" y="3388"/>
              <a:ext cx="23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06" name="Line 1052"/>
            <p:cNvSpPr>
              <a:spLocks noChangeShapeType="1"/>
            </p:cNvSpPr>
            <p:nvPr/>
          </p:nvSpPr>
          <p:spPr bwMode="auto">
            <a:xfrm flipH="1">
              <a:off x="4929" y="3458"/>
              <a:ext cx="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07" name="Line 1053"/>
            <p:cNvSpPr>
              <a:spLocks noChangeShapeType="1"/>
            </p:cNvSpPr>
            <p:nvPr/>
          </p:nvSpPr>
          <p:spPr bwMode="auto">
            <a:xfrm>
              <a:off x="4883" y="3506"/>
              <a:ext cx="5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08" name="Oval 1054"/>
            <p:cNvSpPr>
              <a:spLocks noChangeArrowheads="1"/>
            </p:cNvSpPr>
            <p:nvPr/>
          </p:nvSpPr>
          <p:spPr bwMode="auto">
            <a:xfrm>
              <a:off x="4864" y="3369"/>
              <a:ext cx="19" cy="19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709" name="Oval 1055"/>
            <p:cNvSpPr>
              <a:spLocks noChangeArrowheads="1"/>
            </p:cNvSpPr>
            <p:nvPr/>
          </p:nvSpPr>
          <p:spPr bwMode="auto">
            <a:xfrm>
              <a:off x="4956" y="3369"/>
              <a:ext cx="19" cy="19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710" name="Line 1056"/>
            <p:cNvSpPr>
              <a:spLocks noChangeShapeType="1"/>
            </p:cNvSpPr>
            <p:nvPr/>
          </p:nvSpPr>
          <p:spPr bwMode="auto">
            <a:xfrm flipV="1">
              <a:off x="4929" y="3508"/>
              <a:ext cx="5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11" name="Rectangle 1057"/>
            <p:cNvSpPr>
              <a:spLocks noChangeArrowheads="1"/>
            </p:cNvSpPr>
            <p:nvPr/>
          </p:nvSpPr>
          <p:spPr bwMode="auto">
            <a:xfrm>
              <a:off x="900" y="3176"/>
              <a:ext cx="767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35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228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/>
                <a:t>Quality</a:t>
              </a:r>
              <a:endParaRPr lang="en-GB" altLang="en-US" b="1"/>
            </a:p>
          </p:txBody>
        </p:sp>
      </p:grpSp>
      <p:grpSp>
        <p:nvGrpSpPr>
          <p:cNvPr id="408610" name="Group 1058"/>
          <p:cNvGrpSpPr/>
          <p:nvPr/>
        </p:nvGrpSpPr>
        <p:grpSpPr bwMode="auto">
          <a:xfrm>
            <a:off x="1582738" y="2506663"/>
            <a:ext cx="7926387" cy="1962150"/>
            <a:chOff x="997" y="1579"/>
            <a:chExt cx="4993" cy="1236"/>
          </a:xfrm>
        </p:grpSpPr>
        <p:sp>
          <p:nvSpPr>
            <p:cNvPr id="24679" name="Line 1059"/>
            <p:cNvSpPr>
              <a:spLocks noChangeShapeType="1"/>
            </p:cNvSpPr>
            <p:nvPr/>
          </p:nvSpPr>
          <p:spPr bwMode="auto">
            <a:xfrm>
              <a:off x="1861" y="2311"/>
              <a:ext cx="22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0" name="Line 1060"/>
            <p:cNvSpPr>
              <a:spLocks noChangeShapeType="1"/>
            </p:cNvSpPr>
            <p:nvPr/>
          </p:nvSpPr>
          <p:spPr bwMode="auto">
            <a:xfrm>
              <a:off x="1861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1" name="Line 1061"/>
            <p:cNvSpPr>
              <a:spLocks noChangeShapeType="1"/>
            </p:cNvSpPr>
            <p:nvPr/>
          </p:nvSpPr>
          <p:spPr bwMode="auto">
            <a:xfrm>
              <a:off x="3168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2" name="Line 1062"/>
            <p:cNvSpPr>
              <a:spLocks noChangeShapeType="1"/>
            </p:cNvSpPr>
            <p:nvPr/>
          </p:nvSpPr>
          <p:spPr bwMode="auto">
            <a:xfrm>
              <a:off x="4137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3" name="Rectangle 1063"/>
            <p:cNvSpPr>
              <a:spLocks noChangeArrowheads="1"/>
            </p:cNvSpPr>
            <p:nvPr/>
          </p:nvSpPr>
          <p:spPr bwMode="auto">
            <a:xfrm>
              <a:off x="3177" y="2636"/>
              <a:ext cx="224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accent1"/>
                  </a:solidFill>
                </a:rPr>
                <a:t>smooth, not much for dev to do</a:t>
              </a:r>
              <a:endParaRPr lang="en-GB" altLang="en-US" sz="1800" b="1">
                <a:solidFill>
                  <a:schemeClr val="accent1"/>
                </a:solidFill>
              </a:endParaRPr>
            </a:p>
          </p:txBody>
        </p:sp>
        <p:sp>
          <p:nvSpPr>
            <p:cNvPr id="24684" name="Rectangle 1064"/>
            <p:cNvSpPr>
              <a:spLocks noChangeArrowheads="1"/>
            </p:cNvSpPr>
            <p:nvPr/>
          </p:nvSpPr>
          <p:spPr bwMode="auto">
            <a:xfrm>
              <a:off x="997" y="2169"/>
              <a:ext cx="76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35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228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/>
                <a:t>Actual</a:t>
              </a:r>
              <a:endParaRPr lang="en-GB" altLang="en-US" b="1"/>
            </a:p>
          </p:txBody>
        </p:sp>
        <p:sp>
          <p:nvSpPr>
            <p:cNvPr id="24685" name="Rectangle 1065"/>
            <p:cNvSpPr>
              <a:spLocks noChangeArrowheads="1"/>
            </p:cNvSpPr>
            <p:nvPr/>
          </p:nvSpPr>
          <p:spPr bwMode="auto">
            <a:xfrm>
              <a:off x="4678" y="1579"/>
              <a:ext cx="1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accent1"/>
                  </a:solidFill>
                </a:rPr>
                <a:t>acc test: full</a:t>
              </a:r>
              <a:endParaRPr lang="en-GB" altLang="en-US" sz="1800" b="1">
                <a:solidFill>
                  <a:schemeClr val="accent1"/>
                </a:solidFill>
              </a:endParaRPr>
            </a:p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accent1"/>
                  </a:solidFill>
                </a:rPr>
                <a:t>week (vs half day)</a:t>
              </a:r>
              <a:endParaRPr lang="en-GB" altLang="en-US" sz="1800" b="1">
                <a:solidFill>
                  <a:schemeClr val="accent1"/>
                </a:solidFill>
              </a:endParaRPr>
            </a:p>
          </p:txBody>
        </p:sp>
        <p:sp>
          <p:nvSpPr>
            <p:cNvPr id="24686" name="Line 1066"/>
            <p:cNvSpPr>
              <a:spLocks noChangeShapeType="1"/>
            </p:cNvSpPr>
            <p:nvPr/>
          </p:nvSpPr>
          <p:spPr bwMode="auto">
            <a:xfrm flipH="1">
              <a:off x="4089" y="1707"/>
              <a:ext cx="532" cy="40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7" name="Line 1067"/>
            <p:cNvSpPr>
              <a:spLocks noChangeShapeType="1"/>
            </p:cNvSpPr>
            <p:nvPr/>
          </p:nvSpPr>
          <p:spPr bwMode="auto">
            <a:xfrm>
              <a:off x="3943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8" name="Rectangle 1068"/>
            <p:cNvSpPr>
              <a:spLocks noChangeArrowheads="1"/>
            </p:cNvSpPr>
            <p:nvPr/>
          </p:nvSpPr>
          <p:spPr bwMode="auto">
            <a:xfrm>
              <a:off x="4388" y="2233"/>
              <a:ext cx="59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accent1"/>
                  </a:solidFill>
                </a:rPr>
                <a:t>on time</a:t>
              </a:r>
              <a:endParaRPr lang="en-GB" altLang="en-US" sz="1800" b="1">
                <a:solidFill>
                  <a:schemeClr val="accent1"/>
                </a:solidFill>
              </a:endParaRPr>
            </a:p>
          </p:txBody>
        </p:sp>
        <p:grpSp>
          <p:nvGrpSpPr>
            <p:cNvPr id="24689" name="Group 1069"/>
            <p:cNvGrpSpPr/>
            <p:nvPr/>
          </p:nvGrpSpPr>
          <p:grpSpPr bwMode="auto">
            <a:xfrm>
              <a:off x="1968" y="1944"/>
              <a:ext cx="240" cy="336"/>
              <a:chOff x="1968" y="1944"/>
              <a:chExt cx="240" cy="336"/>
            </a:xfrm>
          </p:grpSpPr>
          <p:sp>
            <p:nvSpPr>
              <p:cNvPr id="24690" name="Oval 1070"/>
              <p:cNvSpPr>
                <a:spLocks noChangeArrowheads="1"/>
              </p:cNvSpPr>
              <p:nvPr/>
            </p:nvSpPr>
            <p:spPr bwMode="auto">
              <a:xfrm>
                <a:off x="1968" y="2184"/>
                <a:ext cx="240" cy="96"/>
              </a:xfrm>
              <a:prstGeom prst="ellipse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rgbClr val="037C0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91" name="Rectangle 1071"/>
              <p:cNvSpPr>
                <a:spLocks noChangeArrowheads="1"/>
              </p:cNvSpPr>
              <p:nvPr/>
            </p:nvSpPr>
            <p:spPr bwMode="auto">
              <a:xfrm>
                <a:off x="1968" y="199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rgbClr val="037C0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92" name="Oval 1072"/>
              <p:cNvSpPr>
                <a:spLocks noChangeArrowheads="1"/>
              </p:cNvSpPr>
              <p:nvPr/>
            </p:nvSpPr>
            <p:spPr bwMode="auto">
              <a:xfrm>
                <a:off x="1968" y="1944"/>
                <a:ext cx="240" cy="9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408625" name="Group 1073"/>
          <p:cNvGrpSpPr/>
          <p:nvPr/>
        </p:nvGrpSpPr>
        <p:grpSpPr bwMode="auto">
          <a:xfrm>
            <a:off x="198438" y="1668463"/>
            <a:ext cx="9307512" cy="4373562"/>
            <a:chOff x="271" y="1104"/>
            <a:chExt cx="5863" cy="2755"/>
          </a:xfrm>
        </p:grpSpPr>
        <p:sp useBgFill="1">
          <p:nvSpPr>
            <p:cNvPr id="24631" name="Rectangle 1074"/>
            <p:cNvSpPr>
              <a:spLocks noChangeArrowheads="1"/>
            </p:cNvSpPr>
            <p:nvPr/>
          </p:nvSpPr>
          <p:spPr bwMode="hidden">
            <a:xfrm>
              <a:off x="271" y="1104"/>
              <a:ext cx="5863" cy="2755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4632" name="Group 1075"/>
            <p:cNvGrpSpPr/>
            <p:nvPr/>
          </p:nvGrpSpPr>
          <p:grpSpPr bwMode="auto">
            <a:xfrm>
              <a:off x="271" y="1227"/>
              <a:ext cx="5513" cy="2385"/>
              <a:chOff x="271" y="1227"/>
              <a:chExt cx="5513" cy="2385"/>
            </a:xfrm>
          </p:grpSpPr>
          <p:grpSp>
            <p:nvGrpSpPr>
              <p:cNvPr id="24633" name="Group 1076"/>
              <p:cNvGrpSpPr/>
              <p:nvPr/>
            </p:nvGrpSpPr>
            <p:grpSpPr bwMode="auto">
              <a:xfrm>
                <a:off x="271" y="1227"/>
                <a:ext cx="4205" cy="430"/>
                <a:chOff x="271" y="1227"/>
                <a:chExt cx="4205" cy="430"/>
              </a:xfrm>
            </p:grpSpPr>
            <p:sp>
              <p:nvSpPr>
                <p:cNvPr id="24670" name="Rectangle 1077"/>
                <p:cNvSpPr>
                  <a:spLocks noChangeArrowheads="1"/>
                </p:cNvSpPr>
                <p:nvPr/>
              </p:nvSpPr>
              <p:spPr bwMode="hidden">
                <a:xfrm>
                  <a:off x="271" y="1263"/>
                  <a:ext cx="1444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35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228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/>
                    <a:t>Phase 1: Plan</a:t>
                  </a:r>
                  <a:endParaRPr lang="en-GB" altLang="en-US" b="1"/>
                </a:p>
              </p:txBody>
            </p:sp>
            <p:sp>
              <p:nvSpPr>
                <p:cNvPr id="24671" name="Line 1078"/>
                <p:cNvSpPr>
                  <a:spLocks noChangeShapeType="1"/>
                </p:cNvSpPr>
                <p:nvPr/>
              </p:nvSpPr>
              <p:spPr bwMode="hidden">
                <a:xfrm>
                  <a:off x="1812" y="1405"/>
                  <a:ext cx="26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72" name="Line 1079"/>
                <p:cNvSpPr>
                  <a:spLocks noChangeShapeType="1"/>
                </p:cNvSpPr>
                <p:nvPr/>
              </p:nvSpPr>
              <p:spPr bwMode="hidden">
                <a:xfrm>
                  <a:off x="1812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73" name="Line 1080"/>
                <p:cNvSpPr>
                  <a:spLocks noChangeShapeType="1"/>
                </p:cNvSpPr>
                <p:nvPr/>
              </p:nvSpPr>
              <p:spPr bwMode="hidden">
                <a:xfrm>
                  <a:off x="3120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74" name="Line 1081"/>
                <p:cNvSpPr>
                  <a:spLocks noChangeShapeType="1"/>
                </p:cNvSpPr>
                <p:nvPr/>
              </p:nvSpPr>
              <p:spPr bwMode="hidden">
                <a:xfrm>
                  <a:off x="4476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75" name="Rectangle 1082"/>
                <p:cNvSpPr>
                  <a:spLocks noChangeArrowheads="1"/>
                </p:cNvSpPr>
                <p:nvPr/>
              </p:nvSpPr>
              <p:spPr bwMode="hidden">
                <a:xfrm>
                  <a:off x="2257" y="1227"/>
                  <a:ext cx="416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2 mo</a:t>
                  </a:r>
                  <a:endParaRPr lang="en-GB" altLang="en-US" sz="1800" b="1"/>
                </a:p>
              </p:txBody>
            </p:sp>
            <p:sp>
              <p:nvSpPr>
                <p:cNvPr id="24676" name="Rectangle 1083"/>
                <p:cNvSpPr>
                  <a:spLocks noChangeArrowheads="1"/>
                </p:cNvSpPr>
                <p:nvPr/>
              </p:nvSpPr>
              <p:spPr bwMode="hidden">
                <a:xfrm>
                  <a:off x="3613" y="1227"/>
                  <a:ext cx="416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2 mo</a:t>
                  </a:r>
                  <a:endParaRPr lang="en-GB" altLang="en-US" sz="1800" b="1"/>
                </a:p>
              </p:txBody>
            </p:sp>
            <p:sp>
              <p:nvSpPr>
                <p:cNvPr id="24677" name="Rectangle 1084"/>
                <p:cNvSpPr>
                  <a:spLocks noChangeArrowheads="1"/>
                </p:cNvSpPr>
                <p:nvPr/>
              </p:nvSpPr>
              <p:spPr bwMode="hidden">
                <a:xfrm>
                  <a:off x="2305" y="1478"/>
                  <a:ext cx="328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dev</a:t>
                  </a:r>
                  <a:endParaRPr lang="en-GB" altLang="en-US" sz="1800" b="1"/>
                </a:p>
              </p:txBody>
            </p:sp>
            <p:sp>
              <p:nvSpPr>
                <p:cNvPr id="24678" name="Rectangle 1085"/>
                <p:cNvSpPr>
                  <a:spLocks noChangeArrowheads="1"/>
                </p:cNvSpPr>
                <p:nvPr/>
              </p:nvSpPr>
              <p:spPr bwMode="hidden">
                <a:xfrm>
                  <a:off x="3661" y="1478"/>
                  <a:ext cx="336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test</a:t>
                  </a:r>
                  <a:endParaRPr lang="en-GB" altLang="en-US" sz="1800" b="1"/>
                </a:p>
              </p:txBody>
            </p:sp>
          </p:grpSp>
          <p:grpSp>
            <p:nvGrpSpPr>
              <p:cNvPr id="24634" name="Group 1086"/>
              <p:cNvGrpSpPr/>
              <p:nvPr/>
            </p:nvGrpSpPr>
            <p:grpSpPr bwMode="auto">
              <a:xfrm>
                <a:off x="900" y="3139"/>
                <a:ext cx="4767" cy="473"/>
                <a:chOff x="900" y="3139"/>
                <a:chExt cx="4767" cy="473"/>
              </a:xfrm>
            </p:grpSpPr>
            <p:sp>
              <p:nvSpPr>
                <p:cNvPr id="24651" name="Line 1087"/>
                <p:cNvSpPr>
                  <a:spLocks noChangeShapeType="1"/>
                </p:cNvSpPr>
                <p:nvPr/>
              </p:nvSpPr>
              <p:spPr bwMode="hidden">
                <a:xfrm>
                  <a:off x="1861" y="3318"/>
                  <a:ext cx="26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52" name="Line 1088"/>
                <p:cNvSpPr>
                  <a:spLocks noChangeShapeType="1"/>
                </p:cNvSpPr>
                <p:nvPr/>
              </p:nvSpPr>
              <p:spPr bwMode="hidden">
                <a:xfrm>
                  <a:off x="1861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53" name="Line 1089"/>
                <p:cNvSpPr>
                  <a:spLocks noChangeShapeType="1"/>
                </p:cNvSpPr>
                <p:nvPr/>
              </p:nvSpPr>
              <p:spPr bwMode="hidden">
                <a:xfrm>
                  <a:off x="3798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54" name="Line 1090"/>
                <p:cNvSpPr>
                  <a:spLocks noChangeShapeType="1"/>
                </p:cNvSpPr>
                <p:nvPr/>
              </p:nvSpPr>
              <p:spPr bwMode="hidden">
                <a:xfrm>
                  <a:off x="4525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55" name="Rectangle 1091"/>
                <p:cNvSpPr>
                  <a:spLocks noChangeArrowheads="1"/>
                </p:cNvSpPr>
                <p:nvPr/>
              </p:nvSpPr>
              <p:spPr bwMode="hidden">
                <a:xfrm>
                  <a:off x="2741" y="3139"/>
                  <a:ext cx="336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test</a:t>
                  </a:r>
                  <a:endParaRPr lang="en-GB" altLang="en-US" sz="1800" b="1"/>
                </a:p>
              </p:txBody>
            </p:sp>
            <p:sp>
              <p:nvSpPr>
                <p:cNvPr id="24656" name="Rectangle 1092"/>
                <p:cNvSpPr>
                  <a:spLocks noChangeArrowheads="1"/>
                </p:cNvSpPr>
                <p:nvPr/>
              </p:nvSpPr>
              <p:spPr bwMode="hidden">
                <a:xfrm>
                  <a:off x="2693" y="3391"/>
                  <a:ext cx="784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150  faults</a:t>
                  </a:r>
                  <a:endParaRPr lang="en-GB" altLang="en-US" sz="1800" b="1"/>
                </a:p>
              </p:txBody>
            </p:sp>
            <p:sp>
              <p:nvSpPr>
                <p:cNvPr id="24657" name="Rectangle 1093"/>
                <p:cNvSpPr>
                  <a:spLocks noChangeArrowheads="1"/>
                </p:cNvSpPr>
                <p:nvPr/>
              </p:nvSpPr>
              <p:spPr bwMode="hidden">
                <a:xfrm>
                  <a:off x="3903" y="3139"/>
                  <a:ext cx="584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1st mo.</a:t>
                  </a:r>
                  <a:endParaRPr lang="en-GB" altLang="en-US" sz="1800" b="1"/>
                </a:p>
              </p:txBody>
            </p:sp>
            <p:sp>
              <p:nvSpPr>
                <p:cNvPr id="24658" name="Rectangle 1094"/>
                <p:cNvSpPr>
                  <a:spLocks noChangeArrowheads="1"/>
                </p:cNvSpPr>
                <p:nvPr/>
              </p:nvSpPr>
              <p:spPr bwMode="hidden">
                <a:xfrm>
                  <a:off x="3855" y="3391"/>
                  <a:ext cx="704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50  faults</a:t>
                  </a:r>
                  <a:endParaRPr lang="en-GB" altLang="en-US" sz="1800" b="1"/>
                </a:p>
              </p:txBody>
            </p:sp>
            <p:sp>
              <p:nvSpPr>
                <p:cNvPr id="24659" name="Oval 1095"/>
                <p:cNvSpPr>
                  <a:spLocks noChangeArrowheads="1"/>
                </p:cNvSpPr>
                <p:nvPr/>
              </p:nvSpPr>
              <p:spPr bwMode="hidden">
                <a:xfrm>
                  <a:off x="4722" y="3153"/>
                  <a:ext cx="275" cy="39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folHlink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60" name="Oval 1096"/>
                <p:cNvSpPr>
                  <a:spLocks noChangeArrowheads="1"/>
                </p:cNvSpPr>
                <p:nvPr/>
              </p:nvSpPr>
              <p:spPr bwMode="hidden">
                <a:xfrm>
                  <a:off x="4792" y="3317"/>
                  <a:ext cx="65" cy="2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61" name="Oval 1097"/>
                <p:cNvSpPr>
                  <a:spLocks noChangeArrowheads="1"/>
                </p:cNvSpPr>
                <p:nvPr/>
              </p:nvSpPr>
              <p:spPr bwMode="hidden">
                <a:xfrm>
                  <a:off x="4885" y="3317"/>
                  <a:ext cx="65" cy="2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62" name="Line 1098"/>
                <p:cNvSpPr>
                  <a:spLocks noChangeShapeType="1"/>
                </p:cNvSpPr>
                <p:nvPr/>
              </p:nvSpPr>
              <p:spPr bwMode="hidden">
                <a:xfrm>
                  <a:off x="4881" y="3337"/>
                  <a:ext cx="23" cy="7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63" name="Line 1099"/>
                <p:cNvSpPr>
                  <a:spLocks noChangeShapeType="1"/>
                </p:cNvSpPr>
                <p:nvPr/>
              </p:nvSpPr>
              <p:spPr bwMode="hidden">
                <a:xfrm flipH="1">
                  <a:off x="4881" y="3407"/>
                  <a:ext cx="2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64" name="Oval 1100"/>
                <p:cNvSpPr>
                  <a:spLocks noChangeArrowheads="1"/>
                </p:cNvSpPr>
                <p:nvPr/>
              </p:nvSpPr>
              <p:spPr bwMode="hidden">
                <a:xfrm>
                  <a:off x="4815" y="3317"/>
                  <a:ext cx="19" cy="20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65" name="Oval 1101"/>
                <p:cNvSpPr>
                  <a:spLocks noChangeArrowheads="1"/>
                </p:cNvSpPr>
                <p:nvPr/>
              </p:nvSpPr>
              <p:spPr bwMode="hidden">
                <a:xfrm>
                  <a:off x="4908" y="3317"/>
                  <a:ext cx="19" cy="20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66" name="Line 1102"/>
                <p:cNvSpPr>
                  <a:spLocks noChangeShapeType="1"/>
                </p:cNvSpPr>
                <p:nvPr/>
              </p:nvSpPr>
              <p:spPr bwMode="hidden">
                <a:xfrm flipV="1">
                  <a:off x="4834" y="3457"/>
                  <a:ext cx="51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67" name="Line 1103"/>
                <p:cNvSpPr>
                  <a:spLocks noChangeShapeType="1"/>
                </p:cNvSpPr>
                <p:nvPr/>
              </p:nvSpPr>
              <p:spPr bwMode="hidden">
                <a:xfrm>
                  <a:off x="4881" y="3456"/>
                  <a:ext cx="50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68" name="Rectangle 1104"/>
                <p:cNvSpPr>
                  <a:spLocks noChangeArrowheads="1"/>
                </p:cNvSpPr>
                <p:nvPr/>
              </p:nvSpPr>
              <p:spPr bwMode="hidden">
                <a:xfrm>
                  <a:off x="5163" y="3139"/>
                  <a:ext cx="504" cy="4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users</a:t>
                  </a:r>
                  <a:endParaRPr lang="en-GB" altLang="en-US" sz="1800" b="1"/>
                </a:p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not</a:t>
                  </a:r>
                  <a:endParaRPr lang="en-GB" altLang="en-US" sz="1800" b="1"/>
                </a:p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happy</a:t>
                  </a:r>
                  <a:endParaRPr lang="en-GB" altLang="en-US" sz="1800" b="1"/>
                </a:p>
              </p:txBody>
            </p:sp>
            <p:sp>
              <p:nvSpPr>
                <p:cNvPr id="24669" name="Rectangle 1105"/>
                <p:cNvSpPr>
                  <a:spLocks noChangeArrowheads="1"/>
                </p:cNvSpPr>
                <p:nvPr/>
              </p:nvSpPr>
              <p:spPr bwMode="hidden">
                <a:xfrm>
                  <a:off x="900" y="3176"/>
                  <a:ext cx="767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35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228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/>
                    <a:t>Quality</a:t>
                  </a:r>
                  <a:endParaRPr lang="en-GB" altLang="en-US" b="1"/>
                </a:p>
              </p:txBody>
            </p:sp>
          </p:grpSp>
          <p:grpSp>
            <p:nvGrpSpPr>
              <p:cNvPr id="24635" name="Group 1106"/>
              <p:cNvGrpSpPr/>
              <p:nvPr/>
            </p:nvGrpSpPr>
            <p:grpSpPr bwMode="auto">
              <a:xfrm>
                <a:off x="997" y="1579"/>
                <a:ext cx="4787" cy="1135"/>
                <a:chOff x="997" y="1579"/>
                <a:chExt cx="4787" cy="1135"/>
              </a:xfrm>
            </p:grpSpPr>
            <p:sp>
              <p:nvSpPr>
                <p:cNvPr id="24636" name="Line 1107"/>
                <p:cNvSpPr>
                  <a:spLocks noChangeShapeType="1"/>
                </p:cNvSpPr>
                <p:nvPr/>
              </p:nvSpPr>
              <p:spPr bwMode="hidden">
                <a:xfrm>
                  <a:off x="1861" y="2311"/>
                  <a:ext cx="387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37" name="Line 1108"/>
                <p:cNvSpPr>
                  <a:spLocks noChangeShapeType="1"/>
                </p:cNvSpPr>
                <p:nvPr/>
              </p:nvSpPr>
              <p:spPr bwMode="hidden">
                <a:xfrm>
                  <a:off x="1861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38" name="Line 1109"/>
                <p:cNvSpPr>
                  <a:spLocks noChangeShapeType="1"/>
                </p:cNvSpPr>
                <p:nvPr/>
              </p:nvSpPr>
              <p:spPr bwMode="hidden">
                <a:xfrm>
                  <a:off x="3701" y="2311"/>
                  <a:ext cx="2034" cy="0"/>
                </a:xfrm>
                <a:prstGeom prst="line">
                  <a:avLst/>
                </a:prstGeom>
                <a:noFill/>
                <a:ln w="1270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39" name="Line 1110"/>
                <p:cNvSpPr>
                  <a:spLocks noChangeShapeType="1"/>
                </p:cNvSpPr>
                <p:nvPr/>
              </p:nvSpPr>
              <p:spPr bwMode="hidden">
                <a:xfrm>
                  <a:off x="3701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40" name="Line 1111"/>
                <p:cNvSpPr>
                  <a:spLocks noChangeShapeType="1"/>
                </p:cNvSpPr>
                <p:nvPr/>
              </p:nvSpPr>
              <p:spPr bwMode="hidden">
                <a:xfrm>
                  <a:off x="4525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41" name="Line 1112"/>
                <p:cNvSpPr>
                  <a:spLocks noChangeShapeType="1"/>
                </p:cNvSpPr>
                <p:nvPr/>
              </p:nvSpPr>
              <p:spPr bwMode="hidden">
                <a:xfrm>
                  <a:off x="5251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42" name="Line 1113"/>
                <p:cNvSpPr>
                  <a:spLocks noChangeShapeType="1"/>
                </p:cNvSpPr>
                <p:nvPr/>
              </p:nvSpPr>
              <p:spPr bwMode="hidden">
                <a:xfrm>
                  <a:off x="5735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43" name="Rectangle 1114"/>
                <p:cNvSpPr>
                  <a:spLocks noChangeArrowheads="1"/>
                </p:cNvSpPr>
                <p:nvPr/>
              </p:nvSpPr>
              <p:spPr bwMode="hidden">
                <a:xfrm>
                  <a:off x="3710" y="2535"/>
                  <a:ext cx="2016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rgbClr val="EDCEFC"/>
                      </a:solidFill>
                    </a:rPr>
                    <a:t>fraught, lots of dev overtime</a:t>
                  </a:r>
                  <a:endParaRPr lang="en-GB" altLang="en-US" sz="1800" b="1">
                    <a:solidFill>
                      <a:srgbClr val="EDCEFC"/>
                    </a:solidFill>
                  </a:endParaRPr>
                </a:p>
              </p:txBody>
            </p:sp>
            <p:sp>
              <p:nvSpPr>
                <p:cNvPr id="24644" name="Rectangle 1115"/>
                <p:cNvSpPr>
                  <a:spLocks noChangeArrowheads="1"/>
                </p:cNvSpPr>
                <p:nvPr/>
              </p:nvSpPr>
              <p:spPr bwMode="hidden">
                <a:xfrm>
                  <a:off x="997" y="2169"/>
                  <a:ext cx="766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35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228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/>
                    <a:t>Actual</a:t>
                  </a:r>
                  <a:endParaRPr lang="en-GB" altLang="en-US" b="1"/>
                </a:p>
              </p:txBody>
            </p:sp>
            <p:sp>
              <p:nvSpPr>
                <p:cNvPr id="24645" name="Rectangle 1116"/>
                <p:cNvSpPr>
                  <a:spLocks noChangeArrowheads="1"/>
                </p:cNvSpPr>
                <p:nvPr/>
              </p:nvSpPr>
              <p:spPr bwMode="hidden">
                <a:xfrm>
                  <a:off x="4678" y="1579"/>
                  <a:ext cx="110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rgbClr val="EDCEFC"/>
                      </a:solidFill>
                    </a:rPr>
                    <a:t>"has to go in"</a:t>
                  </a:r>
                  <a:endParaRPr lang="en-GB" altLang="en-US" sz="1800" b="1">
                    <a:solidFill>
                      <a:srgbClr val="EDCEFC"/>
                    </a:solidFill>
                  </a:endParaRPr>
                </a:p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rgbClr val="EDCEFC"/>
                      </a:solidFill>
                    </a:rPr>
                    <a:t>but didn't work</a:t>
                  </a:r>
                  <a:endParaRPr lang="en-GB" altLang="en-US" sz="1800" b="1">
                    <a:solidFill>
                      <a:srgbClr val="EDCEFC"/>
                    </a:solidFill>
                  </a:endParaRPr>
                </a:p>
              </p:txBody>
            </p:sp>
            <p:sp>
              <p:nvSpPr>
                <p:cNvPr id="24646" name="Line 1117"/>
                <p:cNvSpPr>
                  <a:spLocks noChangeShapeType="1"/>
                </p:cNvSpPr>
                <p:nvPr/>
              </p:nvSpPr>
              <p:spPr bwMode="hidden">
                <a:xfrm flipH="1">
                  <a:off x="4525" y="1707"/>
                  <a:ext cx="96" cy="302"/>
                </a:xfrm>
                <a:prstGeom prst="line">
                  <a:avLst/>
                </a:prstGeom>
                <a:noFill/>
                <a:ln w="12700">
                  <a:solidFill>
                    <a:srgbClr val="EDCEFC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24647" name="Group 1118"/>
                <p:cNvGrpSpPr/>
                <p:nvPr/>
              </p:nvGrpSpPr>
              <p:grpSpPr bwMode="auto">
                <a:xfrm>
                  <a:off x="3408" y="1944"/>
                  <a:ext cx="240" cy="336"/>
                  <a:chOff x="3408" y="1944"/>
                  <a:chExt cx="240" cy="336"/>
                </a:xfrm>
              </p:grpSpPr>
              <p:sp>
                <p:nvSpPr>
                  <p:cNvPr id="24648" name="Oval 1119"/>
                  <p:cNvSpPr>
                    <a:spLocks noChangeArrowheads="1"/>
                  </p:cNvSpPr>
                  <p:nvPr/>
                </p:nvSpPr>
                <p:spPr bwMode="hidden">
                  <a:xfrm>
                    <a:off x="3408" y="2184"/>
                    <a:ext cx="240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037C0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4649" name="Rectangle 1120"/>
                  <p:cNvSpPr>
                    <a:spLocks noChangeArrowheads="1"/>
                  </p:cNvSpPr>
                  <p:nvPr/>
                </p:nvSpPr>
                <p:spPr bwMode="hidden">
                  <a:xfrm>
                    <a:off x="3408" y="1992"/>
                    <a:ext cx="240" cy="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037C0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4650" name="Oval 1121"/>
                  <p:cNvSpPr>
                    <a:spLocks noChangeArrowheads="1"/>
                  </p:cNvSpPr>
                  <p:nvPr/>
                </p:nvSpPr>
                <p:spPr bwMode="hidden">
                  <a:xfrm>
                    <a:off x="3408" y="1944"/>
                    <a:ext cx="240" cy="96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</p:grpSp>
      <p:grpSp>
        <p:nvGrpSpPr>
          <p:cNvPr id="408674" name="Group 1122"/>
          <p:cNvGrpSpPr/>
          <p:nvPr/>
        </p:nvGrpSpPr>
        <p:grpSpPr bwMode="auto">
          <a:xfrm>
            <a:off x="198438" y="1735138"/>
            <a:ext cx="9574212" cy="4337050"/>
            <a:chOff x="125" y="1051"/>
            <a:chExt cx="6031" cy="2732"/>
          </a:xfrm>
        </p:grpSpPr>
        <p:sp useBgFill="1">
          <p:nvSpPr>
            <p:cNvPr id="24584" name="Rectangle 1123"/>
            <p:cNvSpPr>
              <a:spLocks noChangeArrowheads="1"/>
            </p:cNvSpPr>
            <p:nvPr/>
          </p:nvSpPr>
          <p:spPr bwMode="hidden">
            <a:xfrm>
              <a:off x="125" y="1051"/>
              <a:ext cx="6031" cy="273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4585" name="Group 1124"/>
            <p:cNvGrpSpPr/>
            <p:nvPr/>
          </p:nvGrpSpPr>
          <p:grpSpPr bwMode="auto">
            <a:xfrm>
              <a:off x="281" y="1231"/>
              <a:ext cx="5577" cy="2371"/>
              <a:chOff x="367" y="1323"/>
              <a:chExt cx="5577" cy="2371"/>
            </a:xfrm>
          </p:grpSpPr>
          <p:grpSp>
            <p:nvGrpSpPr>
              <p:cNvPr id="24586" name="Group 1125"/>
              <p:cNvGrpSpPr/>
              <p:nvPr/>
            </p:nvGrpSpPr>
            <p:grpSpPr bwMode="auto">
              <a:xfrm>
                <a:off x="367" y="1323"/>
                <a:ext cx="3866" cy="433"/>
                <a:chOff x="271" y="1227"/>
                <a:chExt cx="3866" cy="433"/>
              </a:xfrm>
            </p:grpSpPr>
            <p:sp>
              <p:nvSpPr>
                <p:cNvPr id="24622" name="Rectangle 1126"/>
                <p:cNvSpPr>
                  <a:spLocks noChangeArrowheads="1"/>
                </p:cNvSpPr>
                <p:nvPr/>
              </p:nvSpPr>
              <p:spPr bwMode="hidden">
                <a:xfrm>
                  <a:off x="271" y="1263"/>
                  <a:ext cx="1444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35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228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Phase 2: Plan</a:t>
                  </a:r>
                  <a:endParaRPr lang="en-GB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23" name="Line 1127"/>
                <p:cNvSpPr>
                  <a:spLocks noChangeShapeType="1"/>
                </p:cNvSpPr>
                <p:nvPr/>
              </p:nvSpPr>
              <p:spPr bwMode="hidden">
                <a:xfrm>
                  <a:off x="1812" y="1405"/>
                  <a:ext cx="232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24" name="Line 1128"/>
                <p:cNvSpPr>
                  <a:spLocks noChangeShapeType="1"/>
                </p:cNvSpPr>
                <p:nvPr/>
              </p:nvSpPr>
              <p:spPr bwMode="hidden">
                <a:xfrm>
                  <a:off x="1812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25" name="Line 1129"/>
                <p:cNvSpPr>
                  <a:spLocks noChangeShapeType="1"/>
                </p:cNvSpPr>
                <p:nvPr/>
              </p:nvSpPr>
              <p:spPr bwMode="hidden">
                <a:xfrm>
                  <a:off x="3120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26" name="Line 1130"/>
                <p:cNvSpPr>
                  <a:spLocks noChangeShapeType="1"/>
                </p:cNvSpPr>
                <p:nvPr/>
              </p:nvSpPr>
              <p:spPr bwMode="hidden">
                <a:xfrm>
                  <a:off x="4137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27" name="Rectangle 1131"/>
                <p:cNvSpPr>
                  <a:spLocks noChangeArrowheads="1"/>
                </p:cNvSpPr>
                <p:nvPr/>
              </p:nvSpPr>
              <p:spPr bwMode="hidden">
                <a:xfrm>
                  <a:off x="2257" y="1227"/>
                  <a:ext cx="384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 mo</a:t>
                  </a:r>
                  <a:endParaRPr lang="en-GB" altLang="en-US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28" name="Rectangle 1132"/>
                <p:cNvSpPr>
                  <a:spLocks noChangeArrowheads="1"/>
                </p:cNvSpPr>
                <p:nvPr/>
              </p:nvSpPr>
              <p:spPr bwMode="hidden">
                <a:xfrm>
                  <a:off x="3419" y="1227"/>
                  <a:ext cx="423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 wks</a:t>
                  </a:r>
                  <a:endParaRPr lang="en-GB" altLang="en-US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29" name="Rectangle 1133"/>
                <p:cNvSpPr>
                  <a:spLocks noChangeArrowheads="1"/>
                </p:cNvSpPr>
                <p:nvPr/>
              </p:nvSpPr>
              <p:spPr bwMode="hidden">
                <a:xfrm>
                  <a:off x="2305" y="1478"/>
                  <a:ext cx="300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dev</a:t>
                  </a:r>
                  <a:endParaRPr lang="en-GB" altLang="en-US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30" name="Rectangle 1134"/>
                <p:cNvSpPr>
                  <a:spLocks noChangeArrowheads="1"/>
                </p:cNvSpPr>
                <p:nvPr/>
              </p:nvSpPr>
              <p:spPr bwMode="hidden">
                <a:xfrm>
                  <a:off x="3467" y="1478"/>
                  <a:ext cx="312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test</a:t>
                  </a:r>
                  <a:endParaRPr lang="en-GB" altLang="en-US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4587" name="Group 1135"/>
              <p:cNvGrpSpPr/>
              <p:nvPr/>
            </p:nvGrpSpPr>
            <p:grpSpPr bwMode="auto">
              <a:xfrm>
                <a:off x="996" y="3235"/>
                <a:ext cx="4717" cy="459"/>
                <a:chOff x="900" y="3139"/>
                <a:chExt cx="4717" cy="459"/>
              </a:xfrm>
            </p:grpSpPr>
            <p:sp>
              <p:nvSpPr>
                <p:cNvPr id="24603" name="Line 1136"/>
                <p:cNvSpPr>
                  <a:spLocks noChangeShapeType="1"/>
                </p:cNvSpPr>
                <p:nvPr/>
              </p:nvSpPr>
              <p:spPr bwMode="hidden">
                <a:xfrm>
                  <a:off x="1861" y="3318"/>
                  <a:ext cx="26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04" name="Line 1137"/>
                <p:cNvSpPr>
                  <a:spLocks noChangeShapeType="1"/>
                </p:cNvSpPr>
                <p:nvPr/>
              </p:nvSpPr>
              <p:spPr bwMode="hidden">
                <a:xfrm>
                  <a:off x="1861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05" name="Line 1138"/>
                <p:cNvSpPr>
                  <a:spLocks noChangeShapeType="1"/>
                </p:cNvSpPr>
                <p:nvPr/>
              </p:nvSpPr>
              <p:spPr bwMode="hidden">
                <a:xfrm>
                  <a:off x="3798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06" name="Line 1139"/>
                <p:cNvSpPr>
                  <a:spLocks noChangeShapeType="1"/>
                </p:cNvSpPr>
                <p:nvPr/>
              </p:nvSpPr>
              <p:spPr bwMode="hidden">
                <a:xfrm>
                  <a:off x="4525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07" name="Rectangle 1140"/>
                <p:cNvSpPr>
                  <a:spLocks noChangeArrowheads="1"/>
                </p:cNvSpPr>
                <p:nvPr/>
              </p:nvSpPr>
              <p:spPr bwMode="hidden">
                <a:xfrm>
                  <a:off x="2741" y="3139"/>
                  <a:ext cx="312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test</a:t>
                  </a:r>
                  <a:endParaRPr lang="en-GB" altLang="en-US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08" name="Rectangle 1141"/>
                <p:cNvSpPr>
                  <a:spLocks noChangeArrowheads="1"/>
                </p:cNvSpPr>
                <p:nvPr/>
              </p:nvSpPr>
              <p:spPr bwMode="hidden">
                <a:xfrm>
                  <a:off x="2693" y="3391"/>
                  <a:ext cx="634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  faults</a:t>
                  </a:r>
                  <a:endParaRPr lang="en-GB" altLang="en-US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09" name="Rectangle 1142"/>
                <p:cNvSpPr>
                  <a:spLocks noChangeArrowheads="1"/>
                </p:cNvSpPr>
                <p:nvPr/>
              </p:nvSpPr>
              <p:spPr bwMode="hidden">
                <a:xfrm>
                  <a:off x="3903" y="3139"/>
                  <a:ext cx="530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1st mo.</a:t>
                  </a:r>
                  <a:endParaRPr lang="en-GB" altLang="en-US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10" name="Rectangle 1143"/>
                <p:cNvSpPr>
                  <a:spLocks noChangeArrowheads="1"/>
                </p:cNvSpPr>
                <p:nvPr/>
              </p:nvSpPr>
              <p:spPr bwMode="hidden">
                <a:xfrm>
                  <a:off x="3855" y="3391"/>
                  <a:ext cx="560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  faults</a:t>
                  </a:r>
                  <a:endParaRPr lang="en-GB" altLang="en-US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11" name="Rectangle 1144"/>
                <p:cNvSpPr>
                  <a:spLocks noChangeArrowheads="1"/>
                </p:cNvSpPr>
                <p:nvPr/>
              </p:nvSpPr>
              <p:spPr bwMode="hidden">
                <a:xfrm>
                  <a:off x="5163" y="3240"/>
                  <a:ext cx="45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happy</a:t>
                  </a:r>
                  <a:endParaRPr lang="en-GB" altLang="en-US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users!</a:t>
                  </a:r>
                  <a:endParaRPr lang="en-GB" altLang="en-US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12" name="Oval 1145"/>
                <p:cNvSpPr>
                  <a:spLocks noChangeArrowheads="1"/>
                </p:cNvSpPr>
                <p:nvPr/>
              </p:nvSpPr>
              <p:spPr bwMode="hidden">
                <a:xfrm>
                  <a:off x="4771" y="3205"/>
                  <a:ext cx="274" cy="39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folHlink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13" name="Oval 1146"/>
                <p:cNvSpPr>
                  <a:spLocks noChangeArrowheads="1"/>
                </p:cNvSpPr>
                <p:nvPr/>
              </p:nvSpPr>
              <p:spPr bwMode="hidden">
                <a:xfrm>
                  <a:off x="4841" y="3369"/>
                  <a:ext cx="65" cy="1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14" name="Oval 1147"/>
                <p:cNvSpPr>
                  <a:spLocks noChangeArrowheads="1"/>
                </p:cNvSpPr>
                <p:nvPr/>
              </p:nvSpPr>
              <p:spPr bwMode="hidden">
                <a:xfrm>
                  <a:off x="4933" y="3369"/>
                  <a:ext cx="66" cy="1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15" name="Line 1148"/>
                <p:cNvSpPr>
                  <a:spLocks noChangeShapeType="1"/>
                </p:cNvSpPr>
                <p:nvPr/>
              </p:nvSpPr>
              <p:spPr bwMode="hidden">
                <a:xfrm>
                  <a:off x="4929" y="3388"/>
                  <a:ext cx="23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16" name="Line 1149"/>
                <p:cNvSpPr>
                  <a:spLocks noChangeShapeType="1"/>
                </p:cNvSpPr>
                <p:nvPr/>
              </p:nvSpPr>
              <p:spPr bwMode="hidden">
                <a:xfrm flipH="1">
                  <a:off x="4929" y="3458"/>
                  <a:ext cx="2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17" name="Line 1150"/>
                <p:cNvSpPr>
                  <a:spLocks noChangeShapeType="1"/>
                </p:cNvSpPr>
                <p:nvPr/>
              </p:nvSpPr>
              <p:spPr bwMode="hidden">
                <a:xfrm>
                  <a:off x="4883" y="3506"/>
                  <a:ext cx="50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18" name="Oval 1151"/>
                <p:cNvSpPr>
                  <a:spLocks noChangeArrowheads="1"/>
                </p:cNvSpPr>
                <p:nvPr/>
              </p:nvSpPr>
              <p:spPr bwMode="hidden">
                <a:xfrm>
                  <a:off x="4864" y="3369"/>
                  <a:ext cx="19" cy="19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19" name="Oval 1152"/>
                <p:cNvSpPr>
                  <a:spLocks noChangeArrowheads="1"/>
                </p:cNvSpPr>
                <p:nvPr/>
              </p:nvSpPr>
              <p:spPr bwMode="hidden">
                <a:xfrm>
                  <a:off x="4956" y="3369"/>
                  <a:ext cx="19" cy="19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20" name="Line 1153"/>
                <p:cNvSpPr>
                  <a:spLocks noChangeShapeType="1"/>
                </p:cNvSpPr>
                <p:nvPr/>
              </p:nvSpPr>
              <p:spPr bwMode="hidden">
                <a:xfrm flipV="1">
                  <a:off x="4929" y="3508"/>
                  <a:ext cx="50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21" name="Rectangle 1154"/>
                <p:cNvSpPr>
                  <a:spLocks noChangeArrowheads="1"/>
                </p:cNvSpPr>
                <p:nvPr/>
              </p:nvSpPr>
              <p:spPr bwMode="hidden">
                <a:xfrm>
                  <a:off x="900" y="3176"/>
                  <a:ext cx="767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35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228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Quality</a:t>
                  </a:r>
                  <a:endParaRPr lang="en-GB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4588" name="Group 1155"/>
              <p:cNvGrpSpPr/>
              <p:nvPr/>
            </p:nvGrpSpPr>
            <p:grpSpPr bwMode="auto">
              <a:xfrm>
                <a:off x="1093" y="1675"/>
                <a:ext cx="4851" cy="1239"/>
                <a:chOff x="997" y="1579"/>
                <a:chExt cx="4851" cy="1239"/>
              </a:xfrm>
            </p:grpSpPr>
            <p:sp>
              <p:nvSpPr>
                <p:cNvPr id="24589" name="Line 1156"/>
                <p:cNvSpPr>
                  <a:spLocks noChangeShapeType="1"/>
                </p:cNvSpPr>
                <p:nvPr/>
              </p:nvSpPr>
              <p:spPr bwMode="hidden">
                <a:xfrm>
                  <a:off x="1861" y="2311"/>
                  <a:ext cx="22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0" name="Line 1157"/>
                <p:cNvSpPr>
                  <a:spLocks noChangeShapeType="1"/>
                </p:cNvSpPr>
                <p:nvPr/>
              </p:nvSpPr>
              <p:spPr bwMode="hidden">
                <a:xfrm>
                  <a:off x="1861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1" name="Line 1158"/>
                <p:cNvSpPr>
                  <a:spLocks noChangeShapeType="1"/>
                </p:cNvSpPr>
                <p:nvPr/>
              </p:nvSpPr>
              <p:spPr bwMode="hidden">
                <a:xfrm>
                  <a:off x="3168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2" name="Line 1159"/>
                <p:cNvSpPr>
                  <a:spLocks noChangeShapeType="1"/>
                </p:cNvSpPr>
                <p:nvPr/>
              </p:nvSpPr>
              <p:spPr bwMode="hidden">
                <a:xfrm>
                  <a:off x="4137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3" name="Rectangle 1160"/>
                <p:cNvSpPr>
                  <a:spLocks noChangeArrowheads="1"/>
                </p:cNvSpPr>
                <p:nvPr/>
              </p:nvSpPr>
              <p:spPr bwMode="hidden">
                <a:xfrm>
                  <a:off x="3177" y="2636"/>
                  <a:ext cx="1996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smooth, not much for dev to do</a:t>
                  </a:r>
                  <a:endParaRPr lang="en-GB" altLang="en-US" sz="1800" b="1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594" name="Rectangle 1161"/>
                <p:cNvSpPr>
                  <a:spLocks noChangeArrowheads="1"/>
                </p:cNvSpPr>
                <p:nvPr/>
              </p:nvSpPr>
              <p:spPr bwMode="hidden">
                <a:xfrm>
                  <a:off x="997" y="2169"/>
                  <a:ext cx="766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35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228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Actual</a:t>
                  </a:r>
                  <a:endParaRPr lang="en-GB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595" name="Rectangle 1162"/>
                <p:cNvSpPr>
                  <a:spLocks noChangeArrowheads="1"/>
                </p:cNvSpPr>
                <p:nvPr/>
              </p:nvSpPr>
              <p:spPr bwMode="hidden">
                <a:xfrm>
                  <a:off x="4678" y="1579"/>
                  <a:ext cx="117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 dirty="0" err="1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acc</a:t>
                  </a:r>
                  <a:r>
                    <a:rPr lang="en-GB" altLang="en-US" sz="1800" b="1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test: full</a:t>
                  </a:r>
                  <a:endParaRPr lang="en-GB" altLang="en-US" sz="18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lnSpc>
                      <a:spcPct val="85000"/>
                    </a:lnSpc>
                  </a:pPr>
                  <a:r>
                    <a:rPr lang="en-GB" altLang="en-US" sz="1800" b="1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week (vs half day)</a:t>
                  </a:r>
                  <a:endParaRPr lang="en-GB" altLang="en-US" sz="18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596" name="Line 1163"/>
                <p:cNvSpPr>
                  <a:spLocks noChangeShapeType="1"/>
                </p:cNvSpPr>
                <p:nvPr/>
              </p:nvSpPr>
              <p:spPr bwMode="hidden">
                <a:xfrm flipH="1">
                  <a:off x="4089" y="1707"/>
                  <a:ext cx="532" cy="403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7" name="Line 1164"/>
                <p:cNvSpPr>
                  <a:spLocks noChangeShapeType="1"/>
                </p:cNvSpPr>
                <p:nvPr/>
              </p:nvSpPr>
              <p:spPr bwMode="hidden">
                <a:xfrm>
                  <a:off x="3943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8" name="Rectangle 1165"/>
                <p:cNvSpPr>
                  <a:spLocks noChangeArrowheads="1"/>
                </p:cNvSpPr>
                <p:nvPr/>
              </p:nvSpPr>
              <p:spPr bwMode="hidden">
                <a:xfrm>
                  <a:off x="4388" y="2233"/>
                  <a:ext cx="546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on time</a:t>
                  </a:r>
                  <a:endParaRPr lang="en-GB" altLang="en-US" sz="1800" b="1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4599" name="Group 1166"/>
                <p:cNvGrpSpPr/>
                <p:nvPr/>
              </p:nvGrpSpPr>
              <p:grpSpPr bwMode="auto">
                <a:xfrm>
                  <a:off x="1968" y="1944"/>
                  <a:ext cx="240" cy="336"/>
                  <a:chOff x="1968" y="1944"/>
                  <a:chExt cx="240" cy="336"/>
                </a:xfrm>
              </p:grpSpPr>
              <p:sp>
                <p:nvSpPr>
                  <p:cNvPr id="24600" name="Oval 1167"/>
                  <p:cNvSpPr>
                    <a:spLocks noChangeArrowheads="1"/>
                  </p:cNvSpPr>
                  <p:nvPr/>
                </p:nvSpPr>
                <p:spPr bwMode="hidden">
                  <a:xfrm>
                    <a:off x="1968" y="2184"/>
                    <a:ext cx="240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037C0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4601" name="Rectangle 1168"/>
                  <p:cNvSpPr>
                    <a:spLocks noChangeArrowheads="1"/>
                  </p:cNvSpPr>
                  <p:nvPr/>
                </p:nvSpPr>
                <p:spPr bwMode="hidden">
                  <a:xfrm>
                    <a:off x="1968" y="1992"/>
                    <a:ext cx="240" cy="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037C0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4602" name="Oval 1169"/>
                  <p:cNvSpPr>
                    <a:spLocks noChangeArrowheads="1"/>
                  </p:cNvSpPr>
                  <p:nvPr/>
                </p:nvSpPr>
                <p:spPr bwMode="hidden">
                  <a:xfrm>
                    <a:off x="1968" y="1944"/>
                    <a:ext cx="240" cy="96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VV&amp;T</a:t>
            </a:r>
            <a:endParaRPr lang="en-GB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20100" cy="4967814"/>
          </a:xfrm>
        </p:spPr>
        <p:txBody>
          <a:bodyPr>
            <a:normAutofit/>
          </a:bodyPr>
          <a:lstStyle/>
          <a:p>
            <a:r>
              <a:rPr lang="en-GB" altLang="en-US" dirty="0"/>
              <a:t>Verification</a:t>
            </a:r>
            <a:endParaRPr lang="en-GB" altLang="en-US" dirty="0"/>
          </a:p>
          <a:p>
            <a:pPr lvl="1"/>
            <a:r>
              <a:rPr lang="en-GB" altLang="en-US" dirty="0">
                <a:effectLst/>
              </a:rPr>
              <a:t>the process of evaluating a system or component to determine whether the products of the given development phase </a:t>
            </a:r>
            <a:r>
              <a:rPr lang="en-GB" altLang="en-US" dirty="0">
                <a:solidFill>
                  <a:srgbClr val="C00000"/>
                </a:solidFill>
                <a:effectLst/>
              </a:rPr>
              <a:t>satisfy the conditions</a:t>
            </a:r>
            <a:r>
              <a:rPr lang="en-GB" altLang="en-US" dirty="0">
                <a:effectLst/>
              </a:rPr>
              <a:t> imposed at the start of that phase [BS 7925-1]</a:t>
            </a:r>
            <a:endParaRPr lang="en-GB" altLang="en-US" dirty="0">
              <a:effectLst/>
            </a:endParaRPr>
          </a:p>
          <a:p>
            <a:pPr>
              <a:spcBef>
                <a:spcPts val="1800"/>
              </a:spcBef>
            </a:pPr>
            <a:r>
              <a:rPr lang="en-GB" altLang="en-US" dirty="0"/>
              <a:t>Validation</a:t>
            </a:r>
            <a:endParaRPr lang="en-GB" altLang="en-US" dirty="0"/>
          </a:p>
          <a:p>
            <a:pPr lvl="1"/>
            <a:r>
              <a:rPr lang="en-GB" altLang="en-US" dirty="0">
                <a:effectLst/>
              </a:rPr>
              <a:t>determination of the correctness of the products of software development </a:t>
            </a:r>
            <a:r>
              <a:rPr lang="en-GB" altLang="en-US" dirty="0">
                <a:solidFill>
                  <a:srgbClr val="C00000"/>
                </a:solidFill>
                <a:effectLst/>
              </a:rPr>
              <a:t>with respect to the user needs and requirements </a:t>
            </a:r>
            <a:r>
              <a:rPr lang="en-GB" altLang="en-US" dirty="0">
                <a:effectLst/>
              </a:rPr>
              <a:t>[BS 7925-1]</a:t>
            </a:r>
            <a:endParaRPr lang="en-GB" altLang="en-US" dirty="0">
              <a:effectLst/>
            </a:endParaRPr>
          </a:p>
          <a:p>
            <a:pPr>
              <a:spcBef>
                <a:spcPts val="1800"/>
              </a:spcBef>
            </a:pPr>
            <a:r>
              <a:rPr lang="en-GB" altLang="en-US" dirty="0"/>
              <a:t>Testing</a:t>
            </a:r>
            <a:endParaRPr lang="en-GB" altLang="en-US" dirty="0"/>
          </a:p>
          <a:p>
            <a:pPr lvl="1"/>
            <a:r>
              <a:rPr lang="en-GB" altLang="en-US" dirty="0">
                <a:effectLst/>
              </a:rPr>
              <a:t>the process of exercising software to verify that it satisfies specified requirements and to detect faults</a:t>
            </a:r>
            <a:endParaRPr lang="en-GB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8000"/>
              </a:lnSpc>
            </a:pPr>
            <a:r>
              <a:rPr lang="en-GB" altLang="en-US" dirty="0"/>
              <a:t>Verification, Validation and Testing</a:t>
            </a:r>
            <a:endParaRPr lang="en-GB" altLang="en-US" dirty="0"/>
          </a:p>
        </p:txBody>
      </p:sp>
      <p:grpSp>
        <p:nvGrpSpPr>
          <p:cNvPr id="27650" name="Group 3"/>
          <p:cNvGrpSpPr>
            <a:grpSpLocks noChangeAspect="1"/>
          </p:cNvGrpSpPr>
          <p:nvPr/>
        </p:nvGrpSpPr>
        <p:grpSpPr bwMode="auto">
          <a:xfrm>
            <a:off x="6491288" y="4337050"/>
            <a:ext cx="2979737" cy="1663700"/>
            <a:chOff x="4416" y="2832"/>
            <a:chExt cx="1565" cy="874"/>
          </a:xfrm>
        </p:grpSpPr>
        <p:sp>
          <p:nvSpPr>
            <p:cNvPr id="27662" name="Line 4"/>
            <p:cNvSpPr>
              <a:spLocks noChangeAspect="1" noChangeShapeType="1"/>
            </p:cNvSpPr>
            <p:nvPr/>
          </p:nvSpPr>
          <p:spPr bwMode="blackGray">
            <a:xfrm>
              <a:off x="4945" y="3654"/>
              <a:ext cx="4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3" name="Line 5"/>
            <p:cNvSpPr>
              <a:spLocks noChangeAspect="1" noChangeShapeType="1"/>
            </p:cNvSpPr>
            <p:nvPr/>
          </p:nvSpPr>
          <p:spPr bwMode="blackGray">
            <a:xfrm>
              <a:off x="4654" y="3081"/>
              <a:ext cx="103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4" name="Line 6"/>
            <p:cNvSpPr>
              <a:spLocks noChangeAspect="1" noChangeShapeType="1"/>
            </p:cNvSpPr>
            <p:nvPr/>
          </p:nvSpPr>
          <p:spPr bwMode="blackGray">
            <a:xfrm>
              <a:off x="4557" y="3097"/>
              <a:ext cx="390" cy="515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5" name="Line 7"/>
            <p:cNvSpPr>
              <a:spLocks noChangeAspect="1" noChangeShapeType="1"/>
            </p:cNvSpPr>
            <p:nvPr/>
          </p:nvSpPr>
          <p:spPr bwMode="blackGray">
            <a:xfrm>
              <a:off x="4785" y="3271"/>
              <a:ext cx="77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6" name="Line 8"/>
            <p:cNvSpPr>
              <a:spLocks noChangeAspect="1" noChangeShapeType="1"/>
            </p:cNvSpPr>
            <p:nvPr/>
          </p:nvSpPr>
          <p:spPr bwMode="blackGray">
            <a:xfrm>
              <a:off x="4924" y="3463"/>
              <a:ext cx="4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7" name="Line 9"/>
            <p:cNvSpPr>
              <a:spLocks noChangeAspect="1" noChangeShapeType="1"/>
            </p:cNvSpPr>
            <p:nvPr/>
          </p:nvSpPr>
          <p:spPr bwMode="blackGray">
            <a:xfrm flipV="1">
              <a:off x="5352" y="2832"/>
              <a:ext cx="629" cy="829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8" name="Rectangle 10"/>
            <p:cNvSpPr>
              <a:spLocks noChangeAspect="1" noChangeArrowheads="1"/>
            </p:cNvSpPr>
            <p:nvPr/>
          </p:nvSpPr>
          <p:spPr bwMode="blackGray">
            <a:xfrm>
              <a:off x="4416" y="3029"/>
              <a:ext cx="354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69" name="Rectangle 11"/>
            <p:cNvSpPr>
              <a:spLocks noChangeAspect="1" noChangeArrowheads="1"/>
            </p:cNvSpPr>
            <p:nvPr/>
          </p:nvSpPr>
          <p:spPr bwMode="blackGray">
            <a:xfrm>
              <a:off x="4628" y="3411"/>
              <a:ext cx="353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0" name="Rectangle 12"/>
            <p:cNvSpPr>
              <a:spLocks noChangeAspect="1" noChangeArrowheads="1"/>
            </p:cNvSpPr>
            <p:nvPr/>
          </p:nvSpPr>
          <p:spPr bwMode="blackGray">
            <a:xfrm>
              <a:off x="4734" y="3601"/>
              <a:ext cx="353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1" name="Rectangle 13"/>
            <p:cNvSpPr>
              <a:spLocks noChangeAspect="1" noChangeArrowheads="1"/>
            </p:cNvSpPr>
            <p:nvPr/>
          </p:nvSpPr>
          <p:spPr bwMode="blackGray">
            <a:xfrm>
              <a:off x="4522" y="3219"/>
              <a:ext cx="354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2" name="Rectangle 14"/>
            <p:cNvSpPr>
              <a:spLocks noChangeAspect="1" noChangeArrowheads="1"/>
            </p:cNvSpPr>
            <p:nvPr/>
          </p:nvSpPr>
          <p:spPr bwMode="blackGray">
            <a:xfrm flipH="1">
              <a:off x="5346" y="3411"/>
              <a:ext cx="353" cy="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3" name="Rectangle 15"/>
            <p:cNvSpPr>
              <a:spLocks noChangeAspect="1" noChangeArrowheads="1"/>
            </p:cNvSpPr>
            <p:nvPr/>
          </p:nvSpPr>
          <p:spPr bwMode="blackGray">
            <a:xfrm flipH="1">
              <a:off x="5240" y="3601"/>
              <a:ext cx="353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4" name="Rectangle 16"/>
            <p:cNvSpPr>
              <a:spLocks noChangeAspect="1" noChangeArrowheads="1"/>
            </p:cNvSpPr>
            <p:nvPr/>
          </p:nvSpPr>
          <p:spPr bwMode="blackGray">
            <a:xfrm flipH="1">
              <a:off x="5554" y="3029"/>
              <a:ext cx="354" cy="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5" name="Rectangle 17"/>
            <p:cNvSpPr>
              <a:spLocks noChangeAspect="1" noChangeArrowheads="1"/>
            </p:cNvSpPr>
            <p:nvPr/>
          </p:nvSpPr>
          <p:spPr bwMode="blackGray">
            <a:xfrm flipH="1">
              <a:off x="5448" y="3219"/>
              <a:ext cx="354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27651" name="Line 18"/>
          <p:cNvSpPr>
            <a:spLocks noChangeShapeType="1"/>
          </p:cNvSpPr>
          <p:nvPr/>
        </p:nvSpPr>
        <p:spPr bwMode="auto">
          <a:xfrm>
            <a:off x="5448300" y="3238500"/>
            <a:ext cx="2219325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2" name="Rectangle 19"/>
          <p:cNvSpPr>
            <a:spLocks noChangeArrowheads="1"/>
          </p:cNvSpPr>
          <p:nvPr/>
        </p:nvSpPr>
        <p:spPr bwMode="auto">
          <a:xfrm>
            <a:off x="1393825" y="4452938"/>
            <a:ext cx="2400300" cy="79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Verification</a:t>
            </a:r>
            <a:endParaRPr lang="en-GB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87000"/>
              </a:lnSpc>
            </a:pPr>
            <a:r>
              <a:rPr lang="vi-VN" altLang="en-GB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tìm lỗi tài </a:t>
            </a:r>
            <a:r>
              <a:rPr lang="vi-VN" altLang="en-GB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liệu</a:t>
            </a:r>
            <a:endParaRPr lang="vi-VN" altLang="en-GB" sz="2800" b="1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7654" name="Rectangle 21"/>
          <p:cNvSpPr>
            <a:spLocks noChangeArrowheads="1"/>
          </p:cNvSpPr>
          <p:nvPr/>
        </p:nvSpPr>
        <p:spPr bwMode="auto">
          <a:xfrm>
            <a:off x="5946775" y="2754313"/>
            <a:ext cx="1205458" cy="4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Testing</a:t>
            </a:r>
            <a:endParaRPr lang="en-GB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7655" name="Line 22"/>
          <p:cNvSpPr>
            <a:spLocks noChangeShapeType="1"/>
          </p:cNvSpPr>
          <p:nvPr/>
        </p:nvSpPr>
        <p:spPr bwMode="auto">
          <a:xfrm flipH="1" flipV="1">
            <a:off x="3668713" y="4926013"/>
            <a:ext cx="3171825" cy="4794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6" name="Line 23"/>
          <p:cNvSpPr>
            <a:spLocks noChangeShapeType="1"/>
          </p:cNvSpPr>
          <p:nvPr/>
        </p:nvSpPr>
        <p:spPr bwMode="auto">
          <a:xfrm flipH="1" flipV="1">
            <a:off x="6232525" y="3429000"/>
            <a:ext cx="1323975" cy="1752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Line 24"/>
          <p:cNvSpPr>
            <a:spLocks noChangeShapeType="1"/>
          </p:cNvSpPr>
          <p:nvPr/>
        </p:nvSpPr>
        <p:spPr bwMode="auto">
          <a:xfrm flipH="1" flipV="1">
            <a:off x="2800350" y="2090738"/>
            <a:ext cx="727075" cy="100647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Oval 25"/>
          <p:cNvSpPr>
            <a:spLocks noChangeArrowheads="1"/>
          </p:cNvSpPr>
          <p:nvPr/>
        </p:nvSpPr>
        <p:spPr bwMode="auto">
          <a:xfrm>
            <a:off x="2862263" y="3259138"/>
            <a:ext cx="1243012" cy="1082675"/>
          </a:xfrm>
          <a:prstGeom prst="ellipse">
            <a:avLst/>
          </a:prstGeom>
          <a:noFill/>
          <a:ln w="50800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9" name="Rectangle 26"/>
          <p:cNvSpPr>
            <a:spLocks noChangeArrowheads="1"/>
          </p:cNvSpPr>
          <p:nvPr/>
        </p:nvSpPr>
        <p:spPr bwMode="blackGray">
          <a:xfrm>
            <a:off x="3352800" y="2895600"/>
            <a:ext cx="2239963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Any</a:t>
            </a:r>
            <a:endParaRPr lang="en-GB" altLang="en-US" b="1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7660" name="Line 27"/>
          <p:cNvSpPr>
            <a:spLocks noChangeShapeType="1"/>
          </p:cNvSpPr>
          <p:nvPr/>
        </p:nvSpPr>
        <p:spPr bwMode="auto">
          <a:xfrm flipV="1">
            <a:off x="3263900" y="3228975"/>
            <a:ext cx="180975" cy="5715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1" name="Oval 28"/>
          <p:cNvSpPr>
            <a:spLocks noChangeArrowheads="1"/>
          </p:cNvSpPr>
          <p:nvPr/>
        </p:nvSpPr>
        <p:spPr bwMode="auto">
          <a:xfrm>
            <a:off x="6494463" y="4999038"/>
            <a:ext cx="1055687" cy="4238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20"/>
          <p:cNvSpPr>
            <a:spLocks noChangeArrowheads="1"/>
          </p:cNvSpPr>
          <p:nvPr/>
        </p:nvSpPr>
        <p:spPr bwMode="auto">
          <a:xfrm>
            <a:off x="744538" y="1828483"/>
            <a:ext cx="2607945" cy="192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Validation</a:t>
            </a:r>
            <a:endParaRPr lang="en-GB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87000"/>
              </a:lnSpc>
            </a:pPr>
            <a:r>
              <a:rPr lang="vi-VN" alt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dùng tài </a:t>
            </a:r>
            <a:r>
              <a:rPr lang="vi-VN" alt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liệu</a:t>
            </a:r>
            <a:endParaRPr lang="vi-VN" alt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87000"/>
              </a:lnSpc>
            </a:pPr>
            <a:r>
              <a:rPr lang="vi-VN" alt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check tài liêu </a:t>
            </a:r>
            <a:endParaRPr lang="vi-VN" alt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87000"/>
              </a:lnSpc>
            </a:pPr>
            <a:r>
              <a:rPr lang="vi-VN" alt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trước đó </a:t>
            </a:r>
            <a:r>
              <a:rPr lang="vi-VN" alt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để </a:t>
            </a:r>
            <a:endParaRPr lang="vi-VN" alt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87000"/>
              </a:lnSpc>
            </a:pPr>
            <a:r>
              <a:rPr lang="vi-VN" alt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khớp với </a:t>
            </a:r>
            <a:r>
              <a:rPr lang="vi-VN" alt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nhau</a:t>
            </a:r>
            <a:endParaRPr lang="vi-VN" alt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Incremental development involves establishing requirements, designing, building, and testing a system </a:t>
            </a:r>
            <a:r>
              <a:rPr lang="en-GB" dirty="0">
                <a:solidFill>
                  <a:srgbClr val="C00000"/>
                </a:solidFill>
              </a:rPr>
              <a:t>in pieces</a:t>
            </a:r>
            <a:r>
              <a:rPr lang="en-GB" dirty="0"/>
              <a:t>, which means that the software’s features grow incrementally. </a:t>
            </a:r>
            <a:endParaRPr lang="en-GB" dirty="0"/>
          </a:p>
          <a:p>
            <a:pPr>
              <a:spcBef>
                <a:spcPts val="18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size of these feature increments vary</a:t>
            </a:r>
            <a:r>
              <a:rPr lang="en-GB" dirty="0"/>
              <a:t>, with some methods having larger pieces and some smaller pieces. </a:t>
            </a:r>
            <a:endParaRPr lang="en-GB" dirty="0"/>
          </a:p>
          <a:p>
            <a:pPr lvl="1"/>
            <a:r>
              <a:rPr lang="en-GB" dirty="0"/>
              <a:t>The feature increments can be as small as a single change to a user interface screen or new query option.</a:t>
            </a:r>
            <a:endParaRPr lang="en-GB" dirty="0"/>
          </a:p>
          <a:p>
            <a:pPr>
              <a:spcBef>
                <a:spcPts val="1800"/>
              </a:spcBef>
            </a:pPr>
            <a:r>
              <a:rPr lang="en-GB" dirty="0"/>
              <a:t>This approach produces </a:t>
            </a:r>
            <a:r>
              <a:rPr lang="en-GB" dirty="0">
                <a:solidFill>
                  <a:srgbClr val="C00000"/>
                </a:solidFill>
              </a:rPr>
              <a:t>working versions of parts of the system </a:t>
            </a:r>
            <a:r>
              <a:rPr lang="en-GB" dirty="0"/>
              <a:t>early on &amp; each of these can be released to the customer.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Development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974043"/>
          </a:xfrm>
        </p:spPr>
        <p:txBody>
          <a:bodyPr/>
          <a:lstStyle/>
          <a:p>
            <a:r>
              <a:rPr lang="en-GB" dirty="0"/>
              <a:t>Start with a </a:t>
            </a:r>
            <a:r>
              <a:rPr lang="en-GB" dirty="0">
                <a:solidFill>
                  <a:srgbClr val="C00000"/>
                </a:solidFill>
              </a:rPr>
              <a:t>rough product </a:t>
            </a:r>
            <a:r>
              <a:rPr lang="en-GB" dirty="0"/>
              <a:t>and </a:t>
            </a:r>
            <a:r>
              <a:rPr lang="en-GB" dirty="0">
                <a:solidFill>
                  <a:srgbClr val="C00000"/>
                </a:solidFill>
              </a:rPr>
              <a:t>refine</a:t>
            </a:r>
            <a:r>
              <a:rPr lang="en-GB" dirty="0"/>
              <a:t> it, </a:t>
            </a:r>
            <a:r>
              <a:rPr lang="en-GB" dirty="0">
                <a:solidFill>
                  <a:srgbClr val="C00000"/>
                </a:solidFill>
              </a:rPr>
              <a:t>iteratively</a:t>
            </a:r>
            <a:r>
              <a:rPr lang="en-GB" dirty="0"/>
              <a:t> (rework strategy). 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Iterations may involve changes to features developed in earlier iterations, along with changes in project scope.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Final version only delivered to customer</a:t>
            </a:r>
            <a:endParaRPr lang="en-GB" dirty="0"/>
          </a:p>
          <a:p>
            <a:pPr lvl="1"/>
            <a:r>
              <a:rPr lang="en-GB" dirty="0"/>
              <a:t>in practice, intermediate versions may be delivered to selected customers to get feedback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Each iteration delivers working software which is </a:t>
            </a:r>
            <a:r>
              <a:rPr lang="en-GB" dirty="0">
                <a:solidFill>
                  <a:srgbClr val="C00000"/>
                </a:solidFill>
              </a:rPr>
              <a:t>a growing subset of the overall set of features </a:t>
            </a:r>
            <a:r>
              <a:rPr lang="en-GB" dirty="0"/>
              <a:t>until the final software is delivered or development is stopped.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in Incremental &amp; Iterative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912657"/>
          </a:xfrm>
        </p:spPr>
        <p:txBody>
          <a:bodyPr/>
          <a:lstStyle/>
          <a:p>
            <a:r>
              <a:rPr lang="en-GB" dirty="0"/>
              <a:t> High-level test planning &amp; test analysis occurs at the onset of the project. Detailed test planning, analysis, design, and implementation occurs at the start of each iteration/increment.</a:t>
            </a:r>
            <a:endParaRPr lang="en-GB" dirty="0"/>
          </a:p>
          <a:p>
            <a:r>
              <a:rPr lang="en-GB" dirty="0"/>
              <a:t>Test execution involves overlapping test levels.</a:t>
            </a:r>
            <a:endParaRPr lang="en-GB" dirty="0"/>
          </a:p>
          <a:p>
            <a:r>
              <a:rPr lang="en-GB" dirty="0"/>
              <a:t>Many of the same tasks are performed but with varied timing and extent.</a:t>
            </a:r>
            <a:endParaRPr lang="en-GB" dirty="0"/>
          </a:p>
          <a:p>
            <a:r>
              <a:rPr lang="en-GB" dirty="0"/>
              <a:t>Common issues</a:t>
            </a:r>
            <a:endParaRPr lang="en-GB" dirty="0"/>
          </a:p>
          <a:p>
            <a:pPr lvl="1"/>
            <a:r>
              <a:rPr lang="en-GB" dirty="0"/>
              <a:t>More regression testing</a:t>
            </a:r>
            <a:endParaRPr lang="en-GB" dirty="0"/>
          </a:p>
          <a:p>
            <a:pPr lvl="1"/>
            <a:r>
              <a:rPr lang="en-GB" dirty="0"/>
              <a:t>Defects outside the scope of the iteration/increment </a:t>
            </a:r>
            <a:endParaRPr lang="en-GB" dirty="0"/>
          </a:p>
          <a:p>
            <a:pPr lvl="1"/>
            <a:r>
              <a:rPr lang="en-GB" dirty="0"/>
              <a:t>Less thorough testing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500562" cy="43497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Development is </a:t>
            </a:r>
            <a:r>
              <a:rPr lang="en-GB" dirty="0">
                <a:solidFill>
                  <a:srgbClr val="C00000"/>
                </a:solidFill>
              </a:rPr>
              <a:t>iterative</a:t>
            </a:r>
            <a:r>
              <a:rPr lang="en-GB" dirty="0"/>
              <a:t> with </a:t>
            </a:r>
            <a:r>
              <a:rPr lang="en-GB" dirty="0">
                <a:solidFill>
                  <a:srgbClr val="C00000"/>
                </a:solidFill>
              </a:rPr>
              <a:t>risk being the primary driver </a:t>
            </a:r>
            <a:r>
              <a:rPr lang="en-GB" dirty="0"/>
              <a:t>for decisions. Evaluation of quality (incl. testing) is continuous throughout development.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Iterations tends to be relatively long (months), and feature increments are correspondingly large (e.g., 2 or 3 groups of related features).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pic>
        <p:nvPicPr>
          <p:cNvPr id="5" name="Picture 4" descr="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07075"/>
            <a:ext cx="4189414" cy="218896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 anchor="ctr">
            <a:normAutofit/>
          </a:bodyPr>
          <a:lstStyle/>
          <a:p>
            <a:r>
              <a:rPr lang="en-GB" sz="3200" dirty="0"/>
              <a:t>Rational Unified Process (RUP)</a:t>
            </a:r>
            <a:endParaRPr lang="en-GB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40376" y="1695450"/>
            <a:ext cx="6246223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Software Development Life Cycle Models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 Test levels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 Test types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 Maintenance testing</a:t>
            </a: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594" y="5192180"/>
            <a:ext cx="8955805" cy="129963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Each iteration tends to be </a:t>
            </a:r>
            <a:r>
              <a:rPr lang="en-GB" dirty="0">
                <a:solidFill>
                  <a:srgbClr val="C00000"/>
                </a:solidFill>
              </a:rPr>
              <a:t>relatively short </a:t>
            </a:r>
            <a:r>
              <a:rPr lang="en-GB" dirty="0"/>
              <a:t>(e.g., days, or a few weeks). Feature increments are correspondingly small (a few enhancements and/or two or three new features).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3670" y="1342742"/>
            <a:ext cx="6338659" cy="36864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4643966"/>
            <a:ext cx="8462810" cy="1909234"/>
          </a:xfrm>
        </p:spPr>
        <p:txBody>
          <a:bodyPr/>
          <a:lstStyle/>
          <a:p>
            <a:r>
              <a:rPr lang="en-GB" dirty="0"/>
              <a:t>Implemented </a:t>
            </a:r>
            <a:r>
              <a:rPr lang="en-GB" dirty="0">
                <a:solidFill>
                  <a:srgbClr val="C00000"/>
                </a:solidFill>
              </a:rPr>
              <a:t>with or without fixed-length iterations</a:t>
            </a:r>
            <a:r>
              <a:rPr lang="en-GB" dirty="0"/>
              <a:t>, which can deliver either a single enhancement or feature upon completion, or can group features together to release at once.</a:t>
            </a:r>
            <a:endParaRPr lang="en-GB" dirty="0"/>
          </a:p>
          <a:p>
            <a:r>
              <a:rPr lang="en-GB" dirty="0"/>
              <a:t>Key principle: to have a limit for work-in-progress (WIP) activities.</a:t>
            </a:r>
            <a:endParaRPr lang="en-GB" dirty="0"/>
          </a:p>
        </p:txBody>
      </p:sp>
      <p:pic>
        <p:nvPicPr>
          <p:cNvPr id="5" name="Picture 4" descr="Diagram&#10;&#10;Description automatically generated with low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94" y="1354584"/>
            <a:ext cx="6730211" cy="32723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(or Prototyping)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5050366"/>
            <a:ext cx="8462810" cy="150283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Involves creating </a:t>
            </a:r>
            <a:r>
              <a:rPr lang="en-GB" dirty="0">
                <a:solidFill>
                  <a:srgbClr val="C00000"/>
                </a:solidFill>
              </a:rPr>
              <a:t>experimental increments</a:t>
            </a:r>
            <a:r>
              <a:rPr lang="en-GB" dirty="0"/>
              <a:t>, some of which may be heavily re-worked or even abandoned in subsequent development work.</a:t>
            </a:r>
            <a:endParaRPr lang="en-GB" dirty="0"/>
          </a:p>
        </p:txBody>
      </p:sp>
      <p:pic>
        <p:nvPicPr>
          <p:cNvPr id="5" name="Picture 4" descr="A picture containing 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1346200"/>
            <a:ext cx="4229100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Agile development</a:t>
            </a:r>
            <a:endParaRPr lang="en-GB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915400" cy="5105400"/>
          </a:xfrm>
        </p:spPr>
        <p:txBody>
          <a:bodyPr>
            <a:normAutofit/>
          </a:bodyPr>
          <a:lstStyle/>
          <a:p>
            <a:r>
              <a:rPr lang="en-US" altLang="en-US" dirty="0"/>
              <a:t>G</a:t>
            </a:r>
            <a:r>
              <a:rPr lang="en-US" altLang="en-US" sz="2400" dirty="0"/>
              <a:t>eneration of </a:t>
            </a:r>
            <a:r>
              <a:rPr lang="en-US" altLang="en-US" sz="2400" dirty="0">
                <a:solidFill>
                  <a:srgbClr val="C00000"/>
                </a:solidFill>
              </a:rPr>
              <a:t>business stories </a:t>
            </a:r>
            <a:r>
              <a:rPr lang="en-US" altLang="en-US" sz="2400" dirty="0"/>
              <a:t>to define the functionality.</a:t>
            </a:r>
            <a:endParaRPr lang="en-US" altLang="en-US" sz="2400" dirty="0"/>
          </a:p>
          <a:p>
            <a:r>
              <a:rPr lang="en-US" altLang="en-US" dirty="0">
                <a:solidFill>
                  <a:srgbClr val="C00000"/>
                </a:solidFill>
              </a:rPr>
              <a:t>O</a:t>
            </a:r>
            <a:r>
              <a:rPr lang="en-US" altLang="en-US" sz="2400" dirty="0">
                <a:solidFill>
                  <a:srgbClr val="C00000"/>
                </a:solidFill>
              </a:rPr>
              <a:t>n-site customer </a:t>
            </a:r>
            <a:r>
              <a:rPr lang="en-US" altLang="en-US" sz="2400" dirty="0"/>
              <a:t>for continual feedback and to define &amp; perform functional acceptance testing.</a:t>
            </a:r>
            <a:endParaRPr lang="en-US" altLang="en-US" sz="2400" dirty="0"/>
          </a:p>
          <a:p>
            <a:r>
              <a:rPr lang="en-US" altLang="en-US" dirty="0">
                <a:solidFill>
                  <a:srgbClr val="C00000"/>
                </a:solidFill>
              </a:rPr>
              <a:t>P</a:t>
            </a:r>
            <a:r>
              <a:rPr lang="en-US" altLang="en-US" sz="2400" dirty="0">
                <a:solidFill>
                  <a:srgbClr val="C00000"/>
                </a:solidFill>
              </a:rPr>
              <a:t>air programming </a:t>
            </a:r>
            <a:r>
              <a:rPr lang="en-US" altLang="en-US" sz="2400" dirty="0"/>
              <a:t>and shared code ownership amongst the developers.</a:t>
            </a:r>
            <a:endParaRPr lang="en-US" altLang="en-US" sz="2400" dirty="0"/>
          </a:p>
          <a:p>
            <a:r>
              <a:rPr lang="en-US" altLang="en-US" dirty="0"/>
              <a:t>C</a:t>
            </a:r>
            <a:r>
              <a:rPr lang="en-US" altLang="en-US" sz="2400" dirty="0"/>
              <a:t>omponent test scripts shall be written before the code is written (</a:t>
            </a:r>
            <a:r>
              <a:rPr lang="en-US" altLang="en-US" sz="2400" dirty="0">
                <a:solidFill>
                  <a:srgbClr val="C00000"/>
                </a:solidFill>
              </a:rPr>
              <a:t>TDD</a:t>
            </a:r>
            <a:r>
              <a:rPr lang="en-US" altLang="en-US" sz="2400" dirty="0"/>
              <a:t>) and that those tests should be automated.</a:t>
            </a:r>
            <a:endParaRPr lang="en-US" altLang="en-US" sz="2400" dirty="0"/>
          </a:p>
          <a:p>
            <a:r>
              <a:rPr lang="en-US" altLang="en-US" sz="2400" dirty="0"/>
              <a:t>Simplicity: building only what is necessary, not everything we can think of.</a:t>
            </a:r>
            <a:endParaRPr lang="en-US" altLang="en-US" sz="2400" dirty="0"/>
          </a:p>
          <a:p>
            <a:r>
              <a:rPr lang="en-US" altLang="en-US" sz="2400" dirty="0">
                <a:solidFill>
                  <a:srgbClr val="C00000"/>
                </a:solidFill>
              </a:rPr>
              <a:t>Continuous integration </a:t>
            </a:r>
            <a:r>
              <a:rPr lang="en-US" altLang="en-US" sz="2400" dirty="0"/>
              <a:t>&amp; testing of the code throughout the sprint, at least once a day.</a:t>
            </a:r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development: Benefits for Testers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working software &amp; good quality code</a:t>
            </a:r>
            <a:endParaRPr lang="en-GB" dirty="0"/>
          </a:p>
          <a:p>
            <a:r>
              <a:rPr lang="en-GB" dirty="0"/>
              <a:t>Inclusion of testing as part of &amp; starting point of SWD</a:t>
            </a:r>
            <a:endParaRPr lang="en-GB" dirty="0"/>
          </a:p>
          <a:p>
            <a:r>
              <a:rPr lang="en-GB" dirty="0"/>
              <a:t>Accessibility of business stakeholders </a:t>
            </a:r>
            <a:r>
              <a:rPr lang="en-GB" dirty="0">
                <a:sym typeface="Wingdings" panose="05000000000000000000" pitchFamily="2" charset="2"/>
              </a:rPr>
              <a:t> Qs on systems resolved</a:t>
            </a:r>
            <a:endParaRPr lang="en-GB" dirty="0"/>
          </a:p>
          <a:p>
            <a:r>
              <a:rPr lang="en-GB" dirty="0"/>
              <a:t>Self-organising team </a:t>
            </a:r>
            <a:r>
              <a:rPr lang="en-GB" dirty="0">
                <a:sym typeface="Wingdings" panose="05000000000000000000" pitchFamily="2" charset="2"/>
              </a:rPr>
              <a:t> more autonomy for testers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Design simplicity  easier to test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development: Challenges for Testers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kind of test basis – less formal &amp; subject to change</a:t>
            </a:r>
            <a:endParaRPr lang="en-GB" dirty="0"/>
          </a:p>
          <a:p>
            <a:r>
              <a:rPr lang="en-GB" dirty="0"/>
              <a:t>Misperception that testers are not needed</a:t>
            </a:r>
            <a:endParaRPr lang="en-GB" dirty="0"/>
          </a:p>
          <a:p>
            <a:r>
              <a:rPr lang="en-GB" dirty="0"/>
              <a:t>Different roles of tester – more like coaches</a:t>
            </a:r>
            <a:endParaRPr lang="en-GB" dirty="0"/>
          </a:p>
          <a:p>
            <a:r>
              <a:rPr lang="en-GB" dirty="0"/>
              <a:t>(Usual) constant time pressure</a:t>
            </a:r>
            <a:endParaRPr lang="en-GB" dirty="0"/>
          </a:p>
          <a:p>
            <a:r>
              <a:rPr lang="en-GB" dirty="0"/>
              <a:t>Risk of inadequate automated regression suite 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40377" y="2457450"/>
            <a:ext cx="1902824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Software Development Life Cycle Models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 Test levels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 Test types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 Maintenance testing</a:t>
            </a: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(Before planning for a set of tests)</a:t>
            </a:r>
            <a:endParaRPr lang="en-GB" altLang="en-US"/>
          </a:p>
        </p:txBody>
      </p:sp>
      <p:sp>
        <p:nvSpPr>
          <p:cNvPr id="47106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Set organisational test strategy</a:t>
            </a:r>
            <a:endParaRPr lang="en-GB" altLang="en-US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Identify people to be involved (sponsors, testers, QA, development, support, etc.)</a:t>
            </a:r>
            <a:endParaRPr lang="en-GB" altLang="en-US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Examine the requirements or functional specifications (test basis)</a:t>
            </a:r>
            <a:endParaRPr lang="en-GB" altLang="en-US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Set up the test organisation and infrastructure</a:t>
            </a:r>
            <a:endParaRPr lang="en-GB" altLang="en-US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Defining test deliverables &amp; reporting structure</a:t>
            </a:r>
            <a:endParaRPr lang="en-GB" altLang="en-US" dirty="0"/>
          </a:p>
        </p:txBody>
      </p:sp>
      <p:sp>
        <p:nvSpPr>
          <p:cNvPr id="47107" name="Text Box 1028"/>
          <p:cNvSpPr txBox="1">
            <a:spLocks noChangeArrowheads="1"/>
          </p:cNvSpPr>
          <p:nvPr/>
        </p:nvSpPr>
        <p:spPr bwMode="auto">
          <a:xfrm>
            <a:off x="212725" y="6096000"/>
            <a:ext cx="9464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See: Structured Testing, an introduction to </a:t>
            </a:r>
            <a:r>
              <a:rPr lang="en-GB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TMap</a:t>
            </a:r>
            <a:r>
              <a:rPr lang="en-GB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®, Pol &amp; van </a:t>
            </a:r>
            <a:r>
              <a:rPr lang="en-GB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Veenendaal</a:t>
            </a:r>
            <a:r>
              <a:rPr lang="en-GB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1998</a:t>
            </a:r>
            <a:endParaRPr lang="en-GB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High level test planning</a:t>
            </a:r>
            <a:endParaRPr lang="en-US" altLang="en-US" dirty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762156" y="1579157"/>
            <a:ext cx="8462810" cy="5126443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What is the purpose of a high level test plan?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Who does it communicate to? – all parties involved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Why is it a good idea to have one?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What information should be in a high level test plan?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What is your standard for contents of a test plan?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Have you ever forgotten something important?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What is not included in a test plan?</a:t>
            </a:r>
            <a:endParaRPr lang="en-GB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</a:t>
            </a:r>
            <a:endParaRPr lang="en-GB" alt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762156" y="1579157"/>
            <a:ext cx="8462810" cy="474544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altLang="en-US" dirty="0"/>
              <a:t>1. Test Plan Identifier</a:t>
            </a:r>
            <a:endParaRPr lang="en-GB" altLang="en-US" dirty="0"/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GB" altLang="en-US" dirty="0"/>
              <a:t>2. Introduction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Software items and features to be tested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References to project authorisation, project plan, QA plan, CM plan, relevant policies &amp; standards</a:t>
            </a:r>
            <a:endParaRPr lang="en-GB" altLang="en-US" dirty="0"/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GB" altLang="en-US" dirty="0"/>
              <a:t>3. Test items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Test items including version/revision level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How transmitted (net, disc, CD, etc.)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References to software documentation</a:t>
            </a:r>
            <a:endParaRPr lang="en-GB" altLang="en-US" dirty="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212725" y="6096000"/>
            <a:ext cx="9236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ANSI/IEEE Std 829-1998, Test Documentation</a:t>
            </a:r>
            <a:endParaRPr lang="en-GB" altLang="en-US" sz="18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271962" cy="43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software development lifecycle model describes the types of activity performed at each stage in a software development project, and how the activities relate to one another logically and chronologically.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52" y="1906852"/>
            <a:ext cx="4189414" cy="4189414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/>
          <a:p>
            <a:r>
              <a:rPr lang="en-US" sz="3200" dirty="0"/>
              <a:t>Software Development Lifecycle</a:t>
            </a: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 (cont.)</a:t>
            </a:r>
            <a:endParaRPr lang="en-GB" alt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altLang="en-US" dirty="0"/>
              <a:t>4. Features to be tested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Identify test design specification / techniques</a:t>
            </a:r>
            <a:endParaRPr lang="en-GB" altLang="en-US" dirty="0"/>
          </a:p>
          <a:p>
            <a:pPr marL="0" indent="0">
              <a:spcBef>
                <a:spcPts val="2000"/>
              </a:spcBef>
              <a:buNone/>
              <a:defRPr/>
            </a:pPr>
            <a:r>
              <a:rPr lang="en-GB" altLang="en-US" dirty="0"/>
              <a:t>5. Features not to be tested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Reasons for exclusion</a:t>
            </a:r>
            <a:endParaRPr lang="en-GB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 (cont.)</a:t>
            </a:r>
            <a:endParaRPr lang="en-GB" alt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20100" cy="496781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altLang="en-US" dirty="0"/>
              <a:t>6. Approach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activities, techniques and tools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detailed enough to estimate (</a:t>
            </a:r>
            <a:r>
              <a:rPr lang="en-GB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cost?)</a:t>
            </a:r>
            <a:endParaRPr lang="en-GB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defRPr/>
            </a:pPr>
            <a:r>
              <a:rPr lang="en-GB" altLang="en-US" dirty="0"/>
              <a:t>specify degree of comprehensiveness (e.g. coverage) and other completion criteria (e.g. faults)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identify constraints (environment, staff, deadlines)</a:t>
            </a:r>
            <a:endParaRPr lang="en-GB" altLang="en-US" dirty="0"/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GB" altLang="en-US" dirty="0"/>
              <a:t>7. Item Pass/Fail Criteria</a:t>
            </a:r>
            <a:endParaRPr lang="en-GB" altLang="en-US" dirty="0"/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GB" altLang="en-US" dirty="0"/>
              <a:t>8. 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Suspension criteria and resumption criteria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GB" altLang="en-US" dirty="0"/>
              <a:t>for all or parts of testing activities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which activities must be repeated on resumption</a:t>
            </a:r>
            <a:endParaRPr lang="en-GB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 (cont.)</a:t>
            </a:r>
            <a:endParaRPr lang="en-GB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altLang="en-US" dirty="0"/>
              <a:t>9. Test Deliverables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Test plan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Test design specification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Test case specification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Test procedure specification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Test item transmittal reports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Test logs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Test incident reports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Test summary reports</a:t>
            </a:r>
            <a:endParaRPr lang="en-GB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 (cont.)</a:t>
            </a:r>
            <a:endParaRPr lang="en-GB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altLang="en-US" dirty="0"/>
              <a:t>10. Testing tasks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including inter-task dependencies &amp; special skills</a:t>
            </a:r>
            <a:endParaRPr lang="en-GB" altLang="en-US" dirty="0"/>
          </a:p>
          <a:p>
            <a:pPr marL="0" indent="0">
              <a:buNone/>
              <a:defRPr/>
            </a:pPr>
            <a:r>
              <a:rPr lang="en-GB" altLang="en-US" dirty="0"/>
              <a:t>11. Environment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physical, hardware, software, tools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mode of usage, security, office space</a:t>
            </a:r>
            <a:endParaRPr lang="en-GB" altLang="en-US" dirty="0"/>
          </a:p>
          <a:p>
            <a:pPr marL="0" indent="0">
              <a:buNone/>
              <a:defRPr/>
            </a:pPr>
            <a:r>
              <a:rPr lang="en-GB" altLang="en-US" dirty="0"/>
              <a:t>12. Responsibilities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to manage, design, prepare, execute, witness, check, resolve issues, providing environment, providing the software to test</a:t>
            </a:r>
            <a:endParaRPr lang="en-GB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 (cont.)</a:t>
            </a:r>
            <a:endParaRPr lang="en-GB" alt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420100" cy="5105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altLang="en-US" dirty="0"/>
              <a:t>13. Staffing and Training Needs</a:t>
            </a:r>
            <a:endParaRPr lang="en-GB" altLang="en-US" dirty="0"/>
          </a:p>
          <a:p>
            <a:pPr marL="0" indent="0">
              <a:buNone/>
              <a:defRPr/>
            </a:pPr>
            <a:r>
              <a:rPr lang="en-GB" altLang="en-US" dirty="0"/>
              <a:t>14. Schedule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test milestones in project schedule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item transmittal milestones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additional test milestones (environment ready)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what resources are needed &amp; when</a:t>
            </a:r>
            <a:endParaRPr lang="en-GB" altLang="en-US" dirty="0"/>
          </a:p>
          <a:p>
            <a:pPr marL="0" indent="0">
              <a:buNone/>
              <a:defRPr/>
            </a:pPr>
            <a:r>
              <a:rPr lang="en-GB" altLang="en-US" dirty="0"/>
              <a:t>15. Risks and Contingencies</a:t>
            </a:r>
            <a:endParaRPr lang="en-GB" altLang="en-US" dirty="0"/>
          </a:p>
          <a:p>
            <a:pPr marL="488950" indent="-167005">
              <a:defRPr/>
            </a:pPr>
            <a:r>
              <a:rPr lang="en-GB" altLang="en-US" dirty="0"/>
              <a:t>contingency plan for each identified risk</a:t>
            </a:r>
            <a:endParaRPr lang="en-GB" altLang="en-US" dirty="0"/>
          </a:p>
          <a:p>
            <a:pPr marL="0" indent="0">
              <a:buNone/>
              <a:defRPr/>
            </a:pPr>
            <a:r>
              <a:rPr lang="en-GB" altLang="en-US" dirty="0"/>
              <a:t>16. Approvals</a:t>
            </a:r>
            <a:endParaRPr lang="en-GB" altLang="en-US" dirty="0"/>
          </a:p>
          <a:p>
            <a:pPr marL="533400" indent="-167005">
              <a:defRPr/>
            </a:pPr>
            <a:r>
              <a:rPr lang="en-GB" altLang="en-US" dirty="0"/>
              <a:t>names and when approved</a:t>
            </a:r>
            <a:endParaRPr lang="en-GB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79157"/>
            <a:ext cx="4952844" cy="4597277"/>
          </a:xfrm>
        </p:spPr>
        <p:txBody>
          <a:bodyPr/>
          <a:lstStyle/>
          <a:p>
            <a:r>
              <a:rPr lang="en-GB" dirty="0"/>
              <a:t>Test levels are groups of test activities that are organized and managed together. </a:t>
            </a:r>
            <a:endParaRPr lang="en-GB" dirty="0"/>
          </a:p>
          <a:p>
            <a:r>
              <a:rPr lang="en-GB" dirty="0"/>
              <a:t>Each test level (test stage) is a specific instantiation of a test process.</a:t>
            </a:r>
            <a:endParaRPr lang="en-GB" dirty="0"/>
          </a:p>
          <a:p>
            <a:r>
              <a:rPr lang="en-GB" dirty="0"/>
              <a:t>Test levels are related to other activities within the software development lifecycle. 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1710238"/>
            <a:ext cx="6539175" cy="35686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Levels: Characteristics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Test levels are characterized by the following attributes: </a:t>
            </a:r>
            <a:endParaRPr lang="en-GB" dirty="0"/>
          </a:p>
          <a:p>
            <a:r>
              <a:rPr lang="en-GB" dirty="0"/>
              <a:t>Specific </a:t>
            </a:r>
            <a:r>
              <a:rPr lang="en-GB" dirty="0">
                <a:solidFill>
                  <a:srgbClr val="C00000"/>
                </a:solidFill>
              </a:rPr>
              <a:t>test objectives 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Test basis</a:t>
            </a:r>
            <a:r>
              <a:rPr lang="en-GB" dirty="0"/>
              <a:t>, referenced to derive </a:t>
            </a:r>
            <a:r>
              <a:rPr lang="en-GB" dirty="0">
                <a:solidFill>
                  <a:srgbClr val="C00000"/>
                </a:solidFill>
              </a:rPr>
              <a:t>test ca</a:t>
            </a:r>
            <a:r>
              <a:rPr lang="en-GB" dirty="0"/>
              <a:t>ses </a:t>
            </a:r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Test object </a:t>
            </a:r>
            <a:r>
              <a:rPr lang="en-GB" dirty="0"/>
              <a:t>(i.e., what is being tested) </a:t>
            </a:r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Typical defects </a:t>
            </a:r>
            <a:r>
              <a:rPr lang="en-GB" dirty="0"/>
              <a:t>and </a:t>
            </a:r>
            <a:r>
              <a:rPr lang="en-GB" dirty="0">
                <a:solidFill>
                  <a:srgbClr val="C00000"/>
                </a:solidFill>
              </a:rPr>
              <a:t>failures</a:t>
            </a:r>
            <a:r>
              <a:rPr lang="en-GB" dirty="0"/>
              <a:t> </a:t>
            </a:r>
            <a:endParaRPr lang="en-GB" dirty="0"/>
          </a:p>
          <a:p>
            <a:r>
              <a:rPr lang="en-GB" dirty="0"/>
              <a:t>Specific </a:t>
            </a:r>
            <a:r>
              <a:rPr lang="en-GB" dirty="0">
                <a:solidFill>
                  <a:srgbClr val="C00000"/>
                </a:solidFill>
              </a:rPr>
              <a:t>approaches</a:t>
            </a:r>
            <a:r>
              <a:rPr lang="en-GB" dirty="0"/>
              <a:t> and </a:t>
            </a:r>
            <a:r>
              <a:rPr lang="en-GB" dirty="0">
                <a:solidFill>
                  <a:srgbClr val="C00000"/>
                </a:solidFill>
              </a:rPr>
              <a:t>responsibilities</a:t>
            </a:r>
            <a:r>
              <a:rPr lang="en-GB" dirty="0"/>
              <a:t> 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Levels: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79157"/>
            <a:ext cx="8686644" cy="4597277"/>
          </a:xfrm>
        </p:spPr>
        <p:txBody>
          <a:bodyPr/>
          <a:lstStyle/>
          <a:p>
            <a:pPr marL="0" indent="0">
              <a:buNone/>
            </a:pPr>
            <a:r>
              <a:rPr lang="en-GB" sz="2600" dirty="0"/>
              <a:t>For every test level, a suitable test environment is required. </a:t>
            </a:r>
            <a:endParaRPr lang="en-GB" sz="2600" dirty="0"/>
          </a:p>
          <a:p>
            <a:r>
              <a:rPr lang="en-GB" dirty="0"/>
              <a:t>In component testing, developers often use their dev environment.</a:t>
            </a:r>
            <a:endParaRPr lang="en-GB" dirty="0"/>
          </a:p>
          <a:p>
            <a:r>
              <a:rPr lang="en-GB" dirty="0"/>
              <a:t>In system testing, an environment may be needed with particular external connection.</a:t>
            </a:r>
            <a:endParaRPr lang="en-GB" dirty="0"/>
          </a:p>
          <a:p>
            <a:r>
              <a:rPr lang="en-GB" dirty="0"/>
              <a:t>In acceptance testing, a production-like test environment is ideal.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/>
              <a:t>Component Testing </a:t>
            </a:r>
            <a:endParaRPr lang="en-GB" alt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Lowest level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Tested in isolation – use of stubs and/or drivers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Most thorough look at detail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Error handling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Interfaces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Also known as unit, module, program testing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Component Testing </a:t>
            </a:r>
            <a:endParaRPr lang="en-GB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762000" y="1579562"/>
          <a:ext cx="8462962" cy="4592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6329362"/>
              </a:tblGrid>
              <a:tr h="1215698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Objectives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CAD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Reduce risk. Verify functional &amp; non-functional behaviours. Build confidence. Find defects. Prevent defects. 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CADCE">
                        <a:alpha val="50196"/>
                      </a:srgbClr>
                    </a:solidFill>
                  </a:tcPr>
                </a:tc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Basis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EC4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Detailed design. Code. Data model. Component specifications.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EC4CF">
                        <a:alpha val="49804"/>
                      </a:srgbClr>
                    </a:solidFill>
                  </a:tcPr>
                </a:tc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Objects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52B2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Component, unit, modules. Code &amp; data structure. Classes. Database models.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52B2CF">
                        <a:alpha val="50196"/>
                      </a:srgbClr>
                    </a:solidFill>
                  </a:tcPr>
                </a:tc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Defects &amp; Failures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9A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Incorrect functionality. Data flow problems. Incorrect code or logic.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9ADDC">
                        <a:alpha val="50196"/>
                      </a:srgbClr>
                    </a:solidFill>
                  </a:tcPr>
                </a:tc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Approaches &amp; Responsibilities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Test-driven development (TDD).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Usually done by developer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9F">
                        <a:alpha val="49804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1041" y="0"/>
            <a:ext cx="8543925" cy="1265649"/>
          </a:xfrm>
        </p:spPr>
        <p:txBody>
          <a:bodyPr anchor="ctr">
            <a:normAutofit/>
          </a:bodyPr>
          <a:lstStyle/>
          <a:p>
            <a:r>
              <a:rPr lang="en-GB" dirty="0"/>
              <a:t>Characteristics of Good Testing</a:t>
            </a:r>
            <a:br>
              <a:rPr lang="en-GB" dirty="0"/>
            </a:br>
            <a:r>
              <a:rPr lang="en-GB" sz="2600" dirty="0"/>
              <a:t>[in any software lifecycle model]</a:t>
            </a:r>
            <a:endParaRPr lang="en-GB" sz="2600" dirty="0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156" y="1579157"/>
          <a:ext cx="8462810" cy="5278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Component Testing: Test Driven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4876800"/>
            <a:ext cx="8462810" cy="129963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Developing automated test cases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building and integrating small pieces of code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executing the component tests, correcting any issues, and re-factoring the code. </a:t>
            </a:r>
            <a:endParaRPr lang="en-GB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59000" y="1393846"/>
            <a:ext cx="1188000" cy="1188000"/>
          </a:xfrm>
          <a:prstGeom prst="ellipse">
            <a:avLst/>
          </a:prstGeom>
          <a:solidFill>
            <a:srgbClr val="D88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/>
              <a:t>FAIL</a:t>
            </a:r>
            <a:endParaRPr lang="en-GB" sz="20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822402" y="3245043"/>
            <a:ext cx="1188000" cy="1188000"/>
          </a:xfrm>
          <a:prstGeom prst="ellipse">
            <a:avLst/>
          </a:prstGeom>
          <a:solidFill>
            <a:srgbClr val="D88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/>
              <a:t>PASS</a:t>
            </a:r>
            <a:endParaRPr lang="en-GB" sz="20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895600" y="3246776"/>
            <a:ext cx="1188000" cy="1188000"/>
          </a:xfrm>
          <a:prstGeom prst="ellipse">
            <a:avLst/>
          </a:prstGeom>
          <a:solidFill>
            <a:srgbClr val="D88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000" dirty="0"/>
              <a:t>RE-FACTOR</a:t>
            </a:r>
            <a:endParaRPr lang="en-GB" sz="20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359000" y="2786799"/>
            <a:ext cx="1296000" cy="1296000"/>
          </a:xfrm>
          <a:prstGeom prst="ellipse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b="1" dirty="0"/>
              <a:t>TDD</a:t>
            </a:r>
            <a:endParaRPr lang="en-GB" sz="2200" b="1" dirty="0"/>
          </a:p>
        </p:txBody>
      </p:sp>
      <p:cxnSp>
        <p:nvCxnSpPr>
          <p:cNvPr id="9" name="Curved Connector 8"/>
          <p:cNvCxnSpPr>
            <a:stCxn id="4" idx="6"/>
            <a:endCxn id="5" idx="0"/>
          </p:cNvCxnSpPr>
          <p:nvPr/>
        </p:nvCxnSpPr>
        <p:spPr>
          <a:xfrm>
            <a:off x="5547000" y="1987846"/>
            <a:ext cx="869402" cy="1257197"/>
          </a:xfrm>
          <a:prstGeom prst="curvedConnector2">
            <a:avLst/>
          </a:prstGeom>
          <a:ln w="34925">
            <a:solidFill>
              <a:srgbClr val="7897AB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6" idx="5"/>
          </p:cNvCxnSpPr>
          <p:nvPr/>
        </p:nvCxnSpPr>
        <p:spPr>
          <a:xfrm rot="5400000">
            <a:off x="4952135" y="3216550"/>
            <a:ext cx="1733" cy="2086760"/>
          </a:xfrm>
          <a:prstGeom prst="curvedConnector3">
            <a:avLst>
              <a:gd name="adj1" fmla="val 23330179"/>
            </a:avLst>
          </a:prstGeom>
          <a:ln w="34925">
            <a:solidFill>
              <a:srgbClr val="7897AB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0"/>
            <a:endCxn id="4" idx="2"/>
          </p:cNvCxnSpPr>
          <p:nvPr/>
        </p:nvCxnSpPr>
        <p:spPr>
          <a:xfrm rot="5400000" flipH="1" flipV="1">
            <a:off x="3294835" y="2182611"/>
            <a:ext cx="1258930" cy="869400"/>
          </a:xfrm>
          <a:prstGeom prst="curvedConnector2">
            <a:avLst/>
          </a:prstGeom>
          <a:ln w="34925">
            <a:solidFill>
              <a:srgbClr val="7897AB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Component test strategy 1</a:t>
            </a:r>
            <a:endParaRPr lang="en-GB" altLang="en-US"/>
          </a:p>
        </p:txBody>
      </p:sp>
      <p:sp>
        <p:nvSpPr>
          <p:cNvPr id="2846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specify test design techniques and rationale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from Section 3 of the standard*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specify criteria for test completion and rationale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from Section 4 of the standard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document the degree of independence for test design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component author, another person, from different section, from different organisation, non-human</a:t>
            </a:r>
            <a:endParaRPr lang="en-GB" altLang="en-US" dirty="0"/>
          </a:p>
          <a:p>
            <a:pPr>
              <a:defRPr/>
            </a:pPr>
            <a:endParaRPr lang="en-GB" altLang="en-US" dirty="0"/>
          </a:p>
        </p:txBody>
      </p:sp>
      <p:sp>
        <p:nvSpPr>
          <p:cNvPr id="61443" name="Text Box 1028"/>
          <p:cNvSpPr txBox="1">
            <a:spLocks noChangeArrowheads="1"/>
          </p:cNvSpPr>
          <p:nvPr/>
        </p:nvSpPr>
        <p:spPr bwMode="auto">
          <a:xfrm>
            <a:off x="304800" y="6324600"/>
            <a:ext cx="690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1800"/>
              <a:t>*Source: BS 7925-2, Software Component Testing Standard</a:t>
            </a:r>
            <a:endParaRPr lang="en-GB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Component test strategy 2</a:t>
            </a:r>
            <a:endParaRPr lang="en-GB" altLang="en-US"/>
          </a:p>
        </p:txBody>
      </p:sp>
      <p:sp>
        <p:nvSpPr>
          <p:cNvPr id="2856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component integration and environment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isolation, top-down, bottom-up, or mixture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hardware and software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document test process and activities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including inputs and outputs of each activity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affected activities are repeated after any fault fixes or changes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project component test plan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dependencies between component tests</a:t>
            </a:r>
            <a:endParaRPr lang="en-GB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681038" y="2432051"/>
            <a:ext cx="4189414" cy="4349749"/>
          </a:xfrm>
        </p:spPr>
        <p:txBody>
          <a:bodyPr/>
          <a:lstStyle/>
          <a:p>
            <a:pPr>
              <a:defRPr/>
            </a:pPr>
            <a:r>
              <a:rPr lang="en-GB" altLang="en-US" sz="2400" dirty="0"/>
              <a:t>“Black box”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Equivalence partitioning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Boundary value analysis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State transition testing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Cause-effect graphing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Syntax testing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Random testing</a:t>
            </a:r>
            <a:endParaRPr lang="en-GB" altLang="en-US" sz="2400" dirty="0"/>
          </a:p>
          <a:p>
            <a:pPr>
              <a:defRPr/>
            </a:pPr>
            <a:r>
              <a:rPr lang="en-GB" altLang="en-US" sz="2400" dirty="0"/>
              <a:t>How to specify other techniques</a:t>
            </a:r>
            <a:endParaRPr lang="en-GB" altLang="en-US" sz="2400" dirty="0"/>
          </a:p>
        </p:txBody>
      </p:sp>
      <p:sp>
        <p:nvSpPr>
          <p:cNvPr id="291844" name="Rectangle 1028"/>
          <p:cNvSpPr>
            <a:spLocks noGrp="1" noChangeArrowheads="1"/>
          </p:cNvSpPr>
          <p:nvPr>
            <p:ph sz="half" idx="2"/>
          </p:nvPr>
        </p:nvSpPr>
        <p:spPr>
          <a:xfrm>
            <a:off x="5035552" y="2432051"/>
            <a:ext cx="4189414" cy="434974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altLang="en-US" sz="2400" dirty="0"/>
              <a:t>“White box”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Statement testing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Branch / Decision testing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Data flow testing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Branch condition testing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Branch condition combination testing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Modified condition decision testing</a:t>
            </a:r>
            <a:endParaRPr lang="en-GB" altLang="en-US" sz="2400" dirty="0"/>
          </a:p>
          <a:p>
            <a:pPr lvl="1">
              <a:defRPr/>
            </a:pPr>
            <a:r>
              <a:rPr lang="en-GB" altLang="en-US" sz="2400" dirty="0"/>
              <a:t>LCSAJ testing</a:t>
            </a:r>
            <a:endParaRPr lang="en-GB" altLang="en-US" sz="2400" dirty="0"/>
          </a:p>
        </p:txBody>
      </p:sp>
      <p:sp>
        <p:nvSpPr>
          <p:cNvPr id="77825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Test design techniques</a:t>
            </a:r>
            <a:endParaRPr lang="en-GB" alt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2055543" y="1205803"/>
            <a:ext cx="4221432" cy="1020530"/>
            <a:chOff x="2055543" y="1205803"/>
            <a:chExt cx="4221432" cy="1020530"/>
          </a:xfrm>
        </p:grpSpPr>
        <p:sp>
          <p:nvSpPr>
            <p:cNvPr id="2" name="TextBox 1"/>
            <p:cNvSpPr txBox="1"/>
            <p:nvPr/>
          </p:nvSpPr>
          <p:spPr>
            <a:xfrm>
              <a:off x="5033693" y="1641558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✘</a:t>
              </a:r>
              <a:endParaRPr lang="en-GB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33782" y="1205803"/>
              <a:ext cx="4924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✓</a:t>
              </a:r>
              <a:endPara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1036"/>
            <p:cNvSpPr>
              <a:spLocks noChangeArrowheads="1"/>
            </p:cNvSpPr>
            <p:nvPr/>
          </p:nvSpPr>
          <p:spPr bwMode="auto">
            <a:xfrm>
              <a:off x="5486400" y="1360817"/>
              <a:ext cx="790575" cy="373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GB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Yes</a:t>
              </a:r>
              <a:endParaRPr lang="en-GB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1037"/>
            <p:cNvSpPr>
              <a:spLocks noChangeArrowheads="1"/>
            </p:cNvSpPr>
            <p:nvPr/>
          </p:nvSpPr>
          <p:spPr bwMode="auto">
            <a:xfrm>
              <a:off x="5486400" y="1771980"/>
              <a:ext cx="717550" cy="373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No</a:t>
              </a:r>
              <a:endPara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1038"/>
            <p:cNvSpPr>
              <a:spLocks noChangeArrowheads="1"/>
            </p:cNvSpPr>
            <p:nvPr/>
          </p:nvSpPr>
          <p:spPr bwMode="auto">
            <a:xfrm>
              <a:off x="2055543" y="1360817"/>
              <a:ext cx="2978150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Also a measurement technique?</a:t>
              </a:r>
              <a:endPara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44387" y="2844225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4771" y="510540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✘</a:t>
            </a:r>
            <a:endParaRPr lang="en-GB" sz="3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4924" y="4625058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✘</a:t>
            </a:r>
            <a:endParaRPr lang="en-GB" sz="3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2878" y="5617801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4200" y="478403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2879" y="440547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2519" y="4015718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51564" y="3614983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03358" y="3225225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8600" y="2743200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9494" y="600749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5877" y="3256399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5192" y="3753049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4344" y="4233391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GB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advAuto="0" autoUpdateAnimBg="0" build="p"/>
      <p:bldP spid="291844" grpId="0" advAuto="0" autoUpdateAnimBg="0" build="p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Integration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24001"/>
            <a:ext cx="8462810" cy="106679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Integration testing focuses on </a:t>
            </a:r>
            <a:r>
              <a:rPr lang="en-GB" dirty="0">
                <a:solidFill>
                  <a:srgbClr val="C00000"/>
                </a:solidFill>
              </a:rPr>
              <a:t>interactions</a:t>
            </a:r>
            <a:r>
              <a:rPr lang="en-GB" dirty="0"/>
              <a:t> between components or systems.</a:t>
            </a: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316691" y="2416010"/>
            <a:ext cx="6385098" cy="4369990"/>
            <a:chOff x="1278885" y="2315602"/>
            <a:chExt cx="6385098" cy="436999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78885" y="3121592"/>
              <a:ext cx="2448000" cy="2448000"/>
            </a:xfrm>
            <a:prstGeom prst="ellipse">
              <a:avLst/>
            </a:prstGeom>
            <a:solidFill>
              <a:srgbClr val="D885A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600" dirty="0"/>
                <a:t>Integration</a:t>
              </a:r>
              <a:endParaRPr lang="en-GB" sz="2600" dirty="0"/>
            </a:p>
            <a:p>
              <a:pPr algn="ctr"/>
              <a:r>
                <a:rPr lang="en-GB" sz="2600" dirty="0"/>
                <a:t>Testing</a:t>
              </a:r>
              <a:endParaRPr lang="en-GB" sz="2600" dirty="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413021" y="2315602"/>
              <a:ext cx="2088000" cy="2088000"/>
            </a:xfrm>
            <a:prstGeom prst="ellipse">
              <a:avLst/>
            </a:prstGeom>
            <a:solidFill>
              <a:srgbClr val="7897A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413021" y="4597592"/>
              <a:ext cx="2088000" cy="2088000"/>
            </a:xfrm>
            <a:prstGeom prst="ellipse">
              <a:avLst/>
            </a:prstGeom>
            <a:solidFill>
              <a:srgbClr val="655D8A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GB" sz="3300" dirty="0"/>
            </a:p>
          </p:txBody>
        </p:sp>
        <p:sp>
          <p:nvSpPr>
            <p:cNvPr id="8" name="Right Arrow 7"/>
            <p:cNvSpPr/>
            <p:nvPr/>
          </p:nvSpPr>
          <p:spPr>
            <a:xfrm rot="20533306">
              <a:off x="3918358" y="3603897"/>
              <a:ext cx="1447800" cy="5334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ight Arrow 8"/>
            <p:cNvSpPr/>
            <p:nvPr/>
          </p:nvSpPr>
          <p:spPr>
            <a:xfrm rot="1276601">
              <a:off x="3806083" y="4984101"/>
              <a:ext cx="1447800" cy="5334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8610" y="2883109"/>
              <a:ext cx="227645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 panose="020B0604020202020204"/>
                </a:rPr>
                <a:t>Component Integration</a:t>
              </a: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7527" y="5170218"/>
              <a:ext cx="227645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lang="en-GB" sz="24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System Integration</a:t>
              </a: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 panose="020B0604020202020204"/>
                </a:rPr>
                <a:t>  </a:t>
              </a: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Integration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integration tests and system integration tests should concentrate on the </a:t>
            </a:r>
            <a:r>
              <a:rPr lang="en-GB" b="1" dirty="0">
                <a:solidFill>
                  <a:srgbClr val="C00000"/>
                </a:solidFill>
              </a:rPr>
              <a:t>integration</a:t>
            </a:r>
            <a:r>
              <a:rPr lang="en-GB" dirty="0"/>
              <a:t> itself. </a:t>
            </a:r>
            <a:endParaRPr lang="en-GB" dirty="0"/>
          </a:p>
          <a:p>
            <a:r>
              <a:rPr lang="en-GB" dirty="0"/>
              <a:t>If integrating module A with module B, tests should focus on the </a:t>
            </a:r>
            <a:r>
              <a:rPr lang="en-GB" b="1" dirty="0">
                <a:solidFill>
                  <a:srgbClr val="C00000"/>
                </a:solidFill>
              </a:rPr>
              <a:t>communication between the modules</a:t>
            </a:r>
            <a:r>
              <a:rPr lang="en-GB" dirty="0"/>
              <a:t>, </a:t>
            </a:r>
            <a:r>
              <a:rPr lang="en-GB" b="1" u="sng" dirty="0">
                <a:solidFill>
                  <a:schemeClr val="tx1"/>
                </a:solidFill>
              </a:rPr>
              <a:t>not</a:t>
            </a:r>
            <a:r>
              <a:rPr lang="en-GB" b="1" dirty="0">
                <a:solidFill>
                  <a:schemeClr val="tx1"/>
                </a:solidFill>
              </a:rPr>
              <a:t> the functionality of the individual modules</a:t>
            </a:r>
            <a:r>
              <a:rPr lang="en-GB" dirty="0"/>
              <a:t>, as that should have been covered during component testing. </a:t>
            </a:r>
            <a:endParaRPr lang="en-GB" dirty="0"/>
          </a:p>
          <a:p>
            <a:r>
              <a:rPr lang="en-GB" dirty="0"/>
              <a:t>If integrating system X with system Y, tests should focus on the </a:t>
            </a:r>
            <a:r>
              <a:rPr lang="en-GB" b="1" dirty="0">
                <a:solidFill>
                  <a:srgbClr val="C00000"/>
                </a:solidFill>
              </a:rPr>
              <a:t>communication between the systems</a:t>
            </a:r>
            <a:r>
              <a:rPr lang="en-GB" dirty="0"/>
              <a:t>, </a:t>
            </a:r>
            <a:r>
              <a:rPr lang="en-GB" b="1" u="sng" dirty="0">
                <a:solidFill>
                  <a:schemeClr val="tx1"/>
                </a:solidFill>
              </a:rPr>
              <a:t>not</a:t>
            </a:r>
            <a:r>
              <a:rPr lang="en-GB" b="1" dirty="0">
                <a:solidFill>
                  <a:schemeClr val="tx1"/>
                </a:solidFill>
              </a:rPr>
              <a:t> the functionality of the individual systems</a:t>
            </a:r>
            <a:r>
              <a:rPr lang="en-GB" dirty="0"/>
              <a:t>, as that should have been covered during system testing.</a:t>
            </a: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integration testing is often the responsibility of developers. </a:t>
            </a:r>
            <a:endParaRPr lang="en-GB" dirty="0"/>
          </a:p>
          <a:p>
            <a:r>
              <a:rPr lang="en-GB" dirty="0"/>
              <a:t>System integration testing is generally the responsibility of testers. </a:t>
            </a:r>
            <a:endParaRPr lang="en-GB" dirty="0"/>
          </a:p>
          <a:p>
            <a:r>
              <a:rPr lang="en-GB" dirty="0"/>
              <a:t>To simplify defect isolation and detect defects early, integration should normally be </a:t>
            </a:r>
            <a:r>
              <a:rPr lang="en-GB" dirty="0">
                <a:solidFill>
                  <a:srgbClr val="C00000"/>
                </a:solidFill>
              </a:rPr>
              <a:t>incremental</a:t>
            </a:r>
            <a:r>
              <a:rPr lang="en-GB" dirty="0"/>
              <a:t>.</a:t>
            </a:r>
            <a:endParaRPr lang="en-GB" dirty="0"/>
          </a:p>
          <a:p>
            <a:r>
              <a:rPr lang="en-GB" dirty="0"/>
              <a:t>The greater the scope of integration, the more difficult it becomes to isolate defects to a specific component/system 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rgbClr val="C00000"/>
                </a:solidFill>
              </a:rPr>
              <a:t>continuous integration </a:t>
            </a:r>
            <a:r>
              <a:rPr lang="en-GB" dirty="0"/>
              <a:t>(i.e., software is integrated on a component-by-component basis)</a:t>
            </a: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Integration Testing </a:t>
            </a:r>
            <a:endParaRPr lang="en-GB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762000" y="1579562"/>
          <a:ext cx="8462962" cy="5098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6329362"/>
              </a:tblGrid>
              <a:tr h="1215698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Objectives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CAD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Reduce risk. Verify functional &amp; non-functional behaviours of interfaces. Build confidence. Find defects. Prevent defects. 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CADCE">
                        <a:alpha val="50196"/>
                      </a:srgbClr>
                    </a:solidFill>
                  </a:tcPr>
                </a:tc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Basis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EC4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Software &amp; system design. Sequence diagrams. Interface &amp; communication protocol specs. Use cases. Workflows. 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EC4CF">
                        <a:alpha val="49804"/>
                      </a:srgbClr>
                    </a:solidFill>
                  </a:tcPr>
                </a:tc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Objects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52B2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Subsystems. Databases. Infrastructure. Interfaces. APIs. Microservices.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52B2CF">
                        <a:alpha val="50196"/>
                      </a:srgbClr>
                    </a:solidFill>
                  </a:tcPr>
                </a:tc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Defects &amp; Failures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9A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Incorrect data. Incorrect timing. Interface mismatch. Communication failures b/w components. Incorrect assumptions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9ADDC">
                        <a:alpha val="50196"/>
                      </a:srgbClr>
                    </a:solidFill>
                  </a:tcPr>
                </a:tc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Approaches &amp; Responsibilities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Big-bang. Incremental (top-down, bottom-up, functional)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9F">
                        <a:alpha val="49804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Big-Bang Integration</a:t>
            </a:r>
            <a:endParaRPr lang="en-GB" alt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In theory: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if we have already tested components why not just combine them all at once? Wouldn’t this save time?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(based on false assumption of no faults)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In practice: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takes longer to locate and fix faults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re-testing after fixes more extensive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end result? takes more time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Incremental Integration</a:t>
            </a:r>
            <a:endParaRPr lang="en-GB" altLang="en-US"/>
          </a:p>
        </p:txBody>
      </p:sp>
      <p:sp>
        <p:nvSpPr>
          <p:cNvPr id="29593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Baseline 0: tested component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Baseline 1: two components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Baseline 2: three components, etc.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Advantages: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easier fault location and fix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easier recovery from disaster / problems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interfaces should have been tested in component tests, but ..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add to tested baseline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Development Lifecycle Models</a:t>
            </a:r>
            <a:endParaRPr lang="en-GB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239000" y="2305800"/>
            <a:ext cx="2952000" cy="2952000"/>
          </a:xfrm>
          <a:prstGeom prst="ellipse">
            <a:avLst/>
          </a:prstGeom>
          <a:solidFill>
            <a:srgbClr val="D885A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SDLC Models</a:t>
            </a:r>
            <a:endParaRPr lang="en-GB" sz="40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887202" y="1386000"/>
            <a:ext cx="2376000" cy="2376000"/>
          </a:xfrm>
          <a:prstGeom prst="ellipse">
            <a:avLst/>
          </a:prstGeom>
          <a:solidFill>
            <a:srgbClr val="7897AB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33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887202" y="4220751"/>
            <a:ext cx="2376000" cy="2376000"/>
          </a:xfrm>
          <a:prstGeom prst="ellipse">
            <a:avLst/>
          </a:prstGeom>
          <a:solidFill>
            <a:srgbClr val="655D8A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3300" dirty="0"/>
          </a:p>
        </p:txBody>
      </p:sp>
      <p:sp>
        <p:nvSpPr>
          <p:cNvPr id="10" name="Right Arrow 9"/>
          <p:cNvSpPr/>
          <p:nvPr/>
        </p:nvSpPr>
        <p:spPr>
          <a:xfrm rot="20533306">
            <a:off x="4401504" y="2988929"/>
            <a:ext cx="1447800" cy="533400"/>
          </a:xfrm>
          <a:prstGeom prst="rightArrow">
            <a:avLst>
              <a:gd name="adj1" fmla="val 50000"/>
              <a:gd name="adj2" fmla="val 752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D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1857367">
            <a:off x="4264960" y="4724575"/>
            <a:ext cx="1447800" cy="533400"/>
          </a:xfrm>
          <a:prstGeom prst="rightArrow">
            <a:avLst>
              <a:gd name="adj1" fmla="val 50000"/>
              <a:gd name="adj2" fmla="val 752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D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46835" y="2273918"/>
            <a:ext cx="28194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GB" sz="3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/>
              </a:rPr>
              <a:t>Sequential</a:t>
            </a:r>
            <a:endParaRPr kumimoji="0" lang="en-GB" sz="33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5502" y="4854753"/>
            <a:ext cx="2819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GB" sz="3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/>
              </a:rPr>
              <a:t>Iterative &amp; Incremental</a:t>
            </a:r>
            <a:endParaRPr kumimoji="0" lang="en-GB" sz="33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0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Top-Down Integration</a:t>
            </a:r>
            <a:endParaRPr lang="en-GB" altLang="en-US"/>
          </a:p>
        </p:txBody>
      </p:sp>
      <p:sp>
        <p:nvSpPr>
          <p:cNvPr id="298018" name="Rectangle 208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Baselines: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0: component a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1: a + b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2: a + b + c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>
                <a:solidFill>
                  <a:srgbClr val="CC9900"/>
                </a:solidFill>
              </a:rPr>
              <a:t>baseline 3: a + b + c + d</a:t>
            </a:r>
            <a:endParaRPr lang="en-GB" altLang="en-US" dirty="0">
              <a:solidFill>
                <a:srgbClr val="CC9900"/>
              </a:solidFill>
            </a:endParaRPr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etc.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Need to call to lower</a:t>
            </a:r>
            <a:br>
              <a:rPr lang="en-GB" altLang="en-US" dirty="0"/>
            </a:br>
            <a:r>
              <a:rPr lang="en-GB" altLang="en-US" dirty="0"/>
              <a:t>level components not</a:t>
            </a:r>
            <a:br>
              <a:rPr lang="en-GB" altLang="en-US" dirty="0"/>
            </a:br>
            <a:r>
              <a:rPr lang="en-GB" altLang="en-US" dirty="0"/>
              <a:t>yet integrated</a:t>
            </a:r>
            <a:endParaRPr lang="en-GB" altLang="en-US" dirty="0"/>
          </a:p>
          <a:p>
            <a:pPr>
              <a:defRPr/>
            </a:pPr>
            <a:r>
              <a:rPr lang="en-GB" altLang="en-US" dirty="0">
                <a:solidFill>
                  <a:srgbClr val="7897AB"/>
                </a:solidFill>
              </a:rPr>
              <a:t>Stubs: simulate missing</a:t>
            </a:r>
            <a:br>
              <a:rPr lang="en-GB" altLang="en-US" dirty="0">
                <a:solidFill>
                  <a:srgbClr val="7897AB"/>
                </a:solidFill>
              </a:rPr>
            </a:br>
            <a:r>
              <a:rPr lang="en-GB" altLang="en-US" dirty="0">
                <a:solidFill>
                  <a:srgbClr val="7897AB"/>
                </a:solidFill>
              </a:rPr>
              <a:t>components</a:t>
            </a:r>
            <a:endParaRPr lang="en-GB" altLang="en-US" dirty="0">
              <a:solidFill>
                <a:srgbClr val="7897AB"/>
              </a:solidFill>
            </a:endParaRPr>
          </a:p>
        </p:txBody>
      </p:sp>
      <p:sp>
        <p:nvSpPr>
          <p:cNvPr id="297986" name="AutoShape 2050"/>
          <p:cNvSpPr>
            <a:spLocks noChangeArrowheads="1"/>
          </p:cNvSpPr>
          <p:nvPr/>
        </p:nvSpPr>
        <p:spPr bwMode="ltGray">
          <a:xfrm>
            <a:off x="6705600" y="1752600"/>
            <a:ext cx="2209800" cy="2667000"/>
          </a:xfrm>
          <a:prstGeom prst="downArrow">
            <a:avLst>
              <a:gd name="adj1" fmla="val 35191"/>
              <a:gd name="adj2" fmla="val 53693"/>
            </a:avLst>
          </a:prstGeom>
          <a:solidFill>
            <a:srgbClr val="D885A3"/>
          </a:solidFill>
          <a:ln w="254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86020" name="Group 2130"/>
          <p:cNvGrpSpPr/>
          <p:nvPr/>
        </p:nvGrpSpPr>
        <p:grpSpPr bwMode="auto">
          <a:xfrm>
            <a:off x="5321300" y="2251075"/>
            <a:ext cx="4187825" cy="3857625"/>
            <a:chOff x="3352" y="1418"/>
            <a:chExt cx="2638" cy="2430"/>
          </a:xfrm>
        </p:grpSpPr>
        <p:sp>
          <p:nvSpPr>
            <p:cNvPr id="86036" name="Line 2070"/>
            <p:cNvSpPr>
              <a:spLocks noChangeShapeType="1"/>
            </p:cNvSpPr>
            <p:nvPr/>
          </p:nvSpPr>
          <p:spPr bwMode="auto">
            <a:xfrm>
              <a:off x="4368" y="2119"/>
              <a:ext cx="144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37" name="Line 2071"/>
            <p:cNvSpPr>
              <a:spLocks noChangeShapeType="1"/>
            </p:cNvSpPr>
            <p:nvPr/>
          </p:nvSpPr>
          <p:spPr bwMode="auto">
            <a:xfrm flipH="1">
              <a:off x="5104" y="2024"/>
              <a:ext cx="318" cy="4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38" name="Line 2072"/>
            <p:cNvSpPr>
              <a:spLocks noChangeShapeType="1"/>
            </p:cNvSpPr>
            <p:nvPr/>
          </p:nvSpPr>
          <p:spPr bwMode="auto">
            <a:xfrm>
              <a:off x="5416" y="2052"/>
              <a:ext cx="227" cy="3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39" name="Line 2073"/>
            <p:cNvSpPr>
              <a:spLocks noChangeShapeType="1"/>
            </p:cNvSpPr>
            <p:nvPr/>
          </p:nvSpPr>
          <p:spPr bwMode="auto">
            <a:xfrm flipH="1">
              <a:off x="5481" y="2666"/>
              <a:ext cx="18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0" name="Line 2074"/>
            <p:cNvSpPr>
              <a:spLocks noChangeShapeType="1"/>
            </p:cNvSpPr>
            <p:nvPr/>
          </p:nvSpPr>
          <p:spPr bwMode="auto">
            <a:xfrm>
              <a:off x="5702" y="2599"/>
              <a:ext cx="156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1" name="Line 2075"/>
            <p:cNvSpPr>
              <a:spLocks noChangeShapeType="1"/>
            </p:cNvSpPr>
            <p:nvPr/>
          </p:nvSpPr>
          <p:spPr bwMode="auto">
            <a:xfrm flipH="1">
              <a:off x="5050" y="2610"/>
              <a:ext cx="49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2" name="Line 2076"/>
            <p:cNvSpPr>
              <a:spLocks noChangeShapeType="1"/>
            </p:cNvSpPr>
            <p:nvPr/>
          </p:nvSpPr>
          <p:spPr bwMode="auto">
            <a:xfrm flipH="1">
              <a:off x="3453" y="2582"/>
              <a:ext cx="442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3" name="Line 2077"/>
            <p:cNvSpPr>
              <a:spLocks noChangeShapeType="1"/>
            </p:cNvSpPr>
            <p:nvPr/>
          </p:nvSpPr>
          <p:spPr bwMode="auto">
            <a:xfrm>
              <a:off x="3910" y="2666"/>
              <a:ext cx="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4" name="Line 2078"/>
            <p:cNvSpPr>
              <a:spLocks noChangeShapeType="1"/>
            </p:cNvSpPr>
            <p:nvPr/>
          </p:nvSpPr>
          <p:spPr bwMode="auto">
            <a:xfrm>
              <a:off x="3991" y="2666"/>
              <a:ext cx="403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5" name="Line 2079"/>
            <p:cNvSpPr>
              <a:spLocks noChangeShapeType="1"/>
            </p:cNvSpPr>
            <p:nvPr/>
          </p:nvSpPr>
          <p:spPr bwMode="auto">
            <a:xfrm flipH="1">
              <a:off x="3780" y="3112"/>
              <a:ext cx="118" cy="4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6" name="Line 2080"/>
            <p:cNvSpPr>
              <a:spLocks noChangeShapeType="1"/>
            </p:cNvSpPr>
            <p:nvPr/>
          </p:nvSpPr>
          <p:spPr bwMode="auto">
            <a:xfrm>
              <a:off x="3918" y="3101"/>
              <a:ext cx="363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7" name="Line 2067"/>
            <p:cNvSpPr>
              <a:spLocks noChangeShapeType="1"/>
            </p:cNvSpPr>
            <p:nvPr/>
          </p:nvSpPr>
          <p:spPr bwMode="auto">
            <a:xfrm flipH="1">
              <a:off x="4296" y="1587"/>
              <a:ext cx="587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8" name="Line 2068"/>
            <p:cNvSpPr>
              <a:spLocks noChangeShapeType="1"/>
            </p:cNvSpPr>
            <p:nvPr/>
          </p:nvSpPr>
          <p:spPr bwMode="auto">
            <a:xfrm>
              <a:off x="4945" y="1588"/>
              <a:ext cx="468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9" name="Line 2069"/>
            <p:cNvSpPr>
              <a:spLocks noChangeShapeType="1"/>
            </p:cNvSpPr>
            <p:nvPr/>
          </p:nvSpPr>
          <p:spPr bwMode="auto">
            <a:xfrm flipH="1">
              <a:off x="3865" y="2119"/>
              <a:ext cx="395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50" name="Rectangle 2052"/>
            <p:cNvSpPr>
              <a:spLocks noChangeArrowheads="1"/>
            </p:cNvSpPr>
            <p:nvPr/>
          </p:nvSpPr>
          <p:spPr bwMode="blackWhite">
            <a:xfrm>
              <a:off x="4810" y="1418"/>
              <a:ext cx="228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51" name="Rectangle 2053"/>
            <p:cNvSpPr>
              <a:spLocks noChangeArrowheads="1"/>
            </p:cNvSpPr>
            <p:nvPr/>
          </p:nvSpPr>
          <p:spPr bwMode="blackWhite">
            <a:xfrm>
              <a:off x="4160" y="1866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52" name="Rectangle 2054"/>
            <p:cNvSpPr>
              <a:spLocks noChangeArrowheads="1"/>
            </p:cNvSpPr>
            <p:nvPr/>
          </p:nvSpPr>
          <p:spPr bwMode="blackWhite">
            <a:xfrm>
              <a:off x="5304" y="1866"/>
              <a:ext cx="211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53" name="Rectangle 2057"/>
            <p:cNvSpPr>
              <a:spLocks noChangeArrowheads="1"/>
            </p:cNvSpPr>
            <p:nvPr/>
          </p:nvSpPr>
          <p:spPr bwMode="blackWhite">
            <a:xfrm>
              <a:off x="3783" y="2413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54" name="Rectangle 2058"/>
            <p:cNvSpPr>
              <a:spLocks noChangeArrowheads="1"/>
            </p:cNvSpPr>
            <p:nvPr/>
          </p:nvSpPr>
          <p:spPr bwMode="blackWhite">
            <a:xfrm>
              <a:off x="4378" y="2413"/>
              <a:ext cx="230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55" name="Rectangle 2055"/>
            <p:cNvSpPr>
              <a:spLocks noChangeArrowheads="1"/>
            </p:cNvSpPr>
            <p:nvPr/>
          </p:nvSpPr>
          <p:spPr bwMode="blackWhite">
            <a:xfrm>
              <a:off x="4992" y="2413"/>
              <a:ext cx="188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56" name="Rectangle 2056"/>
            <p:cNvSpPr>
              <a:spLocks noChangeArrowheads="1"/>
            </p:cNvSpPr>
            <p:nvPr/>
          </p:nvSpPr>
          <p:spPr bwMode="blackWhite">
            <a:xfrm>
              <a:off x="5567" y="2413"/>
              <a:ext cx="223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57" name="Rectangle 2059"/>
            <p:cNvSpPr>
              <a:spLocks noChangeArrowheads="1"/>
            </p:cNvSpPr>
            <p:nvPr/>
          </p:nvSpPr>
          <p:spPr bwMode="blackWhite">
            <a:xfrm>
              <a:off x="3352" y="2960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58" name="Rectangle 2060"/>
            <p:cNvSpPr>
              <a:spLocks noChangeArrowheads="1"/>
            </p:cNvSpPr>
            <p:nvPr/>
          </p:nvSpPr>
          <p:spPr bwMode="blackWhite">
            <a:xfrm>
              <a:off x="3815" y="2960"/>
              <a:ext cx="172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59" name="Rectangle 2061"/>
            <p:cNvSpPr>
              <a:spLocks noChangeArrowheads="1"/>
            </p:cNvSpPr>
            <p:nvPr/>
          </p:nvSpPr>
          <p:spPr bwMode="blackWhite">
            <a:xfrm>
              <a:off x="4299" y="2960"/>
              <a:ext cx="174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60" name="Rectangle 2062"/>
            <p:cNvSpPr>
              <a:spLocks noChangeArrowheads="1"/>
            </p:cNvSpPr>
            <p:nvPr/>
          </p:nvSpPr>
          <p:spPr bwMode="blackWhite">
            <a:xfrm>
              <a:off x="4920" y="2960"/>
              <a:ext cx="225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61" name="Rectangle 2063"/>
            <p:cNvSpPr>
              <a:spLocks noChangeArrowheads="1"/>
            </p:cNvSpPr>
            <p:nvPr/>
          </p:nvSpPr>
          <p:spPr bwMode="blackWhite">
            <a:xfrm>
              <a:off x="5377" y="2960"/>
              <a:ext cx="172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62" name="Rectangle 2064"/>
            <p:cNvSpPr>
              <a:spLocks noChangeArrowheads="1"/>
            </p:cNvSpPr>
            <p:nvPr/>
          </p:nvSpPr>
          <p:spPr bwMode="blackWhite">
            <a:xfrm>
              <a:off x="5690" y="2960"/>
              <a:ext cx="300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63" name="Rectangle 2065"/>
            <p:cNvSpPr>
              <a:spLocks noChangeArrowheads="1"/>
            </p:cNvSpPr>
            <p:nvPr/>
          </p:nvSpPr>
          <p:spPr bwMode="blackWhite">
            <a:xfrm>
              <a:off x="3675" y="3557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64" name="Rectangle 2066"/>
            <p:cNvSpPr>
              <a:spLocks noChangeArrowheads="1"/>
            </p:cNvSpPr>
            <p:nvPr/>
          </p:nvSpPr>
          <p:spPr bwMode="blackWhite">
            <a:xfrm>
              <a:off x="4160" y="3557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069" name="Group 2133"/>
          <p:cNvGrpSpPr/>
          <p:nvPr/>
        </p:nvGrpSpPr>
        <p:grpSpPr bwMode="auto">
          <a:xfrm>
            <a:off x="6005514" y="2251075"/>
            <a:ext cx="2749550" cy="2041525"/>
            <a:chOff x="3783" y="1418"/>
            <a:chExt cx="1732" cy="1286"/>
          </a:xfrm>
        </p:grpSpPr>
        <p:sp>
          <p:nvSpPr>
            <p:cNvPr id="86029" name="Line 2114"/>
            <p:cNvSpPr>
              <a:spLocks noChangeShapeType="1"/>
            </p:cNvSpPr>
            <p:nvPr/>
          </p:nvSpPr>
          <p:spPr bwMode="blackGray">
            <a:xfrm flipH="1">
              <a:off x="4296" y="1587"/>
              <a:ext cx="587" cy="31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30" name="Line 2115"/>
            <p:cNvSpPr>
              <a:spLocks noChangeShapeType="1"/>
            </p:cNvSpPr>
            <p:nvPr/>
          </p:nvSpPr>
          <p:spPr bwMode="blackGray">
            <a:xfrm>
              <a:off x="4945" y="1588"/>
              <a:ext cx="468" cy="32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31" name="Line 2116"/>
            <p:cNvSpPr>
              <a:spLocks noChangeShapeType="1"/>
            </p:cNvSpPr>
            <p:nvPr/>
          </p:nvSpPr>
          <p:spPr bwMode="blackGray">
            <a:xfrm flipH="1">
              <a:off x="3865" y="2119"/>
              <a:ext cx="395" cy="33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32" name="Rectangle 2117"/>
            <p:cNvSpPr>
              <a:spLocks noChangeArrowheads="1"/>
            </p:cNvSpPr>
            <p:nvPr/>
          </p:nvSpPr>
          <p:spPr bwMode="blackGray">
            <a:xfrm>
              <a:off x="4810" y="1418"/>
              <a:ext cx="228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GB" altLang="en-US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33" name="Rectangle 2118"/>
            <p:cNvSpPr>
              <a:spLocks noChangeArrowheads="1"/>
            </p:cNvSpPr>
            <p:nvPr/>
          </p:nvSpPr>
          <p:spPr bwMode="blackGray">
            <a:xfrm>
              <a:off x="4160" y="1866"/>
              <a:ext cx="237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GB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34" name="Rectangle 2119"/>
            <p:cNvSpPr>
              <a:spLocks noChangeArrowheads="1"/>
            </p:cNvSpPr>
            <p:nvPr/>
          </p:nvSpPr>
          <p:spPr bwMode="blackGray">
            <a:xfrm>
              <a:off x="5304" y="1866"/>
              <a:ext cx="211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GB" altLang="en-US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35" name="Rectangle 2120"/>
            <p:cNvSpPr>
              <a:spLocks noChangeArrowheads="1"/>
            </p:cNvSpPr>
            <p:nvPr/>
          </p:nvSpPr>
          <p:spPr bwMode="blackGray">
            <a:xfrm>
              <a:off x="3783" y="2413"/>
              <a:ext cx="237" cy="291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GB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068" name="Group 2132"/>
          <p:cNvGrpSpPr/>
          <p:nvPr/>
        </p:nvGrpSpPr>
        <p:grpSpPr bwMode="auto">
          <a:xfrm>
            <a:off x="5321299" y="3830638"/>
            <a:ext cx="3870325" cy="1330325"/>
            <a:chOff x="3352" y="2413"/>
            <a:chExt cx="2438" cy="838"/>
          </a:xfrm>
        </p:grpSpPr>
        <p:sp>
          <p:nvSpPr>
            <p:cNvPr id="86023" name="Rectangle 2123"/>
            <p:cNvSpPr>
              <a:spLocks noChangeArrowheads="1"/>
            </p:cNvSpPr>
            <p:nvPr/>
          </p:nvSpPr>
          <p:spPr bwMode="gray">
            <a:xfrm>
              <a:off x="4378" y="2413"/>
              <a:ext cx="230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GB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24" name="Rectangle 2124"/>
            <p:cNvSpPr>
              <a:spLocks noChangeArrowheads="1"/>
            </p:cNvSpPr>
            <p:nvPr/>
          </p:nvSpPr>
          <p:spPr bwMode="gray">
            <a:xfrm>
              <a:off x="4992" y="2413"/>
              <a:ext cx="188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GB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25" name="Rectangle 2125"/>
            <p:cNvSpPr>
              <a:spLocks noChangeArrowheads="1"/>
            </p:cNvSpPr>
            <p:nvPr/>
          </p:nvSpPr>
          <p:spPr bwMode="gray">
            <a:xfrm>
              <a:off x="5567" y="2413"/>
              <a:ext cx="223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GB" altLang="en-US"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26" name="Rectangle 2126"/>
            <p:cNvSpPr>
              <a:spLocks noChangeArrowheads="1"/>
            </p:cNvSpPr>
            <p:nvPr/>
          </p:nvSpPr>
          <p:spPr bwMode="gray">
            <a:xfrm>
              <a:off x="3352" y="2960"/>
              <a:ext cx="237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endParaRPr lang="en-GB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27" name="Rectangle 2127"/>
            <p:cNvSpPr>
              <a:spLocks noChangeArrowheads="1"/>
            </p:cNvSpPr>
            <p:nvPr/>
          </p:nvSpPr>
          <p:spPr bwMode="gray">
            <a:xfrm>
              <a:off x="3815" y="2960"/>
              <a:ext cx="172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GB" altLang="en-US"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28" name="Rectangle 2128"/>
            <p:cNvSpPr>
              <a:spLocks noChangeArrowheads="1"/>
            </p:cNvSpPr>
            <p:nvPr/>
          </p:nvSpPr>
          <p:spPr bwMode="gray">
            <a:xfrm>
              <a:off x="4299" y="2960"/>
              <a:ext cx="174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endParaRPr lang="en-GB" altLang="en-US"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Stubs</a:t>
            </a:r>
            <a:endParaRPr lang="en-GB" altLang="en-US" dirty="0"/>
          </a:p>
        </p:txBody>
      </p:sp>
      <p:sp>
        <p:nvSpPr>
          <p:cNvPr id="3010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Stub </a:t>
            </a:r>
            <a:r>
              <a:rPr lang="en-GB" altLang="en-US" sz="2400" dirty="0"/>
              <a:t>(Baan: dummy sessions)</a:t>
            </a:r>
            <a:r>
              <a:rPr lang="en-GB" altLang="en-US" dirty="0"/>
              <a:t> replaces a called component for integration testing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Keep it Simple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print/display name (I have been called)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reply to calling module (single value)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computed reply (variety of values)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prompt for reply from tester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search list of replies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provide timing delay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Pros &amp; cons of top-down approach</a:t>
            </a:r>
            <a:endParaRPr lang="en-GB" altLang="en-US"/>
          </a:p>
        </p:txBody>
      </p:sp>
      <p:sp>
        <p:nvSpPr>
          <p:cNvPr id="3031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Advantages: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Critical control structure tested first and most often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Can demonstrate system early (show working menus)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Disadvantages: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Needs stubs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Detail left until last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May be difficult to "see" detailed output (but should have been tested in component test)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May look more finished than it is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AutoShape 3074"/>
          <p:cNvSpPr>
            <a:spLocks noChangeArrowheads="1"/>
          </p:cNvSpPr>
          <p:nvPr/>
        </p:nvSpPr>
        <p:spPr bwMode="ltGray">
          <a:xfrm flipV="1">
            <a:off x="6553200" y="2819400"/>
            <a:ext cx="2209800" cy="2819400"/>
          </a:xfrm>
          <a:prstGeom prst="downArrow">
            <a:avLst>
              <a:gd name="adj1" fmla="val 36933"/>
              <a:gd name="adj2" fmla="val 58902"/>
            </a:avLst>
          </a:prstGeom>
          <a:solidFill>
            <a:srgbClr val="D885A3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92162" name="Group 3165"/>
          <p:cNvGrpSpPr/>
          <p:nvPr/>
        </p:nvGrpSpPr>
        <p:grpSpPr bwMode="auto">
          <a:xfrm>
            <a:off x="5321300" y="1835150"/>
            <a:ext cx="4187825" cy="3857625"/>
            <a:chOff x="3352" y="1156"/>
            <a:chExt cx="2638" cy="2430"/>
          </a:xfrm>
        </p:grpSpPr>
        <p:sp>
          <p:nvSpPr>
            <p:cNvPr id="92176" name="Line 3108"/>
            <p:cNvSpPr>
              <a:spLocks noChangeShapeType="1"/>
            </p:cNvSpPr>
            <p:nvPr/>
          </p:nvSpPr>
          <p:spPr bwMode="auto">
            <a:xfrm>
              <a:off x="4368" y="1857"/>
              <a:ext cx="144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77" name="Line 3109"/>
            <p:cNvSpPr>
              <a:spLocks noChangeShapeType="1"/>
            </p:cNvSpPr>
            <p:nvPr/>
          </p:nvSpPr>
          <p:spPr bwMode="auto">
            <a:xfrm flipH="1">
              <a:off x="5104" y="1762"/>
              <a:ext cx="318" cy="4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78" name="Line 3110"/>
            <p:cNvSpPr>
              <a:spLocks noChangeShapeType="1"/>
            </p:cNvSpPr>
            <p:nvPr/>
          </p:nvSpPr>
          <p:spPr bwMode="auto">
            <a:xfrm>
              <a:off x="5416" y="1790"/>
              <a:ext cx="227" cy="3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79" name="Line 3111"/>
            <p:cNvSpPr>
              <a:spLocks noChangeShapeType="1"/>
            </p:cNvSpPr>
            <p:nvPr/>
          </p:nvSpPr>
          <p:spPr bwMode="auto">
            <a:xfrm flipH="1">
              <a:off x="5481" y="2404"/>
              <a:ext cx="18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0" name="Line 3112"/>
            <p:cNvSpPr>
              <a:spLocks noChangeShapeType="1"/>
            </p:cNvSpPr>
            <p:nvPr/>
          </p:nvSpPr>
          <p:spPr bwMode="auto">
            <a:xfrm>
              <a:off x="5702" y="2337"/>
              <a:ext cx="156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1" name="Line 3113"/>
            <p:cNvSpPr>
              <a:spLocks noChangeShapeType="1"/>
            </p:cNvSpPr>
            <p:nvPr/>
          </p:nvSpPr>
          <p:spPr bwMode="auto">
            <a:xfrm flipH="1">
              <a:off x="5050" y="2348"/>
              <a:ext cx="49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2" name="Line 3114"/>
            <p:cNvSpPr>
              <a:spLocks noChangeShapeType="1"/>
            </p:cNvSpPr>
            <p:nvPr/>
          </p:nvSpPr>
          <p:spPr bwMode="auto">
            <a:xfrm flipH="1">
              <a:off x="3453" y="2320"/>
              <a:ext cx="442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3" name="Line 3116"/>
            <p:cNvSpPr>
              <a:spLocks noChangeShapeType="1"/>
            </p:cNvSpPr>
            <p:nvPr/>
          </p:nvSpPr>
          <p:spPr bwMode="auto">
            <a:xfrm>
              <a:off x="3991" y="2404"/>
              <a:ext cx="403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4" name="Line 3119"/>
            <p:cNvSpPr>
              <a:spLocks noChangeShapeType="1"/>
            </p:cNvSpPr>
            <p:nvPr/>
          </p:nvSpPr>
          <p:spPr bwMode="auto">
            <a:xfrm flipH="1">
              <a:off x="4296" y="1325"/>
              <a:ext cx="587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5" name="Line 3120"/>
            <p:cNvSpPr>
              <a:spLocks noChangeShapeType="1"/>
            </p:cNvSpPr>
            <p:nvPr/>
          </p:nvSpPr>
          <p:spPr bwMode="auto">
            <a:xfrm>
              <a:off x="4945" y="1326"/>
              <a:ext cx="468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86" name="Rectangle 3122"/>
            <p:cNvSpPr>
              <a:spLocks noChangeArrowheads="1"/>
            </p:cNvSpPr>
            <p:nvPr/>
          </p:nvSpPr>
          <p:spPr bwMode="blackWhite">
            <a:xfrm>
              <a:off x="4810" y="1156"/>
              <a:ext cx="228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7" name="Line 3121"/>
            <p:cNvSpPr>
              <a:spLocks noChangeShapeType="1"/>
            </p:cNvSpPr>
            <p:nvPr/>
          </p:nvSpPr>
          <p:spPr bwMode="auto">
            <a:xfrm flipH="1">
              <a:off x="3865" y="1857"/>
              <a:ext cx="395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88" name="Rectangle 3123"/>
            <p:cNvSpPr>
              <a:spLocks noChangeArrowheads="1"/>
            </p:cNvSpPr>
            <p:nvPr/>
          </p:nvSpPr>
          <p:spPr bwMode="blackWhite">
            <a:xfrm>
              <a:off x="4160" y="1604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89" name="Rectangle 3124"/>
            <p:cNvSpPr>
              <a:spLocks noChangeArrowheads="1"/>
            </p:cNvSpPr>
            <p:nvPr/>
          </p:nvSpPr>
          <p:spPr bwMode="blackWhite">
            <a:xfrm>
              <a:off x="5304" y="1604"/>
              <a:ext cx="211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90" name="Rectangle 3126"/>
            <p:cNvSpPr>
              <a:spLocks noChangeArrowheads="1"/>
            </p:cNvSpPr>
            <p:nvPr/>
          </p:nvSpPr>
          <p:spPr bwMode="blackWhite">
            <a:xfrm>
              <a:off x="4378" y="2151"/>
              <a:ext cx="230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91" name="Rectangle 3127"/>
            <p:cNvSpPr>
              <a:spLocks noChangeArrowheads="1"/>
            </p:cNvSpPr>
            <p:nvPr/>
          </p:nvSpPr>
          <p:spPr bwMode="blackWhite">
            <a:xfrm>
              <a:off x="4992" y="2151"/>
              <a:ext cx="188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92" name="Rectangle 3128"/>
            <p:cNvSpPr>
              <a:spLocks noChangeArrowheads="1"/>
            </p:cNvSpPr>
            <p:nvPr/>
          </p:nvSpPr>
          <p:spPr bwMode="blackWhite">
            <a:xfrm>
              <a:off x="5567" y="2151"/>
              <a:ext cx="223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93" name="Rectangle 3132"/>
            <p:cNvSpPr>
              <a:spLocks noChangeArrowheads="1"/>
            </p:cNvSpPr>
            <p:nvPr/>
          </p:nvSpPr>
          <p:spPr bwMode="blackWhite">
            <a:xfrm>
              <a:off x="4920" y="2698"/>
              <a:ext cx="225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94" name="Rectangle 3133"/>
            <p:cNvSpPr>
              <a:spLocks noChangeArrowheads="1"/>
            </p:cNvSpPr>
            <p:nvPr/>
          </p:nvSpPr>
          <p:spPr bwMode="blackWhite">
            <a:xfrm>
              <a:off x="5377" y="2698"/>
              <a:ext cx="172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95" name="Rectangle 3134"/>
            <p:cNvSpPr>
              <a:spLocks noChangeArrowheads="1"/>
            </p:cNvSpPr>
            <p:nvPr/>
          </p:nvSpPr>
          <p:spPr bwMode="blackWhite">
            <a:xfrm>
              <a:off x="5690" y="2698"/>
              <a:ext cx="300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96" name="Line 3115"/>
            <p:cNvSpPr>
              <a:spLocks noChangeShapeType="1"/>
            </p:cNvSpPr>
            <p:nvPr/>
          </p:nvSpPr>
          <p:spPr bwMode="auto">
            <a:xfrm>
              <a:off x="3910" y="2404"/>
              <a:ext cx="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97" name="Line 3117"/>
            <p:cNvSpPr>
              <a:spLocks noChangeShapeType="1"/>
            </p:cNvSpPr>
            <p:nvPr/>
          </p:nvSpPr>
          <p:spPr bwMode="auto">
            <a:xfrm flipH="1">
              <a:off x="3780" y="2850"/>
              <a:ext cx="118" cy="4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98" name="Line 3118"/>
            <p:cNvSpPr>
              <a:spLocks noChangeShapeType="1"/>
            </p:cNvSpPr>
            <p:nvPr/>
          </p:nvSpPr>
          <p:spPr bwMode="auto">
            <a:xfrm>
              <a:off x="3918" y="2839"/>
              <a:ext cx="363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99" name="Rectangle 3125"/>
            <p:cNvSpPr>
              <a:spLocks noChangeArrowheads="1"/>
            </p:cNvSpPr>
            <p:nvPr/>
          </p:nvSpPr>
          <p:spPr bwMode="blackWhite">
            <a:xfrm>
              <a:off x="3783" y="2151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200" name="Rectangle 3130"/>
            <p:cNvSpPr>
              <a:spLocks noChangeArrowheads="1"/>
            </p:cNvSpPr>
            <p:nvPr/>
          </p:nvSpPr>
          <p:spPr bwMode="blackWhite">
            <a:xfrm>
              <a:off x="3815" y="2698"/>
              <a:ext cx="172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201" name="Rectangle 3135"/>
            <p:cNvSpPr>
              <a:spLocks noChangeArrowheads="1"/>
            </p:cNvSpPr>
            <p:nvPr/>
          </p:nvSpPr>
          <p:spPr bwMode="blackWhite">
            <a:xfrm>
              <a:off x="3675" y="3295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202" name="Rectangle 3136"/>
            <p:cNvSpPr>
              <a:spLocks noChangeArrowheads="1"/>
            </p:cNvSpPr>
            <p:nvPr/>
          </p:nvSpPr>
          <p:spPr bwMode="blackWhite">
            <a:xfrm>
              <a:off x="4160" y="3295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203" name="Rectangle 3129"/>
            <p:cNvSpPr>
              <a:spLocks noChangeArrowheads="1"/>
            </p:cNvSpPr>
            <p:nvPr/>
          </p:nvSpPr>
          <p:spPr bwMode="blackWhite">
            <a:xfrm>
              <a:off x="3352" y="2698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204" name="Rectangle 3131"/>
            <p:cNvSpPr>
              <a:spLocks noChangeArrowheads="1"/>
            </p:cNvSpPr>
            <p:nvPr/>
          </p:nvSpPr>
          <p:spPr bwMode="blackWhite">
            <a:xfrm>
              <a:off x="4299" y="2698"/>
              <a:ext cx="174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endParaRPr lang="en-GB" altLang="en-US" sz="28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2164" name="Rectangle 30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Bottom-up Integration</a:t>
            </a:r>
            <a:endParaRPr lang="en-GB" altLang="en-US"/>
          </a:p>
        </p:txBody>
      </p:sp>
      <p:sp>
        <p:nvSpPr>
          <p:cNvPr id="305156" name="Rectangle 307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Baselines: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0: component n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1: n + </a:t>
            </a:r>
            <a:r>
              <a:rPr lang="en-GB" altLang="en-US" dirty="0" err="1"/>
              <a:t>i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2: n + </a:t>
            </a:r>
            <a:r>
              <a:rPr lang="en-GB" altLang="en-US" dirty="0" err="1"/>
              <a:t>i</a:t>
            </a:r>
            <a:r>
              <a:rPr lang="en-GB" altLang="en-US" dirty="0"/>
              <a:t> + o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>
                <a:solidFill>
                  <a:schemeClr val="hlink"/>
                </a:solidFill>
              </a:rPr>
              <a:t>baseline 3: n + </a:t>
            </a:r>
            <a:r>
              <a:rPr lang="en-GB" altLang="en-US" dirty="0" err="1">
                <a:solidFill>
                  <a:schemeClr val="hlink"/>
                </a:solidFill>
              </a:rPr>
              <a:t>i</a:t>
            </a:r>
            <a:r>
              <a:rPr lang="en-GB" altLang="en-US" dirty="0">
                <a:solidFill>
                  <a:schemeClr val="hlink"/>
                </a:solidFill>
              </a:rPr>
              <a:t> + o + d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etc.</a:t>
            </a:r>
            <a:endParaRPr lang="en-GB" altLang="en-US" dirty="0"/>
          </a:p>
          <a:p>
            <a:pPr>
              <a:defRPr/>
            </a:pPr>
            <a:r>
              <a:rPr lang="en-GB" altLang="en-US" dirty="0">
                <a:solidFill>
                  <a:srgbClr val="7030A0"/>
                </a:solidFill>
              </a:rPr>
              <a:t>Needs drivers to call </a:t>
            </a:r>
            <a:br>
              <a:rPr lang="en-GB" altLang="en-US" dirty="0">
                <a:solidFill>
                  <a:srgbClr val="7030A0"/>
                </a:solidFill>
              </a:rPr>
            </a:br>
            <a:r>
              <a:rPr lang="en-GB" altLang="en-US" dirty="0">
                <a:solidFill>
                  <a:srgbClr val="7030A0"/>
                </a:solidFill>
              </a:rPr>
              <a:t>the baseline configuration</a:t>
            </a:r>
            <a:endParaRPr lang="en-GB" altLang="en-US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GB" altLang="en-US" dirty="0">
                <a:solidFill>
                  <a:srgbClr val="7897AB"/>
                </a:solidFill>
              </a:rPr>
              <a:t>Also needs stubs </a:t>
            </a:r>
            <a:br>
              <a:rPr lang="en-GB" altLang="en-US" dirty="0">
                <a:solidFill>
                  <a:srgbClr val="7897AB"/>
                </a:solidFill>
              </a:rPr>
            </a:br>
            <a:r>
              <a:rPr lang="en-GB" altLang="en-US" dirty="0">
                <a:solidFill>
                  <a:srgbClr val="7897AB"/>
                </a:solidFill>
              </a:rPr>
              <a:t>for some baselines</a:t>
            </a:r>
            <a:endParaRPr lang="en-GB" altLang="en-US" dirty="0">
              <a:solidFill>
                <a:srgbClr val="7897AB"/>
              </a:solidFill>
            </a:endParaRPr>
          </a:p>
        </p:txBody>
      </p:sp>
      <p:grpSp>
        <p:nvGrpSpPr>
          <p:cNvPr id="305248" name="Group 3168"/>
          <p:cNvGrpSpPr/>
          <p:nvPr/>
        </p:nvGrpSpPr>
        <p:grpSpPr bwMode="auto">
          <a:xfrm>
            <a:off x="6135688" y="2546350"/>
            <a:ext cx="844550" cy="927100"/>
            <a:chOff x="3865" y="1604"/>
            <a:chExt cx="532" cy="584"/>
          </a:xfrm>
        </p:grpSpPr>
        <p:sp>
          <p:nvSpPr>
            <p:cNvPr id="92174" name="Line 3156"/>
            <p:cNvSpPr>
              <a:spLocks noChangeShapeType="1"/>
            </p:cNvSpPr>
            <p:nvPr/>
          </p:nvSpPr>
          <p:spPr bwMode="blackGray">
            <a:xfrm flipH="1">
              <a:off x="3865" y="1857"/>
              <a:ext cx="395" cy="33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75" name="Rectangle 3157"/>
            <p:cNvSpPr>
              <a:spLocks noChangeArrowheads="1"/>
            </p:cNvSpPr>
            <p:nvPr/>
          </p:nvSpPr>
          <p:spPr bwMode="blackGray">
            <a:xfrm>
              <a:off x="4160" y="1604"/>
              <a:ext cx="237" cy="2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GB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246" name="Group 3166"/>
          <p:cNvGrpSpPr/>
          <p:nvPr/>
        </p:nvGrpSpPr>
        <p:grpSpPr bwMode="auto">
          <a:xfrm>
            <a:off x="5834063" y="3414713"/>
            <a:ext cx="1146175" cy="2278062"/>
            <a:chOff x="3675" y="2151"/>
            <a:chExt cx="722" cy="1435"/>
          </a:xfrm>
        </p:grpSpPr>
        <p:sp>
          <p:nvSpPr>
            <p:cNvPr id="92170" name="Rectangle 3148"/>
            <p:cNvSpPr>
              <a:spLocks noChangeArrowheads="1"/>
            </p:cNvSpPr>
            <p:nvPr/>
          </p:nvSpPr>
          <p:spPr bwMode="blackGray">
            <a:xfrm>
              <a:off x="3783" y="2151"/>
              <a:ext cx="237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GB" altLang="en-US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71" name="Rectangle 3149"/>
            <p:cNvSpPr>
              <a:spLocks noChangeArrowheads="1"/>
            </p:cNvSpPr>
            <p:nvPr/>
          </p:nvSpPr>
          <p:spPr bwMode="blackGray">
            <a:xfrm>
              <a:off x="3815" y="2698"/>
              <a:ext cx="172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GB" altLang="en-US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72" name="Rectangle 3150"/>
            <p:cNvSpPr>
              <a:spLocks noChangeArrowheads="1"/>
            </p:cNvSpPr>
            <p:nvPr/>
          </p:nvSpPr>
          <p:spPr bwMode="blackGray">
            <a:xfrm>
              <a:off x="3675" y="3295"/>
              <a:ext cx="237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GB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73" name="Rectangle 3151"/>
            <p:cNvSpPr>
              <a:spLocks noChangeArrowheads="1"/>
            </p:cNvSpPr>
            <p:nvPr/>
          </p:nvSpPr>
          <p:spPr bwMode="blackGray">
            <a:xfrm>
              <a:off x="4160" y="3295"/>
              <a:ext cx="237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en-GB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247" name="Group 3167"/>
          <p:cNvGrpSpPr/>
          <p:nvPr/>
        </p:nvGrpSpPr>
        <p:grpSpPr bwMode="auto">
          <a:xfrm>
            <a:off x="5321300" y="4283075"/>
            <a:ext cx="1779588" cy="461963"/>
            <a:chOff x="3352" y="2698"/>
            <a:chExt cx="1121" cy="291"/>
          </a:xfrm>
        </p:grpSpPr>
        <p:sp>
          <p:nvSpPr>
            <p:cNvPr id="92168" name="Rectangle 3161"/>
            <p:cNvSpPr>
              <a:spLocks noChangeArrowheads="1"/>
            </p:cNvSpPr>
            <p:nvPr/>
          </p:nvSpPr>
          <p:spPr bwMode="gray">
            <a:xfrm>
              <a:off x="3352" y="2698"/>
              <a:ext cx="237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endParaRPr lang="en-GB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69" name="Rectangle 3162"/>
            <p:cNvSpPr>
              <a:spLocks noChangeArrowheads="1"/>
            </p:cNvSpPr>
            <p:nvPr/>
          </p:nvSpPr>
          <p:spPr bwMode="gray">
            <a:xfrm>
              <a:off x="4299" y="2698"/>
              <a:ext cx="174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endParaRPr lang="en-GB" altLang="en-US"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Drivers</a:t>
            </a:r>
            <a:endParaRPr lang="en-GB" altLang="en-US"/>
          </a:p>
        </p:txBody>
      </p:sp>
      <p:sp>
        <p:nvSpPr>
          <p:cNvPr id="309251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Driver </a:t>
            </a:r>
            <a:r>
              <a:rPr lang="en-GB" altLang="en-US" sz="2400" dirty="0"/>
              <a:t>(Baan: dummy sessions)</a:t>
            </a:r>
            <a:r>
              <a:rPr lang="en-GB" altLang="en-US" dirty="0"/>
              <a:t>: test harness: scaffolding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Specially written or general purpose (commercial tools)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invoke baseline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send any data baseline expects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receive any data baseline produces (print)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Each baseline has different requirements from the test driving software.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Pros &amp; cons of bottom-up approach</a:t>
            </a:r>
            <a:endParaRPr lang="en-GB" altLang="en-US"/>
          </a:p>
        </p:txBody>
      </p:sp>
      <p:sp>
        <p:nvSpPr>
          <p:cNvPr id="311299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201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dirty="0"/>
              <a:t>Advantages: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lowest levels tested first and most thoroughly (but should have been tested in unit testing)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good for testing interfaces to external environment (hardware, network)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visibility of detail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Disadvantages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no working system until last baseline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needs both drivers and stubs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major control problems found last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1027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GB" altLang="en-US" dirty="0"/>
              <a:t>Minimum Capability Integration</a:t>
            </a:r>
            <a:br>
              <a:rPr lang="en-GB" altLang="en-US" dirty="0"/>
            </a:br>
            <a:r>
              <a:rPr lang="en-GB" altLang="en-US" dirty="0"/>
              <a:t>(aka. Functional)</a:t>
            </a:r>
            <a:endParaRPr lang="en-GB" altLang="en-US" dirty="0"/>
          </a:p>
        </p:txBody>
      </p:sp>
      <p:sp>
        <p:nvSpPr>
          <p:cNvPr id="313348" name="Rectangle 10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Baselines: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0: component a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1: a + b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2: a + b + d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>
                <a:solidFill>
                  <a:schemeClr val="hlink"/>
                </a:solidFill>
              </a:rPr>
              <a:t>baseline 3: a + b + d + </a:t>
            </a:r>
            <a:r>
              <a:rPr lang="en-GB" altLang="en-US" dirty="0" err="1">
                <a:solidFill>
                  <a:schemeClr val="hlink"/>
                </a:solidFill>
              </a:rPr>
              <a:t>i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etc.</a:t>
            </a:r>
            <a:endParaRPr lang="en-GB" altLang="en-US" dirty="0"/>
          </a:p>
          <a:p>
            <a:pPr>
              <a:defRPr/>
            </a:pPr>
            <a:r>
              <a:rPr lang="en-GB" altLang="en-US" dirty="0">
                <a:solidFill>
                  <a:srgbClr val="7897AB"/>
                </a:solidFill>
              </a:rPr>
              <a:t>Needs stubs</a:t>
            </a:r>
            <a:endParaRPr lang="en-GB" altLang="en-US" dirty="0">
              <a:solidFill>
                <a:srgbClr val="7897AB"/>
              </a:solidFill>
            </a:endParaRPr>
          </a:p>
          <a:p>
            <a:pPr>
              <a:defRPr/>
            </a:pPr>
            <a:r>
              <a:rPr lang="en-GB" altLang="en-US" dirty="0"/>
              <a:t>Shouldn't need drivers</a:t>
            </a:r>
            <a:br>
              <a:rPr lang="en-GB" altLang="en-US" dirty="0"/>
            </a:br>
            <a:r>
              <a:rPr lang="en-GB" altLang="en-US" dirty="0"/>
              <a:t>(if top-down)</a:t>
            </a:r>
            <a:endParaRPr lang="en-GB" altLang="en-US" dirty="0"/>
          </a:p>
        </p:txBody>
      </p:sp>
      <p:sp>
        <p:nvSpPr>
          <p:cNvPr id="313346" name="AutoShape 1026"/>
          <p:cNvSpPr>
            <a:spLocks noChangeArrowheads="1"/>
          </p:cNvSpPr>
          <p:nvPr/>
        </p:nvSpPr>
        <p:spPr bwMode="ltGray">
          <a:xfrm rot="1789087">
            <a:off x="6237194" y="1071455"/>
            <a:ext cx="802159" cy="5001273"/>
          </a:xfrm>
          <a:prstGeom prst="downArrow">
            <a:avLst>
              <a:gd name="adj1" fmla="val 38676"/>
              <a:gd name="adj2" fmla="val 88722"/>
            </a:avLst>
          </a:prstGeom>
          <a:solidFill>
            <a:srgbClr val="D885A3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98308" name="Group 1108"/>
          <p:cNvGrpSpPr/>
          <p:nvPr/>
        </p:nvGrpSpPr>
        <p:grpSpPr bwMode="auto">
          <a:xfrm>
            <a:off x="5299075" y="1828800"/>
            <a:ext cx="4232275" cy="3870325"/>
            <a:chOff x="3338" y="1152"/>
            <a:chExt cx="2666" cy="2438"/>
          </a:xfrm>
        </p:grpSpPr>
        <p:sp>
          <p:nvSpPr>
            <p:cNvPr id="98324" name="Line 1060"/>
            <p:cNvSpPr>
              <a:spLocks noChangeShapeType="1"/>
            </p:cNvSpPr>
            <p:nvPr/>
          </p:nvSpPr>
          <p:spPr bwMode="auto">
            <a:xfrm>
              <a:off x="4368" y="1857"/>
              <a:ext cx="144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25" name="Line 1061"/>
            <p:cNvSpPr>
              <a:spLocks noChangeShapeType="1"/>
            </p:cNvSpPr>
            <p:nvPr/>
          </p:nvSpPr>
          <p:spPr bwMode="auto">
            <a:xfrm flipH="1">
              <a:off x="5104" y="1762"/>
              <a:ext cx="318" cy="4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26" name="Line 1062"/>
            <p:cNvSpPr>
              <a:spLocks noChangeShapeType="1"/>
            </p:cNvSpPr>
            <p:nvPr/>
          </p:nvSpPr>
          <p:spPr bwMode="auto">
            <a:xfrm>
              <a:off x="5416" y="1790"/>
              <a:ext cx="227" cy="3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27" name="Line 1063"/>
            <p:cNvSpPr>
              <a:spLocks noChangeShapeType="1"/>
            </p:cNvSpPr>
            <p:nvPr/>
          </p:nvSpPr>
          <p:spPr bwMode="auto">
            <a:xfrm flipH="1">
              <a:off x="5481" y="2404"/>
              <a:ext cx="18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28" name="Line 1064"/>
            <p:cNvSpPr>
              <a:spLocks noChangeShapeType="1"/>
            </p:cNvSpPr>
            <p:nvPr/>
          </p:nvSpPr>
          <p:spPr bwMode="auto">
            <a:xfrm>
              <a:off x="5702" y="2337"/>
              <a:ext cx="156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29" name="Line 1065"/>
            <p:cNvSpPr>
              <a:spLocks noChangeShapeType="1"/>
            </p:cNvSpPr>
            <p:nvPr/>
          </p:nvSpPr>
          <p:spPr bwMode="auto">
            <a:xfrm flipH="1">
              <a:off x="5050" y="2348"/>
              <a:ext cx="49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0" name="Line 1066"/>
            <p:cNvSpPr>
              <a:spLocks noChangeShapeType="1"/>
            </p:cNvSpPr>
            <p:nvPr/>
          </p:nvSpPr>
          <p:spPr bwMode="auto">
            <a:xfrm flipH="1">
              <a:off x="3453" y="2320"/>
              <a:ext cx="442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1" name="Line 1067"/>
            <p:cNvSpPr>
              <a:spLocks noChangeShapeType="1"/>
            </p:cNvSpPr>
            <p:nvPr/>
          </p:nvSpPr>
          <p:spPr bwMode="auto">
            <a:xfrm>
              <a:off x="3991" y="2404"/>
              <a:ext cx="403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2" name="Line 1069"/>
            <p:cNvSpPr>
              <a:spLocks noChangeShapeType="1"/>
            </p:cNvSpPr>
            <p:nvPr/>
          </p:nvSpPr>
          <p:spPr bwMode="auto">
            <a:xfrm>
              <a:off x="4945" y="1326"/>
              <a:ext cx="468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 useBgFill="1">
          <p:nvSpPr>
            <p:cNvPr id="98333" name="Rectangle 1075"/>
            <p:cNvSpPr>
              <a:spLocks noChangeArrowheads="1"/>
            </p:cNvSpPr>
            <p:nvPr/>
          </p:nvSpPr>
          <p:spPr bwMode="blackWhite">
            <a:xfrm>
              <a:off x="4985" y="2147"/>
              <a:ext cx="20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f</a:t>
              </a:r>
              <a:endParaRPr lang="en-GB" altLang="en-US" sz="2800" b="1"/>
            </a:p>
          </p:txBody>
        </p:sp>
        <p:sp useBgFill="1">
          <p:nvSpPr>
            <p:cNvPr id="98334" name="Rectangle 1076"/>
            <p:cNvSpPr>
              <a:spLocks noChangeArrowheads="1"/>
            </p:cNvSpPr>
            <p:nvPr/>
          </p:nvSpPr>
          <p:spPr bwMode="blackWhite">
            <a:xfrm>
              <a:off x="5546" y="2147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g</a:t>
              </a:r>
              <a:endParaRPr lang="en-GB" altLang="en-US" sz="2800" b="1"/>
            </a:p>
          </p:txBody>
        </p:sp>
        <p:sp useBgFill="1">
          <p:nvSpPr>
            <p:cNvPr id="98335" name="Rectangle 1077"/>
            <p:cNvSpPr>
              <a:spLocks noChangeArrowheads="1"/>
            </p:cNvSpPr>
            <p:nvPr/>
          </p:nvSpPr>
          <p:spPr bwMode="blackWhite">
            <a:xfrm>
              <a:off x="4906" y="2694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k</a:t>
              </a:r>
              <a:endParaRPr lang="en-GB" altLang="en-US" sz="2800" b="1"/>
            </a:p>
          </p:txBody>
        </p:sp>
        <p:sp useBgFill="1">
          <p:nvSpPr>
            <p:cNvPr id="98336" name="Rectangle 1078"/>
            <p:cNvSpPr>
              <a:spLocks noChangeArrowheads="1"/>
            </p:cNvSpPr>
            <p:nvPr/>
          </p:nvSpPr>
          <p:spPr bwMode="blackWhite">
            <a:xfrm>
              <a:off x="5368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l</a:t>
              </a:r>
              <a:endParaRPr lang="en-GB" altLang="en-US" sz="2800" b="1"/>
            </a:p>
          </p:txBody>
        </p:sp>
        <p:sp useBgFill="1">
          <p:nvSpPr>
            <p:cNvPr id="98337" name="Rectangle 1079"/>
            <p:cNvSpPr>
              <a:spLocks noChangeArrowheads="1"/>
            </p:cNvSpPr>
            <p:nvPr/>
          </p:nvSpPr>
          <p:spPr bwMode="blackWhite">
            <a:xfrm>
              <a:off x="5677" y="2694"/>
              <a:ext cx="327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m</a:t>
              </a:r>
              <a:endParaRPr lang="en-GB" altLang="en-US" sz="2800" b="1"/>
            </a:p>
          </p:txBody>
        </p:sp>
        <p:sp>
          <p:nvSpPr>
            <p:cNvPr id="98338" name="Line 1081"/>
            <p:cNvSpPr>
              <a:spLocks noChangeShapeType="1"/>
            </p:cNvSpPr>
            <p:nvPr/>
          </p:nvSpPr>
          <p:spPr bwMode="auto">
            <a:xfrm flipH="1">
              <a:off x="3780" y="2850"/>
              <a:ext cx="118" cy="4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9" name="Line 1082"/>
            <p:cNvSpPr>
              <a:spLocks noChangeShapeType="1"/>
            </p:cNvSpPr>
            <p:nvPr/>
          </p:nvSpPr>
          <p:spPr bwMode="auto">
            <a:xfrm>
              <a:off x="3918" y="2839"/>
              <a:ext cx="363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40" name="Line 1068"/>
            <p:cNvSpPr>
              <a:spLocks noChangeShapeType="1"/>
            </p:cNvSpPr>
            <p:nvPr/>
          </p:nvSpPr>
          <p:spPr bwMode="auto">
            <a:xfrm flipH="1">
              <a:off x="4296" y="1325"/>
              <a:ext cx="587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 useBgFill="1">
          <p:nvSpPr>
            <p:cNvPr id="98341" name="Rectangle 1070"/>
            <p:cNvSpPr>
              <a:spLocks noChangeArrowheads="1"/>
            </p:cNvSpPr>
            <p:nvPr/>
          </p:nvSpPr>
          <p:spPr bwMode="blackWhite">
            <a:xfrm>
              <a:off x="4798" y="1152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a</a:t>
              </a:r>
              <a:endParaRPr lang="en-GB" altLang="en-US" sz="2800" b="1"/>
            </a:p>
          </p:txBody>
        </p:sp>
        <p:sp>
          <p:nvSpPr>
            <p:cNvPr id="98342" name="Line 1071"/>
            <p:cNvSpPr>
              <a:spLocks noChangeShapeType="1"/>
            </p:cNvSpPr>
            <p:nvPr/>
          </p:nvSpPr>
          <p:spPr bwMode="auto">
            <a:xfrm flipH="1">
              <a:off x="3865" y="1857"/>
              <a:ext cx="395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 useBgFill="1">
          <p:nvSpPr>
            <p:cNvPr id="98343" name="Rectangle 1072"/>
            <p:cNvSpPr>
              <a:spLocks noChangeArrowheads="1"/>
            </p:cNvSpPr>
            <p:nvPr/>
          </p:nvSpPr>
          <p:spPr bwMode="blackWhite">
            <a:xfrm>
              <a:off x="4146" y="1600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b</a:t>
              </a:r>
              <a:endParaRPr lang="en-GB" altLang="en-US" sz="2800" b="1"/>
            </a:p>
          </p:txBody>
        </p:sp>
        <p:sp>
          <p:nvSpPr>
            <p:cNvPr id="98344" name="Line 1080"/>
            <p:cNvSpPr>
              <a:spLocks noChangeShapeType="1"/>
            </p:cNvSpPr>
            <p:nvPr/>
          </p:nvSpPr>
          <p:spPr bwMode="auto">
            <a:xfrm>
              <a:off x="3910" y="2404"/>
              <a:ext cx="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 useBgFill="1">
          <p:nvSpPr>
            <p:cNvPr id="98345" name="Rectangle 1083"/>
            <p:cNvSpPr>
              <a:spLocks noChangeArrowheads="1"/>
            </p:cNvSpPr>
            <p:nvPr/>
          </p:nvSpPr>
          <p:spPr bwMode="blackWhite">
            <a:xfrm>
              <a:off x="3769" y="2147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d</a:t>
              </a:r>
              <a:endParaRPr lang="en-GB" altLang="en-US" sz="2800" b="1"/>
            </a:p>
          </p:txBody>
        </p:sp>
        <p:sp useBgFill="1">
          <p:nvSpPr>
            <p:cNvPr id="98346" name="Rectangle 1084"/>
            <p:cNvSpPr>
              <a:spLocks noChangeArrowheads="1"/>
            </p:cNvSpPr>
            <p:nvPr/>
          </p:nvSpPr>
          <p:spPr bwMode="blackWhite">
            <a:xfrm>
              <a:off x="3806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i</a:t>
              </a:r>
              <a:endParaRPr lang="en-GB" altLang="en-US" sz="2800" b="1"/>
            </a:p>
          </p:txBody>
        </p:sp>
        <p:sp useBgFill="1">
          <p:nvSpPr>
            <p:cNvPr id="98347" name="Rectangle 1073"/>
            <p:cNvSpPr>
              <a:spLocks noChangeArrowheads="1"/>
            </p:cNvSpPr>
            <p:nvPr/>
          </p:nvSpPr>
          <p:spPr bwMode="blackWhite">
            <a:xfrm>
              <a:off x="5283" y="1600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c</a:t>
              </a:r>
              <a:endParaRPr lang="en-GB" altLang="en-US" sz="2800" b="1"/>
            </a:p>
          </p:txBody>
        </p:sp>
        <p:sp useBgFill="1">
          <p:nvSpPr>
            <p:cNvPr id="98348" name="Rectangle 1074"/>
            <p:cNvSpPr>
              <a:spLocks noChangeArrowheads="1"/>
            </p:cNvSpPr>
            <p:nvPr/>
          </p:nvSpPr>
          <p:spPr bwMode="blackWhite">
            <a:xfrm>
              <a:off x="4367" y="2147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e</a:t>
              </a:r>
              <a:endParaRPr lang="en-GB" altLang="en-US" sz="2800" b="1"/>
            </a:p>
          </p:txBody>
        </p:sp>
        <p:sp useBgFill="1">
          <p:nvSpPr>
            <p:cNvPr id="98349" name="Rectangle 1085"/>
            <p:cNvSpPr>
              <a:spLocks noChangeArrowheads="1"/>
            </p:cNvSpPr>
            <p:nvPr/>
          </p:nvSpPr>
          <p:spPr bwMode="blackWhite">
            <a:xfrm>
              <a:off x="3661" y="3291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n</a:t>
              </a:r>
              <a:endParaRPr lang="en-GB" altLang="en-US" sz="2800" b="1"/>
            </a:p>
          </p:txBody>
        </p:sp>
        <p:sp useBgFill="1">
          <p:nvSpPr>
            <p:cNvPr id="98350" name="Rectangle 1086"/>
            <p:cNvSpPr>
              <a:spLocks noChangeArrowheads="1"/>
            </p:cNvSpPr>
            <p:nvPr/>
          </p:nvSpPr>
          <p:spPr bwMode="blackWhite">
            <a:xfrm>
              <a:off x="4146" y="3291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o</a:t>
              </a:r>
              <a:endParaRPr lang="en-GB" altLang="en-US" sz="2800" b="1"/>
            </a:p>
          </p:txBody>
        </p:sp>
        <p:sp useBgFill="1">
          <p:nvSpPr>
            <p:cNvPr id="98351" name="Rectangle 1087"/>
            <p:cNvSpPr>
              <a:spLocks noChangeArrowheads="1"/>
            </p:cNvSpPr>
            <p:nvPr/>
          </p:nvSpPr>
          <p:spPr bwMode="blackWhite">
            <a:xfrm>
              <a:off x="3338" y="2694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h</a:t>
              </a:r>
              <a:endParaRPr lang="en-GB" altLang="en-US" sz="2800" b="1"/>
            </a:p>
          </p:txBody>
        </p:sp>
        <p:sp useBgFill="1">
          <p:nvSpPr>
            <p:cNvPr id="98352" name="Rectangle 1088"/>
            <p:cNvSpPr>
              <a:spLocks noChangeArrowheads="1"/>
            </p:cNvSpPr>
            <p:nvPr/>
          </p:nvSpPr>
          <p:spPr bwMode="blackWhite">
            <a:xfrm>
              <a:off x="4291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j</a:t>
              </a:r>
              <a:endParaRPr lang="en-GB" altLang="en-US" sz="2800" b="1"/>
            </a:p>
          </p:txBody>
        </p:sp>
      </p:grpSp>
      <p:grpSp>
        <p:nvGrpSpPr>
          <p:cNvPr id="313418" name="Group 1098"/>
          <p:cNvGrpSpPr/>
          <p:nvPr/>
        </p:nvGrpSpPr>
        <p:grpSpPr bwMode="auto">
          <a:xfrm>
            <a:off x="5983290" y="1828800"/>
            <a:ext cx="2035176" cy="2922588"/>
            <a:chOff x="3769" y="1152"/>
            <a:chExt cx="1282" cy="1841"/>
          </a:xfrm>
        </p:grpSpPr>
        <p:sp>
          <p:nvSpPr>
            <p:cNvPr id="98317" name="Line 1091"/>
            <p:cNvSpPr>
              <a:spLocks noChangeShapeType="1"/>
            </p:cNvSpPr>
            <p:nvPr/>
          </p:nvSpPr>
          <p:spPr bwMode="blackGray">
            <a:xfrm flipH="1">
              <a:off x="4296" y="1325"/>
              <a:ext cx="587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98318" name="Rectangle 1092"/>
            <p:cNvSpPr>
              <a:spLocks noChangeArrowheads="1"/>
            </p:cNvSpPr>
            <p:nvPr/>
          </p:nvSpPr>
          <p:spPr bwMode="blackGray">
            <a:xfrm>
              <a:off x="4798" y="1152"/>
              <a:ext cx="253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</a:rPr>
                <a:t>a</a:t>
              </a:r>
              <a:endParaRPr lang="en-GB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98319" name="Line 1093"/>
            <p:cNvSpPr>
              <a:spLocks noChangeShapeType="1"/>
            </p:cNvSpPr>
            <p:nvPr/>
          </p:nvSpPr>
          <p:spPr bwMode="blackGray">
            <a:xfrm flipH="1">
              <a:off x="3865" y="1857"/>
              <a:ext cx="395" cy="3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98320" name="Rectangle 1094"/>
            <p:cNvSpPr>
              <a:spLocks noChangeArrowheads="1"/>
            </p:cNvSpPr>
            <p:nvPr/>
          </p:nvSpPr>
          <p:spPr bwMode="blackGray">
            <a:xfrm>
              <a:off x="4146" y="1600"/>
              <a:ext cx="265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b</a:t>
              </a:r>
              <a:endParaRPr lang="en-GB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98321" name="Line 1095"/>
            <p:cNvSpPr>
              <a:spLocks noChangeShapeType="1"/>
            </p:cNvSpPr>
            <p:nvPr/>
          </p:nvSpPr>
          <p:spPr bwMode="blackGray">
            <a:xfrm>
              <a:off x="3910" y="2404"/>
              <a:ext cx="0" cy="3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98322" name="Rectangle 1096"/>
            <p:cNvSpPr>
              <a:spLocks noChangeArrowheads="1"/>
            </p:cNvSpPr>
            <p:nvPr/>
          </p:nvSpPr>
          <p:spPr bwMode="blackGray">
            <a:xfrm>
              <a:off x="3769" y="2147"/>
              <a:ext cx="265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</a:rPr>
                <a:t>d</a:t>
              </a:r>
              <a:endParaRPr lang="en-GB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98323" name="Rectangle 1097"/>
            <p:cNvSpPr>
              <a:spLocks noChangeArrowheads="1"/>
            </p:cNvSpPr>
            <p:nvPr/>
          </p:nvSpPr>
          <p:spPr bwMode="blackGray">
            <a:xfrm>
              <a:off x="3806" y="2694"/>
              <a:ext cx="190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i</a:t>
              </a:r>
              <a:endParaRPr lang="en-GB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13427" name="Group 1107"/>
          <p:cNvGrpSpPr/>
          <p:nvPr/>
        </p:nvGrpSpPr>
        <p:grpSpPr bwMode="auto">
          <a:xfrm>
            <a:off x="5307013" y="2547938"/>
            <a:ext cx="3473450" cy="3151188"/>
            <a:chOff x="3343" y="1605"/>
            <a:chExt cx="2188" cy="1985"/>
          </a:xfrm>
        </p:grpSpPr>
        <p:sp>
          <p:nvSpPr>
            <p:cNvPr id="98311" name="Rectangle 1101"/>
            <p:cNvSpPr>
              <a:spLocks noChangeArrowheads="1"/>
            </p:cNvSpPr>
            <p:nvPr/>
          </p:nvSpPr>
          <p:spPr bwMode="gray">
            <a:xfrm>
              <a:off x="5288" y="1605"/>
              <a:ext cx="243" cy="289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</a:rPr>
                <a:t>c</a:t>
              </a:r>
              <a:endParaRPr lang="en-GB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98312" name="Rectangle 1102"/>
            <p:cNvSpPr>
              <a:spLocks noChangeArrowheads="1"/>
            </p:cNvSpPr>
            <p:nvPr/>
          </p:nvSpPr>
          <p:spPr bwMode="gray">
            <a:xfrm>
              <a:off x="4372" y="2152"/>
              <a:ext cx="243" cy="289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</a:rPr>
                <a:t>e</a:t>
              </a:r>
              <a:endParaRPr lang="en-GB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98313" name="Rectangle 1103"/>
            <p:cNvSpPr>
              <a:spLocks noChangeArrowheads="1"/>
            </p:cNvSpPr>
            <p:nvPr/>
          </p:nvSpPr>
          <p:spPr bwMode="gray">
            <a:xfrm>
              <a:off x="3661" y="3291"/>
              <a:ext cx="265" cy="299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/>
                <a:t>n</a:t>
              </a:r>
              <a:endParaRPr lang="en-GB" altLang="en-US" sz="2800" b="1" dirty="0"/>
            </a:p>
          </p:txBody>
        </p:sp>
        <p:sp>
          <p:nvSpPr>
            <p:cNvPr id="98314" name="Rectangle 1104"/>
            <p:cNvSpPr>
              <a:spLocks noChangeArrowheads="1"/>
            </p:cNvSpPr>
            <p:nvPr/>
          </p:nvSpPr>
          <p:spPr bwMode="gray">
            <a:xfrm>
              <a:off x="4151" y="3296"/>
              <a:ext cx="255" cy="289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</a:rPr>
                <a:t>o</a:t>
              </a:r>
              <a:endParaRPr lang="en-GB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8315" name="Rectangle 1105"/>
            <p:cNvSpPr>
              <a:spLocks noChangeArrowheads="1"/>
            </p:cNvSpPr>
            <p:nvPr/>
          </p:nvSpPr>
          <p:spPr bwMode="gray">
            <a:xfrm>
              <a:off x="3343" y="2699"/>
              <a:ext cx="255" cy="289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</a:rPr>
                <a:t>h</a:t>
              </a:r>
              <a:endParaRPr lang="en-GB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8316" name="Rectangle 1106"/>
            <p:cNvSpPr>
              <a:spLocks noChangeArrowheads="1"/>
            </p:cNvSpPr>
            <p:nvPr/>
          </p:nvSpPr>
          <p:spPr bwMode="gray">
            <a:xfrm>
              <a:off x="4297" y="2699"/>
              <a:ext cx="179" cy="289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</a:rPr>
                <a:t>j</a:t>
              </a:r>
              <a:endParaRPr lang="en-GB" altLang="en-US" sz="2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Pros &amp; cons of Minimum Capability</a:t>
            </a:r>
            <a:endParaRPr lang="en-GB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Advantages: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Control level tested first and most often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Visibility of detail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Real working partial system earliest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Disadvantages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Needs stubs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36" name="AutoShape 1084"/>
          <p:cNvSpPr>
            <a:spLocks noChangeArrowheads="1"/>
          </p:cNvSpPr>
          <p:nvPr/>
        </p:nvSpPr>
        <p:spPr bwMode="ltGray">
          <a:xfrm rot="-5406412">
            <a:off x="7162800" y="1447800"/>
            <a:ext cx="533400" cy="4343400"/>
          </a:xfrm>
          <a:prstGeom prst="downArrow">
            <a:avLst>
              <a:gd name="adj1" fmla="val 50000"/>
              <a:gd name="adj2" fmla="val 203571"/>
            </a:avLst>
          </a:prstGeom>
          <a:solidFill>
            <a:srgbClr val="D885A3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01378" name="Group 1081"/>
          <p:cNvGrpSpPr/>
          <p:nvPr/>
        </p:nvGrpSpPr>
        <p:grpSpPr bwMode="auto">
          <a:xfrm>
            <a:off x="5299075" y="1828800"/>
            <a:ext cx="4232275" cy="3870325"/>
            <a:chOff x="3338" y="1152"/>
            <a:chExt cx="2666" cy="2438"/>
          </a:xfrm>
        </p:grpSpPr>
        <p:sp>
          <p:nvSpPr>
            <p:cNvPr id="101400" name="Line 1043"/>
            <p:cNvSpPr>
              <a:spLocks noChangeShapeType="1"/>
            </p:cNvSpPr>
            <p:nvPr/>
          </p:nvSpPr>
          <p:spPr bwMode="auto">
            <a:xfrm flipH="1">
              <a:off x="3780" y="2850"/>
              <a:ext cx="118" cy="4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1" name="Line 1044"/>
            <p:cNvSpPr>
              <a:spLocks noChangeShapeType="1"/>
            </p:cNvSpPr>
            <p:nvPr/>
          </p:nvSpPr>
          <p:spPr bwMode="auto">
            <a:xfrm>
              <a:off x="3918" y="2839"/>
              <a:ext cx="363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2" name="Line 1037"/>
            <p:cNvSpPr>
              <a:spLocks noChangeShapeType="1"/>
            </p:cNvSpPr>
            <p:nvPr/>
          </p:nvSpPr>
          <p:spPr bwMode="auto">
            <a:xfrm>
              <a:off x="4945" y="1326"/>
              <a:ext cx="468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3" name="Line 1045"/>
            <p:cNvSpPr>
              <a:spLocks noChangeShapeType="1"/>
            </p:cNvSpPr>
            <p:nvPr/>
          </p:nvSpPr>
          <p:spPr bwMode="auto">
            <a:xfrm flipH="1">
              <a:off x="4296" y="1325"/>
              <a:ext cx="587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4" name="Line 1067"/>
            <p:cNvSpPr>
              <a:spLocks noChangeShapeType="1"/>
            </p:cNvSpPr>
            <p:nvPr/>
          </p:nvSpPr>
          <p:spPr bwMode="auto">
            <a:xfrm>
              <a:off x="4368" y="1857"/>
              <a:ext cx="144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5" name="Line 1068"/>
            <p:cNvSpPr>
              <a:spLocks noChangeShapeType="1"/>
            </p:cNvSpPr>
            <p:nvPr/>
          </p:nvSpPr>
          <p:spPr bwMode="auto">
            <a:xfrm flipH="1">
              <a:off x="5104" y="1762"/>
              <a:ext cx="318" cy="4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6" name="Line 1069"/>
            <p:cNvSpPr>
              <a:spLocks noChangeShapeType="1"/>
            </p:cNvSpPr>
            <p:nvPr/>
          </p:nvSpPr>
          <p:spPr bwMode="auto">
            <a:xfrm>
              <a:off x="5416" y="1790"/>
              <a:ext cx="227" cy="3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7" name="Line 1070"/>
            <p:cNvSpPr>
              <a:spLocks noChangeShapeType="1"/>
            </p:cNvSpPr>
            <p:nvPr/>
          </p:nvSpPr>
          <p:spPr bwMode="auto">
            <a:xfrm flipH="1">
              <a:off x="3865" y="1857"/>
              <a:ext cx="395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8" name="Line 1032"/>
            <p:cNvSpPr>
              <a:spLocks noChangeShapeType="1"/>
            </p:cNvSpPr>
            <p:nvPr/>
          </p:nvSpPr>
          <p:spPr bwMode="auto">
            <a:xfrm flipH="1">
              <a:off x="5481" y="2404"/>
              <a:ext cx="18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9" name="Line 1033"/>
            <p:cNvSpPr>
              <a:spLocks noChangeShapeType="1"/>
            </p:cNvSpPr>
            <p:nvPr/>
          </p:nvSpPr>
          <p:spPr bwMode="auto">
            <a:xfrm>
              <a:off x="5702" y="2337"/>
              <a:ext cx="156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10" name="Line 1034"/>
            <p:cNvSpPr>
              <a:spLocks noChangeShapeType="1"/>
            </p:cNvSpPr>
            <p:nvPr/>
          </p:nvSpPr>
          <p:spPr bwMode="auto">
            <a:xfrm flipH="1">
              <a:off x="5050" y="2348"/>
              <a:ext cx="49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11" name="Line 1035"/>
            <p:cNvSpPr>
              <a:spLocks noChangeShapeType="1"/>
            </p:cNvSpPr>
            <p:nvPr/>
          </p:nvSpPr>
          <p:spPr bwMode="auto">
            <a:xfrm flipH="1">
              <a:off x="3453" y="2320"/>
              <a:ext cx="442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12" name="Line 1036"/>
            <p:cNvSpPr>
              <a:spLocks noChangeShapeType="1"/>
            </p:cNvSpPr>
            <p:nvPr/>
          </p:nvSpPr>
          <p:spPr bwMode="auto">
            <a:xfrm>
              <a:off x="3991" y="2404"/>
              <a:ext cx="403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13" name="Line 1049"/>
            <p:cNvSpPr>
              <a:spLocks noChangeShapeType="1"/>
            </p:cNvSpPr>
            <p:nvPr/>
          </p:nvSpPr>
          <p:spPr bwMode="auto">
            <a:xfrm>
              <a:off x="3910" y="2404"/>
              <a:ext cx="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 useBgFill="1">
          <p:nvSpPr>
            <p:cNvPr id="101414" name="Rectangle 1075"/>
            <p:cNvSpPr>
              <a:spLocks noChangeArrowheads="1"/>
            </p:cNvSpPr>
            <p:nvPr/>
          </p:nvSpPr>
          <p:spPr bwMode="blackWhite">
            <a:xfrm>
              <a:off x="4906" y="2694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k</a:t>
              </a:r>
              <a:endParaRPr lang="en-GB" altLang="en-US" sz="2800" b="1"/>
            </a:p>
          </p:txBody>
        </p:sp>
        <p:sp useBgFill="1">
          <p:nvSpPr>
            <p:cNvPr id="101415" name="Rectangle 1076"/>
            <p:cNvSpPr>
              <a:spLocks noChangeArrowheads="1"/>
            </p:cNvSpPr>
            <p:nvPr/>
          </p:nvSpPr>
          <p:spPr bwMode="blackWhite">
            <a:xfrm>
              <a:off x="5368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l</a:t>
              </a:r>
              <a:endParaRPr lang="en-GB" altLang="en-US" sz="2800" b="1"/>
            </a:p>
          </p:txBody>
        </p:sp>
        <p:sp useBgFill="1">
          <p:nvSpPr>
            <p:cNvPr id="101416" name="Rectangle 1077"/>
            <p:cNvSpPr>
              <a:spLocks noChangeArrowheads="1"/>
            </p:cNvSpPr>
            <p:nvPr/>
          </p:nvSpPr>
          <p:spPr bwMode="blackWhite">
            <a:xfrm>
              <a:off x="5677" y="2694"/>
              <a:ext cx="327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m</a:t>
              </a:r>
              <a:endParaRPr lang="en-GB" altLang="en-US" sz="2800" b="1"/>
            </a:p>
          </p:txBody>
        </p:sp>
        <p:sp useBgFill="1">
          <p:nvSpPr>
            <p:cNvPr id="101417" name="Rectangle 1078"/>
            <p:cNvSpPr>
              <a:spLocks noChangeArrowheads="1"/>
            </p:cNvSpPr>
            <p:nvPr/>
          </p:nvSpPr>
          <p:spPr bwMode="blackWhite">
            <a:xfrm>
              <a:off x="3806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i</a:t>
              </a:r>
              <a:endParaRPr lang="en-GB" altLang="en-US" sz="2800" b="1"/>
            </a:p>
          </p:txBody>
        </p:sp>
        <p:sp useBgFill="1">
          <p:nvSpPr>
            <p:cNvPr id="101418" name="Rectangle 1079"/>
            <p:cNvSpPr>
              <a:spLocks noChangeArrowheads="1"/>
            </p:cNvSpPr>
            <p:nvPr/>
          </p:nvSpPr>
          <p:spPr bwMode="blackWhite">
            <a:xfrm>
              <a:off x="3338" y="2694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h</a:t>
              </a:r>
              <a:endParaRPr lang="en-GB" altLang="en-US" sz="2800" b="1"/>
            </a:p>
          </p:txBody>
        </p:sp>
        <p:sp useBgFill="1">
          <p:nvSpPr>
            <p:cNvPr id="101419" name="Rectangle 1080"/>
            <p:cNvSpPr>
              <a:spLocks noChangeArrowheads="1"/>
            </p:cNvSpPr>
            <p:nvPr/>
          </p:nvSpPr>
          <p:spPr bwMode="blackWhite">
            <a:xfrm>
              <a:off x="4291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j</a:t>
              </a:r>
              <a:endParaRPr lang="en-GB" altLang="en-US" sz="2800" b="1"/>
            </a:p>
          </p:txBody>
        </p:sp>
        <p:sp useBgFill="1">
          <p:nvSpPr>
            <p:cNvPr id="101420" name="Rectangle 1071"/>
            <p:cNvSpPr>
              <a:spLocks noChangeArrowheads="1"/>
            </p:cNvSpPr>
            <p:nvPr/>
          </p:nvSpPr>
          <p:spPr bwMode="blackWhite">
            <a:xfrm>
              <a:off x="4146" y="1600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b</a:t>
              </a:r>
              <a:endParaRPr lang="en-GB" altLang="en-US" sz="2800" b="1"/>
            </a:p>
          </p:txBody>
        </p:sp>
        <p:sp useBgFill="1">
          <p:nvSpPr>
            <p:cNvPr id="101421" name="Rectangle 1072"/>
            <p:cNvSpPr>
              <a:spLocks noChangeArrowheads="1"/>
            </p:cNvSpPr>
            <p:nvPr/>
          </p:nvSpPr>
          <p:spPr bwMode="blackWhite">
            <a:xfrm>
              <a:off x="5283" y="1600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c</a:t>
              </a:r>
              <a:endParaRPr lang="en-GB" altLang="en-US" sz="2800" b="1"/>
            </a:p>
          </p:txBody>
        </p:sp>
        <p:sp useBgFill="1">
          <p:nvSpPr>
            <p:cNvPr id="101422" name="Rectangle 1046"/>
            <p:cNvSpPr>
              <a:spLocks noChangeArrowheads="1"/>
            </p:cNvSpPr>
            <p:nvPr/>
          </p:nvSpPr>
          <p:spPr bwMode="blackWhite">
            <a:xfrm>
              <a:off x="4798" y="1152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a</a:t>
              </a:r>
              <a:endParaRPr lang="en-GB" altLang="en-US" sz="2800" b="1"/>
            </a:p>
          </p:txBody>
        </p:sp>
        <p:sp useBgFill="1">
          <p:nvSpPr>
            <p:cNvPr id="101423" name="Rectangle 1038"/>
            <p:cNvSpPr>
              <a:spLocks noChangeArrowheads="1"/>
            </p:cNvSpPr>
            <p:nvPr/>
          </p:nvSpPr>
          <p:spPr bwMode="blackWhite">
            <a:xfrm>
              <a:off x="4985" y="2147"/>
              <a:ext cx="20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f</a:t>
              </a:r>
              <a:endParaRPr lang="en-GB" altLang="en-US" sz="2800" b="1"/>
            </a:p>
          </p:txBody>
        </p:sp>
        <p:sp useBgFill="1">
          <p:nvSpPr>
            <p:cNvPr id="101424" name="Rectangle 1039"/>
            <p:cNvSpPr>
              <a:spLocks noChangeArrowheads="1"/>
            </p:cNvSpPr>
            <p:nvPr/>
          </p:nvSpPr>
          <p:spPr bwMode="blackWhite">
            <a:xfrm>
              <a:off x="5546" y="2147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g</a:t>
              </a:r>
              <a:endParaRPr lang="en-GB" altLang="en-US" sz="2800" b="1"/>
            </a:p>
          </p:txBody>
        </p:sp>
        <p:sp useBgFill="1">
          <p:nvSpPr>
            <p:cNvPr id="101425" name="Rectangle 1050"/>
            <p:cNvSpPr>
              <a:spLocks noChangeArrowheads="1"/>
            </p:cNvSpPr>
            <p:nvPr/>
          </p:nvSpPr>
          <p:spPr bwMode="blackWhite">
            <a:xfrm>
              <a:off x="3769" y="2147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d</a:t>
              </a:r>
              <a:endParaRPr lang="en-GB" altLang="en-US" sz="2800" b="1"/>
            </a:p>
          </p:txBody>
        </p:sp>
        <p:sp useBgFill="1">
          <p:nvSpPr>
            <p:cNvPr id="101426" name="Rectangle 1053"/>
            <p:cNvSpPr>
              <a:spLocks noChangeArrowheads="1"/>
            </p:cNvSpPr>
            <p:nvPr/>
          </p:nvSpPr>
          <p:spPr bwMode="blackWhite">
            <a:xfrm>
              <a:off x="4367" y="2147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e</a:t>
              </a:r>
              <a:endParaRPr lang="en-GB" altLang="en-US" sz="2800" b="1"/>
            </a:p>
          </p:txBody>
        </p:sp>
        <p:sp useBgFill="1">
          <p:nvSpPr>
            <p:cNvPr id="101427" name="Rectangle 1054"/>
            <p:cNvSpPr>
              <a:spLocks noChangeArrowheads="1"/>
            </p:cNvSpPr>
            <p:nvPr/>
          </p:nvSpPr>
          <p:spPr bwMode="blackWhite">
            <a:xfrm>
              <a:off x="3661" y="3291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n</a:t>
              </a:r>
              <a:endParaRPr lang="en-GB" altLang="en-US" sz="2800" b="1"/>
            </a:p>
          </p:txBody>
        </p:sp>
        <p:sp useBgFill="1">
          <p:nvSpPr>
            <p:cNvPr id="101428" name="Rectangle 1055"/>
            <p:cNvSpPr>
              <a:spLocks noChangeArrowheads="1"/>
            </p:cNvSpPr>
            <p:nvPr/>
          </p:nvSpPr>
          <p:spPr bwMode="blackWhite">
            <a:xfrm>
              <a:off x="4146" y="3291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o</a:t>
              </a:r>
              <a:endParaRPr lang="en-GB" altLang="en-US" sz="2800" b="1"/>
            </a:p>
          </p:txBody>
        </p:sp>
      </p:grpSp>
      <p:sp>
        <p:nvSpPr>
          <p:cNvPr id="10137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Thread Integration</a:t>
            </a:r>
            <a:br>
              <a:rPr lang="en-GB" altLang="en-US" dirty="0"/>
            </a:br>
            <a:r>
              <a:rPr lang="en-GB" altLang="en-US" dirty="0"/>
              <a:t>(also called functional)</a:t>
            </a:r>
            <a:endParaRPr lang="en-GB" altLang="en-US" dirty="0"/>
          </a:p>
        </p:txBody>
      </p:sp>
      <p:sp>
        <p:nvSpPr>
          <p:cNvPr id="331779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20100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dirty="0"/>
              <a:t>Order of processing some event</a:t>
            </a:r>
            <a:br>
              <a:rPr lang="en-GB" altLang="en-US" dirty="0"/>
            </a:br>
            <a:r>
              <a:rPr lang="en-GB" altLang="en-US" dirty="0"/>
              <a:t>determines integration order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Interrupt, user transaction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Minimum capability in time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Advantages: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Critical processing first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Early warning of</a:t>
            </a:r>
            <a:br>
              <a:rPr lang="en-GB" altLang="en-US" dirty="0"/>
            </a:br>
            <a:r>
              <a:rPr lang="en-GB" altLang="en-US" dirty="0"/>
              <a:t>performance problems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Disadvantages: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may need complex drivers and stubs</a:t>
            </a:r>
            <a:endParaRPr lang="en-GB" altLang="en-US" dirty="0"/>
          </a:p>
        </p:txBody>
      </p:sp>
      <p:grpSp>
        <p:nvGrpSpPr>
          <p:cNvPr id="331837" name="Group 1085"/>
          <p:cNvGrpSpPr/>
          <p:nvPr/>
        </p:nvGrpSpPr>
        <p:grpSpPr bwMode="auto">
          <a:xfrm>
            <a:off x="6135688" y="2540000"/>
            <a:ext cx="2822575" cy="933450"/>
            <a:chOff x="3865" y="1600"/>
            <a:chExt cx="1778" cy="588"/>
          </a:xfrm>
        </p:grpSpPr>
        <p:sp>
          <p:nvSpPr>
            <p:cNvPr id="101394" name="Line 1029"/>
            <p:cNvSpPr>
              <a:spLocks noChangeShapeType="1"/>
            </p:cNvSpPr>
            <p:nvPr/>
          </p:nvSpPr>
          <p:spPr bwMode="auto">
            <a:xfrm>
              <a:off x="4368" y="1857"/>
              <a:ext cx="144" cy="33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395" name="Line 1030"/>
            <p:cNvSpPr>
              <a:spLocks noChangeShapeType="1"/>
            </p:cNvSpPr>
            <p:nvPr/>
          </p:nvSpPr>
          <p:spPr bwMode="auto">
            <a:xfrm flipH="1">
              <a:off x="5104" y="1762"/>
              <a:ext cx="318" cy="42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396" name="Line 1031"/>
            <p:cNvSpPr>
              <a:spLocks noChangeShapeType="1"/>
            </p:cNvSpPr>
            <p:nvPr/>
          </p:nvSpPr>
          <p:spPr bwMode="auto">
            <a:xfrm>
              <a:off x="5416" y="1790"/>
              <a:ext cx="227" cy="39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397" name="Line 1047"/>
            <p:cNvSpPr>
              <a:spLocks noChangeShapeType="1"/>
            </p:cNvSpPr>
            <p:nvPr/>
          </p:nvSpPr>
          <p:spPr bwMode="auto">
            <a:xfrm flipH="1">
              <a:off x="3865" y="1857"/>
              <a:ext cx="395" cy="33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398" name="Rectangle 1048"/>
            <p:cNvSpPr>
              <a:spLocks noChangeArrowheads="1"/>
            </p:cNvSpPr>
            <p:nvPr/>
          </p:nvSpPr>
          <p:spPr bwMode="blackGray">
            <a:xfrm>
              <a:off x="4146" y="1600"/>
              <a:ext cx="265" cy="299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b</a:t>
              </a:r>
              <a:endParaRPr lang="en-GB" altLang="en-US" sz="2800" b="1"/>
            </a:p>
          </p:txBody>
        </p:sp>
        <p:sp>
          <p:nvSpPr>
            <p:cNvPr id="101399" name="Rectangle 1052"/>
            <p:cNvSpPr>
              <a:spLocks noChangeArrowheads="1"/>
            </p:cNvSpPr>
            <p:nvPr/>
          </p:nvSpPr>
          <p:spPr bwMode="blackGray">
            <a:xfrm>
              <a:off x="5283" y="1600"/>
              <a:ext cx="253" cy="299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c</a:t>
              </a:r>
              <a:endParaRPr lang="en-GB" altLang="en-US" sz="2800" b="1"/>
            </a:p>
          </p:txBody>
        </p:sp>
      </p:grpSp>
      <p:grpSp>
        <p:nvGrpSpPr>
          <p:cNvPr id="331835" name="Group 1083"/>
          <p:cNvGrpSpPr/>
          <p:nvPr/>
        </p:nvGrpSpPr>
        <p:grpSpPr bwMode="auto">
          <a:xfrm>
            <a:off x="5299075" y="4276725"/>
            <a:ext cx="4232275" cy="474663"/>
            <a:chOff x="3338" y="2694"/>
            <a:chExt cx="2666" cy="299"/>
          </a:xfrm>
        </p:grpSpPr>
        <p:sp>
          <p:nvSpPr>
            <p:cNvPr id="101388" name="Rectangle 1040"/>
            <p:cNvSpPr>
              <a:spLocks noChangeArrowheads="1"/>
            </p:cNvSpPr>
            <p:nvPr/>
          </p:nvSpPr>
          <p:spPr bwMode="gray">
            <a:xfrm>
              <a:off x="4906" y="2694"/>
              <a:ext cx="253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k</a:t>
              </a:r>
              <a:endParaRPr lang="en-GB" altLang="en-US" sz="2800" b="1"/>
            </a:p>
          </p:txBody>
        </p:sp>
        <p:sp>
          <p:nvSpPr>
            <p:cNvPr id="101389" name="Rectangle 1041"/>
            <p:cNvSpPr>
              <a:spLocks noChangeArrowheads="1"/>
            </p:cNvSpPr>
            <p:nvPr/>
          </p:nvSpPr>
          <p:spPr bwMode="gray">
            <a:xfrm>
              <a:off x="5368" y="2694"/>
              <a:ext cx="190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l</a:t>
              </a:r>
              <a:endParaRPr lang="en-GB" altLang="en-US" sz="2800" b="1"/>
            </a:p>
          </p:txBody>
        </p:sp>
        <p:sp>
          <p:nvSpPr>
            <p:cNvPr id="101390" name="Rectangle 1042"/>
            <p:cNvSpPr>
              <a:spLocks noChangeArrowheads="1"/>
            </p:cNvSpPr>
            <p:nvPr/>
          </p:nvSpPr>
          <p:spPr bwMode="gray">
            <a:xfrm>
              <a:off x="5677" y="2694"/>
              <a:ext cx="327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m</a:t>
              </a:r>
              <a:endParaRPr lang="en-GB" altLang="en-US" sz="2800" b="1"/>
            </a:p>
          </p:txBody>
        </p:sp>
        <p:sp>
          <p:nvSpPr>
            <p:cNvPr id="101391" name="Rectangle 1051"/>
            <p:cNvSpPr>
              <a:spLocks noChangeArrowheads="1"/>
            </p:cNvSpPr>
            <p:nvPr/>
          </p:nvSpPr>
          <p:spPr bwMode="gray">
            <a:xfrm>
              <a:off x="3806" y="2694"/>
              <a:ext cx="190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i</a:t>
              </a:r>
              <a:endParaRPr lang="en-GB" altLang="en-US" sz="2800" b="1"/>
            </a:p>
          </p:txBody>
        </p:sp>
        <p:sp>
          <p:nvSpPr>
            <p:cNvPr id="101392" name="Rectangle 1056"/>
            <p:cNvSpPr>
              <a:spLocks noChangeArrowheads="1"/>
            </p:cNvSpPr>
            <p:nvPr/>
          </p:nvSpPr>
          <p:spPr bwMode="gray">
            <a:xfrm>
              <a:off x="3338" y="2694"/>
              <a:ext cx="265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h</a:t>
              </a:r>
              <a:endParaRPr lang="en-GB" altLang="en-US" sz="2800" b="1"/>
            </a:p>
          </p:txBody>
        </p:sp>
        <p:sp>
          <p:nvSpPr>
            <p:cNvPr id="101393" name="Rectangle 1057"/>
            <p:cNvSpPr>
              <a:spLocks noChangeArrowheads="1"/>
            </p:cNvSpPr>
            <p:nvPr/>
          </p:nvSpPr>
          <p:spPr bwMode="gray">
            <a:xfrm>
              <a:off x="4291" y="2694"/>
              <a:ext cx="190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j</a:t>
              </a:r>
              <a:endParaRPr lang="en-GB" altLang="en-US" sz="2800" b="1"/>
            </a:p>
          </p:txBody>
        </p:sp>
      </p:grpSp>
      <p:grpSp>
        <p:nvGrpSpPr>
          <p:cNvPr id="331811" name="Group 1059"/>
          <p:cNvGrpSpPr/>
          <p:nvPr/>
        </p:nvGrpSpPr>
        <p:grpSpPr bwMode="auto">
          <a:xfrm>
            <a:off x="5983288" y="3408363"/>
            <a:ext cx="3241675" cy="474662"/>
            <a:chOff x="3769" y="2147"/>
            <a:chExt cx="2042" cy="299"/>
          </a:xfrm>
        </p:grpSpPr>
        <p:sp>
          <p:nvSpPr>
            <p:cNvPr id="101384" name="Rectangle 1060"/>
            <p:cNvSpPr>
              <a:spLocks noChangeArrowheads="1"/>
            </p:cNvSpPr>
            <p:nvPr/>
          </p:nvSpPr>
          <p:spPr bwMode="blackGray">
            <a:xfrm>
              <a:off x="4985" y="2147"/>
              <a:ext cx="203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f</a:t>
              </a:r>
              <a:endParaRPr lang="en-GB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01385" name="Rectangle 1061"/>
            <p:cNvSpPr>
              <a:spLocks noChangeArrowheads="1"/>
            </p:cNvSpPr>
            <p:nvPr/>
          </p:nvSpPr>
          <p:spPr bwMode="blackGray">
            <a:xfrm>
              <a:off x="5546" y="2147"/>
              <a:ext cx="265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g</a:t>
              </a:r>
              <a:endParaRPr lang="en-GB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01386" name="Rectangle 1062"/>
            <p:cNvSpPr>
              <a:spLocks noChangeArrowheads="1"/>
            </p:cNvSpPr>
            <p:nvPr/>
          </p:nvSpPr>
          <p:spPr bwMode="blackGray">
            <a:xfrm>
              <a:off x="3769" y="2147"/>
              <a:ext cx="265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d</a:t>
              </a:r>
              <a:endParaRPr lang="en-GB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01387" name="Rectangle 1063"/>
            <p:cNvSpPr>
              <a:spLocks noChangeArrowheads="1"/>
            </p:cNvSpPr>
            <p:nvPr/>
          </p:nvSpPr>
          <p:spPr bwMode="blackGray">
            <a:xfrm>
              <a:off x="4367" y="2147"/>
              <a:ext cx="253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e</a:t>
              </a:r>
              <a:endParaRPr lang="en-GB" altLang="en-US" sz="2800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3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Integration Guidelines</a:t>
            </a:r>
            <a:endParaRPr lang="en-GB" altLang="en-US"/>
          </a:p>
        </p:txBody>
      </p:sp>
      <p:sp>
        <p:nvSpPr>
          <p:cNvPr id="31949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Minimise support software needed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Integrate each component only once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Each baseline should produce an easily verifiable result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Integrate small numbers of components at once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one at a time for critical or fault-prone components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combine simple related components</a:t>
            </a:r>
            <a:endParaRPr lang="en-GB" altLang="en-US" dirty="0"/>
          </a:p>
          <a:p>
            <a:pPr>
              <a:defRPr/>
            </a:pPr>
            <a:endParaRPr lang="en-GB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Sequential Development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sequential development model describes the software development process as a </a:t>
            </a:r>
            <a:r>
              <a:rPr lang="en-GB" dirty="0">
                <a:solidFill>
                  <a:srgbClr val="C00000"/>
                </a:solidFill>
              </a:rPr>
              <a:t>linear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sequential</a:t>
            </a:r>
            <a:r>
              <a:rPr lang="en-GB" dirty="0"/>
              <a:t> flow of activities. </a:t>
            </a:r>
            <a:endParaRPr lang="en-GB" dirty="0"/>
          </a:p>
          <a:p>
            <a:r>
              <a:rPr lang="en-GB" dirty="0"/>
              <a:t>Any phase in the development process should begin when the previous phase is complete. </a:t>
            </a:r>
            <a:endParaRPr lang="en-GB" dirty="0"/>
          </a:p>
          <a:p>
            <a:r>
              <a:rPr lang="en-GB" dirty="0"/>
              <a:t>In theory, there is no overlap of phases, but in practice, it is beneficial to have early feedback from the following phase 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Integration Planning</a:t>
            </a:r>
            <a:endParaRPr lang="en-GB" altLang="en-US"/>
          </a:p>
        </p:txBody>
      </p:sp>
      <p:sp>
        <p:nvSpPr>
          <p:cNvPr id="3215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Integration should be planned in the architectural design phase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The integration order then determines the build order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Components completed in time for their baseline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Component development and integration testing can be done in parallel - saves time</a:t>
            </a:r>
            <a:endParaRPr lang="en-GB" altLang="en-US" dirty="0"/>
          </a:p>
          <a:p>
            <a:pPr>
              <a:defRPr/>
            </a:pPr>
            <a:endParaRPr lang="en-GB" alt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652962" cy="434974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System testing focuses on the behaviour and capabilities of a </a:t>
            </a:r>
            <a:r>
              <a:rPr lang="en-GB" dirty="0">
                <a:solidFill>
                  <a:srgbClr val="C00000"/>
                </a:solidFill>
              </a:rPr>
              <a:t>whole system </a:t>
            </a:r>
            <a:r>
              <a:rPr lang="en-GB" dirty="0"/>
              <a:t>or product, often considering the </a:t>
            </a:r>
            <a:r>
              <a:rPr lang="en-GB" dirty="0">
                <a:solidFill>
                  <a:srgbClr val="C00000"/>
                </a:solidFill>
              </a:rPr>
              <a:t>end-to-end tasks </a:t>
            </a:r>
            <a:r>
              <a:rPr lang="en-GB" dirty="0"/>
              <a:t>the system can perform and the </a:t>
            </a:r>
            <a:r>
              <a:rPr lang="en-GB" dirty="0">
                <a:solidFill>
                  <a:srgbClr val="C00000"/>
                </a:solidFill>
              </a:rPr>
              <a:t>non-functional behaviours </a:t>
            </a:r>
            <a:r>
              <a:rPr lang="en-GB" dirty="0"/>
              <a:t>it exhibits while performing those tasks.</a:t>
            </a:r>
            <a:endParaRPr lang="en-GB" dirty="0"/>
          </a:p>
        </p:txBody>
      </p:sp>
      <p:pic>
        <p:nvPicPr>
          <p:cNvPr id="5" name="Picture 4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19" y="2057400"/>
            <a:ext cx="3738566" cy="284131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 anchor="ctr">
            <a:normAutofit/>
          </a:bodyPr>
          <a:lstStyle/>
          <a:p>
            <a:r>
              <a:rPr lang="en-GB" dirty="0"/>
              <a:t>System Testing</a:t>
            </a:r>
            <a:endParaRPr lang="en-GB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System Testing </a:t>
            </a:r>
            <a:endParaRPr lang="en-GB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762000" y="1579562"/>
          <a:ext cx="8839200" cy="5056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8453"/>
                <a:gridCol w="6610747"/>
              </a:tblGrid>
              <a:tr h="1395310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Objectives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CAD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Reduce risk. Verify functional &amp; non-functional behaviours of system. Validate system is complete &amp; as expected. Build confidence. Find &amp; Prevent defects. 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CADCE">
                        <a:alpha val="50196"/>
                      </a:srgbClr>
                    </a:solidFill>
                  </a:tcPr>
                </a:tc>
              </a:tr>
              <a:tr h="1259397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Basis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EC4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Software &amp; system reqs specs. Risk analysis reports. Use cases. Epics &amp; user stories. System models. State diagrams. System &amp; User manuals.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EC4CF">
                        <a:alpha val="49804"/>
                      </a:srgbClr>
                    </a:solidFill>
                  </a:tcPr>
                </a:tc>
              </a:tr>
              <a:tr h="968966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Objects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52B2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Applications. Hardware/software. Operating system. SUT. System configuration &amp; config data.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52B2CF">
                        <a:alpha val="50196"/>
                      </a:srgbClr>
                    </a:solidFill>
                  </a:tcPr>
                </a:tc>
              </a:tr>
              <a:tr h="968966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Defects &amp; Failures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Incorrect calculations. Incorrect/unexpected system (non-)functional behaviours. Incorrect data flows. Cannot complete end-to-end tasks. Not as described in manuals.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9F">
                        <a:alpha val="49804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System Testing</a:t>
            </a:r>
            <a:endParaRPr lang="en-GB" altLang="en-US" dirty="0"/>
          </a:p>
        </p:txBody>
      </p:sp>
      <p:sp>
        <p:nvSpPr>
          <p:cNvPr id="171011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420100" cy="4815414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Last integration step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Functional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functional requirements and requirements-based testing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business process-based testing 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Non-functional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 as important as functional requirements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 often poorly specified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 must be tested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Often done by independent test group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Functional System Testing</a:t>
            </a:r>
            <a:endParaRPr lang="en-GB" alt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Functional requirements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a requirement that specifies a function that a system or system component must perform (ANSI/IEEE Std 729-1983, Software Engineering Terminology)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Functional specification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the document that describes in detail the characteristics of the product with regard to its intended capability (BS 4778 Part 2, BS 7925-1)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Requirements-based Testing</a:t>
            </a:r>
            <a:endParaRPr lang="en-GB" altLang="en-US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z="2600" dirty="0"/>
              <a:t>Uses specification of requirements as the basis for identifying tests</a:t>
            </a:r>
            <a:endParaRPr lang="en-GB" altLang="en-US" sz="2600" dirty="0"/>
          </a:p>
          <a:p>
            <a:pPr lvl="1">
              <a:defRPr/>
            </a:pPr>
            <a:r>
              <a:rPr lang="en-GB" altLang="en-US" sz="2400" dirty="0"/>
              <a:t>Table of contents of the requirements spec provides an initial test inventory of test conditions</a:t>
            </a:r>
            <a:endParaRPr lang="en-GB" altLang="en-US" sz="2400" dirty="0"/>
          </a:p>
          <a:p>
            <a:pPr lvl="1">
              <a:defRPr/>
            </a:pPr>
            <a:endParaRPr lang="en-GB" altLang="en-US" dirty="0"/>
          </a:p>
          <a:p>
            <a:pPr lvl="1">
              <a:defRPr/>
            </a:pPr>
            <a:r>
              <a:rPr lang="en-GB" altLang="en-US" sz="2400" dirty="0"/>
              <a:t>For each section / paragraph / topic / functional area,</a:t>
            </a:r>
            <a:endParaRPr lang="en-GB" altLang="en-US" sz="2400" dirty="0"/>
          </a:p>
          <a:p>
            <a:pPr lvl="2">
              <a:defRPr/>
            </a:pPr>
            <a:r>
              <a:rPr lang="en-GB" altLang="en-US" sz="2200" dirty="0"/>
              <a:t>risk analysis to identify most important / critical</a:t>
            </a:r>
            <a:endParaRPr lang="en-GB" altLang="en-US" sz="2200" dirty="0"/>
          </a:p>
          <a:p>
            <a:pPr lvl="2">
              <a:defRPr/>
            </a:pPr>
            <a:r>
              <a:rPr lang="en-GB" altLang="en-US" sz="2200" dirty="0"/>
              <a:t>decide how deeply to test each functional area</a:t>
            </a:r>
            <a:endParaRPr lang="en-GB" altLang="en-US" sz="2200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Business Process-based Testing</a:t>
            </a:r>
            <a:endParaRPr lang="en-GB" alt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420100" cy="4267200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Expected user profiles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what will be used most often?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what is critical to the business?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Business scenarios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typical business transactions (start to finish)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Use cases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prepared cases based on real situations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Non-functional system testing</a:t>
            </a:r>
            <a:endParaRPr lang="en-GB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altLang="en-US" dirty="0"/>
              <a:t>Different types of non-functional system tests:</a:t>
            </a:r>
            <a:endParaRPr lang="en-GB" altLang="en-US" dirty="0"/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143000" y="2133600"/>
          <a:ext cx="7239000" cy="2757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500"/>
                <a:gridCol w="3619500"/>
              </a:tblGrid>
              <a:tr h="370840">
                <a:tc>
                  <a:txBody>
                    <a:bodyPr/>
                    <a:lstStyle/>
                    <a:p>
                      <a:pPr marL="185420" marR="0" lvl="0" indent="-185420" algn="l" defTabSz="742950" rtl="0" eaLnBrk="1" fontAlgn="auto" latinLnBrk="0" hangingPunct="1">
                        <a:lnSpc>
                          <a:spcPct val="15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kumimoji="0" lang="en-GB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Usability </a:t>
                      </a:r>
                      <a:endParaRPr kumimoji="0" lang="en-GB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85420" marR="0" lvl="0" indent="-185420" algn="l" defTabSz="742950" rtl="0" eaLnBrk="1" fontAlgn="auto" latinLnBrk="0" hangingPunct="1">
                        <a:lnSpc>
                          <a:spcPct val="15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kumimoji="0" lang="en-GB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Security </a:t>
                      </a:r>
                      <a:endParaRPr kumimoji="0" lang="en-GB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85420" marR="0" lvl="0" indent="-185420" algn="l" defTabSz="742950" rtl="0" eaLnBrk="1" fontAlgn="auto" latinLnBrk="0" hangingPunct="1">
                        <a:lnSpc>
                          <a:spcPct val="15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kumimoji="0" lang="en-GB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Documentation</a:t>
                      </a:r>
                      <a:endParaRPr kumimoji="0" lang="en-GB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85420" marR="0" lvl="0" indent="-185420" algn="l" defTabSz="742950" rtl="0" eaLnBrk="1" fontAlgn="auto" latinLnBrk="0" hangingPunct="1">
                        <a:lnSpc>
                          <a:spcPct val="15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kumimoji="0" lang="en-GB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Storage</a:t>
                      </a:r>
                      <a:endParaRPr kumimoji="0" lang="en-GB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85420" marR="0" lvl="0" indent="-185420" algn="l" defTabSz="742950" rtl="0" eaLnBrk="1" fontAlgn="auto" latinLnBrk="0" hangingPunct="1">
                        <a:lnSpc>
                          <a:spcPct val="15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kumimoji="0" lang="en-GB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Volume</a:t>
                      </a:r>
                      <a:endParaRPr kumimoji="0" lang="en-GB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7429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Configuration / installation</a:t>
                      </a:r>
                      <a:endParaRPr lang="en-GB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indent="-342900" algn="l" defTabSz="7429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lang="en-GB" alt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Reliability / qualities</a:t>
                      </a:r>
                      <a:endParaRPr lang="en-GB" altLang="en-US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indent="-342900" algn="l" defTabSz="7429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lang="en-GB" alt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Back-up / recovery</a:t>
                      </a:r>
                      <a:endParaRPr lang="en-GB" altLang="en-US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indent="-342900" algn="l" defTabSz="7429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lang="en-GB" alt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Performance, load, stress</a:t>
                      </a:r>
                      <a:endParaRPr lang="en-GB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Testing: Approaches &amp; Responsibilities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dirty="0">
                <a:solidFill>
                  <a:srgbClr val="C00000"/>
                </a:solidFill>
              </a:rPr>
              <a:t>Independent testers </a:t>
            </a:r>
            <a:r>
              <a:rPr lang="en-GB" dirty="0"/>
              <a:t>typically carry out system testing. </a:t>
            </a:r>
            <a:endParaRPr lang="en-GB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System testing of functional reqs starts by using most appropriate black-box techniques (e.g., decision table). White-box techniques may be used to assess the thoroughness of testing elements (e.g., menu dialogue structure, web page navigation).</a:t>
            </a:r>
            <a:endParaRPr lang="en-GB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The (properly controlled) test environment should ideally correspond to the final target or production environment.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79157"/>
            <a:ext cx="4648044" cy="4912657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Acceptance testing</a:t>
            </a:r>
            <a:r>
              <a:rPr lang="en-GB" dirty="0"/>
              <a:t>. Formal testing with respect to user needs, requirements, and business processes conducted to determine whether or not a system satisfies the acceptance criteria and to enable the user, customers or other authorised entity to determine whether or not to accept the system. (Textbook, p.55)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41943"/>
            <a:ext cx="4318000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576762" cy="4349749"/>
          </a:xfrm>
        </p:spPr>
        <p:txBody>
          <a:bodyPr>
            <a:normAutofit/>
          </a:bodyPr>
          <a:lstStyle/>
          <a:p>
            <a:r>
              <a:rPr lang="en-GB" dirty="0"/>
              <a:t>The development activities are completed one after another. </a:t>
            </a:r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Testing tends to happen towards the end of the life cycle </a:t>
            </a:r>
            <a:r>
              <a:rPr lang="en-GB" dirty="0">
                <a:sym typeface="Wingdings" panose="05000000000000000000" pitchFamily="2" charset="2"/>
              </a:rPr>
              <a:t> defects are detected close to the live deployment date.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It is difficult to get feedback passed backwards up the waterfall &amp;  cost of change is high.</a:t>
            </a:r>
            <a:endParaRPr lang="en-GB" dirty="0"/>
          </a:p>
          <a:p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0" y="2286000"/>
            <a:ext cx="4189414" cy="27036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 anchor="ctr">
            <a:normAutofit/>
          </a:bodyPr>
          <a:lstStyle/>
          <a:p>
            <a:r>
              <a:rPr lang="en-GB" sz="3200" dirty="0"/>
              <a:t>Waterfall Model</a:t>
            </a:r>
            <a:endParaRPr lang="en-GB" sz="3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Acceptance testing may produce information to assess the system’s readiness for deployment and use by the customer (end-user). </a:t>
            </a:r>
            <a:endParaRPr lang="en-GB" dirty="0"/>
          </a:p>
          <a:p>
            <a:r>
              <a:rPr lang="en-GB" dirty="0"/>
              <a:t>Defects may be found during acceptance testing, </a:t>
            </a:r>
            <a:r>
              <a:rPr lang="en-GB" dirty="0">
                <a:solidFill>
                  <a:schemeClr val="tx1"/>
                </a:solidFill>
              </a:rPr>
              <a:t>but finding defects is often </a:t>
            </a:r>
            <a:r>
              <a:rPr lang="en-GB" b="1" u="sng" dirty="0">
                <a:solidFill>
                  <a:schemeClr val="tx1"/>
                </a:solidFill>
              </a:rPr>
              <a:t>not</a:t>
            </a:r>
            <a:r>
              <a:rPr lang="en-GB" dirty="0">
                <a:solidFill>
                  <a:schemeClr val="tx1"/>
                </a:solidFill>
              </a:rPr>
              <a:t> an objective</a:t>
            </a:r>
            <a:r>
              <a:rPr lang="en-GB" dirty="0"/>
              <a:t>, and finding a significant number of defects during acceptance testing may in some cases be considered a major project risk. 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con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8" y="2667000"/>
            <a:ext cx="4189412" cy="279294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8200" y="1548765"/>
            <a:ext cx="4766945" cy="5029200"/>
          </a:xfrm>
        </p:spPr>
        <p:txBody>
          <a:bodyPr>
            <a:normAutofit/>
          </a:bodyPr>
          <a:lstStyle/>
          <a:p>
            <a:r>
              <a:rPr lang="en-GB" dirty="0"/>
              <a:t>Done by </a:t>
            </a:r>
            <a:r>
              <a:rPr lang="en-GB" dirty="0">
                <a:solidFill>
                  <a:srgbClr val="C00000"/>
                </a:solidFill>
              </a:rPr>
              <a:t>end-users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Focus: business processes</a:t>
            </a:r>
            <a:endParaRPr lang="en-GB" dirty="0"/>
          </a:p>
          <a:p>
            <a:r>
              <a:rPr lang="en-GB" dirty="0"/>
              <a:t>Environment: real / simulated operational environment</a:t>
            </a:r>
            <a:endParaRPr lang="en-GB" dirty="0"/>
          </a:p>
          <a:p>
            <a:r>
              <a:rPr lang="en-GB" dirty="0"/>
              <a:t>Aim: to build confidence that system will enable users to perform what they need to do with a minimum of difficulty, cost, and risk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41" y="380791"/>
            <a:ext cx="8543925" cy="899463"/>
          </a:xfrm>
        </p:spPr>
        <p:txBody>
          <a:bodyPr/>
          <a:lstStyle/>
          <a:p>
            <a:r>
              <a:rPr lang="en-GB" dirty="0"/>
              <a:t>Acceptance Testing: UAT</a:t>
            </a:r>
            <a:endParaRPr lang="en-GB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User acceptance testing</a:t>
            </a:r>
            <a:endParaRPr lang="en-GB" altLang="en-US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Final stage of validation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Customer (user) should perform or be closely involved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Customer can perform any test they wish, usually based on their business processes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Final user sign-off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Approach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Mixture of scripted and unscripted testing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"Model Office" concept sometimes used</a:t>
            </a:r>
            <a:endParaRPr lang="en-GB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4358" tIns="47180" rIns="94358" bIns="47180"/>
          <a:lstStyle/>
          <a:p>
            <a:r>
              <a:rPr lang="en-GB" altLang="en-US"/>
              <a:t>Why customer / user involvement</a:t>
            </a:r>
            <a:endParaRPr lang="en-GB" altLang="en-US"/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 lIns="94358" tIns="47180" rIns="94358" bIns="47180"/>
          <a:lstStyle/>
          <a:p>
            <a:pPr>
              <a:defRPr/>
            </a:pPr>
            <a:r>
              <a:rPr lang="en-GB" altLang="en-US" dirty="0"/>
              <a:t>Users know: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what really happens in business situations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complexity of business relationships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how users would do their work using the system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variants to standard tasks (e.g. country-specific)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examples of real cases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how to identify sensible work-arounds</a:t>
            </a:r>
            <a:endParaRPr lang="en-GB" altLang="en-US" dirty="0"/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1146175" y="5791200"/>
            <a:ext cx="8016875" cy="439095"/>
          </a:xfrm>
          <a:prstGeom prst="rect">
            <a:avLst/>
          </a:prstGeom>
          <a:solidFill>
            <a:srgbClr val="D885A3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Benefit: detailed understanding of the new system</a:t>
            </a:r>
            <a:endParaRPr lang="en-GB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autoUpdateAnimBg="0"/>
      <p:bldP spid="326660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1828800"/>
            <a:ext cx="3436620" cy="424434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50886" y="1676400"/>
            <a:ext cx="5421314" cy="5181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Done by </a:t>
            </a:r>
            <a:r>
              <a:rPr lang="en-GB" dirty="0">
                <a:solidFill>
                  <a:srgbClr val="C00000"/>
                </a:solidFill>
              </a:rPr>
              <a:t>system admins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Focus: backups; installation, uninstallation upgrading; disaster recovery; user management; maintenance; data loading &amp; migrations; security; performance</a:t>
            </a:r>
            <a:endParaRPr lang="en-GB" dirty="0"/>
          </a:p>
          <a:p>
            <a:r>
              <a:rPr lang="en-GB" dirty="0"/>
              <a:t>Environment: simulated production environment</a:t>
            </a:r>
            <a:endParaRPr lang="en-GB" dirty="0"/>
          </a:p>
          <a:p>
            <a:r>
              <a:rPr lang="en-GB" dirty="0"/>
              <a:t>Aim: to give confidence to the system admins that they will be able to keep the system running &amp; recover from adverse events quickly and w/o additional risks.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Testing: OAT</a:t>
            </a:r>
            <a:endParaRPr lang="en-GB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stationary, device, pen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09800"/>
            <a:ext cx="4304506" cy="284725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50886" y="1676400"/>
            <a:ext cx="5040314" cy="5181600"/>
          </a:xfrm>
        </p:spPr>
        <p:txBody>
          <a:bodyPr>
            <a:normAutofit/>
          </a:bodyPr>
          <a:lstStyle/>
          <a:p>
            <a:r>
              <a:rPr lang="en-GB" dirty="0"/>
              <a:t>Contractual AT: to verify whether a system satisfies its contractual requirements. Performed by users / independent testers.</a:t>
            </a:r>
            <a:endParaRPr lang="en-GB" dirty="0"/>
          </a:p>
          <a:p>
            <a:r>
              <a:rPr lang="en-GB" dirty="0"/>
              <a:t>Regulatory AT: to verify whether a system conforms to relevant laws, policies and regulations. Performed by independent testers (possibly with a representative of regulatory body.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Testing: C/RAT</a:t>
            </a:r>
            <a:endParaRPr lang="en-GB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58904" y="2209801"/>
            <a:ext cx="4032001" cy="26670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50886" y="1676400"/>
            <a:ext cx="5040314" cy="5181600"/>
          </a:xfrm>
        </p:spPr>
        <p:txBody>
          <a:bodyPr>
            <a:normAutofit/>
          </a:bodyPr>
          <a:lstStyle/>
          <a:p>
            <a:r>
              <a:rPr lang="en-GB" dirty="0"/>
              <a:t>Alpha testing. Simulated or actual operational testing conducted in the developer’s test environment, by roles outside the development organization.</a:t>
            </a:r>
            <a:endParaRPr lang="en-GB" dirty="0"/>
          </a:p>
          <a:p>
            <a:r>
              <a:rPr lang="en-GB" dirty="0"/>
              <a:t>Beta testing (field testing). Simulated or actual operational testing conducted at an external site, by roles outside the development organisation </a:t>
            </a:r>
            <a:r>
              <a:rPr lang="en-GB" dirty="0">
                <a:sym typeface="Wingdings" panose="05000000000000000000" pitchFamily="2" charset="2"/>
              </a:rPr>
              <a:t> diverse users; various environments  testing can cover more combinations of factors.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Testing: Alpha &amp; Beta Testing</a:t>
            </a:r>
            <a:endParaRPr lang="en-GB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Acceptance Testing </a:t>
            </a:r>
            <a:endParaRPr lang="en-GB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685800" y="1296396"/>
          <a:ext cx="8839200" cy="5333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7315200"/>
              </a:tblGrid>
              <a:tr h="1163638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Objectives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CAD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Establish confidence. Validate the system is complete &amp; as expected. Verify functional &amp; non-functional behaviours as specified.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CADCE">
                        <a:alpha val="50196"/>
                      </a:srgbClr>
                    </a:solidFill>
                  </a:tcPr>
                </a:tc>
              </a:tr>
              <a:tr h="1259397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Basis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EC4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Biz process. User/Biz reqs. Regulations, legal contract &amp; standards. Use cases. System reqs. System/User documentation. Risk analysis reports.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Backup &amp; recovery procedures. Disaster recovery plan. Non-functional reqs. Operations doc. Performance targets. DB packages. Security standards.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EC4CF">
                        <a:alpha val="49804"/>
                      </a:srgbClr>
                    </a:solidFill>
                  </a:tcPr>
                </a:tc>
              </a:tr>
              <a:tr h="968966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Objects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52B2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SUT. System configuration &amp; config data. Recovery system. Hot sits. Forms. Reports. 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52B2CF">
                        <a:alpha val="50196"/>
                      </a:srgbClr>
                    </a:solidFill>
                  </a:tcPr>
                </a:tc>
              </a:tr>
              <a:tr h="968966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Defects &amp; Failures</a:t>
                      </a:r>
                      <a:endParaRPr lang="en-GB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 workflow. Business rules. Contract. Non-functional failures (security vulnerabilities, performance inefficiency, etc)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9F">
                        <a:alpha val="49804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732" tIns="47180" rIns="92732" bIns="47180"/>
          <a:lstStyle/>
          <a:p>
            <a:pPr defTabSz="898525"/>
            <a:r>
              <a:rPr lang="en-GB" altLang="en-US"/>
              <a:t>Acceptance testing motto</a:t>
            </a:r>
            <a:endParaRPr lang="en-GB" altLang="en-US"/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696913" y="2124075"/>
            <a:ext cx="8512175" cy="3154956"/>
          </a:xfrm>
          <a:prstGeom prst="rect">
            <a:avLst/>
          </a:prstGeom>
          <a:solidFill>
            <a:srgbClr val="D885A3"/>
          </a:solidFill>
          <a:ln w="57150" cmpd="tri">
            <a:solidFill>
              <a:srgbClr val="00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5075" tIns="26030" rIns="65075" bIns="26030">
            <a:spAutoFit/>
          </a:bodyPr>
          <a:lstStyle>
            <a:lvl1pPr marL="347980" indent="-347980" defTabSz="92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1530" indent="-346075" defTabSz="92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6350" indent="-347980" defTabSz="92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1805" indent="-347980" defTabSz="92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6625" indent="-349250" defTabSz="92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3825" indent="-34925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1025" indent="-34925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78225" indent="-34925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5425" indent="-34925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GB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GB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If you don't have patience to test the system, the system will surely test your patience.</a:t>
            </a:r>
            <a:endParaRPr lang="en-GB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20000"/>
              </a:spcBef>
            </a:pPr>
            <a:endParaRPr lang="en-GB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40377" y="3219450"/>
            <a:ext cx="1902824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Software Development Life Cycle Models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Test levels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Test types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Maintenance testing</a:t>
            </a: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 rot="1940960">
            <a:off x="6794829" y="1131160"/>
            <a:ext cx="1975829" cy="4956592"/>
          </a:xfrm>
          <a:prstGeom prst="roundRect">
            <a:avLst/>
          </a:prstGeom>
          <a:solidFill>
            <a:srgbClr val="F7B352"/>
          </a:solidFill>
          <a:ln w="28575">
            <a:solidFill>
              <a:srgbClr val="F7B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20" idx="2"/>
            <a:endCxn id="15" idx="3"/>
          </p:cNvCxnSpPr>
          <p:nvPr/>
        </p:nvCxnSpPr>
        <p:spPr>
          <a:xfrm flipH="1">
            <a:off x="59817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15" idx="1"/>
          </p:cNvCxnSpPr>
          <p:nvPr/>
        </p:nvCxnSpPr>
        <p:spPr>
          <a:xfrm>
            <a:off x="12573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V-Model: Test Levels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User Requirements</a:t>
            </a:r>
            <a:endParaRPr lang="en-GB" sz="2200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Software Specifications</a:t>
            </a:r>
            <a:endParaRPr lang="en-GB" sz="2200" dirty="0"/>
          </a:p>
        </p:txBody>
      </p:sp>
      <p:sp>
        <p:nvSpPr>
          <p:cNvPr id="13" name="Rounded Rectangle 12"/>
          <p:cNvSpPr/>
          <p:nvPr/>
        </p:nvSpPr>
        <p:spPr>
          <a:xfrm>
            <a:off x="1494064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High-level </a:t>
            </a:r>
            <a:endParaRPr lang="en-GB" sz="2200" dirty="0"/>
          </a:p>
          <a:p>
            <a:pPr algn="ctr"/>
            <a:r>
              <a:rPr lang="en-GB" sz="2200" dirty="0"/>
              <a:t>Design</a:t>
            </a:r>
            <a:endParaRPr lang="en-GB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222885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Detailed </a:t>
            </a:r>
            <a:endParaRPr lang="en-GB" sz="2200" dirty="0"/>
          </a:p>
          <a:p>
            <a:pPr algn="ctr"/>
            <a:r>
              <a:rPr lang="en-GB" sz="2200" dirty="0"/>
              <a:t>Design</a:t>
            </a:r>
            <a:endParaRPr lang="en-GB" sz="2200" dirty="0"/>
          </a:p>
        </p:txBody>
      </p:sp>
      <p:sp>
        <p:nvSpPr>
          <p:cNvPr id="15" name="Rounded Rectangle 14"/>
          <p:cNvSpPr/>
          <p:nvPr/>
        </p:nvSpPr>
        <p:spPr>
          <a:xfrm>
            <a:off x="3924300" y="5562600"/>
            <a:ext cx="20574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Implementation</a:t>
            </a:r>
            <a:endParaRPr lang="en-GB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594360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Component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18" name="Rounded Rectangle 17"/>
          <p:cNvSpPr/>
          <p:nvPr/>
        </p:nvSpPr>
        <p:spPr>
          <a:xfrm>
            <a:off x="6787245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Integration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19" name="Rounded Rectangle 18"/>
          <p:cNvSpPr/>
          <p:nvPr/>
        </p:nvSpPr>
        <p:spPr>
          <a:xfrm>
            <a:off x="7309757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System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20" name="Rounded Rectangle 19"/>
          <p:cNvSpPr/>
          <p:nvPr/>
        </p:nvSpPr>
        <p:spPr>
          <a:xfrm>
            <a:off x="77724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Acceptance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2" name="Right Brace 1"/>
          <p:cNvSpPr/>
          <p:nvPr/>
        </p:nvSpPr>
        <p:spPr>
          <a:xfrm>
            <a:off x="2743200" y="1600200"/>
            <a:ext cx="304800" cy="1905000"/>
          </a:xfrm>
          <a:prstGeom prst="rightBrace">
            <a:avLst>
              <a:gd name="adj1" fmla="val 36905"/>
              <a:gd name="adj2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3137807" y="2270852"/>
            <a:ext cx="1752600" cy="578211"/>
          </a:xfrm>
          <a:prstGeom prst="roundRect">
            <a:avLst/>
          </a:prstGeom>
          <a:solidFill>
            <a:srgbClr val="5C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Requirements</a:t>
            </a:r>
            <a:endParaRPr lang="en-GB" sz="2200" dirty="0"/>
          </a:p>
        </p:txBody>
      </p:sp>
      <p:sp>
        <p:nvSpPr>
          <p:cNvPr id="6" name="Right Brace 5"/>
          <p:cNvSpPr/>
          <p:nvPr/>
        </p:nvSpPr>
        <p:spPr>
          <a:xfrm flipH="1">
            <a:off x="1143000" y="3581400"/>
            <a:ext cx="367393" cy="1905000"/>
          </a:xfrm>
          <a:prstGeom prst="rightBrace">
            <a:avLst>
              <a:gd name="adj1" fmla="val 36905"/>
              <a:gd name="adj2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36739" y="4244794"/>
            <a:ext cx="1085850" cy="578211"/>
          </a:xfrm>
          <a:prstGeom prst="roundRect">
            <a:avLst/>
          </a:prstGeom>
          <a:solidFill>
            <a:srgbClr val="C5E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GB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6202708"/>
            <a:ext cx="1847850" cy="578211"/>
          </a:xfrm>
          <a:prstGeom prst="roundRect">
            <a:avLst/>
          </a:prstGeom>
          <a:solidFill>
            <a:srgbClr val="EFD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en-GB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48000" y="6259285"/>
            <a:ext cx="819150" cy="253819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648700" y="5562600"/>
            <a:ext cx="1080407" cy="578211"/>
          </a:xfrm>
          <a:prstGeom prst="roundRect">
            <a:avLst/>
          </a:prstGeom>
          <a:solidFill>
            <a:srgbClr val="F7B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GB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417379" y="4610100"/>
            <a:ext cx="771524" cy="861573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Test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test type is a group of test activities aimed at testing specific characteristics of a software system, or a part of a system, based on specific test objectives.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Content Placeholder 4"/>
          <p:cNvGraphicFramePr/>
          <p:nvPr/>
        </p:nvGraphicFramePr>
        <p:xfrm>
          <a:off x="533400" y="2108324"/>
          <a:ext cx="8991600" cy="459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578277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Testing of 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8600" y="55626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Testing of software’s quality characteristics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7000" y="5578277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Testing of software’s structure / architecture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5383" y="559646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Confirmation / Regression Test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[1] Functional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5431243"/>
          </a:xfrm>
        </p:spPr>
        <p:txBody>
          <a:bodyPr>
            <a:normAutofit/>
          </a:bodyPr>
          <a:lstStyle/>
          <a:p>
            <a:r>
              <a:rPr lang="en-GB" dirty="0"/>
              <a:t>The function of a system/component is </a:t>
            </a:r>
            <a:r>
              <a:rPr lang="en-GB" dirty="0">
                <a:solidFill>
                  <a:srgbClr val="C00000"/>
                </a:solidFill>
              </a:rPr>
              <a:t>"what" it does</a:t>
            </a:r>
            <a:r>
              <a:rPr lang="en-GB" dirty="0"/>
              <a:t>. Testing conducted to evaluate the compliance of a component/system with functional requirements.</a:t>
            </a:r>
            <a:endParaRPr lang="en-GB" dirty="0"/>
          </a:p>
          <a:p>
            <a:r>
              <a:rPr lang="en-GB" dirty="0"/>
              <a:t>Functional requirements may be described in work products such as: 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Functional tests should be performed at all test levels, though the focus is different at each level </a:t>
            </a:r>
            <a:endParaRPr lang="en-GB" dirty="0"/>
          </a:p>
          <a:p>
            <a:r>
              <a:rPr lang="en-GB" dirty="0"/>
              <a:t>Can be done from 2 perspectives: requirement-based and business-process-based.</a:t>
            </a:r>
            <a:endParaRPr lang="en-GB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264537" y="3352800"/>
          <a:ext cx="7848600" cy="1280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4343400"/>
              </a:tblGrid>
              <a:tr h="370840">
                <a:tc>
                  <a:txBody>
                    <a:bodyPr/>
                    <a:lstStyle/>
                    <a:p>
                      <a:pPr marL="556895" marR="0" lvl="1" indent="-18542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Business reqs specs </a:t>
                      </a:r>
                      <a:endParaRPr kumimoji="0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556895" marR="0" lvl="1" indent="-18542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Epics </a:t>
                      </a:r>
                      <a:endParaRPr kumimoji="0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556895" marR="0" lvl="1" indent="-18542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stories </a:t>
                      </a:r>
                      <a:endParaRPr kumimoji="0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6895" marR="0" lvl="1" indent="-18542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 cases </a:t>
                      </a:r>
                      <a:endParaRPr kumimoji="0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556895" marR="0" lvl="1" indent="-18542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Functional specs </a:t>
                      </a:r>
                      <a:endParaRPr kumimoji="0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556895" marR="0" lvl="1" indent="-18542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They may be undocumented. </a:t>
                      </a:r>
                      <a:endParaRPr kumimoji="0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[1] </a:t>
            </a:r>
            <a:r>
              <a:rPr lang="en-GB" altLang="en-US" dirty="0"/>
              <a:t>Functional Testing</a:t>
            </a:r>
            <a:endParaRPr lang="en-GB" alt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Functional requirements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a requirement that specifies a function that a system or system component must perform (ANSI/IEEE Std 729-1983, Software Engineering Terminology)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Functional specification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the document that describes in detail the characteristics of the product with regard to its intended capability (BS 4778 Part 2, BS 7925-1)</a:t>
            </a:r>
            <a:endParaRPr lang="en-GB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[1] </a:t>
            </a:r>
            <a:r>
              <a:rPr lang="en-GB" altLang="en-US" dirty="0"/>
              <a:t>Functional Testing: Requirements-based</a:t>
            </a:r>
            <a:endParaRPr lang="en-GB" altLang="en-US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z="2600" dirty="0"/>
              <a:t>Uses specification of requirements as the basis for identifying tests</a:t>
            </a:r>
            <a:endParaRPr lang="en-GB" altLang="en-US" sz="2600" dirty="0"/>
          </a:p>
          <a:p>
            <a:pPr lvl="1">
              <a:defRPr/>
            </a:pPr>
            <a:r>
              <a:rPr lang="en-GB" altLang="en-US" sz="2400" dirty="0"/>
              <a:t>Table of contents of the requirements spec provides an initial test inventory of test conditions</a:t>
            </a:r>
            <a:endParaRPr lang="en-GB" altLang="en-US" dirty="0"/>
          </a:p>
          <a:p>
            <a:pPr lvl="1">
              <a:spcBef>
                <a:spcPts val="1000"/>
              </a:spcBef>
              <a:defRPr/>
            </a:pPr>
            <a:r>
              <a:rPr lang="en-GB" altLang="en-US" sz="2400" dirty="0"/>
              <a:t>For each section / paragraph / topic / functional area,</a:t>
            </a:r>
            <a:endParaRPr lang="en-GB" altLang="en-US" sz="2400" dirty="0"/>
          </a:p>
          <a:p>
            <a:pPr lvl="2">
              <a:defRPr/>
            </a:pPr>
            <a:r>
              <a:rPr lang="en-GB" altLang="en-US" sz="2200" dirty="0"/>
              <a:t>risk analysis to identify most important / critical</a:t>
            </a:r>
            <a:endParaRPr lang="en-GB" altLang="en-US" sz="2200" dirty="0"/>
          </a:p>
          <a:p>
            <a:pPr lvl="2">
              <a:defRPr/>
            </a:pPr>
            <a:r>
              <a:rPr lang="en-GB" altLang="en-US" sz="2200" dirty="0"/>
              <a:t>decide how deeply to test each functional area</a:t>
            </a:r>
            <a:endParaRPr lang="en-GB" altLang="en-US" sz="22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[1] </a:t>
            </a:r>
            <a:r>
              <a:rPr lang="en-GB" altLang="en-US" dirty="0"/>
              <a:t>Functional Testing: Business-process-based</a:t>
            </a:r>
            <a:endParaRPr lang="en-GB" alt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420100" cy="4267200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Expected user profiles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what will be used most often?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what is critical to the business?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Business scenarios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typical business transactions (start to finish)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Use cases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prepared cases based on real situations</a:t>
            </a:r>
            <a:endParaRPr lang="en-GB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[1] Functional Testing: Coverage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 coverage is the extent to which some type of functional element has been exercised by tests, and is expressed as a percentage of the type(s) of element being covered. </a:t>
            </a:r>
            <a:endParaRPr lang="en-GB" dirty="0"/>
          </a:p>
          <a:p>
            <a:r>
              <a:rPr lang="en-GB" dirty="0"/>
              <a:t>Using traceability between tests and functional requirements, the percentage of these requirements which are addressed by testing can be calculated, potentially identifying coverage gaps.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[2] Non-functional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512644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Non-functional testing is the testing of</a:t>
            </a:r>
            <a:r>
              <a:rPr lang="en-GB" dirty="0">
                <a:solidFill>
                  <a:srgbClr val="C00000"/>
                </a:solidFill>
              </a:rPr>
              <a:t> "how well" the system behaves 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Non-functional testing of a system evaluates characteristics of systems and software such as usability, performance, efficiency or security, etc.</a:t>
            </a:r>
            <a:endParaRPr lang="en-GB" dirty="0"/>
          </a:p>
          <a:p>
            <a:r>
              <a:rPr lang="en-GB" dirty="0"/>
              <a:t>Non-functional testing can be done at </a:t>
            </a:r>
            <a:r>
              <a:rPr lang="en-GB" dirty="0">
                <a:solidFill>
                  <a:srgbClr val="C00000"/>
                </a:solidFill>
              </a:rPr>
              <a:t>all test levels</a:t>
            </a:r>
            <a:r>
              <a:rPr lang="en-GB" dirty="0"/>
              <a:t>.</a:t>
            </a:r>
            <a:endParaRPr lang="en-GB" dirty="0"/>
          </a:p>
          <a:p>
            <a:r>
              <a:rPr lang="en-GB" dirty="0"/>
              <a:t>Defines expected results in terms of external behaviour </a:t>
            </a:r>
            <a:r>
              <a:rPr lang="en-GB" dirty="0">
                <a:sym typeface="Wingdings" panose="05000000000000000000" pitchFamily="2" charset="2"/>
              </a:rPr>
              <a:t> typically use </a:t>
            </a:r>
            <a:r>
              <a:rPr lang="en-GB" dirty="0">
                <a:solidFill>
                  <a:srgbClr val="C00000"/>
                </a:solidFill>
                <a:sym typeface="Wingdings" panose="05000000000000000000" pitchFamily="2" charset="2"/>
              </a:rPr>
              <a:t>black-box test </a:t>
            </a:r>
            <a:r>
              <a:rPr lang="en-GB" dirty="0">
                <a:sym typeface="Wingdings" panose="05000000000000000000" pitchFamily="2" charset="2"/>
              </a:rPr>
              <a:t>techniques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BVA – stress conditions – performance testing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EP – types of devices  –  compatibility testing, or user groups –  usability testing (novice, experienced, age range, geographical location, educational background)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[2] Non-functional Testing: Coverage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thoroughness of non-functional testing can be measured by the coverage of non-functional elements.</a:t>
            </a:r>
            <a:endParaRPr lang="en-GB" dirty="0"/>
          </a:p>
          <a:p>
            <a:pPr lvl="1"/>
            <a:r>
              <a:rPr lang="en-GB" dirty="0"/>
              <a:t>If we had at least 1 test for each major group of users, we would have 100% coverage of those user groups identified.</a:t>
            </a:r>
            <a:endParaRPr lang="en-GB" dirty="0"/>
          </a:p>
          <a:p>
            <a:pPr>
              <a:spcBef>
                <a:spcPts val="1800"/>
              </a:spcBef>
            </a:pPr>
            <a:r>
              <a:rPr lang="en-GB" dirty="0"/>
              <a:t>Traceability between non-functional tests and non-functional requirements, we can identify coverage gaps</a:t>
            </a:r>
            <a:endParaRPr lang="en-GB" dirty="0"/>
          </a:p>
          <a:p>
            <a:pPr lvl="1"/>
            <a:r>
              <a:rPr lang="en-GB" dirty="0"/>
              <a:t>E.g., an implicit requirement is for accessibility for disabled users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Performance Tests</a:t>
            </a:r>
            <a:endParaRPr lang="en-GB" altLang="en-US"/>
          </a:p>
        </p:txBody>
      </p:sp>
      <p:sp>
        <p:nvSpPr>
          <p:cNvPr id="2273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altLang="en-US" dirty="0"/>
              <a:t>Timing Tests 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Response and service times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Database back-up times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Capacity &amp; Volume Tests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Maximum amount or processing rate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Number of records on the system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Graceful degradation 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Endurance Tests (24-hr operation?)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Robustness of the system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Memory allocation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Multi-User Tests</a:t>
            </a:r>
            <a:endParaRPr lang="en-GB" altLang="en-US"/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Concurrency Tests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Small numbers, large benefits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Detect record locking problems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Load Tests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The measurement of system behaviour under realistic multi-user load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Stress Tests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Go beyond limits for the system - know what will happen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Particular relevance for e-commerce</a:t>
            </a:r>
            <a:endParaRPr lang="en-GB" altLang="en-US" dirty="0"/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4074838" y="6138787"/>
            <a:ext cx="57406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en-US" sz="2000">
                <a:latin typeface="Calibri" panose="020F0502020204030204" pitchFamily="34" charset="0"/>
                <a:cs typeface="Calibri" panose="020F0502020204030204" pitchFamily="34" charset="0"/>
              </a:rPr>
              <a:t>Source: Sue Atkins, Magic Performance Management</a:t>
            </a:r>
            <a:endParaRPr lang="en-GB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stCxn id="20" idx="2"/>
            <a:endCxn id="15" idx="3"/>
          </p:cNvCxnSpPr>
          <p:nvPr/>
        </p:nvCxnSpPr>
        <p:spPr>
          <a:xfrm flipH="1">
            <a:off x="59817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15" idx="1"/>
          </p:cNvCxnSpPr>
          <p:nvPr/>
        </p:nvCxnSpPr>
        <p:spPr>
          <a:xfrm>
            <a:off x="12573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V-Model: Late Test Design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User Requirements</a:t>
            </a:r>
            <a:endParaRPr lang="en-GB" sz="2200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Software Specifications</a:t>
            </a:r>
            <a:endParaRPr lang="en-GB" sz="2200" dirty="0"/>
          </a:p>
        </p:txBody>
      </p:sp>
      <p:sp>
        <p:nvSpPr>
          <p:cNvPr id="13" name="Rounded Rectangle 12"/>
          <p:cNvSpPr/>
          <p:nvPr/>
        </p:nvSpPr>
        <p:spPr>
          <a:xfrm>
            <a:off x="1494064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High-level </a:t>
            </a:r>
            <a:endParaRPr lang="en-GB" sz="2200" dirty="0"/>
          </a:p>
          <a:p>
            <a:pPr algn="ctr"/>
            <a:r>
              <a:rPr lang="en-GB" sz="2200" dirty="0"/>
              <a:t>Design</a:t>
            </a:r>
            <a:endParaRPr lang="en-GB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222885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Detailed </a:t>
            </a:r>
            <a:endParaRPr lang="en-GB" sz="2200" dirty="0"/>
          </a:p>
          <a:p>
            <a:pPr algn="ctr"/>
            <a:r>
              <a:rPr lang="en-GB" sz="2200" dirty="0"/>
              <a:t>Design</a:t>
            </a:r>
            <a:endParaRPr lang="en-GB" sz="2200" dirty="0"/>
          </a:p>
        </p:txBody>
      </p:sp>
      <p:sp>
        <p:nvSpPr>
          <p:cNvPr id="15" name="Rounded Rectangle 14"/>
          <p:cNvSpPr/>
          <p:nvPr/>
        </p:nvSpPr>
        <p:spPr>
          <a:xfrm>
            <a:off x="3924300" y="5562600"/>
            <a:ext cx="20574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Implementation</a:t>
            </a:r>
            <a:endParaRPr lang="en-GB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594360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Component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18" name="Rounded Rectangle 17"/>
          <p:cNvSpPr/>
          <p:nvPr/>
        </p:nvSpPr>
        <p:spPr>
          <a:xfrm>
            <a:off x="6787245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Integration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19" name="Rounded Rectangle 18"/>
          <p:cNvSpPr/>
          <p:nvPr/>
        </p:nvSpPr>
        <p:spPr>
          <a:xfrm>
            <a:off x="7309757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System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20" name="Rounded Rectangle 19"/>
          <p:cNvSpPr/>
          <p:nvPr/>
        </p:nvSpPr>
        <p:spPr>
          <a:xfrm>
            <a:off x="77724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Acceptance</a:t>
            </a:r>
            <a:endParaRPr lang="en-GB" sz="2200" dirty="0"/>
          </a:p>
          <a:p>
            <a:pPr algn="ctr"/>
            <a:r>
              <a:rPr lang="en-GB" sz="2200" dirty="0"/>
              <a:t>Testing </a:t>
            </a:r>
            <a:endParaRPr lang="en-GB" sz="2200" dirty="0"/>
          </a:p>
        </p:txBody>
      </p:sp>
      <p:sp>
        <p:nvSpPr>
          <p:cNvPr id="3" name="Oval 1063"/>
          <p:cNvSpPr>
            <a:spLocks noChangeArrowheads="1"/>
          </p:cNvSpPr>
          <p:nvPr/>
        </p:nvSpPr>
        <p:spPr bwMode="hidden">
          <a:xfrm>
            <a:off x="5194754" y="4747710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1063"/>
          <p:cNvSpPr>
            <a:spLocks noChangeArrowheads="1"/>
          </p:cNvSpPr>
          <p:nvPr/>
        </p:nvSpPr>
        <p:spPr bwMode="hidden">
          <a:xfrm>
            <a:off x="5981699" y="3776943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1063"/>
          <p:cNvSpPr>
            <a:spLocks noChangeArrowheads="1"/>
          </p:cNvSpPr>
          <p:nvPr/>
        </p:nvSpPr>
        <p:spPr bwMode="hidden">
          <a:xfrm>
            <a:off x="6506709" y="2809232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1063"/>
          <p:cNvSpPr>
            <a:spLocks noChangeArrowheads="1"/>
          </p:cNvSpPr>
          <p:nvPr/>
        </p:nvSpPr>
        <p:spPr bwMode="hidden">
          <a:xfrm>
            <a:off x="6918324" y="1884448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1051"/>
          <p:cNvGrpSpPr/>
          <p:nvPr/>
        </p:nvGrpSpPr>
        <p:grpSpPr bwMode="auto">
          <a:xfrm>
            <a:off x="5692775" y="1843088"/>
            <a:ext cx="4076700" cy="4862512"/>
            <a:chOff x="3586" y="1161"/>
            <a:chExt cx="2568" cy="3063"/>
          </a:xfrm>
        </p:grpSpPr>
        <p:sp>
          <p:nvSpPr>
            <p:cNvPr id="9" name="Line 1047"/>
            <p:cNvSpPr>
              <a:spLocks noChangeShapeType="1"/>
            </p:cNvSpPr>
            <p:nvPr/>
          </p:nvSpPr>
          <p:spPr bwMode="auto">
            <a:xfrm flipV="1">
              <a:off x="3586" y="4128"/>
              <a:ext cx="2030" cy="96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Line 1048"/>
            <p:cNvSpPr>
              <a:spLocks noChangeShapeType="1"/>
            </p:cNvSpPr>
            <p:nvPr/>
          </p:nvSpPr>
          <p:spPr bwMode="auto">
            <a:xfrm flipV="1">
              <a:off x="5856" y="1161"/>
              <a:ext cx="298" cy="2688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AutoShape 1049"/>
            <p:cNvSpPr>
              <a:spLocks noChangeArrowheads="1"/>
            </p:cNvSpPr>
            <p:nvPr/>
          </p:nvSpPr>
          <p:spPr bwMode="auto">
            <a:xfrm>
              <a:off x="5347" y="3665"/>
              <a:ext cx="807" cy="559"/>
            </a:xfrm>
            <a:prstGeom prst="roundRect">
              <a:avLst>
                <a:gd name="adj" fmla="val 12495"/>
              </a:avLst>
            </a:prstGeom>
            <a:solidFill>
              <a:srgbClr val="FECE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Design</a:t>
              </a:r>
              <a:endParaRPr lang="en-GB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GB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Tests?</a:t>
              </a:r>
              <a:endParaRPr lang="en-GB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6" grpId="0" animBg="1" autoUpdateAnimBg="0"/>
      <p:bldP spid="7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4"/>
          <p:cNvSpPr>
            <a:spLocks noChangeArrowheads="1"/>
          </p:cNvSpPr>
          <p:nvPr/>
        </p:nvSpPr>
        <p:spPr bwMode="auto">
          <a:xfrm>
            <a:off x="1290638" y="5745163"/>
            <a:ext cx="5900397" cy="40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929" tIns="27572" rIns="68929" bIns="27572">
            <a:spAutoFit/>
          </a:bodyPr>
          <a:lstStyle>
            <a:lvl1pPr defTabSz="9925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25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25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25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25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25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25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25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25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should design / perform these tests?</a:t>
            </a:r>
            <a:endParaRPr lang="en-GB" altLang="en-US" sz="26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8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Usability Tests</a:t>
            </a:r>
            <a:endParaRPr lang="en-GB" altLang="en-US"/>
          </a:p>
        </p:txBody>
      </p:sp>
      <p:sp>
        <p:nvSpPr>
          <p:cNvPr id="12083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Messages tailored and meaningful to (real) users?</a:t>
            </a:r>
            <a:endParaRPr lang="en-GB" altLang="en-US" dirty="0"/>
          </a:p>
          <a:p>
            <a:r>
              <a:rPr lang="en-GB" altLang="en-US" dirty="0"/>
              <a:t>Coherent and consistent interface?</a:t>
            </a:r>
            <a:endParaRPr lang="en-GB" altLang="en-US" dirty="0"/>
          </a:p>
          <a:p>
            <a:r>
              <a:rPr lang="en-GB" altLang="en-US" dirty="0"/>
              <a:t>Sufficient redundancy of critical information?</a:t>
            </a:r>
            <a:endParaRPr lang="en-GB" altLang="en-US" dirty="0"/>
          </a:p>
          <a:p>
            <a:r>
              <a:rPr lang="en-GB" altLang="en-US" dirty="0"/>
              <a:t>Within the "human envelope"? (7±2 choices)</a:t>
            </a:r>
            <a:endParaRPr lang="en-GB" altLang="en-US" dirty="0"/>
          </a:p>
          <a:p>
            <a:r>
              <a:rPr lang="en-GB" altLang="en-US" dirty="0"/>
              <a:t>Feedback (wait messages)?</a:t>
            </a:r>
            <a:endParaRPr lang="en-GB" altLang="en-US" dirty="0"/>
          </a:p>
          <a:p>
            <a:r>
              <a:rPr lang="en-GB" altLang="en-US" dirty="0"/>
              <a:t>Clear mappings (how to escape)?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Security Tests</a:t>
            </a:r>
            <a:endParaRPr lang="en-GB" altLang="en-US"/>
          </a:p>
        </p:txBody>
      </p:sp>
      <p:sp>
        <p:nvSpPr>
          <p:cNvPr id="12288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Passwords</a:t>
            </a:r>
            <a:endParaRPr lang="en-GB" altLang="en-US" dirty="0"/>
          </a:p>
          <a:p>
            <a:r>
              <a:rPr lang="en-GB" altLang="en-US" dirty="0"/>
              <a:t>Encryption</a:t>
            </a:r>
            <a:endParaRPr lang="en-GB" altLang="en-US" dirty="0"/>
          </a:p>
          <a:p>
            <a:r>
              <a:rPr lang="en-GB" altLang="en-US" dirty="0"/>
              <a:t>Hardware permission devices</a:t>
            </a:r>
            <a:endParaRPr lang="en-GB" altLang="en-US" dirty="0"/>
          </a:p>
          <a:p>
            <a:r>
              <a:rPr lang="en-GB" altLang="en-US" dirty="0"/>
              <a:t>Levels of access to information</a:t>
            </a:r>
            <a:endParaRPr lang="en-GB" altLang="en-US" dirty="0"/>
          </a:p>
          <a:p>
            <a:r>
              <a:rPr lang="en-GB" altLang="en-US" dirty="0"/>
              <a:t>Authorisation</a:t>
            </a:r>
            <a:endParaRPr lang="en-GB" altLang="en-US" dirty="0"/>
          </a:p>
          <a:p>
            <a:r>
              <a:rPr lang="en-GB" altLang="en-US" dirty="0"/>
              <a:t>Covert channels</a:t>
            </a:r>
            <a:endParaRPr lang="en-GB" altLang="en-US" dirty="0"/>
          </a:p>
          <a:p>
            <a:r>
              <a:rPr lang="en-GB" altLang="en-US" dirty="0"/>
              <a:t>Physical security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Configuration and Installation</a:t>
            </a:r>
            <a:endParaRPr lang="en-GB" alt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Configuration Tests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Different hardware or software environment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Configuration of the system itself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Upgrade paths - may conflict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Installation Tests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Distribution (CD, network, etc.)  and timings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Physical aspects: electromagnetic fields, heat, humidity, motion, chemicals, power supplies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Uninstall (removing installation)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Reliability / Qualities</a:t>
            </a:r>
            <a:endParaRPr lang="en-GB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Reliability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"System will be reliable" - how to test this?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"2 failures per year over ten years"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Mean Time Between Failures (MTBF)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Reliability growth models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Other Qualities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Maintainability, Portability, Adaptability, etc.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Back-up and Recovery</a:t>
            </a:r>
            <a:endParaRPr lang="en-GB" altLang="en-US"/>
          </a:p>
        </p:txBody>
      </p:sp>
      <p:sp>
        <p:nvSpPr>
          <p:cNvPr id="2375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Back-ups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Computer functions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Manual procedures (where are tapes stored)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Recovery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Real test of back-up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Manual procedures unfamiliar 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Should be regularly rehearsed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Documentation should be detailed, clear and thorough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Documentation Testing</a:t>
            </a:r>
            <a:endParaRPr lang="en-GB" altLang="en-US"/>
          </a:p>
        </p:txBody>
      </p:sp>
      <p:sp>
        <p:nvSpPr>
          <p:cNvPr id="2396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Documentation review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check for accuracy against other documents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gain consensus about content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documentation exists, in right format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Documentation tests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is it usable?  does it work?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user manual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maintenance documentation</a:t>
            </a:r>
            <a:endParaRPr lang="en-GB" altLang="en-US" dirty="0"/>
          </a:p>
          <a:p>
            <a:pPr>
              <a:defRPr/>
            </a:pPr>
            <a:endParaRPr lang="en-GB" altLang="en-US" dirty="0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[3] White-box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White-box testing </a:t>
            </a:r>
            <a:r>
              <a:rPr lang="en-GB" dirty="0"/>
              <a:t>derives tests based on the system’s internal structure or implementation of the component or system.</a:t>
            </a:r>
            <a:endParaRPr lang="en-GB" dirty="0"/>
          </a:p>
          <a:p>
            <a:r>
              <a:rPr lang="en-GB" dirty="0"/>
              <a:t>Internal structure may include code, architecture, work flows, and/or data flows within the system.</a:t>
            </a:r>
            <a:endParaRPr lang="en-GB" dirty="0"/>
          </a:p>
          <a:p>
            <a:r>
              <a:rPr lang="en-GB" dirty="0"/>
              <a:t>Can occurs at any test level; </a:t>
            </a:r>
            <a:r>
              <a:rPr lang="en-GB" b="1" dirty="0">
                <a:solidFill>
                  <a:srgbClr val="C00000"/>
                </a:solidFill>
              </a:rPr>
              <a:t>but</a:t>
            </a:r>
            <a:r>
              <a:rPr lang="en-GB" dirty="0"/>
              <a:t> </a:t>
            </a:r>
            <a:endParaRPr lang="en-GB" dirty="0"/>
          </a:p>
          <a:p>
            <a:pPr lvl="1"/>
            <a:r>
              <a:rPr lang="en-GB" dirty="0"/>
              <a:t>tends to mostly at component testing and component integration testing</a:t>
            </a:r>
            <a:endParaRPr lang="en-GB" dirty="0"/>
          </a:p>
          <a:p>
            <a:pPr lvl="1"/>
            <a:r>
              <a:rPr lang="en-GB" dirty="0"/>
              <a:t>Generally less likely at higher test levels, except for business process testing (test basis could be business rules)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[3] White-box Testing: Coverage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9126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Structural coverage </a:t>
            </a:r>
            <a:r>
              <a:rPr lang="en-GB" dirty="0"/>
              <a:t>is the extent to which some type of structural element has been exercised by tests, expressed as a percentage of the type of element being covered.</a:t>
            </a:r>
            <a:endParaRPr lang="en-GB" dirty="0"/>
          </a:p>
          <a:p>
            <a:r>
              <a:rPr lang="en-GB" dirty="0"/>
              <a:t>At the component testing level, code coverage is based on the percentage of executable elements (e.g., statements or decision outcomes)</a:t>
            </a:r>
            <a:endParaRPr lang="en-GB" dirty="0"/>
          </a:p>
          <a:p>
            <a:r>
              <a:rPr lang="en-GB" dirty="0"/>
              <a:t>At the component integration testing level, white-box testing may be based on the architecture of the system (e.g., interface between components), and coverage may be measured by percentage of interfaces exercised by tests.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[4] Change-related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changes are made to a system, testing should be done </a:t>
            </a:r>
            <a:r>
              <a:rPr lang="en-GB" dirty="0">
                <a:solidFill>
                  <a:srgbClr val="C00000"/>
                </a:solidFill>
              </a:rPr>
              <a:t>to confirm that the changes have corrected the defect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en-GB" dirty="0">
                <a:solidFill>
                  <a:srgbClr val="C00000"/>
                </a:solidFill>
              </a:rPr>
              <a:t> implemented the functionality correctly</a:t>
            </a:r>
            <a:r>
              <a:rPr lang="en-GB" dirty="0"/>
              <a:t>, and have not caused any unforeseen adverse consequences. </a:t>
            </a:r>
            <a:endParaRPr lang="en-GB" dirty="0"/>
          </a:p>
          <a:p>
            <a:r>
              <a:rPr lang="en-GB" dirty="0"/>
              <a:t>Two sub-types: Confirmation testing and Regression testing</a:t>
            </a:r>
            <a:endParaRPr lang="en-GB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[4] Change-related Testing: Confirmation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a defect is fixed, the software should be re-tested.</a:t>
            </a:r>
            <a:endParaRPr lang="en-GB" dirty="0"/>
          </a:p>
          <a:p>
            <a:r>
              <a:rPr lang="en-GB" dirty="0"/>
              <a:t>At the very least, the steps to reproduce the failure(s) caused by the defect must be re-executed on the new software version. </a:t>
            </a:r>
            <a:endParaRPr lang="en-GB" dirty="0"/>
          </a:p>
          <a:p>
            <a:r>
              <a:rPr lang="en-GB" dirty="0"/>
              <a:t>The purpose of a confirmation test is to confirm whether the original defect has been successfully fixed.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 Basics - 03</Template>
  <TotalTime>0</TotalTime>
  <Words>34865</Words>
  <Application>WPS Presentation</Application>
  <PresentationFormat>A4 Paper (210x297 mm)</PresentationFormat>
  <Paragraphs>1558</Paragraphs>
  <Slides>109</Slides>
  <Notes>79</Notes>
  <HiddenSlides>8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34" baseType="lpstr">
      <vt:lpstr>Arial</vt:lpstr>
      <vt:lpstr>SimSun</vt:lpstr>
      <vt:lpstr>Wingdings</vt:lpstr>
      <vt:lpstr>Arial</vt:lpstr>
      <vt:lpstr>Calibri</vt:lpstr>
      <vt:lpstr>Adobe Caslon Pro Bold</vt:lpstr>
      <vt:lpstr>Segoe Print</vt:lpstr>
      <vt:lpstr>Courier New</vt:lpstr>
      <vt:lpstr>Nordique Inline</vt:lpstr>
      <vt:lpstr>Hiragino Kaku Gothic Std W8</vt:lpstr>
      <vt:lpstr>Yu Gothic UI Semibold</vt:lpstr>
      <vt:lpstr>Silom</vt:lpstr>
      <vt:lpstr>Microsoft Sans Serif</vt:lpstr>
      <vt:lpstr>Aharoni</vt:lpstr>
      <vt:lpstr>Eras Medium ITC</vt:lpstr>
      <vt:lpstr>Adobe Gothic Std B</vt:lpstr>
      <vt:lpstr>PT Sans</vt:lpstr>
      <vt:lpstr>Times New Roman</vt:lpstr>
      <vt:lpstr>Calibri</vt:lpstr>
      <vt:lpstr>Microsoft YaHei</vt:lpstr>
      <vt:lpstr>Arial Unicode MS</vt:lpstr>
      <vt:lpstr>udemy sans</vt:lpstr>
      <vt:lpstr>Roboto</vt:lpstr>
      <vt:lpstr>Wide Latin</vt:lpstr>
      <vt:lpstr>Custom Design</vt:lpstr>
      <vt:lpstr>Testing throughout the Software Life Cycle</vt:lpstr>
      <vt:lpstr>CONTENT</vt:lpstr>
      <vt:lpstr>Software Development Lifecycle</vt:lpstr>
      <vt:lpstr>Characteristics of Good Testing [in any software lifecycle model]</vt:lpstr>
      <vt:lpstr>Software Development Lifecycle Models</vt:lpstr>
      <vt:lpstr>Sequential Development Models</vt:lpstr>
      <vt:lpstr>Waterfall Model</vt:lpstr>
      <vt:lpstr>V-Model: Test Levels</vt:lpstr>
      <vt:lpstr>V-Model: Late Test Design</vt:lpstr>
      <vt:lpstr>V-Model: Early Test Design</vt:lpstr>
      <vt:lpstr>Early test design</vt:lpstr>
      <vt:lpstr>Experience report: Phase 1</vt:lpstr>
      <vt:lpstr>Experience report: Phase 2</vt:lpstr>
      <vt:lpstr>VV&amp;T</vt:lpstr>
      <vt:lpstr>Verification, Validation and Testing</vt:lpstr>
      <vt:lpstr>Incremental Development Models</vt:lpstr>
      <vt:lpstr>Iterative Development Models</vt:lpstr>
      <vt:lpstr>Testing in Incremental &amp; Iterative Development</vt:lpstr>
      <vt:lpstr>Rational Unified Process (RUP)</vt:lpstr>
      <vt:lpstr>Scrum</vt:lpstr>
      <vt:lpstr>Kanban</vt:lpstr>
      <vt:lpstr>Spiral (or Prototyping)</vt:lpstr>
      <vt:lpstr>Agile development</vt:lpstr>
      <vt:lpstr>Agile development: Benefits for Testers</vt:lpstr>
      <vt:lpstr>Agile development: Challenges for Testers</vt:lpstr>
      <vt:lpstr>CONTENT</vt:lpstr>
      <vt:lpstr>(Before planning for a set of tests)</vt:lpstr>
      <vt:lpstr>High level test planning</vt:lpstr>
      <vt:lpstr>High-level Test Plan</vt:lpstr>
      <vt:lpstr>High-level Test Plan (cont.)</vt:lpstr>
      <vt:lpstr>High-level Test Plan (cont.)</vt:lpstr>
      <vt:lpstr>High-level Test Plan (cont.)</vt:lpstr>
      <vt:lpstr>High-level Test Plan (cont.)</vt:lpstr>
      <vt:lpstr>High-level Test Plan (cont.)</vt:lpstr>
      <vt:lpstr>Test Levels</vt:lpstr>
      <vt:lpstr>Test Levels: Characteristics</vt:lpstr>
      <vt:lpstr>Test Levels: Environment</vt:lpstr>
      <vt:lpstr>Component Testing </vt:lpstr>
      <vt:lpstr>Component Testing </vt:lpstr>
      <vt:lpstr>Component Testing: Test Driven Development</vt:lpstr>
      <vt:lpstr>Component test strategy 1</vt:lpstr>
      <vt:lpstr>Component test strategy 2</vt:lpstr>
      <vt:lpstr>Test design techniques</vt:lpstr>
      <vt:lpstr>Integration Testing</vt:lpstr>
      <vt:lpstr>Integration Testing</vt:lpstr>
      <vt:lpstr>Integration Testing</vt:lpstr>
      <vt:lpstr>Integration Testing </vt:lpstr>
      <vt:lpstr>Big-Bang Integration</vt:lpstr>
      <vt:lpstr>Incremental Integration</vt:lpstr>
      <vt:lpstr>Top-Down Integration</vt:lpstr>
      <vt:lpstr>Stubs</vt:lpstr>
      <vt:lpstr>Pros &amp; cons of top-down approach</vt:lpstr>
      <vt:lpstr>Bottom-up Integration</vt:lpstr>
      <vt:lpstr>Drivers</vt:lpstr>
      <vt:lpstr>Pros &amp; cons of bottom-up approach</vt:lpstr>
      <vt:lpstr>Minimum Capability Integration (aka. Functional)</vt:lpstr>
      <vt:lpstr>Pros &amp; cons of Minimum Capability</vt:lpstr>
      <vt:lpstr>Thread Integration (also called functional)</vt:lpstr>
      <vt:lpstr>Integration Guidelines</vt:lpstr>
      <vt:lpstr>Integration Planning</vt:lpstr>
      <vt:lpstr>System Testing</vt:lpstr>
      <vt:lpstr>System Testing </vt:lpstr>
      <vt:lpstr>System Testing</vt:lpstr>
      <vt:lpstr>Functional System Testing</vt:lpstr>
      <vt:lpstr>Requirements-based Testing</vt:lpstr>
      <vt:lpstr>Business Process-based Testing</vt:lpstr>
      <vt:lpstr>Non-functional system testing</vt:lpstr>
      <vt:lpstr>System Testing: Approaches &amp; Responsibilities</vt:lpstr>
      <vt:lpstr>Acceptance Testing</vt:lpstr>
      <vt:lpstr>Acceptance Testing</vt:lpstr>
      <vt:lpstr>Acceptance Testing: UAT</vt:lpstr>
      <vt:lpstr>User acceptance testing</vt:lpstr>
      <vt:lpstr>Why customer / user involvement</vt:lpstr>
      <vt:lpstr>Acceptance Testing: OAT</vt:lpstr>
      <vt:lpstr>Acceptance Testing: C/RAT</vt:lpstr>
      <vt:lpstr>Acceptance Testing: Alpha &amp; Beta Testing</vt:lpstr>
      <vt:lpstr>Acceptance Testing </vt:lpstr>
      <vt:lpstr>Acceptance testing motto</vt:lpstr>
      <vt:lpstr>CONTENT</vt:lpstr>
      <vt:lpstr>Test Types</vt:lpstr>
      <vt:lpstr>[1] Functional Testing</vt:lpstr>
      <vt:lpstr>[1] Functional Testing</vt:lpstr>
      <vt:lpstr>[1] Functional Testing: Requirements-based</vt:lpstr>
      <vt:lpstr>[1] Functional Testing: Business-process-based</vt:lpstr>
      <vt:lpstr>[1] Functional Testing: Coverage</vt:lpstr>
      <vt:lpstr>[2] Non-functional Testing</vt:lpstr>
      <vt:lpstr>[2] Non-functional Testing: Coverage</vt:lpstr>
      <vt:lpstr>Performance Tests</vt:lpstr>
      <vt:lpstr>Multi-User Tests</vt:lpstr>
      <vt:lpstr>Usability Tests</vt:lpstr>
      <vt:lpstr>Security Tests</vt:lpstr>
      <vt:lpstr>Configuration and Installation</vt:lpstr>
      <vt:lpstr>Reliability / Qualities</vt:lpstr>
      <vt:lpstr>Back-up and Recovery</vt:lpstr>
      <vt:lpstr>Documentation Testing</vt:lpstr>
      <vt:lpstr>[3] White-box Testing</vt:lpstr>
      <vt:lpstr>[3] White-box Testing: Coverage</vt:lpstr>
      <vt:lpstr>[4] Change-related Testing</vt:lpstr>
      <vt:lpstr>[4] Change-related Testing: Confirmation Testing</vt:lpstr>
      <vt:lpstr>[4] Change-related Testing: Regression Testing</vt:lpstr>
      <vt:lpstr>[4] Change-related Testing: Regression Testing</vt:lpstr>
      <vt:lpstr>Test Types &amp; Test Levels</vt:lpstr>
      <vt:lpstr>Test Types &amp; Test Levels</vt:lpstr>
      <vt:lpstr>CONTENT</vt:lpstr>
      <vt:lpstr>Maintenance testing</vt:lpstr>
      <vt:lpstr>What to test in maintenance testing</vt:lpstr>
      <vt:lpstr>Poor or missing specifications</vt:lpstr>
      <vt:lpstr>What should the system do?</vt:lpstr>
      <vt:lpstr>Summary: Key Points</vt:lpstr>
    </vt:vector>
  </TitlesOfParts>
  <LinksUpToDate>false</LinksUpToDate>
  <SharedDoc>false</SharedDoc>
  <HyperlinksChanged>false</HyperlinksChanged>
  <AppVersion>14.0000</AppVersion>
  <Pages>44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ISTQB / ISEB Practice Chaper-2</dc:title>
  <dc:creator>Tâm Nguyễn</dc:creator>
  <cp:lastModifiedBy>Inspiron</cp:lastModifiedBy>
  <cp:revision>452</cp:revision>
  <cp:lastPrinted>2000-01-25T14:59:00Z</cp:lastPrinted>
  <dcterms:created xsi:type="dcterms:W3CDTF">1998-09-28T15:02:00Z</dcterms:created>
  <dcterms:modified xsi:type="dcterms:W3CDTF">2023-05-25T13:35:05Z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C1269DEB1CE147C29E3FECF61CBAA813</vt:lpwstr>
  </property>
  <property fmtid="{D5CDD505-2E9C-101B-9397-08002B2CF9AE}" pid="3" name="KSOProductBuildVer">
    <vt:lpwstr>1033-11.2.0.11537</vt:lpwstr>
  </property>
</Properties>
</file>