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5"/>
  </p:notesMasterIdLst>
  <p:sldIdLst>
    <p:sldId id="304" r:id="rId2"/>
    <p:sldId id="257" r:id="rId3"/>
    <p:sldId id="258" r:id="rId4"/>
    <p:sldId id="259" r:id="rId5"/>
    <p:sldId id="277" r:id="rId6"/>
    <p:sldId id="278" r:id="rId7"/>
    <p:sldId id="279" r:id="rId8"/>
    <p:sldId id="280" r:id="rId9"/>
    <p:sldId id="260" r:id="rId10"/>
    <p:sldId id="281" r:id="rId11"/>
    <p:sldId id="26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36"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notesViewPr>
    <p:cSldViewPr snapToGrid="0">
      <p:cViewPr>
        <p:scale>
          <a:sx n="95" d="100"/>
          <a:sy n="95" d="100"/>
        </p:scale>
        <p:origin x="192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97D492-7C0B-47D8-BCAD-1874650D1B5B}" type="doc">
      <dgm:prSet loTypeId="urn:microsoft.com/office/officeart/2008/layout/RadialCluster" loCatId="cycle" qsTypeId="urn:microsoft.com/office/officeart/2005/8/quickstyle/simple1" qsCatId="simple" csTypeId="urn:microsoft.com/office/officeart/2005/8/colors/accent2_1" csCatId="accent2" phldr="1"/>
      <dgm:spPr/>
      <dgm:t>
        <a:bodyPr/>
        <a:lstStyle/>
        <a:p>
          <a:endParaRPr lang="en-US"/>
        </a:p>
      </dgm:t>
    </dgm:pt>
    <dgm:pt modelId="{305AE3FC-E658-4526-B636-FD4B537255CC}">
      <dgm:prSet phldrT="[Text]"/>
      <dgm:spPr/>
      <dgm:t>
        <a:bodyPr/>
        <a:lstStyle/>
        <a:p>
          <a:r>
            <a:rPr lang="en-US" b="1"/>
            <a:t>CHỮ KÝ ĐIỆN TỬ</a:t>
          </a:r>
        </a:p>
      </dgm:t>
    </dgm:pt>
    <dgm:pt modelId="{DCF91B7E-58B5-4645-BDD6-B2EE88ABAB74}" type="parTrans" cxnId="{FE6C854B-1871-4202-ADA6-4893A17F199F}">
      <dgm:prSet/>
      <dgm:spPr/>
      <dgm:t>
        <a:bodyPr/>
        <a:lstStyle/>
        <a:p>
          <a:endParaRPr lang="en-US"/>
        </a:p>
      </dgm:t>
    </dgm:pt>
    <dgm:pt modelId="{00733C00-C809-4D1A-BEE6-CD8D882F5C74}" type="sibTrans" cxnId="{FE6C854B-1871-4202-ADA6-4893A17F199F}">
      <dgm:prSet/>
      <dgm:spPr/>
      <dgm:t>
        <a:bodyPr/>
        <a:lstStyle/>
        <a:p>
          <a:endParaRPr lang="en-US"/>
        </a:p>
      </dgm:t>
    </dgm:pt>
    <dgm:pt modelId="{068E1328-4437-4199-94FB-07F9B989EEC3}">
      <dgm:prSet custT="1"/>
      <dgm:spPr/>
      <dgm:t>
        <a:bodyPr/>
        <a:lstStyle/>
        <a:p>
          <a:pPr algn="just"/>
          <a:r>
            <a:rPr lang="vi-VN" sz="2500" b="0" i="0"/>
            <a:t>Là đoạn dữ liệu ngắn đính kèm với văn bản gốc để chứng thực tác giả của văn bản và giúp người nhận kiểm tra tính toàn vẹn của nội dung văn bản gốc.</a:t>
          </a:r>
          <a:endParaRPr lang="vi-VN" sz="2500"/>
        </a:p>
      </dgm:t>
    </dgm:pt>
    <dgm:pt modelId="{560EBB25-1B85-4BF0-A432-1BA5CF3C3318}" type="parTrans" cxnId="{F43A26EC-A330-4793-A13E-33C653AC8A62}">
      <dgm:prSet/>
      <dgm:spPr/>
      <dgm:t>
        <a:bodyPr/>
        <a:lstStyle/>
        <a:p>
          <a:endParaRPr lang="en-US"/>
        </a:p>
      </dgm:t>
    </dgm:pt>
    <dgm:pt modelId="{A95C3E0D-4D1E-4D3B-A12D-3432C9297FE3}" type="sibTrans" cxnId="{F43A26EC-A330-4793-A13E-33C653AC8A62}">
      <dgm:prSet/>
      <dgm:spPr/>
      <dgm:t>
        <a:bodyPr/>
        <a:lstStyle/>
        <a:p>
          <a:endParaRPr lang="en-US"/>
        </a:p>
      </dgm:t>
    </dgm:pt>
    <dgm:pt modelId="{2FF9FC35-2EFD-4A95-AB72-2A21C5483BC5}">
      <dgm:prSet custT="1"/>
      <dgm:spPr/>
      <dgm:t>
        <a:bodyPr/>
        <a:lstStyle/>
        <a:p>
          <a:pPr algn="just"/>
          <a:r>
            <a:rPr lang="en-US" sz="2500"/>
            <a:t>Chữ ký điện tử được sử dụng trong các giao dịch điện tử. </a:t>
          </a:r>
          <a:endParaRPr lang="vi-VN" sz="2500"/>
        </a:p>
      </dgm:t>
    </dgm:pt>
    <dgm:pt modelId="{542CA1CA-7EDB-4E56-A878-3E8B1705A581}" type="parTrans" cxnId="{75A8BCF9-2BF0-48E0-BE5C-A83BF54B23C8}">
      <dgm:prSet/>
      <dgm:spPr/>
      <dgm:t>
        <a:bodyPr/>
        <a:lstStyle/>
        <a:p>
          <a:endParaRPr lang="en-US"/>
        </a:p>
      </dgm:t>
    </dgm:pt>
    <dgm:pt modelId="{49D142D9-F9BF-4503-9A5A-8726B27541B4}" type="sibTrans" cxnId="{75A8BCF9-2BF0-48E0-BE5C-A83BF54B23C8}">
      <dgm:prSet/>
      <dgm:spPr/>
      <dgm:t>
        <a:bodyPr/>
        <a:lstStyle/>
        <a:p>
          <a:endParaRPr lang="en-US"/>
        </a:p>
      </dgm:t>
    </dgm:pt>
    <dgm:pt modelId="{977258B3-1FA7-4660-BE0F-24F8AFF57881}" type="pres">
      <dgm:prSet presAssocID="{A597D492-7C0B-47D8-BCAD-1874650D1B5B}" presName="Name0" presStyleCnt="0">
        <dgm:presLayoutVars>
          <dgm:chMax val="1"/>
          <dgm:chPref val="1"/>
          <dgm:dir/>
          <dgm:animOne val="branch"/>
          <dgm:animLvl val="lvl"/>
        </dgm:presLayoutVars>
      </dgm:prSet>
      <dgm:spPr/>
    </dgm:pt>
    <dgm:pt modelId="{22A485CF-5CF2-43D1-9FCA-DB0C7DE12FAC}" type="pres">
      <dgm:prSet presAssocID="{305AE3FC-E658-4526-B636-FD4B537255CC}" presName="singleCycle" presStyleCnt="0"/>
      <dgm:spPr/>
    </dgm:pt>
    <dgm:pt modelId="{B51D6408-1A6B-4032-8F26-2882A4FA4DCF}" type="pres">
      <dgm:prSet presAssocID="{305AE3FC-E658-4526-B636-FD4B537255CC}" presName="singleCenter" presStyleLbl="node1" presStyleIdx="0" presStyleCnt="3" custLinFactNeighborX="98692" custLinFactNeighborY="22810">
        <dgm:presLayoutVars>
          <dgm:chMax val="7"/>
          <dgm:chPref val="7"/>
        </dgm:presLayoutVars>
      </dgm:prSet>
      <dgm:spPr/>
    </dgm:pt>
    <dgm:pt modelId="{3FCDE859-ED8A-4561-A96B-17C74D99A775}" type="pres">
      <dgm:prSet presAssocID="{542CA1CA-7EDB-4E56-A878-3E8B1705A581}" presName="Name56" presStyleLbl="parChTrans1D2" presStyleIdx="0" presStyleCnt="2"/>
      <dgm:spPr/>
    </dgm:pt>
    <dgm:pt modelId="{02B56A08-4D69-4587-89DF-7AFA3A0D18FD}" type="pres">
      <dgm:prSet presAssocID="{2FF9FC35-2EFD-4A95-AB72-2A21C5483BC5}" presName="text0" presStyleLbl="node1" presStyleIdx="1" presStyleCnt="3" custScaleX="670116" custScaleY="119048" custRadScaleRad="108961" custRadScaleInc="-161573">
        <dgm:presLayoutVars>
          <dgm:bulletEnabled val="1"/>
        </dgm:presLayoutVars>
      </dgm:prSet>
      <dgm:spPr/>
    </dgm:pt>
    <dgm:pt modelId="{4D199435-5EF4-434D-815A-1854F147A650}" type="pres">
      <dgm:prSet presAssocID="{560EBB25-1B85-4BF0-A432-1BA5CF3C3318}" presName="Name56" presStyleLbl="parChTrans1D2" presStyleIdx="1" presStyleCnt="2"/>
      <dgm:spPr/>
    </dgm:pt>
    <dgm:pt modelId="{F84CCD96-C46E-4066-9BA1-8F880AE8A34B}" type="pres">
      <dgm:prSet presAssocID="{068E1328-4437-4199-94FB-07F9B989EEC3}" presName="text0" presStyleLbl="node1" presStyleIdx="2" presStyleCnt="3" custScaleX="652483" custScaleY="184316" custRadScaleRad="76234" custRadScaleInc="124967">
        <dgm:presLayoutVars>
          <dgm:bulletEnabled val="1"/>
        </dgm:presLayoutVars>
      </dgm:prSet>
      <dgm:spPr/>
    </dgm:pt>
  </dgm:ptLst>
  <dgm:cxnLst>
    <dgm:cxn modelId="{585F5024-38CC-44D7-9E14-B8A68AB8D707}" type="presOf" srcId="{068E1328-4437-4199-94FB-07F9B989EEC3}" destId="{F84CCD96-C46E-4066-9BA1-8F880AE8A34B}" srcOrd="0" destOrd="0" presId="urn:microsoft.com/office/officeart/2008/layout/RadialCluster"/>
    <dgm:cxn modelId="{34D6F736-EE77-4646-A881-3E47DE5412E5}" type="presOf" srcId="{542CA1CA-7EDB-4E56-A878-3E8B1705A581}" destId="{3FCDE859-ED8A-4561-A96B-17C74D99A775}" srcOrd="0" destOrd="0" presId="urn:microsoft.com/office/officeart/2008/layout/RadialCluster"/>
    <dgm:cxn modelId="{FE6C854B-1871-4202-ADA6-4893A17F199F}" srcId="{A597D492-7C0B-47D8-BCAD-1874650D1B5B}" destId="{305AE3FC-E658-4526-B636-FD4B537255CC}" srcOrd="0" destOrd="0" parTransId="{DCF91B7E-58B5-4645-BDD6-B2EE88ABAB74}" sibTransId="{00733C00-C809-4D1A-BEE6-CD8D882F5C74}"/>
    <dgm:cxn modelId="{8E4EE17A-A537-4582-8063-D9F2A5C702B4}" type="presOf" srcId="{2FF9FC35-2EFD-4A95-AB72-2A21C5483BC5}" destId="{02B56A08-4D69-4587-89DF-7AFA3A0D18FD}" srcOrd="0" destOrd="0" presId="urn:microsoft.com/office/officeart/2008/layout/RadialCluster"/>
    <dgm:cxn modelId="{6DA18A88-6B8D-4863-9B9D-2837D4964D4A}" type="presOf" srcId="{305AE3FC-E658-4526-B636-FD4B537255CC}" destId="{B51D6408-1A6B-4032-8F26-2882A4FA4DCF}" srcOrd="0" destOrd="0" presId="urn:microsoft.com/office/officeart/2008/layout/RadialCluster"/>
    <dgm:cxn modelId="{BAC552A8-3F4A-4BED-9572-F73D0F196952}" type="presOf" srcId="{A597D492-7C0B-47D8-BCAD-1874650D1B5B}" destId="{977258B3-1FA7-4660-BE0F-24F8AFF57881}" srcOrd="0" destOrd="0" presId="urn:microsoft.com/office/officeart/2008/layout/RadialCluster"/>
    <dgm:cxn modelId="{F43A26EC-A330-4793-A13E-33C653AC8A62}" srcId="{305AE3FC-E658-4526-B636-FD4B537255CC}" destId="{068E1328-4437-4199-94FB-07F9B989EEC3}" srcOrd="1" destOrd="0" parTransId="{560EBB25-1B85-4BF0-A432-1BA5CF3C3318}" sibTransId="{A95C3E0D-4D1E-4D3B-A12D-3432C9297FE3}"/>
    <dgm:cxn modelId="{50E10AF8-7787-4B26-B5DA-2173609E84E4}" type="presOf" srcId="{560EBB25-1B85-4BF0-A432-1BA5CF3C3318}" destId="{4D199435-5EF4-434D-815A-1854F147A650}" srcOrd="0" destOrd="0" presId="urn:microsoft.com/office/officeart/2008/layout/RadialCluster"/>
    <dgm:cxn modelId="{75A8BCF9-2BF0-48E0-BE5C-A83BF54B23C8}" srcId="{305AE3FC-E658-4526-B636-FD4B537255CC}" destId="{2FF9FC35-2EFD-4A95-AB72-2A21C5483BC5}" srcOrd="0" destOrd="0" parTransId="{542CA1CA-7EDB-4E56-A878-3E8B1705A581}" sibTransId="{49D142D9-F9BF-4503-9A5A-8726B27541B4}"/>
    <dgm:cxn modelId="{6DBB399A-EE8D-48D9-85F3-C51EDB5689B8}" type="presParOf" srcId="{977258B3-1FA7-4660-BE0F-24F8AFF57881}" destId="{22A485CF-5CF2-43D1-9FCA-DB0C7DE12FAC}" srcOrd="0" destOrd="0" presId="urn:microsoft.com/office/officeart/2008/layout/RadialCluster"/>
    <dgm:cxn modelId="{460AC8AC-E700-425A-AB55-76905759906C}" type="presParOf" srcId="{22A485CF-5CF2-43D1-9FCA-DB0C7DE12FAC}" destId="{B51D6408-1A6B-4032-8F26-2882A4FA4DCF}" srcOrd="0" destOrd="0" presId="urn:microsoft.com/office/officeart/2008/layout/RadialCluster"/>
    <dgm:cxn modelId="{DF9BBEDA-BA63-4F84-9829-5554DA0D89F2}" type="presParOf" srcId="{22A485CF-5CF2-43D1-9FCA-DB0C7DE12FAC}" destId="{3FCDE859-ED8A-4561-A96B-17C74D99A775}" srcOrd="1" destOrd="0" presId="urn:microsoft.com/office/officeart/2008/layout/RadialCluster"/>
    <dgm:cxn modelId="{F650985E-3330-485C-89F8-6170856895F4}" type="presParOf" srcId="{22A485CF-5CF2-43D1-9FCA-DB0C7DE12FAC}" destId="{02B56A08-4D69-4587-89DF-7AFA3A0D18FD}" srcOrd="2" destOrd="0" presId="urn:microsoft.com/office/officeart/2008/layout/RadialCluster"/>
    <dgm:cxn modelId="{E413BF9D-07E4-44B2-8695-13D1A8F658C1}" type="presParOf" srcId="{22A485CF-5CF2-43D1-9FCA-DB0C7DE12FAC}" destId="{4D199435-5EF4-434D-815A-1854F147A650}" srcOrd="3" destOrd="0" presId="urn:microsoft.com/office/officeart/2008/layout/RadialCluster"/>
    <dgm:cxn modelId="{FC936F47-F52E-43D5-BEDD-47C792C7ECF8}" type="presParOf" srcId="{22A485CF-5CF2-43D1-9FCA-DB0C7DE12FAC}" destId="{F84CCD96-C46E-4066-9BA1-8F880AE8A34B}"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2A9D0A-388C-4BEA-82AB-5FFF1DBE702F}" type="doc">
      <dgm:prSet loTypeId="urn:microsoft.com/office/officeart/2005/8/layout/lProcess2" loCatId="list" qsTypeId="urn:microsoft.com/office/officeart/2005/8/quickstyle/simple1" qsCatId="simple" csTypeId="urn:microsoft.com/office/officeart/2005/8/colors/accent4_3" csCatId="accent4" phldr="1"/>
      <dgm:spPr/>
      <dgm:t>
        <a:bodyPr/>
        <a:lstStyle/>
        <a:p>
          <a:endParaRPr lang="en-US"/>
        </a:p>
      </dgm:t>
    </dgm:pt>
    <dgm:pt modelId="{2D0B7F30-3FD4-4DC1-801D-7BCF3B1F0F42}">
      <dgm:prSet phldrT="[Text]" custT="1"/>
      <dgm:spPr/>
      <dgm:t>
        <a:bodyPr/>
        <a:lstStyle/>
        <a:p>
          <a:r>
            <a:rPr lang="vi-VN" sz="3000"/>
            <a:t>1889</a:t>
          </a:r>
          <a:endParaRPr lang="en-US" sz="3000"/>
        </a:p>
      </dgm:t>
    </dgm:pt>
    <dgm:pt modelId="{0A782ED6-952C-4373-9B32-9A9CC2DAF5A7}" type="parTrans" cxnId="{FE348CBE-64CF-4A84-868E-3D5B7DBD3A8B}">
      <dgm:prSet/>
      <dgm:spPr/>
      <dgm:t>
        <a:bodyPr/>
        <a:lstStyle/>
        <a:p>
          <a:endParaRPr lang="en-US"/>
        </a:p>
      </dgm:t>
    </dgm:pt>
    <dgm:pt modelId="{EFF0D198-0598-492F-B6B1-9EA0C649DB24}" type="sibTrans" cxnId="{FE348CBE-64CF-4A84-868E-3D5B7DBD3A8B}">
      <dgm:prSet/>
      <dgm:spPr/>
      <dgm:t>
        <a:bodyPr/>
        <a:lstStyle/>
        <a:p>
          <a:endParaRPr lang="en-US"/>
        </a:p>
      </dgm:t>
    </dgm:pt>
    <dgm:pt modelId="{0B90053B-E3BF-4CBA-A323-60E2EDE2AD5A}">
      <dgm:prSet phldrT="[Text]"/>
      <dgm:spPr/>
      <dgm:t>
        <a:bodyPr/>
        <a:lstStyle/>
        <a:p>
          <a:pPr algn="ctr"/>
          <a:r>
            <a:rPr lang="vi-VN">
              <a:solidFill>
                <a:schemeClr val="bg1"/>
              </a:solidFill>
            </a:rPr>
            <a:t>Tòa án tối cao bang New Hampshire (Hoa kỳ) đã phê chuẩn tính hiệu lực của chữ ký điện tử.</a:t>
          </a:r>
          <a:endParaRPr lang="en-US">
            <a:solidFill>
              <a:schemeClr val="bg1"/>
            </a:solidFill>
          </a:endParaRPr>
        </a:p>
      </dgm:t>
    </dgm:pt>
    <dgm:pt modelId="{A6B454BF-0799-4557-B483-C934D0D7C81B}" type="parTrans" cxnId="{5319FA21-AB90-42D7-8C11-B79B9F05A352}">
      <dgm:prSet/>
      <dgm:spPr/>
      <dgm:t>
        <a:bodyPr/>
        <a:lstStyle/>
        <a:p>
          <a:endParaRPr lang="en-US"/>
        </a:p>
      </dgm:t>
    </dgm:pt>
    <dgm:pt modelId="{7C7E6106-FF28-4890-8C8A-B21891B8D89F}" type="sibTrans" cxnId="{5319FA21-AB90-42D7-8C11-B79B9F05A352}">
      <dgm:prSet/>
      <dgm:spPr/>
      <dgm:t>
        <a:bodyPr/>
        <a:lstStyle/>
        <a:p>
          <a:endParaRPr lang="en-US"/>
        </a:p>
      </dgm:t>
    </dgm:pt>
    <dgm:pt modelId="{63455FEB-DB0B-4465-91B4-3324E49E722D}">
      <dgm:prSet phldrT="[Text]" custT="1"/>
      <dgm:spPr/>
      <dgm:t>
        <a:bodyPr/>
        <a:lstStyle/>
        <a:p>
          <a:r>
            <a:rPr lang="vi-VN" sz="3000"/>
            <a:t>1980</a:t>
          </a:r>
          <a:endParaRPr lang="en-US" sz="3000"/>
        </a:p>
      </dgm:t>
    </dgm:pt>
    <dgm:pt modelId="{E4FED183-04B8-4949-B0C2-2013A1479149}" type="parTrans" cxnId="{2483F6D5-EE35-4E0C-89E1-D90494A6EB7A}">
      <dgm:prSet/>
      <dgm:spPr/>
      <dgm:t>
        <a:bodyPr/>
        <a:lstStyle/>
        <a:p>
          <a:endParaRPr lang="en-US"/>
        </a:p>
      </dgm:t>
    </dgm:pt>
    <dgm:pt modelId="{C05C649D-85C2-4076-869C-FC32827AEBBD}" type="sibTrans" cxnId="{2483F6D5-EE35-4E0C-89E1-D90494A6EB7A}">
      <dgm:prSet/>
      <dgm:spPr/>
      <dgm:t>
        <a:bodyPr/>
        <a:lstStyle/>
        <a:p>
          <a:endParaRPr lang="en-US"/>
        </a:p>
      </dgm:t>
    </dgm:pt>
    <dgm:pt modelId="{1B43CE10-1DAB-4023-9180-08BCB307C984}">
      <dgm:prSet phldrT="[Text]"/>
      <dgm:spPr/>
      <dgm:t>
        <a:bodyPr/>
        <a:lstStyle/>
        <a:p>
          <a:r>
            <a:rPr lang="vi-VN">
              <a:solidFill>
                <a:schemeClr val="bg1"/>
              </a:solidFill>
            </a:rPr>
            <a:t>Các công ty và một số cá nhân bắt đầu sử dụng máy fax, </a:t>
          </a:r>
          <a:r>
            <a:rPr lang="en-US">
              <a:solidFill>
                <a:schemeClr val="bg1"/>
              </a:solidFill>
            </a:rPr>
            <a:t>quá trình truyền và nhận chúng hoàn toàn dựa trên tín hiệu điện tử.</a:t>
          </a:r>
        </a:p>
      </dgm:t>
    </dgm:pt>
    <dgm:pt modelId="{AF266560-0161-4592-944D-B50B81893519}" type="parTrans" cxnId="{C94A864A-7DAB-41B9-B285-0EDE7455ABFE}">
      <dgm:prSet/>
      <dgm:spPr/>
      <dgm:t>
        <a:bodyPr/>
        <a:lstStyle/>
        <a:p>
          <a:endParaRPr lang="en-US"/>
        </a:p>
      </dgm:t>
    </dgm:pt>
    <dgm:pt modelId="{6E65CA86-4C50-482D-9825-CC2FCC30AFF3}" type="sibTrans" cxnId="{C94A864A-7DAB-41B9-B285-0EDE7455ABFE}">
      <dgm:prSet/>
      <dgm:spPr/>
      <dgm:t>
        <a:bodyPr/>
        <a:lstStyle/>
        <a:p>
          <a:endParaRPr lang="en-US"/>
        </a:p>
      </dgm:t>
    </dgm:pt>
    <dgm:pt modelId="{0F0C95C6-7E78-49A2-BC83-C8487C7B8A10}">
      <dgm:prSet phldrT="[Text]" custT="1"/>
      <dgm:spPr/>
      <dgm:t>
        <a:bodyPr/>
        <a:lstStyle/>
        <a:p>
          <a:r>
            <a:rPr lang="vi-VN" sz="3000"/>
            <a:t>HIỆN NAY</a:t>
          </a:r>
          <a:endParaRPr lang="en-US" sz="3000"/>
        </a:p>
      </dgm:t>
    </dgm:pt>
    <dgm:pt modelId="{EE45F2F3-85D7-41BE-876C-C7859DB3E60E}" type="parTrans" cxnId="{D91C0F9E-D9E7-47C0-B491-3A1F971281F7}">
      <dgm:prSet/>
      <dgm:spPr/>
      <dgm:t>
        <a:bodyPr/>
        <a:lstStyle/>
        <a:p>
          <a:endParaRPr lang="en-US"/>
        </a:p>
      </dgm:t>
    </dgm:pt>
    <dgm:pt modelId="{739B0F0E-134D-47FE-A473-CA25A498915A}" type="sibTrans" cxnId="{D91C0F9E-D9E7-47C0-B491-3A1F971281F7}">
      <dgm:prSet/>
      <dgm:spPr/>
      <dgm:t>
        <a:bodyPr/>
        <a:lstStyle/>
        <a:p>
          <a:endParaRPr lang="en-US"/>
        </a:p>
      </dgm:t>
    </dgm:pt>
    <dgm:pt modelId="{A3757FB7-9A9D-48D9-A8E1-40300FA8378D}">
      <dgm:prSet phldrT="[Text]"/>
      <dgm:spPr/>
      <dgm:t>
        <a:bodyPr/>
        <a:lstStyle/>
        <a:p>
          <a:r>
            <a:rPr lang="vi-VN" u="none">
              <a:solidFill>
                <a:schemeClr val="bg1"/>
              </a:solidFill>
            </a:rPr>
            <a:t>Chữ ký điện tử có thể bao hàm các cam kết gửi bằng email, nhập các số định dạng cá nhân (PIN) vào các máy ATM, ký bằng bút điện tử với thiết bị màn hình cảm ứng tại các quầy tính tiền.</a:t>
          </a:r>
          <a:endParaRPr lang="en-US" u="none">
            <a:solidFill>
              <a:schemeClr val="bg1"/>
            </a:solidFill>
          </a:endParaRPr>
        </a:p>
      </dgm:t>
    </dgm:pt>
    <dgm:pt modelId="{5A5A8B60-0327-4F71-9FEC-A303D418185F}" type="parTrans" cxnId="{5A5A2A4D-CF9D-4465-9F43-FCF1456066A6}">
      <dgm:prSet/>
      <dgm:spPr/>
      <dgm:t>
        <a:bodyPr/>
        <a:lstStyle/>
        <a:p>
          <a:endParaRPr lang="en-US"/>
        </a:p>
      </dgm:t>
    </dgm:pt>
    <dgm:pt modelId="{219F5F86-F92E-4911-9A0B-CF35278EC814}" type="sibTrans" cxnId="{5A5A2A4D-CF9D-4465-9F43-FCF1456066A6}">
      <dgm:prSet/>
      <dgm:spPr/>
      <dgm:t>
        <a:bodyPr/>
        <a:lstStyle/>
        <a:p>
          <a:endParaRPr lang="en-US"/>
        </a:p>
      </dgm:t>
    </dgm:pt>
    <dgm:pt modelId="{6AA8973B-D311-4F7E-92BA-905D9022FECD}" type="pres">
      <dgm:prSet presAssocID="{BC2A9D0A-388C-4BEA-82AB-5FFF1DBE702F}" presName="theList" presStyleCnt="0">
        <dgm:presLayoutVars>
          <dgm:dir/>
          <dgm:animLvl val="lvl"/>
          <dgm:resizeHandles val="exact"/>
        </dgm:presLayoutVars>
      </dgm:prSet>
      <dgm:spPr/>
    </dgm:pt>
    <dgm:pt modelId="{6DFF6E85-C750-42E5-9879-C73D4FD9C5EA}" type="pres">
      <dgm:prSet presAssocID="{2D0B7F30-3FD4-4DC1-801D-7BCF3B1F0F42}" presName="compNode" presStyleCnt="0"/>
      <dgm:spPr/>
    </dgm:pt>
    <dgm:pt modelId="{15556E45-596A-45D1-BF6F-F7FD43978139}" type="pres">
      <dgm:prSet presAssocID="{2D0B7F30-3FD4-4DC1-801D-7BCF3B1F0F42}" presName="aNode" presStyleLbl="bgShp" presStyleIdx="0" presStyleCnt="3"/>
      <dgm:spPr/>
    </dgm:pt>
    <dgm:pt modelId="{88EA0559-DE56-43D8-BCDD-0DD641F98CFC}" type="pres">
      <dgm:prSet presAssocID="{2D0B7F30-3FD4-4DC1-801D-7BCF3B1F0F42}" presName="textNode" presStyleLbl="bgShp" presStyleIdx="0" presStyleCnt="3"/>
      <dgm:spPr/>
    </dgm:pt>
    <dgm:pt modelId="{ED58EFD1-CFE3-4038-AE56-47CC0EC3F732}" type="pres">
      <dgm:prSet presAssocID="{2D0B7F30-3FD4-4DC1-801D-7BCF3B1F0F42}" presName="compChildNode" presStyleCnt="0"/>
      <dgm:spPr/>
    </dgm:pt>
    <dgm:pt modelId="{8405373E-F8C5-49BF-A318-6F7C43232A24}" type="pres">
      <dgm:prSet presAssocID="{2D0B7F30-3FD4-4DC1-801D-7BCF3B1F0F42}" presName="theInnerList" presStyleCnt="0"/>
      <dgm:spPr/>
    </dgm:pt>
    <dgm:pt modelId="{F55D1085-A841-4D30-945E-8E584273236A}" type="pres">
      <dgm:prSet presAssocID="{0B90053B-E3BF-4CBA-A323-60E2EDE2AD5A}" presName="childNode" presStyleLbl="node1" presStyleIdx="0" presStyleCnt="3" custScaleY="84082" custLinFactNeighborX="488" custLinFactNeighborY="-18453">
        <dgm:presLayoutVars>
          <dgm:bulletEnabled val="1"/>
        </dgm:presLayoutVars>
      </dgm:prSet>
      <dgm:spPr/>
    </dgm:pt>
    <dgm:pt modelId="{130D05FB-8A09-4551-8607-28661C4AFEE7}" type="pres">
      <dgm:prSet presAssocID="{2D0B7F30-3FD4-4DC1-801D-7BCF3B1F0F42}" presName="aSpace" presStyleCnt="0"/>
      <dgm:spPr/>
    </dgm:pt>
    <dgm:pt modelId="{D50BCB19-7321-46D3-8423-8C616663BFF1}" type="pres">
      <dgm:prSet presAssocID="{63455FEB-DB0B-4465-91B4-3324E49E722D}" presName="compNode" presStyleCnt="0"/>
      <dgm:spPr/>
    </dgm:pt>
    <dgm:pt modelId="{1774DEBA-6F7F-483E-B730-3E9C592AF1E3}" type="pres">
      <dgm:prSet presAssocID="{63455FEB-DB0B-4465-91B4-3324E49E722D}" presName="aNode" presStyleLbl="bgShp" presStyleIdx="1" presStyleCnt="3"/>
      <dgm:spPr/>
    </dgm:pt>
    <dgm:pt modelId="{2B2C28F1-F683-44BF-82FF-90A000BD4F02}" type="pres">
      <dgm:prSet presAssocID="{63455FEB-DB0B-4465-91B4-3324E49E722D}" presName="textNode" presStyleLbl="bgShp" presStyleIdx="1" presStyleCnt="3"/>
      <dgm:spPr/>
    </dgm:pt>
    <dgm:pt modelId="{44CA0803-7F64-4BE2-B093-95A08445460C}" type="pres">
      <dgm:prSet presAssocID="{63455FEB-DB0B-4465-91B4-3324E49E722D}" presName="compChildNode" presStyleCnt="0"/>
      <dgm:spPr/>
    </dgm:pt>
    <dgm:pt modelId="{3517EB3E-10FF-4120-A368-6051391D492B}" type="pres">
      <dgm:prSet presAssocID="{63455FEB-DB0B-4465-91B4-3324E49E722D}" presName="theInnerList" presStyleCnt="0"/>
      <dgm:spPr/>
    </dgm:pt>
    <dgm:pt modelId="{960AE11C-F6C5-4A58-A9C2-F63848797264}" type="pres">
      <dgm:prSet presAssocID="{1B43CE10-1DAB-4023-9180-08BCB307C984}" presName="childNode" presStyleLbl="node1" presStyleIdx="1" presStyleCnt="3" custScaleY="88315" custLinFactNeighborX="1153" custLinFactNeighborY="-16702">
        <dgm:presLayoutVars>
          <dgm:bulletEnabled val="1"/>
        </dgm:presLayoutVars>
      </dgm:prSet>
      <dgm:spPr/>
    </dgm:pt>
    <dgm:pt modelId="{08F3BBD4-DFAA-4C62-AAF5-0098DD30FD6D}" type="pres">
      <dgm:prSet presAssocID="{63455FEB-DB0B-4465-91B4-3324E49E722D}" presName="aSpace" presStyleCnt="0"/>
      <dgm:spPr/>
    </dgm:pt>
    <dgm:pt modelId="{FDBD2386-02BB-4773-91C0-A444AAAB8FD2}" type="pres">
      <dgm:prSet presAssocID="{0F0C95C6-7E78-49A2-BC83-C8487C7B8A10}" presName="compNode" presStyleCnt="0"/>
      <dgm:spPr/>
    </dgm:pt>
    <dgm:pt modelId="{2E77F6C3-240D-494C-93BB-82B2AF4B91BB}" type="pres">
      <dgm:prSet presAssocID="{0F0C95C6-7E78-49A2-BC83-C8487C7B8A10}" presName="aNode" presStyleLbl="bgShp" presStyleIdx="2" presStyleCnt="3" custLinFactNeighborX="-461" custLinFactNeighborY="1260"/>
      <dgm:spPr/>
    </dgm:pt>
    <dgm:pt modelId="{FC034C06-AA2A-40B7-BD07-303CD0212C09}" type="pres">
      <dgm:prSet presAssocID="{0F0C95C6-7E78-49A2-BC83-C8487C7B8A10}" presName="textNode" presStyleLbl="bgShp" presStyleIdx="2" presStyleCnt="3"/>
      <dgm:spPr/>
    </dgm:pt>
    <dgm:pt modelId="{271C9786-6841-4116-93EA-F2E42482C0C4}" type="pres">
      <dgm:prSet presAssocID="{0F0C95C6-7E78-49A2-BC83-C8487C7B8A10}" presName="compChildNode" presStyleCnt="0"/>
      <dgm:spPr/>
    </dgm:pt>
    <dgm:pt modelId="{1375ED76-476A-4BCD-A255-3155D10F592C}" type="pres">
      <dgm:prSet presAssocID="{0F0C95C6-7E78-49A2-BC83-C8487C7B8A10}" presName="theInnerList" presStyleCnt="0"/>
      <dgm:spPr/>
    </dgm:pt>
    <dgm:pt modelId="{41343D68-7701-405D-8911-E9987C249D05}" type="pres">
      <dgm:prSet presAssocID="{A3757FB7-9A9D-48D9-A8E1-40300FA8378D}" presName="childNode" presStyleLbl="node1" presStyleIdx="2" presStyleCnt="3" custLinFactNeighborX="-577" custLinFactNeighborY="-7111">
        <dgm:presLayoutVars>
          <dgm:bulletEnabled val="1"/>
        </dgm:presLayoutVars>
      </dgm:prSet>
      <dgm:spPr/>
    </dgm:pt>
  </dgm:ptLst>
  <dgm:cxnLst>
    <dgm:cxn modelId="{548F7D17-3259-42B9-89E7-D971FE789521}" type="presOf" srcId="{2D0B7F30-3FD4-4DC1-801D-7BCF3B1F0F42}" destId="{88EA0559-DE56-43D8-BCDD-0DD641F98CFC}" srcOrd="1" destOrd="0" presId="urn:microsoft.com/office/officeart/2005/8/layout/lProcess2"/>
    <dgm:cxn modelId="{30D16521-44F9-488A-AD95-8215C311DA4A}" type="presOf" srcId="{2D0B7F30-3FD4-4DC1-801D-7BCF3B1F0F42}" destId="{15556E45-596A-45D1-BF6F-F7FD43978139}" srcOrd="0" destOrd="0" presId="urn:microsoft.com/office/officeart/2005/8/layout/lProcess2"/>
    <dgm:cxn modelId="{5319FA21-AB90-42D7-8C11-B79B9F05A352}" srcId="{2D0B7F30-3FD4-4DC1-801D-7BCF3B1F0F42}" destId="{0B90053B-E3BF-4CBA-A323-60E2EDE2AD5A}" srcOrd="0" destOrd="0" parTransId="{A6B454BF-0799-4557-B483-C934D0D7C81B}" sibTransId="{7C7E6106-FF28-4890-8C8A-B21891B8D89F}"/>
    <dgm:cxn modelId="{13310F3B-ED18-4801-B350-A71FA9FAB332}" type="presOf" srcId="{A3757FB7-9A9D-48D9-A8E1-40300FA8378D}" destId="{41343D68-7701-405D-8911-E9987C249D05}" srcOrd="0" destOrd="0" presId="urn:microsoft.com/office/officeart/2005/8/layout/lProcess2"/>
    <dgm:cxn modelId="{2D29A043-F449-48BD-B30F-1420BAE0B2AE}" type="presOf" srcId="{0F0C95C6-7E78-49A2-BC83-C8487C7B8A10}" destId="{2E77F6C3-240D-494C-93BB-82B2AF4B91BB}" srcOrd="0" destOrd="0" presId="urn:microsoft.com/office/officeart/2005/8/layout/lProcess2"/>
    <dgm:cxn modelId="{C94A864A-7DAB-41B9-B285-0EDE7455ABFE}" srcId="{63455FEB-DB0B-4465-91B4-3324E49E722D}" destId="{1B43CE10-1DAB-4023-9180-08BCB307C984}" srcOrd="0" destOrd="0" parTransId="{AF266560-0161-4592-944D-B50B81893519}" sibTransId="{6E65CA86-4C50-482D-9825-CC2FCC30AFF3}"/>
    <dgm:cxn modelId="{5A5A2A4D-CF9D-4465-9F43-FCF1456066A6}" srcId="{0F0C95C6-7E78-49A2-BC83-C8487C7B8A10}" destId="{A3757FB7-9A9D-48D9-A8E1-40300FA8378D}" srcOrd="0" destOrd="0" parTransId="{5A5A8B60-0327-4F71-9FEC-A303D418185F}" sibTransId="{219F5F86-F92E-4911-9A0B-CF35278EC814}"/>
    <dgm:cxn modelId="{9CF65089-AEAD-4F97-ADFF-A7E261E14272}" type="presOf" srcId="{0F0C95C6-7E78-49A2-BC83-C8487C7B8A10}" destId="{FC034C06-AA2A-40B7-BD07-303CD0212C09}" srcOrd="1" destOrd="0" presId="urn:microsoft.com/office/officeart/2005/8/layout/lProcess2"/>
    <dgm:cxn modelId="{D91C0F9E-D9E7-47C0-B491-3A1F971281F7}" srcId="{BC2A9D0A-388C-4BEA-82AB-5FFF1DBE702F}" destId="{0F0C95C6-7E78-49A2-BC83-C8487C7B8A10}" srcOrd="2" destOrd="0" parTransId="{EE45F2F3-85D7-41BE-876C-C7859DB3E60E}" sibTransId="{739B0F0E-134D-47FE-A473-CA25A498915A}"/>
    <dgm:cxn modelId="{FE348CBE-64CF-4A84-868E-3D5B7DBD3A8B}" srcId="{BC2A9D0A-388C-4BEA-82AB-5FFF1DBE702F}" destId="{2D0B7F30-3FD4-4DC1-801D-7BCF3B1F0F42}" srcOrd="0" destOrd="0" parTransId="{0A782ED6-952C-4373-9B32-9A9CC2DAF5A7}" sibTransId="{EFF0D198-0598-492F-B6B1-9EA0C649DB24}"/>
    <dgm:cxn modelId="{F354B6CB-AE7C-49B4-A1A2-C30A83ED1FC1}" type="presOf" srcId="{63455FEB-DB0B-4465-91B4-3324E49E722D}" destId="{1774DEBA-6F7F-483E-B730-3E9C592AF1E3}" srcOrd="0" destOrd="0" presId="urn:microsoft.com/office/officeart/2005/8/layout/lProcess2"/>
    <dgm:cxn modelId="{DEE470D2-C47D-4563-9E31-56A7615363C7}" type="presOf" srcId="{1B43CE10-1DAB-4023-9180-08BCB307C984}" destId="{960AE11C-F6C5-4A58-A9C2-F63848797264}" srcOrd="0" destOrd="0" presId="urn:microsoft.com/office/officeart/2005/8/layout/lProcess2"/>
    <dgm:cxn modelId="{2483F6D5-EE35-4E0C-89E1-D90494A6EB7A}" srcId="{BC2A9D0A-388C-4BEA-82AB-5FFF1DBE702F}" destId="{63455FEB-DB0B-4465-91B4-3324E49E722D}" srcOrd="1" destOrd="0" parTransId="{E4FED183-04B8-4949-B0C2-2013A1479149}" sibTransId="{C05C649D-85C2-4076-869C-FC32827AEBBD}"/>
    <dgm:cxn modelId="{2DD3CED8-B270-4E4D-A14B-BEF028DD66EB}" type="presOf" srcId="{0B90053B-E3BF-4CBA-A323-60E2EDE2AD5A}" destId="{F55D1085-A841-4D30-945E-8E584273236A}" srcOrd="0" destOrd="0" presId="urn:microsoft.com/office/officeart/2005/8/layout/lProcess2"/>
    <dgm:cxn modelId="{6AF8A0F5-2995-4EBD-8954-5FEECE7414BC}" type="presOf" srcId="{BC2A9D0A-388C-4BEA-82AB-5FFF1DBE702F}" destId="{6AA8973B-D311-4F7E-92BA-905D9022FECD}" srcOrd="0" destOrd="0" presId="urn:microsoft.com/office/officeart/2005/8/layout/lProcess2"/>
    <dgm:cxn modelId="{AA76A8F8-886C-4C0E-A705-BC4AEA64D22F}" type="presOf" srcId="{63455FEB-DB0B-4465-91B4-3324E49E722D}" destId="{2B2C28F1-F683-44BF-82FF-90A000BD4F02}" srcOrd="1" destOrd="0" presId="urn:microsoft.com/office/officeart/2005/8/layout/lProcess2"/>
    <dgm:cxn modelId="{44A29AEE-19DF-43DC-9109-83F8D3E4300E}" type="presParOf" srcId="{6AA8973B-D311-4F7E-92BA-905D9022FECD}" destId="{6DFF6E85-C750-42E5-9879-C73D4FD9C5EA}" srcOrd="0" destOrd="0" presId="urn:microsoft.com/office/officeart/2005/8/layout/lProcess2"/>
    <dgm:cxn modelId="{6EE3D20B-33C6-4075-89B7-B94D0496377F}" type="presParOf" srcId="{6DFF6E85-C750-42E5-9879-C73D4FD9C5EA}" destId="{15556E45-596A-45D1-BF6F-F7FD43978139}" srcOrd="0" destOrd="0" presId="urn:microsoft.com/office/officeart/2005/8/layout/lProcess2"/>
    <dgm:cxn modelId="{8779ED72-670A-4FE0-8F48-ACC93349A460}" type="presParOf" srcId="{6DFF6E85-C750-42E5-9879-C73D4FD9C5EA}" destId="{88EA0559-DE56-43D8-BCDD-0DD641F98CFC}" srcOrd="1" destOrd="0" presId="urn:microsoft.com/office/officeart/2005/8/layout/lProcess2"/>
    <dgm:cxn modelId="{D8013664-6A3A-4730-9D93-210DB6941634}" type="presParOf" srcId="{6DFF6E85-C750-42E5-9879-C73D4FD9C5EA}" destId="{ED58EFD1-CFE3-4038-AE56-47CC0EC3F732}" srcOrd="2" destOrd="0" presId="urn:microsoft.com/office/officeart/2005/8/layout/lProcess2"/>
    <dgm:cxn modelId="{C5DDE6D5-921B-488A-89FE-7A5B21B02F78}" type="presParOf" srcId="{ED58EFD1-CFE3-4038-AE56-47CC0EC3F732}" destId="{8405373E-F8C5-49BF-A318-6F7C43232A24}" srcOrd="0" destOrd="0" presId="urn:microsoft.com/office/officeart/2005/8/layout/lProcess2"/>
    <dgm:cxn modelId="{941FC478-034B-4BC2-B434-E6111F1BE7C6}" type="presParOf" srcId="{8405373E-F8C5-49BF-A318-6F7C43232A24}" destId="{F55D1085-A841-4D30-945E-8E584273236A}" srcOrd="0" destOrd="0" presId="urn:microsoft.com/office/officeart/2005/8/layout/lProcess2"/>
    <dgm:cxn modelId="{9D3BC340-A8DB-4A4B-85D3-3E8B2367D1CD}" type="presParOf" srcId="{6AA8973B-D311-4F7E-92BA-905D9022FECD}" destId="{130D05FB-8A09-4551-8607-28661C4AFEE7}" srcOrd="1" destOrd="0" presId="urn:microsoft.com/office/officeart/2005/8/layout/lProcess2"/>
    <dgm:cxn modelId="{D737DC06-00F1-48BD-9F75-C60568C8A9EF}" type="presParOf" srcId="{6AA8973B-D311-4F7E-92BA-905D9022FECD}" destId="{D50BCB19-7321-46D3-8423-8C616663BFF1}" srcOrd="2" destOrd="0" presId="urn:microsoft.com/office/officeart/2005/8/layout/lProcess2"/>
    <dgm:cxn modelId="{5DC93340-96FC-48F9-882C-EDE4D4F9AC73}" type="presParOf" srcId="{D50BCB19-7321-46D3-8423-8C616663BFF1}" destId="{1774DEBA-6F7F-483E-B730-3E9C592AF1E3}" srcOrd="0" destOrd="0" presId="urn:microsoft.com/office/officeart/2005/8/layout/lProcess2"/>
    <dgm:cxn modelId="{5CA28D47-4A87-4A15-B7D6-96C58F43B034}" type="presParOf" srcId="{D50BCB19-7321-46D3-8423-8C616663BFF1}" destId="{2B2C28F1-F683-44BF-82FF-90A000BD4F02}" srcOrd="1" destOrd="0" presId="urn:microsoft.com/office/officeart/2005/8/layout/lProcess2"/>
    <dgm:cxn modelId="{ED2EA33B-244C-446F-BB47-72397568B6EC}" type="presParOf" srcId="{D50BCB19-7321-46D3-8423-8C616663BFF1}" destId="{44CA0803-7F64-4BE2-B093-95A08445460C}" srcOrd="2" destOrd="0" presId="urn:microsoft.com/office/officeart/2005/8/layout/lProcess2"/>
    <dgm:cxn modelId="{2D7A424E-F211-4364-BA5A-2866CE845F1C}" type="presParOf" srcId="{44CA0803-7F64-4BE2-B093-95A08445460C}" destId="{3517EB3E-10FF-4120-A368-6051391D492B}" srcOrd="0" destOrd="0" presId="urn:microsoft.com/office/officeart/2005/8/layout/lProcess2"/>
    <dgm:cxn modelId="{B73FCF9D-9D1E-4ED3-9A88-F1885641133D}" type="presParOf" srcId="{3517EB3E-10FF-4120-A368-6051391D492B}" destId="{960AE11C-F6C5-4A58-A9C2-F63848797264}" srcOrd="0" destOrd="0" presId="urn:microsoft.com/office/officeart/2005/8/layout/lProcess2"/>
    <dgm:cxn modelId="{59FD4968-F6F3-401B-9F38-5A41E671FDA9}" type="presParOf" srcId="{6AA8973B-D311-4F7E-92BA-905D9022FECD}" destId="{08F3BBD4-DFAA-4C62-AAF5-0098DD30FD6D}" srcOrd="3" destOrd="0" presId="urn:microsoft.com/office/officeart/2005/8/layout/lProcess2"/>
    <dgm:cxn modelId="{5384C89F-09C8-4BC0-917C-50B62614E74E}" type="presParOf" srcId="{6AA8973B-D311-4F7E-92BA-905D9022FECD}" destId="{FDBD2386-02BB-4773-91C0-A444AAAB8FD2}" srcOrd="4" destOrd="0" presId="urn:microsoft.com/office/officeart/2005/8/layout/lProcess2"/>
    <dgm:cxn modelId="{44E24D1F-1CCC-4C2B-8777-6C84A2FE9EB0}" type="presParOf" srcId="{FDBD2386-02BB-4773-91C0-A444AAAB8FD2}" destId="{2E77F6C3-240D-494C-93BB-82B2AF4B91BB}" srcOrd="0" destOrd="0" presId="urn:microsoft.com/office/officeart/2005/8/layout/lProcess2"/>
    <dgm:cxn modelId="{FA0B4E77-A77E-4FA0-B0AB-7CA82A22BECD}" type="presParOf" srcId="{FDBD2386-02BB-4773-91C0-A444AAAB8FD2}" destId="{FC034C06-AA2A-40B7-BD07-303CD0212C09}" srcOrd="1" destOrd="0" presId="urn:microsoft.com/office/officeart/2005/8/layout/lProcess2"/>
    <dgm:cxn modelId="{F81EE990-50DA-44D5-912B-FF10ECB01855}" type="presParOf" srcId="{FDBD2386-02BB-4773-91C0-A444AAAB8FD2}" destId="{271C9786-6841-4116-93EA-F2E42482C0C4}" srcOrd="2" destOrd="0" presId="urn:microsoft.com/office/officeart/2005/8/layout/lProcess2"/>
    <dgm:cxn modelId="{8BC1E667-926E-445F-9DCD-EC983EAF97B4}" type="presParOf" srcId="{271C9786-6841-4116-93EA-F2E42482C0C4}" destId="{1375ED76-476A-4BCD-A255-3155D10F592C}" srcOrd="0" destOrd="0" presId="urn:microsoft.com/office/officeart/2005/8/layout/lProcess2"/>
    <dgm:cxn modelId="{D6791ECA-878C-4861-80F5-8018EEBE8703}" type="presParOf" srcId="{1375ED76-476A-4BCD-A255-3155D10F592C}" destId="{41343D68-7701-405D-8911-E9987C249D0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AB134D-8167-45EE-A144-F780D609BAF7}" type="doc">
      <dgm:prSet loTypeId="urn:microsoft.com/office/officeart/2005/8/layout/hList6" loCatId="list" qsTypeId="urn:microsoft.com/office/officeart/2005/8/quickstyle/simple1" qsCatId="simple" csTypeId="urn:microsoft.com/office/officeart/2005/8/colors/accent3_4" csCatId="accent3" phldr="1"/>
      <dgm:spPr/>
      <dgm:t>
        <a:bodyPr/>
        <a:lstStyle/>
        <a:p>
          <a:endParaRPr lang="en-US"/>
        </a:p>
      </dgm:t>
    </dgm:pt>
    <dgm:pt modelId="{CA3CE381-A40A-4736-87C4-6A16E60C8E92}">
      <dgm:prSet phldrT="[Text]"/>
      <dgm:spPr/>
      <dgm:t>
        <a:bodyPr/>
        <a:lstStyle/>
        <a:p>
          <a:r>
            <a:rPr lang="vi-VN" u="none"/>
            <a:t>Luật Giao dịch điện tử (Việt Nam), điều 4 định nghĩa</a:t>
          </a:r>
          <a:r>
            <a:rPr lang="en-US" u="none"/>
            <a:t>: </a:t>
          </a:r>
        </a:p>
        <a:p>
          <a:endParaRPr lang="en-US"/>
        </a:p>
      </dgm:t>
    </dgm:pt>
    <dgm:pt modelId="{8A40E1BE-547E-43AB-AB0D-8270D75F4A88}" type="parTrans" cxnId="{BF15E324-177C-4313-A3A0-263F8DE13C03}">
      <dgm:prSet/>
      <dgm:spPr/>
      <dgm:t>
        <a:bodyPr/>
        <a:lstStyle/>
        <a:p>
          <a:endParaRPr lang="en-US"/>
        </a:p>
      </dgm:t>
    </dgm:pt>
    <dgm:pt modelId="{0BE3CC2E-E490-4FFD-BC59-CFBA98725961}" type="sibTrans" cxnId="{BF15E324-177C-4313-A3A0-263F8DE13C03}">
      <dgm:prSet/>
      <dgm:spPr/>
      <dgm:t>
        <a:bodyPr/>
        <a:lstStyle/>
        <a:p>
          <a:endParaRPr lang="en-US"/>
        </a:p>
      </dgm:t>
    </dgm:pt>
    <dgm:pt modelId="{4BC969A9-6888-4E27-8B76-A1DDF73E8C34}">
      <dgm:prSet phldrT="[Text]"/>
      <dgm:spPr/>
      <dgm:t>
        <a:bodyPr/>
        <a:lstStyle/>
        <a:p>
          <a:r>
            <a:rPr lang="vi-VN"/>
            <a:t>Chứng thư điện tử</a:t>
          </a:r>
          <a:endParaRPr lang="en-US"/>
        </a:p>
      </dgm:t>
    </dgm:pt>
    <dgm:pt modelId="{11EA0B7E-6541-4B9D-BE3C-6067558BD0F2}" type="parTrans" cxnId="{B376BC2B-8A0D-4A86-A654-E1413E3EB57B}">
      <dgm:prSet/>
      <dgm:spPr/>
      <dgm:t>
        <a:bodyPr/>
        <a:lstStyle/>
        <a:p>
          <a:endParaRPr lang="en-US"/>
        </a:p>
      </dgm:t>
    </dgm:pt>
    <dgm:pt modelId="{11EFC5BB-87D0-436C-B8AA-C91968AC72B4}" type="sibTrans" cxnId="{B376BC2B-8A0D-4A86-A654-E1413E3EB57B}">
      <dgm:prSet/>
      <dgm:spPr/>
      <dgm:t>
        <a:bodyPr/>
        <a:lstStyle/>
        <a:p>
          <a:endParaRPr lang="en-US"/>
        </a:p>
      </dgm:t>
    </dgm:pt>
    <dgm:pt modelId="{5A827A4B-48B2-4C22-8889-90F59BAD5E6F}">
      <dgm:prSet phldrT="[Text]" phldr="1"/>
      <dgm:spPr/>
      <dgm:t>
        <a:bodyPr/>
        <a:lstStyle/>
        <a:p>
          <a:endParaRPr lang="en-US"/>
        </a:p>
      </dgm:t>
    </dgm:pt>
    <dgm:pt modelId="{E33D7EAC-880E-4766-A5DD-6B40CEE17F34}" type="parTrans" cxnId="{C3E986B2-D9C8-432F-9167-9F7D09C93ECB}">
      <dgm:prSet/>
      <dgm:spPr/>
      <dgm:t>
        <a:bodyPr/>
        <a:lstStyle/>
        <a:p>
          <a:endParaRPr lang="en-US"/>
        </a:p>
      </dgm:t>
    </dgm:pt>
    <dgm:pt modelId="{94E2198A-313A-457A-B230-10A339A9AC50}" type="sibTrans" cxnId="{C3E986B2-D9C8-432F-9167-9F7D09C93ECB}">
      <dgm:prSet/>
      <dgm:spPr/>
      <dgm:t>
        <a:bodyPr/>
        <a:lstStyle/>
        <a:p>
          <a:endParaRPr lang="en-US"/>
        </a:p>
      </dgm:t>
    </dgm:pt>
    <dgm:pt modelId="{C7E0E6F7-B29C-4C7B-BC04-01C23A12B4E5}">
      <dgm:prSet phldrT="[Text]"/>
      <dgm:spPr/>
      <dgm:t>
        <a:bodyPr/>
        <a:lstStyle/>
        <a:p>
          <a:r>
            <a:rPr lang="vi-VN"/>
            <a:t>Bộ luật ESIGN (Hoa Kỳ), điều 106 định nghĩa:</a:t>
          </a:r>
          <a:endParaRPr lang="en-US"/>
        </a:p>
      </dgm:t>
    </dgm:pt>
    <dgm:pt modelId="{5F14B561-48B3-4AC8-9CFB-8B4FC6167907}" type="parTrans" cxnId="{44374D26-0EB2-499A-B7EE-4584A6DEDD89}">
      <dgm:prSet/>
      <dgm:spPr/>
      <dgm:t>
        <a:bodyPr/>
        <a:lstStyle/>
        <a:p>
          <a:endParaRPr lang="en-US"/>
        </a:p>
      </dgm:t>
    </dgm:pt>
    <dgm:pt modelId="{0C6AFE7A-0E81-47C2-95A8-7A58D4D349D6}" type="sibTrans" cxnId="{44374D26-0EB2-499A-B7EE-4584A6DEDD89}">
      <dgm:prSet/>
      <dgm:spPr/>
      <dgm:t>
        <a:bodyPr/>
        <a:lstStyle/>
        <a:p>
          <a:endParaRPr lang="en-US"/>
        </a:p>
      </dgm:t>
    </dgm:pt>
    <dgm:pt modelId="{A1916259-6683-4430-9C8A-BE1CAEA891A2}">
      <dgm:prSet phldrT="[Text]"/>
      <dgm:spPr/>
      <dgm:t>
        <a:bodyPr/>
        <a:lstStyle/>
        <a:p>
          <a:r>
            <a:rPr lang="vi-VN"/>
            <a:t>Điện tử</a:t>
          </a:r>
          <a:endParaRPr lang="en-US"/>
        </a:p>
      </dgm:t>
    </dgm:pt>
    <dgm:pt modelId="{172307CE-8B32-42A7-9C82-35AB7C447D07}" type="parTrans" cxnId="{4139EC72-3161-4273-BB5F-3751AC25EF63}">
      <dgm:prSet/>
      <dgm:spPr/>
      <dgm:t>
        <a:bodyPr/>
        <a:lstStyle/>
        <a:p>
          <a:endParaRPr lang="en-US"/>
        </a:p>
      </dgm:t>
    </dgm:pt>
    <dgm:pt modelId="{D8344F29-C33E-443F-AB35-4D0F8334D577}" type="sibTrans" cxnId="{4139EC72-3161-4273-BB5F-3751AC25EF63}">
      <dgm:prSet/>
      <dgm:spPr/>
      <dgm:t>
        <a:bodyPr/>
        <a:lstStyle/>
        <a:p>
          <a:endParaRPr lang="en-US"/>
        </a:p>
      </dgm:t>
    </dgm:pt>
    <dgm:pt modelId="{5CC66F59-9AFB-4B02-92A8-9D7F511506EA}">
      <dgm:prSet phldrT="[Text]" phldr="1"/>
      <dgm:spPr/>
      <dgm:t>
        <a:bodyPr/>
        <a:lstStyle/>
        <a:p>
          <a:endParaRPr lang="en-US"/>
        </a:p>
      </dgm:t>
    </dgm:pt>
    <dgm:pt modelId="{15001C76-29D7-46E4-9590-4CBEC6281F4A}" type="parTrans" cxnId="{F41D1C72-4C19-4DC4-B6D1-625B6FF810FD}">
      <dgm:prSet/>
      <dgm:spPr/>
      <dgm:t>
        <a:bodyPr/>
        <a:lstStyle/>
        <a:p>
          <a:endParaRPr lang="en-US"/>
        </a:p>
      </dgm:t>
    </dgm:pt>
    <dgm:pt modelId="{6609EA81-D934-47B2-B3F1-793070DC5E26}" type="sibTrans" cxnId="{F41D1C72-4C19-4DC4-B6D1-625B6FF810FD}">
      <dgm:prSet/>
      <dgm:spPr/>
      <dgm:t>
        <a:bodyPr/>
        <a:lstStyle/>
        <a:p>
          <a:endParaRPr lang="en-US"/>
        </a:p>
      </dgm:t>
    </dgm:pt>
    <dgm:pt modelId="{05EDC7B2-2978-480B-A685-FB6AE95C7982}">
      <dgm:prSet phldrT="[Text]"/>
      <dgm:spPr/>
      <dgm:t>
        <a:bodyPr/>
        <a:lstStyle/>
        <a:p>
          <a:r>
            <a:rPr lang="vi-VN"/>
            <a:t>Bộ luật GPEA (Hoa Kỳ), điều 1710 định nghĩa:</a:t>
          </a:r>
          <a:endParaRPr lang="en-US"/>
        </a:p>
      </dgm:t>
    </dgm:pt>
    <dgm:pt modelId="{51F91C32-DA90-41BD-9355-93153CACAF72}" type="parTrans" cxnId="{8B542989-67D2-4B9D-BCB3-8AA5DF0EC3AC}">
      <dgm:prSet/>
      <dgm:spPr/>
      <dgm:t>
        <a:bodyPr/>
        <a:lstStyle/>
        <a:p>
          <a:endParaRPr lang="en-US"/>
        </a:p>
      </dgm:t>
    </dgm:pt>
    <dgm:pt modelId="{9406E3DA-E425-440E-B375-72029A89A587}" type="sibTrans" cxnId="{8B542989-67D2-4B9D-BCB3-8AA5DF0EC3AC}">
      <dgm:prSet/>
      <dgm:spPr/>
      <dgm:t>
        <a:bodyPr/>
        <a:lstStyle/>
        <a:p>
          <a:endParaRPr lang="en-US"/>
        </a:p>
      </dgm:t>
    </dgm:pt>
    <dgm:pt modelId="{639E6EDE-7316-47AA-B249-A6BE5F002133}">
      <dgm:prSet phldrT="[Text]"/>
      <dgm:spPr/>
      <dgm:t>
        <a:bodyPr/>
        <a:lstStyle/>
        <a:p>
          <a:r>
            <a:rPr lang="vi-VN"/>
            <a:t>Chữ ký điện tử</a:t>
          </a:r>
          <a:endParaRPr lang="en-US"/>
        </a:p>
      </dgm:t>
    </dgm:pt>
    <dgm:pt modelId="{E87D0F2D-3C2D-40D8-A498-2E0ED080A5B4}" type="parTrans" cxnId="{167533F5-D0A0-43DD-BE94-3FE98CB2856C}">
      <dgm:prSet/>
      <dgm:spPr/>
      <dgm:t>
        <a:bodyPr/>
        <a:lstStyle/>
        <a:p>
          <a:endParaRPr lang="en-US"/>
        </a:p>
      </dgm:t>
    </dgm:pt>
    <dgm:pt modelId="{47EDA54A-DBBC-48A6-A718-ED8CD5B74A96}" type="sibTrans" cxnId="{167533F5-D0A0-43DD-BE94-3FE98CB2856C}">
      <dgm:prSet/>
      <dgm:spPr/>
      <dgm:t>
        <a:bodyPr/>
        <a:lstStyle/>
        <a:p>
          <a:endParaRPr lang="en-US"/>
        </a:p>
      </dgm:t>
    </dgm:pt>
    <dgm:pt modelId="{65C33F93-644C-43DF-B919-FF5F51383497}">
      <dgm:prSet phldrT="[Text]" phldr="1"/>
      <dgm:spPr/>
      <dgm:t>
        <a:bodyPr/>
        <a:lstStyle/>
        <a:p>
          <a:endParaRPr lang="en-US"/>
        </a:p>
      </dgm:t>
    </dgm:pt>
    <dgm:pt modelId="{15741679-AE5D-4CEE-81D3-0B0BED903892}" type="parTrans" cxnId="{261E9185-ECF0-4C72-A8DD-B6528B5723E4}">
      <dgm:prSet/>
      <dgm:spPr/>
      <dgm:t>
        <a:bodyPr/>
        <a:lstStyle/>
        <a:p>
          <a:endParaRPr lang="en-US"/>
        </a:p>
      </dgm:t>
    </dgm:pt>
    <dgm:pt modelId="{EDECBD7B-8DEE-4B67-88DD-E1BEE3B0C13A}" type="sibTrans" cxnId="{261E9185-ECF0-4C72-A8DD-B6528B5723E4}">
      <dgm:prSet/>
      <dgm:spPr/>
      <dgm:t>
        <a:bodyPr/>
        <a:lstStyle/>
        <a:p>
          <a:endParaRPr lang="en-US"/>
        </a:p>
      </dgm:t>
    </dgm:pt>
    <dgm:pt modelId="{0EFA79A1-DBE2-41CE-A508-14D58067584B}">
      <dgm:prSet phldrT="[Text]"/>
      <dgm:spPr/>
      <dgm:t>
        <a:bodyPr/>
        <a:lstStyle/>
        <a:p>
          <a:r>
            <a:rPr lang="vi-VN"/>
            <a:t>Chứng thực chữ ký điện tử</a:t>
          </a:r>
          <a:endParaRPr lang="en-US"/>
        </a:p>
      </dgm:t>
    </dgm:pt>
    <dgm:pt modelId="{85DE6037-EDB3-41BD-825C-38536907E5EC}" type="parTrans" cxnId="{C357D42F-BA36-4622-A914-6A71B58FA04B}">
      <dgm:prSet/>
      <dgm:spPr/>
      <dgm:t>
        <a:bodyPr/>
        <a:lstStyle/>
        <a:p>
          <a:endParaRPr lang="en-US"/>
        </a:p>
      </dgm:t>
    </dgm:pt>
    <dgm:pt modelId="{F4836F9D-6485-4BED-9EED-117C893C77ED}" type="sibTrans" cxnId="{C357D42F-BA36-4622-A914-6A71B58FA04B}">
      <dgm:prSet/>
      <dgm:spPr/>
      <dgm:t>
        <a:bodyPr/>
        <a:lstStyle/>
        <a:p>
          <a:endParaRPr lang="en-US"/>
        </a:p>
      </dgm:t>
    </dgm:pt>
    <dgm:pt modelId="{80B9F031-487E-43E4-BEB1-2FF3EBDF8EF0}">
      <dgm:prSet phldrT="[Text]"/>
      <dgm:spPr/>
      <dgm:t>
        <a:bodyPr/>
        <a:lstStyle/>
        <a:p>
          <a:r>
            <a:rPr lang="vi-VN"/>
            <a:t>Dữ liệu </a:t>
          </a:r>
          <a:endParaRPr lang="en-US"/>
        </a:p>
      </dgm:t>
    </dgm:pt>
    <dgm:pt modelId="{35E41402-9D0B-4C12-A64B-C06414E49A04}" type="parTrans" cxnId="{155BF13A-2210-4F6D-A589-53B826E93CF9}">
      <dgm:prSet/>
      <dgm:spPr/>
      <dgm:t>
        <a:bodyPr/>
        <a:lstStyle/>
        <a:p>
          <a:endParaRPr lang="en-US"/>
        </a:p>
      </dgm:t>
    </dgm:pt>
    <dgm:pt modelId="{17839A36-1F4C-4BEA-A085-4EB4F1074294}" type="sibTrans" cxnId="{155BF13A-2210-4F6D-A589-53B826E93CF9}">
      <dgm:prSet/>
      <dgm:spPr/>
      <dgm:t>
        <a:bodyPr/>
        <a:lstStyle/>
        <a:p>
          <a:endParaRPr lang="en-US"/>
        </a:p>
      </dgm:t>
    </dgm:pt>
    <dgm:pt modelId="{BE546492-4431-4644-BA30-39C928AAAB64}">
      <dgm:prSet phldrT="[Text]"/>
      <dgm:spPr/>
      <dgm:t>
        <a:bodyPr/>
        <a:lstStyle/>
        <a:p>
          <a:r>
            <a:rPr lang="vi-VN"/>
            <a:t>Thông điệp dữ liệu</a:t>
          </a:r>
          <a:endParaRPr lang="en-US"/>
        </a:p>
      </dgm:t>
    </dgm:pt>
    <dgm:pt modelId="{5CFAA484-96C7-40CF-B2B9-471139567758}" type="parTrans" cxnId="{70CC220A-8804-4D2F-9FEA-316886C4474D}">
      <dgm:prSet/>
      <dgm:spPr/>
      <dgm:t>
        <a:bodyPr/>
        <a:lstStyle/>
        <a:p>
          <a:endParaRPr lang="en-US"/>
        </a:p>
      </dgm:t>
    </dgm:pt>
    <dgm:pt modelId="{8ED518B2-A0BD-4FF4-976D-886196ACC02C}" type="sibTrans" cxnId="{70CC220A-8804-4D2F-9FEA-316886C4474D}">
      <dgm:prSet/>
      <dgm:spPr/>
      <dgm:t>
        <a:bodyPr/>
        <a:lstStyle/>
        <a:p>
          <a:endParaRPr lang="en-US"/>
        </a:p>
      </dgm:t>
    </dgm:pt>
    <dgm:pt modelId="{FAD6F759-5E91-4DC9-BC08-F16862372CEF}">
      <dgm:prSet phldrT="[Text]"/>
      <dgm:spPr/>
      <dgm:t>
        <a:bodyPr/>
        <a:lstStyle/>
        <a:p>
          <a:r>
            <a:rPr lang="vi-VN"/>
            <a:t>Văn bản điện tử</a:t>
          </a:r>
          <a:endParaRPr lang="en-US"/>
        </a:p>
      </dgm:t>
    </dgm:pt>
    <dgm:pt modelId="{365F592A-0F9B-4AA2-8DDB-3E289645296F}" type="parTrans" cxnId="{464AFA34-5894-4CCF-8F46-58AF8068CE44}">
      <dgm:prSet/>
      <dgm:spPr/>
      <dgm:t>
        <a:bodyPr/>
        <a:lstStyle/>
        <a:p>
          <a:endParaRPr lang="en-US"/>
        </a:p>
      </dgm:t>
    </dgm:pt>
    <dgm:pt modelId="{353ECD63-47A2-4C39-9703-DB99A9A30A2A}" type="sibTrans" cxnId="{464AFA34-5894-4CCF-8F46-58AF8068CE44}">
      <dgm:prSet/>
      <dgm:spPr/>
      <dgm:t>
        <a:bodyPr/>
        <a:lstStyle/>
        <a:p>
          <a:endParaRPr lang="en-US"/>
        </a:p>
      </dgm:t>
    </dgm:pt>
    <dgm:pt modelId="{A4838ED1-CC48-4F92-A7F8-FFC11447BBE0}">
      <dgm:prSet phldrT="[Text]"/>
      <dgm:spPr/>
      <dgm:t>
        <a:bodyPr/>
        <a:lstStyle/>
        <a:p>
          <a:r>
            <a:rPr lang="vi-VN"/>
            <a:t>Chữ ký điện tử</a:t>
          </a:r>
          <a:endParaRPr lang="en-US"/>
        </a:p>
      </dgm:t>
    </dgm:pt>
    <dgm:pt modelId="{8BC9FBDF-0A0E-4B61-8C99-BE37BF3CD625}" type="parTrans" cxnId="{13CBF1A4-10F7-48DC-A1A9-7965BABD088C}">
      <dgm:prSet/>
      <dgm:spPr/>
      <dgm:t>
        <a:bodyPr/>
        <a:lstStyle/>
        <a:p>
          <a:endParaRPr lang="en-US"/>
        </a:p>
      </dgm:t>
    </dgm:pt>
    <dgm:pt modelId="{0CF81ECF-0107-4E1B-8C10-E76708F40579}" type="sibTrans" cxnId="{13CBF1A4-10F7-48DC-A1A9-7965BABD088C}">
      <dgm:prSet/>
      <dgm:spPr/>
      <dgm:t>
        <a:bodyPr/>
        <a:lstStyle/>
        <a:p>
          <a:endParaRPr lang="en-US"/>
        </a:p>
      </dgm:t>
    </dgm:pt>
    <dgm:pt modelId="{9864F1C5-197D-49B6-9BDB-4FE919932DEB}">
      <dgm:prSet phldrT="[Text]"/>
      <dgm:spPr/>
      <dgm:t>
        <a:bodyPr/>
        <a:lstStyle/>
        <a:p>
          <a:r>
            <a:rPr lang="vi-VN"/>
            <a:t>Điện tử</a:t>
          </a:r>
          <a:endParaRPr lang="en-US"/>
        </a:p>
      </dgm:t>
    </dgm:pt>
    <dgm:pt modelId="{D716CC9A-86E5-4DDE-B791-6EC1E55C8613}" type="parTrans" cxnId="{BDE8A739-44AB-4AEC-BB62-E87E3D3CD024}">
      <dgm:prSet/>
      <dgm:spPr/>
      <dgm:t>
        <a:bodyPr/>
        <a:lstStyle/>
        <a:p>
          <a:endParaRPr lang="en-US"/>
        </a:p>
      </dgm:t>
    </dgm:pt>
    <dgm:pt modelId="{6152D95E-8CBA-484E-B3BD-B0DE5236D5D4}" type="sibTrans" cxnId="{BDE8A739-44AB-4AEC-BB62-E87E3D3CD024}">
      <dgm:prSet/>
      <dgm:spPr/>
      <dgm:t>
        <a:bodyPr/>
        <a:lstStyle/>
        <a:p>
          <a:endParaRPr lang="en-US"/>
        </a:p>
      </dgm:t>
    </dgm:pt>
    <dgm:pt modelId="{E80A4830-B804-4724-B0B5-71B0C290B5AC}">
      <dgm:prSet phldrT="[Text]"/>
      <dgm:spPr/>
      <dgm:t>
        <a:bodyPr/>
        <a:lstStyle/>
        <a:p>
          <a:r>
            <a:rPr lang="vi-VN"/>
            <a:t>Tác tử điện tử</a:t>
          </a:r>
          <a:endParaRPr lang="en-US"/>
        </a:p>
      </dgm:t>
    </dgm:pt>
    <dgm:pt modelId="{5860F757-40EA-4C84-B9D3-023BDB8F6C7B}" type="parTrans" cxnId="{CD5DECFB-6850-4E2F-91DB-7FA9E95D45EF}">
      <dgm:prSet/>
      <dgm:spPr/>
      <dgm:t>
        <a:bodyPr/>
        <a:lstStyle/>
        <a:p>
          <a:endParaRPr lang="en-US"/>
        </a:p>
      </dgm:t>
    </dgm:pt>
    <dgm:pt modelId="{7687F62B-057A-4FFF-8C3A-8B5A652802A2}" type="sibTrans" cxnId="{CD5DECFB-6850-4E2F-91DB-7FA9E95D45EF}">
      <dgm:prSet/>
      <dgm:spPr/>
      <dgm:t>
        <a:bodyPr/>
        <a:lstStyle/>
        <a:p>
          <a:endParaRPr lang="en-US"/>
        </a:p>
      </dgm:t>
    </dgm:pt>
    <dgm:pt modelId="{CE7161E2-EB97-49E1-81E8-27A95B696D80}">
      <dgm:prSet phldrT="[Text]"/>
      <dgm:spPr/>
      <dgm:t>
        <a:bodyPr/>
        <a:lstStyle/>
        <a:p>
          <a:r>
            <a:rPr lang="vi-VN"/>
            <a:t>Văn bản điện tử</a:t>
          </a:r>
          <a:endParaRPr lang="en-US"/>
        </a:p>
      </dgm:t>
    </dgm:pt>
    <dgm:pt modelId="{043C9762-136F-4D87-A00F-DE51FB3B4CD9}" type="parTrans" cxnId="{7FB101F7-4BA2-4887-919E-6E1F14C3C7AE}">
      <dgm:prSet/>
      <dgm:spPr/>
      <dgm:t>
        <a:bodyPr/>
        <a:lstStyle/>
        <a:p>
          <a:endParaRPr lang="en-US"/>
        </a:p>
      </dgm:t>
    </dgm:pt>
    <dgm:pt modelId="{38A87D00-3D30-421B-9497-703DF60267AC}" type="sibTrans" cxnId="{7FB101F7-4BA2-4887-919E-6E1F14C3C7AE}">
      <dgm:prSet/>
      <dgm:spPr/>
      <dgm:t>
        <a:bodyPr/>
        <a:lstStyle/>
        <a:p>
          <a:endParaRPr lang="en-US"/>
        </a:p>
      </dgm:t>
    </dgm:pt>
    <dgm:pt modelId="{CC05B8C9-7EAD-4A37-9B4E-BA3D8025C95A}">
      <dgm:prSet phldrT="[Text]"/>
      <dgm:spPr/>
      <dgm:t>
        <a:bodyPr/>
        <a:lstStyle/>
        <a:p>
          <a:r>
            <a:rPr lang="vi-VN"/>
            <a:t>Chữ ký điện tử</a:t>
          </a:r>
          <a:endParaRPr lang="en-US"/>
        </a:p>
      </dgm:t>
    </dgm:pt>
    <dgm:pt modelId="{FD479F05-20F0-4073-A788-23BC6029A408}" type="parTrans" cxnId="{D1949E53-F4FE-428F-8253-48F778B63BAD}">
      <dgm:prSet/>
      <dgm:spPr/>
      <dgm:t>
        <a:bodyPr/>
        <a:lstStyle/>
        <a:p>
          <a:endParaRPr lang="en-US"/>
        </a:p>
      </dgm:t>
    </dgm:pt>
    <dgm:pt modelId="{7FF5E955-4E11-4F3D-962E-86E22BA517CA}" type="sibTrans" cxnId="{D1949E53-F4FE-428F-8253-48F778B63BAD}">
      <dgm:prSet/>
      <dgm:spPr/>
      <dgm:t>
        <a:bodyPr/>
        <a:lstStyle/>
        <a:p>
          <a:endParaRPr lang="en-US"/>
        </a:p>
      </dgm:t>
    </dgm:pt>
    <dgm:pt modelId="{CCC8B15A-72D4-43DE-B08C-102750BFBCC6}" type="pres">
      <dgm:prSet presAssocID="{DFAB134D-8167-45EE-A144-F780D609BAF7}" presName="Name0" presStyleCnt="0">
        <dgm:presLayoutVars>
          <dgm:dir/>
          <dgm:resizeHandles val="exact"/>
        </dgm:presLayoutVars>
      </dgm:prSet>
      <dgm:spPr/>
    </dgm:pt>
    <dgm:pt modelId="{D56118E2-A9A9-41CE-9BC1-D85BC13BB2E0}" type="pres">
      <dgm:prSet presAssocID="{CA3CE381-A40A-4736-87C4-6A16E60C8E92}" presName="node" presStyleLbl="node1" presStyleIdx="0" presStyleCnt="3">
        <dgm:presLayoutVars>
          <dgm:bulletEnabled val="1"/>
        </dgm:presLayoutVars>
      </dgm:prSet>
      <dgm:spPr/>
    </dgm:pt>
    <dgm:pt modelId="{3B2F8021-E75C-4EBB-AA75-76478AFC4F41}" type="pres">
      <dgm:prSet presAssocID="{0BE3CC2E-E490-4FFD-BC59-CFBA98725961}" presName="sibTrans" presStyleCnt="0"/>
      <dgm:spPr/>
    </dgm:pt>
    <dgm:pt modelId="{05858796-BE3A-4F18-B97A-EB3CE19B1D0F}" type="pres">
      <dgm:prSet presAssocID="{C7E0E6F7-B29C-4C7B-BC04-01C23A12B4E5}" presName="node" presStyleLbl="node1" presStyleIdx="1" presStyleCnt="3">
        <dgm:presLayoutVars>
          <dgm:bulletEnabled val="1"/>
        </dgm:presLayoutVars>
      </dgm:prSet>
      <dgm:spPr/>
    </dgm:pt>
    <dgm:pt modelId="{A13511DB-7938-44AF-9C41-94FD7B9A8125}" type="pres">
      <dgm:prSet presAssocID="{0C6AFE7A-0E81-47C2-95A8-7A58D4D349D6}" presName="sibTrans" presStyleCnt="0"/>
      <dgm:spPr/>
    </dgm:pt>
    <dgm:pt modelId="{79B91CCD-8B53-4CA4-A48B-809BACC122A9}" type="pres">
      <dgm:prSet presAssocID="{05EDC7B2-2978-480B-A685-FB6AE95C7982}" presName="node" presStyleLbl="node1" presStyleIdx="2" presStyleCnt="3">
        <dgm:presLayoutVars>
          <dgm:bulletEnabled val="1"/>
        </dgm:presLayoutVars>
      </dgm:prSet>
      <dgm:spPr/>
    </dgm:pt>
  </dgm:ptLst>
  <dgm:cxnLst>
    <dgm:cxn modelId="{70CC220A-8804-4D2F-9FEA-316886C4474D}" srcId="{CA3CE381-A40A-4736-87C4-6A16E60C8E92}" destId="{BE546492-4431-4644-BA30-39C928AAAB64}" srcOrd="3" destOrd="0" parTransId="{5CFAA484-96C7-40CF-B2B9-471139567758}" sibTransId="{8ED518B2-A0BD-4FF4-976D-886196ACC02C}"/>
    <dgm:cxn modelId="{3E58CE0D-57ED-4AB7-8B23-D4DAFB979CD3}" type="presOf" srcId="{FAD6F759-5E91-4DC9-BC08-F16862372CEF}" destId="{05858796-BE3A-4F18-B97A-EB3CE19B1D0F}" srcOrd="0" destOrd="2" presId="urn:microsoft.com/office/officeart/2005/8/layout/hList6"/>
    <dgm:cxn modelId="{814A311B-DFCD-485E-BE61-0C68E760175F}" type="presOf" srcId="{A4838ED1-CC48-4F92-A7F8-FFC11447BBE0}" destId="{05858796-BE3A-4F18-B97A-EB3CE19B1D0F}" srcOrd="0" destOrd="3" presId="urn:microsoft.com/office/officeart/2005/8/layout/hList6"/>
    <dgm:cxn modelId="{5F4BB01C-9C5F-4361-8F7F-C8F3A4F84CB7}" type="presOf" srcId="{9864F1C5-197D-49B6-9BDB-4FE919932DEB}" destId="{79B91CCD-8B53-4CA4-A48B-809BACC122A9}" srcOrd="0" destOrd="2" presId="urn:microsoft.com/office/officeart/2005/8/layout/hList6"/>
    <dgm:cxn modelId="{BF15E324-177C-4313-A3A0-263F8DE13C03}" srcId="{DFAB134D-8167-45EE-A144-F780D609BAF7}" destId="{CA3CE381-A40A-4736-87C4-6A16E60C8E92}" srcOrd="0" destOrd="0" parTransId="{8A40E1BE-547E-43AB-AB0D-8270D75F4A88}" sibTransId="{0BE3CC2E-E490-4FFD-BC59-CFBA98725961}"/>
    <dgm:cxn modelId="{44374D26-0EB2-499A-B7EE-4584A6DEDD89}" srcId="{DFAB134D-8167-45EE-A144-F780D609BAF7}" destId="{C7E0E6F7-B29C-4C7B-BC04-01C23A12B4E5}" srcOrd="1" destOrd="0" parTransId="{5F14B561-48B3-4AC8-9CFB-8B4FC6167907}" sibTransId="{0C6AFE7A-0E81-47C2-95A8-7A58D4D349D6}"/>
    <dgm:cxn modelId="{B376BC2B-8A0D-4A86-A654-E1413E3EB57B}" srcId="{CA3CE381-A40A-4736-87C4-6A16E60C8E92}" destId="{4BC969A9-6888-4E27-8B76-A1DDF73E8C34}" srcOrd="0" destOrd="0" parTransId="{11EA0B7E-6541-4B9D-BE3C-6067558BD0F2}" sibTransId="{11EFC5BB-87D0-436C-B8AA-C91968AC72B4}"/>
    <dgm:cxn modelId="{C357D42F-BA36-4622-A914-6A71B58FA04B}" srcId="{CA3CE381-A40A-4736-87C4-6A16E60C8E92}" destId="{0EFA79A1-DBE2-41CE-A508-14D58067584B}" srcOrd="1" destOrd="0" parTransId="{85DE6037-EDB3-41BD-825C-38536907E5EC}" sibTransId="{F4836F9D-6485-4BED-9EED-117C893C77ED}"/>
    <dgm:cxn modelId="{464AFA34-5894-4CCF-8F46-58AF8068CE44}" srcId="{C7E0E6F7-B29C-4C7B-BC04-01C23A12B4E5}" destId="{FAD6F759-5E91-4DC9-BC08-F16862372CEF}" srcOrd="1" destOrd="0" parTransId="{365F592A-0F9B-4AA2-8DDB-3E289645296F}" sibTransId="{353ECD63-47A2-4C39-9703-DB99A9A30A2A}"/>
    <dgm:cxn modelId="{BDE8A739-44AB-4AEC-BB62-E87E3D3CD024}" srcId="{05EDC7B2-2978-480B-A685-FB6AE95C7982}" destId="{9864F1C5-197D-49B6-9BDB-4FE919932DEB}" srcOrd="1" destOrd="0" parTransId="{D716CC9A-86E5-4DDE-B791-6EC1E55C8613}" sibTransId="{6152D95E-8CBA-484E-B3BD-B0DE5236D5D4}"/>
    <dgm:cxn modelId="{155BF13A-2210-4F6D-A589-53B826E93CF9}" srcId="{CA3CE381-A40A-4736-87C4-6A16E60C8E92}" destId="{80B9F031-487E-43E4-BEB1-2FF3EBDF8EF0}" srcOrd="2" destOrd="0" parTransId="{35E41402-9D0B-4C12-A64B-C06414E49A04}" sibTransId="{17839A36-1F4C-4BEA-A085-4EB4F1074294}"/>
    <dgm:cxn modelId="{D6F1AF40-9479-4C56-9CF4-B77C6765DC2C}" type="presOf" srcId="{0EFA79A1-DBE2-41CE-A508-14D58067584B}" destId="{D56118E2-A9A9-41CE-9BC1-D85BC13BB2E0}" srcOrd="0" destOrd="2" presId="urn:microsoft.com/office/officeart/2005/8/layout/hList6"/>
    <dgm:cxn modelId="{B206A741-B843-46EA-B934-B5716D3ADCCD}" type="presOf" srcId="{E80A4830-B804-4724-B0B5-71B0C290B5AC}" destId="{79B91CCD-8B53-4CA4-A48B-809BACC122A9}" srcOrd="0" destOrd="3" presId="urn:microsoft.com/office/officeart/2005/8/layout/hList6"/>
    <dgm:cxn modelId="{F9C5AF4B-2177-49F1-8AC1-7603B84A9FCB}" type="presOf" srcId="{639E6EDE-7316-47AA-B249-A6BE5F002133}" destId="{79B91CCD-8B53-4CA4-A48B-809BACC122A9}" srcOrd="0" destOrd="1" presId="urn:microsoft.com/office/officeart/2005/8/layout/hList6"/>
    <dgm:cxn modelId="{D5714D71-C5F7-4317-B72D-5F0158B86591}" type="presOf" srcId="{A1916259-6683-4430-9C8A-BE1CAEA891A2}" destId="{05858796-BE3A-4F18-B97A-EB3CE19B1D0F}" srcOrd="0" destOrd="1" presId="urn:microsoft.com/office/officeart/2005/8/layout/hList6"/>
    <dgm:cxn modelId="{F41D1C72-4C19-4DC4-B6D1-625B6FF810FD}" srcId="{C7E0E6F7-B29C-4C7B-BC04-01C23A12B4E5}" destId="{5CC66F59-9AFB-4B02-92A8-9D7F511506EA}" srcOrd="3" destOrd="0" parTransId="{15001C76-29D7-46E4-9590-4CBEC6281F4A}" sibTransId="{6609EA81-D934-47B2-B3F1-793070DC5E26}"/>
    <dgm:cxn modelId="{4139EC72-3161-4273-BB5F-3751AC25EF63}" srcId="{C7E0E6F7-B29C-4C7B-BC04-01C23A12B4E5}" destId="{A1916259-6683-4430-9C8A-BE1CAEA891A2}" srcOrd="0" destOrd="0" parTransId="{172307CE-8B32-42A7-9C82-35AB7C447D07}" sibTransId="{D8344F29-C33E-443F-AB35-4D0F8334D577}"/>
    <dgm:cxn modelId="{57081853-6F70-4E93-BDA0-75AD0C2E587C}" type="presOf" srcId="{5A827A4B-48B2-4C22-8889-90F59BAD5E6F}" destId="{D56118E2-A9A9-41CE-9BC1-D85BC13BB2E0}" srcOrd="0" destOrd="5" presId="urn:microsoft.com/office/officeart/2005/8/layout/hList6"/>
    <dgm:cxn modelId="{D1949E53-F4FE-428F-8253-48F778B63BAD}" srcId="{05EDC7B2-2978-480B-A685-FB6AE95C7982}" destId="{CC05B8C9-7EAD-4A37-9B4E-BA3D8025C95A}" srcOrd="4" destOrd="0" parTransId="{FD479F05-20F0-4073-A788-23BC6029A408}" sibTransId="{7FF5E955-4E11-4F3D-962E-86E22BA517CA}"/>
    <dgm:cxn modelId="{B29BDD56-0F6A-48F8-87F5-E40BA29E2374}" type="presOf" srcId="{CE7161E2-EB97-49E1-81E8-27A95B696D80}" destId="{79B91CCD-8B53-4CA4-A48B-809BACC122A9}" srcOrd="0" destOrd="4" presId="urn:microsoft.com/office/officeart/2005/8/layout/hList6"/>
    <dgm:cxn modelId="{261E9185-ECF0-4C72-A8DD-B6528B5723E4}" srcId="{05EDC7B2-2978-480B-A685-FB6AE95C7982}" destId="{65C33F93-644C-43DF-B919-FF5F51383497}" srcOrd="5" destOrd="0" parTransId="{15741679-AE5D-4CEE-81D3-0B0BED903892}" sibTransId="{EDECBD7B-8DEE-4B67-88DD-E1BEE3B0C13A}"/>
    <dgm:cxn modelId="{8B542989-67D2-4B9D-BCB3-8AA5DF0EC3AC}" srcId="{DFAB134D-8167-45EE-A144-F780D609BAF7}" destId="{05EDC7B2-2978-480B-A685-FB6AE95C7982}" srcOrd="2" destOrd="0" parTransId="{51F91C32-DA90-41BD-9355-93153CACAF72}" sibTransId="{9406E3DA-E425-440E-B375-72029A89A587}"/>
    <dgm:cxn modelId="{13CBF1A4-10F7-48DC-A1A9-7965BABD088C}" srcId="{C7E0E6F7-B29C-4C7B-BC04-01C23A12B4E5}" destId="{A4838ED1-CC48-4F92-A7F8-FFC11447BBE0}" srcOrd="2" destOrd="0" parTransId="{8BC9FBDF-0A0E-4B61-8C99-BE37BF3CD625}" sibTransId="{0CF81ECF-0107-4E1B-8C10-E76708F40579}"/>
    <dgm:cxn modelId="{10C442AA-38E3-41D0-9900-9A157892F063}" type="presOf" srcId="{05EDC7B2-2978-480B-A685-FB6AE95C7982}" destId="{79B91CCD-8B53-4CA4-A48B-809BACC122A9}" srcOrd="0" destOrd="0" presId="urn:microsoft.com/office/officeart/2005/8/layout/hList6"/>
    <dgm:cxn modelId="{D3FDFBAC-C67C-4E30-997D-6C33BC83AC10}" type="presOf" srcId="{BE546492-4431-4644-BA30-39C928AAAB64}" destId="{D56118E2-A9A9-41CE-9BC1-D85BC13BB2E0}" srcOrd="0" destOrd="4" presId="urn:microsoft.com/office/officeart/2005/8/layout/hList6"/>
    <dgm:cxn modelId="{C3E986B2-D9C8-432F-9167-9F7D09C93ECB}" srcId="{CA3CE381-A40A-4736-87C4-6A16E60C8E92}" destId="{5A827A4B-48B2-4C22-8889-90F59BAD5E6F}" srcOrd="4" destOrd="0" parTransId="{E33D7EAC-880E-4766-A5DD-6B40CEE17F34}" sibTransId="{94E2198A-313A-457A-B230-10A339A9AC50}"/>
    <dgm:cxn modelId="{F5A5AEB8-1E82-49AC-AFA5-44BA3A548A61}" type="presOf" srcId="{80B9F031-487E-43E4-BEB1-2FF3EBDF8EF0}" destId="{D56118E2-A9A9-41CE-9BC1-D85BC13BB2E0}" srcOrd="0" destOrd="3" presId="urn:microsoft.com/office/officeart/2005/8/layout/hList6"/>
    <dgm:cxn modelId="{42152AD5-2C49-4C05-A34D-954889607278}" type="presOf" srcId="{65C33F93-644C-43DF-B919-FF5F51383497}" destId="{79B91CCD-8B53-4CA4-A48B-809BACC122A9}" srcOrd="0" destOrd="6" presId="urn:microsoft.com/office/officeart/2005/8/layout/hList6"/>
    <dgm:cxn modelId="{2D764EDE-68E7-4017-A572-9B5C15157322}" type="presOf" srcId="{4BC969A9-6888-4E27-8B76-A1DDF73E8C34}" destId="{D56118E2-A9A9-41CE-9BC1-D85BC13BB2E0}" srcOrd="0" destOrd="1" presId="urn:microsoft.com/office/officeart/2005/8/layout/hList6"/>
    <dgm:cxn modelId="{FCE3A3DF-8E7B-4887-8FE7-5FF4A6E5BCE6}" type="presOf" srcId="{CA3CE381-A40A-4736-87C4-6A16E60C8E92}" destId="{D56118E2-A9A9-41CE-9BC1-D85BC13BB2E0}" srcOrd="0" destOrd="0" presId="urn:microsoft.com/office/officeart/2005/8/layout/hList6"/>
    <dgm:cxn modelId="{167533F5-D0A0-43DD-BE94-3FE98CB2856C}" srcId="{05EDC7B2-2978-480B-A685-FB6AE95C7982}" destId="{639E6EDE-7316-47AA-B249-A6BE5F002133}" srcOrd="0" destOrd="0" parTransId="{E87D0F2D-3C2D-40D8-A498-2E0ED080A5B4}" sibTransId="{47EDA54A-DBBC-48A6-A718-ED8CD5B74A96}"/>
    <dgm:cxn modelId="{7FB101F7-4BA2-4887-919E-6E1F14C3C7AE}" srcId="{05EDC7B2-2978-480B-A685-FB6AE95C7982}" destId="{CE7161E2-EB97-49E1-81E8-27A95B696D80}" srcOrd="3" destOrd="0" parTransId="{043C9762-136F-4D87-A00F-DE51FB3B4CD9}" sibTransId="{38A87D00-3D30-421B-9497-703DF60267AC}"/>
    <dgm:cxn modelId="{CDBB78F8-DD3C-406A-A4D0-711FD95F193C}" type="presOf" srcId="{5CC66F59-9AFB-4B02-92A8-9D7F511506EA}" destId="{05858796-BE3A-4F18-B97A-EB3CE19B1D0F}" srcOrd="0" destOrd="4" presId="urn:microsoft.com/office/officeart/2005/8/layout/hList6"/>
    <dgm:cxn modelId="{D211C1F9-EC1B-4EFD-9711-7B8DFE738D09}" type="presOf" srcId="{DFAB134D-8167-45EE-A144-F780D609BAF7}" destId="{CCC8B15A-72D4-43DE-B08C-102750BFBCC6}" srcOrd="0" destOrd="0" presId="urn:microsoft.com/office/officeart/2005/8/layout/hList6"/>
    <dgm:cxn modelId="{34DDC3FB-5332-432C-B2BF-0060B0D71D6D}" type="presOf" srcId="{C7E0E6F7-B29C-4C7B-BC04-01C23A12B4E5}" destId="{05858796-BE3A-4F18-B97A-EB3CE19B1D0F}" srcOrd="0" destOrd="0" presId="urn:microsoft.com/office/officeart/2005/8/layout/hList6"/>
    <dgm:cxn modelId="{CD5DECFB-6850-4E2F-91DB-7FA9E95D45EF}" srcId="{05EDC7B2-2978-480B-A685-FB6AE95C7982}" destId="{E80A4830-B804-4724-B0B5-71B0C290B5AC}" srcOrd="2" destOrd="0" parTransId="{5860F757-40EA-4C84-B9D3-023BDB8F6C7B}" sibTransId="{7687F62B-057A-4FFF-8C3A-8B5A652802A2}"/>
    <dgm:cxn modelId="{C217EEFE-52FE-49FC-AB4B-C8CF6688DF02}" type="presOf" srcId="{CC05B8C9-7EAD-4A37-9B4E-BA3D8025C95A}" destId="{79B91CCD-8B53-4CA4-A48B-809BACC122A9}" srcOrd="0" destOrd="5" presId="urn:microsoft.com/office/officeart/2005/8/layout/hList6"/>
    <dgm:cxn modelId="{AEA062BD-82EF-484F-8880-6D51DF688A3F}" type="presParOf" srcId="{CCC8B15A-72D4-43DE-B08C-102750BFBCC6}" destId="{D56118E2-A9A9-41CE-9BC1-D85BC13BB2E0}" srcOrd="0" destOrd="0" presId="urn:microsoft.com/office/officeart/2005/8/layout/hList6"/>
    <dgm:cxn modelId="{225DB96F-6B85-4253-9D4B-D15CC043F8E5}" type="presParOf" srcId="{CCC8B15A-72D4-43DE-B08C-102750BFBCC6}" destId="{3B2F8021-E75C-4EBB-AA75-76478AFC4F41}" srcOrd="1" destOrd="0" presId="urn:microsoft.com/office/officeart/2005/8/layout/hList6"/>
    <dgm:cxn modelId="{97F4D411-F478-4509-9E7A-54F285A46A73}" type="presParOf" srcId="{CCC8B15A-72D4-43DE-B08C-102750BFBCC6}" destId="{05858796-BE3A-4F18-B97A-EB3CE19B1D0F}" srcOrd="2" destOrd="0" presId="urn:microsoft.com/office/officeart/2005/8/layout/hList6"/>
    <dgm:cxn modelId="{89957B22-8C42-449B-94C3-6F9EBEE4A2AA}" type="presParOf" srcId="{CCC8B15A-72D4-43DE-B08C-102750BFBCC6}" destId="{A13511DB-7938-44AF-9C41-94FD7B9A8125}" srcOrd="3" destOrd="0" presId="urn:microsoft.com/office/officeart/2005/8/layout/hList6"/>
    <dgm:cxn modelId="{89D42A1B-6464-4533-9AF7-11050F74B51D}" type="presParOf" srcId="{CCC8B15A-72D4-43DE-B08C-102750BFBCC6}" destId="{79B91CCD-8B53-4CA4-A48B-809BACC122A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D079E0-63B4-4FF4-BAD3-EBF46FB87690}" type="doc">
      <dgm:prSet loTypeId="urn:microsoft.com/office/officeart/2005/8/layout/bProcess3" loCatId="process" qsTypeId="urn:microsoft.com/office/officeart/2005/8/quickstyle/simple1" qsCatId="simple" csTypeId="urn:microsoft.com/office/officeart/2005/8/colors/accent3_4" csCatId="accent3" phldr="1"/>
      <dgm:spPr/>
      <dgm:t>
        <a:bodyPr/>
        <a:lstStyle/>
        <a:p>
          <a:endParaRPr lang="en-US"/>
        </a:p>
      </dgm:t>
    </dgm:pt>
    <dgm:pt modelId="{10729760-5AE3-4DB3-9D6B-51CD386624A9}">
      <dgm:prSet phldrT="[Text]"/>
      <dgm:spPr/>
      <dgm:t>
        <a:bodyPr/>
        <a:lstStyle/>
        <a:p>
          <a:r>
            <a:rPr lang="vi-VN"/>
            <a:t>Cung cấp thông tin cho người yêu cầu về tính pháp lý của chữ ký điện tử</a:t>
          </a:r>
          <a:endParaRPr lang="en-US"/>
        </a:p>
      </dgm:t>
    </dgm:pt>
    <dgm:pt modelId="{5BBE7489-0281-4DC0-BA66-58B21D76B609}" type="parTrans" cxnId="{93D8C0A0-5FAE-4C76-89A0-434BBD48DF50}">
      <dgm:prSet/>
      <dgm:spPr/>
      <dgm:t>
        <a:bodyPr/>
        <a:lstStyle/>
        <a:p>
          <a:endParaRPr lang="en-US"/>
        </a:p>
      </dgm:t>
    </dgm:pt>
    <dgm:pt modelId="{D01D5C9F-B783-489C-8703-97EE86B57DA5}" type="sibTrans" cxnId="{93D8C0A0-5FAE-4C76-89A0-434BBD48DF50}">
      <dgm:prSet/>
      <dgm:spPr/>
      <dgm:t>
        <a:bodyPr/>
        <a:lstStyle/>
        <a:p>
          <a:endParaRPr lang="en-US"/>
        </a:p>
      </dgm:t>
    </dgm:pt>
    <dgm:pt modelId="{DBFA238B-2FDB-4B73-BD98-0FD2B5E056E1}">
      <dgm:prSet phldrT="[Text]"/>
      <dgm:spPr/>
      <dgm:t>
        <a:bodyPr/>
        <a:lstStyle/>
        <a:p>
          <a:r>
            <a:rPr lang="vi-VN"/>
            <a:t>Xác thực các bên để nhận diện rủi ro kinh doanh và yêu cầu</a:t>
          </a:r>
          <a:endParaRPr lang="en-US"/>
        </a:p>
      </dgm:t>
    </dgm:pt>
    <dgm:pt modelId="{A7D7E237-E667-492F-8288-EA7FA43D7A41}" type="parTrans" cxnId="{16C199C4-87C2-4571-9F7B-272020A676B7}">
      <dgm:prSet/>
      <dgm:spPr/>
      <dgm:t>
        <a:bodyPr/>
        <a:lstStyle/>
        <a:p>
          <a:endParaRPr lang="en-US"/>
        </a:p>
      </dgm:t>
    </dgm:pt>
    <dgm:pt modelId="{8DE96020-9EE3-43C1-86EF-0D165A861546}" type="sibTrans" cxnId="{16C199C4-87C2-4571-9F7B-272020A676B7}">
      <dgm:prSet/>
      <dgm:spPr/>
      <dgm:t>
        <a:bodyPr/>
        <a:lstStyle/>
        <a:p>
          <a:endParaRPr lang="en-US"/>
        </a:p>
      </dgm:t>
    </dgm:pt>
    <dgm:pt modelId="{003613F5-4A1C-494B-B1CE-07F910687400}">
      <dgm:prSet phldrT="[Text]"/>
      <dgm:spPr/>
      <dgm:t>
        <a:bodyPr/>
        <a:lstStyle/>
        <a:p>
          <a:r>
            <a:rPr lang="vi-VN"/>
            <a:t>Đưa toàn bộ văn bản ra xem xét </a:t>
          </a:r>
          <a:endParaRPr lang="en-US"/>
        </a:p>
      </dgm:t>
    </dgm:pt>
    <dgm:pt modelId="{A35EC0A0-87DD-42FD-9761-660F87FE725F}" type="parTrans" cxnId="{A4255D33-0BEC-4FF1-BF28-49A17DA18F39}">
      <dgm:prSet/>
      <dgm:spPr/>
      <dgm:t>
        <a:bodyPr/>
        <a:lstStyle/>
        <a:p>
          <a:endParaRPr lang="en-US"/>
        </a:p>
      </dgm:t>
    </dgm:pt>
    <dgm:pt modelId="{66D63EB5-F0DF-4A75-AB0C-F87830DA22BA}" type="sibTrans" cxnId="{A4255D33-0BEC-4FF1-BF28-49A17DA18F39}">
      <dgm:prSet/>
      <dgm:spPr/>
      <dgm:t>
        <a:bodyPr/>
        <a:lstStyle/>
        <a:p>
          <a:endParaRPr lang="en-US"/>
        </a:p>
      </dgm:t>
    </dgm:pt>
    <dgm:pt modelId="{1071C6BF-6B39-4663-B853-CE07941EF31A}">
      <dgm:prSet phldrT="[Text]"/>
      <dgm:spPr/>
      <dgm:t>
        <a:bodyPr/>
        <a:lstStyle/>
        <a:p>
          <a:r>
            <a:rPr lang="vi-VN"/>
            <a:t>Yêu cầu các bên xác nhận sự tự nguyện ký vào văn bản</a:t>
          </a:r>
          <a:endParaRPr lang="en-US"/>
        </a:p>
      </dgm:t>
    </dgm:pt>
    <dgm:pt modelId="{BAFA8566-C661-4597-9D54-31F5364856DA}" type="parTrans" cxnId="{22863BCF-AC9D-4B0F-93FA-0FEF5131A556}">
      <dgm:prSet/>
      <dgm:spPr/>
      <dgm:t>
        <a:bodyPr/>
        <a:lstStyle/>
        <a:p>
          <a:endParaRPr lang="en-US"/>
        </a:p>
      </dgm:t>
    </dgm:pt>
    <dgm:pt modelId="{A790B252-606B-4B05-8295-86752CE854B2}" type="sibTrans" cxnId="{22863BCF-AC9D-4B0F-93FA-0FEF5131A556}">
      <dgm:prSet/>
      <dgm:spPr/>
      <dgm:t>
        <a:bodyPr/>
        <a:lstStyle/>
        <a:p>
          <a:endParaRPr lang="en-US"/>
        </a:p>
      </dgm:t>
    </dgm:pt>
    <dgm:pt modelId="{D51768FB-04C7-4250-9520-74AF4509C76A}">
      <dgm:prSet phldrT="[Text]"/>
      <dgm:spPr/>
      <dgm:t>
        <a:bodyPr/>
        <a:lstStyle/>
        <a:p>
          <a:r>
            <a:rPr lang="vi-VN"/>
            <a:t>Đảm bảo các văn bản được xem xét không bị thay đổi từ khi ký</a:t>
          </a:r>
          <a:endParaRPr lang="en-US"/>
        </a:p>
      </dgm:t>
    </dgm:pt>
    <dgm:pt modelId="{FA278557-4616-494D-B283-1AD27E27959B}" type="parTrans" cxnId="{3B7661CB-8C42-46B9-BA7C-67366777D812}">
      <dgm:prSet/>
      <dgm:spPr/>
      <dgm:t>
        <a:bodyPr/>
        <a:lstStyle/>
        <a:p>
          <a:endParaRPr lang="en-US"/>
        </a:p>
      </dgm:t>
    </dgm:pt>
    <dgm:pt modelId="{0C75CA15-5B3F-4D6A-B9F5-080E4FE33D41}" type="sibTrans" cxnId="{3B7661CB-8C42-46B9-BA7C-67366777D812}">
      <dgm:prSet/>
      <dgm:spPr/>
      <dgm:t>
        <a:bodyPr/>
        <a:lstStyle/>
        <a:p>
          <a:endParaRPr lang="en-US"/>
        </a:p>
      </dgm:t>
    </dgm:pt>
    <dgm:pt modelId="{91314BC6-BDEF-4612-856E-59E86CF0A9D1}">
      <dgm:prSet phldrT="[Text]"/>
      <dgm:spPr/>
      <dgm:t>
        <a:bodyPr/>
        <a:lstStyle/>
        <a:p>
          <a:r>
            <a:rPr lang="vi-VN"/>
            <a:t>Cung cấp cho các bên các văn bản gốc pháp lý để lưu giữ</a:t>
          </a:r>
          <a:endParaRPr lang="en-US"/>
        </a:p>
      </dgm:t>
    </dgm:pt>
    <dgm:pt modelId="{DB278FBE-313E-4031-82FF-18097B014332}" type="parTrans" cxnId="{82D0DA82-EE49-485E-AB92-494BAA1284CF}">
      <dgm:prSet/>
      <dgm:spPr/>
      <dgm:t>
        <a:bodyPr/>
        <a:lstStyle/>
        <a:p>
          <a:endParaRPr lang="en-US"/>
        </a:p>
      </dgm:t>
    </dgm:pt>
    <dgm:pt modelId="{90DFBE72-90EF-4E49-BF5C-6372EFB8D27F}" type="sibTrans" cxnId="{82D0DA82-EE49-485E-AB92-494BAA1284CF}">
      <dgm:prSet/>
      <dgm:spPr/>
      <dgm:t>
        <a:bodyPr/>
        <a:lstStyle/>
        <a:p>
          <a:endParaRPr lang="en-US"/>
        </a:p>
      </dgm:t>
    </dgm:pt>
    <dgm:pt modelId="{E67C1D19-6D3C-4A45-A033-8CB0CD7765CC}" type="pres">
      <dgm:prSet presAssocID="{E1D079E0-63B4-4FF4-BAD3-EBF46FB87690}" presName="Name0" presStyleCnt="0">
        <dgm:presLayoutVars>
          <dgm:dir/>
          <dgm:resizeHandles val="exact"/>
        </dgm:presLayoutVars>
      </dgm:prSet>
      <dgm:spPr/>
    </dgm:pt>
    <dgm:pt modelId="{8110954D-B119-4A4C-A6D3-F1D656D7D3C9}" type="pres">
      <dgm:prSet presAssocID="{10729760-5AE3-4DB3-9D6B-51CD386624A9}" presName="node" presStyleLbl="node1" presStyleIdx="0" presStyleCnt="6">
        <dgm:presLayoutVars>
          <dgm:bulletEnabled val="1"/>
        </dgm:presLayoutVars>
      </dgm:prSet>
      <dgm:spPr/>
    </dgm:pt>
    <dgm:pt modelId="{8B3E87CE-58C5-40E5-9BB1-505F76603ECB}" type="pres">
      <dgm:prSet presAssocID="{D01D5C9F-B783-489C-8703-97EE86B57DA5}" presName="sibTrans" presStyleLbl="sibTrans1D1" presStyleIdx="0" presStyleCnt="5"/>
      <dgm:spPr/>
    </dgm:pt>
    <dgm:pt modelId="{3642BE0B-BA66-46B3-B4E5-B6254F882135}" type="pres">
      <dgm:prSet presAssocID="{D01D5C9F-B783-489C-8703-97EE86B57DA5}" presName="connectorText" presStyleLbl="sibTrans1D1" presStyleIdx="0" presStyleCnt="5"/>
      <dgm:spPr/>
    </dgm:pt>
    <dgm:pt modelId="{35264737-F139-4EC9-8ADC-9DB54962383A}" type="pres">
      <dgm:prSet presAssocID="{DBFA238B-2FDB-4B73-BD98-0FD2B5E056E1}" presName="node" presStyleLbl="node1" presStyleIdx="1" presStyleCnt="6">
        <dgm:presLayoutVars>
          <dgm:bulletEnabled val="1"/>
        </dgm:presLayoutVars>
      </dgm:prSet>
      <dgm:spPr/>
    </dgm:pt>
    <dgm:pt modelId="{D31A32BF-97A0-4B17-AC03-071DBBC5819B}" type="pres">
      <dgm:prSet presAssocID="{8DE96020-9EE3-43C1-86EF-0D165A861546}" presName="sibTrans" presStyleLbl="sibTrans1D1" presStyleIdx="1" presStyleCnt="5"/>
      <dgm:spPr/>
    </dgm:pt>
    <dgm:pt modelId="{75C93C5A-33D1-4984-87D7-275EEF2FEBB6}" type="pres">
      <dgm:prSet presAssocID="{8DE96020-9EE3-43C1-86EF-0D165A861546}" presName="connectorText" presStyleLbl="sibTrans1D1" presStyleIdx="1" presStyleCnt="5"/>
      <dgm:spPr/>
    </dgm:pt>
    <dgm:pt modelId="{F855A573-D9D8-49E9-B70B-D2946F2FC137}" type="pres">
      <dgm:prSet presAssocID="{003613F5-4A1C-494B-B1CE-07F910687400}" presName="node" presStyleLbl="node1" presStyleIdx="2" presStyleCnt="6">
        <dgm:presLayoutVars>
          <dgm:bulletEnabled val="1"/>
        </dgm:presLayoutVars>
      </dgm:prSet>
      <dgm:spPr/>
    </dgm:pt>
    <dgm:pt modelId="{58A6C31E-E8FA-4088-ADB6-2CF184E8433A}" type="pres">
      <dgm:prSet presAssocID="{66D63EB5-F0DF-4A75-AB0C-F87830DA22BA}" presName="sibTrans" presStyleLbl="sibTrans1D1" presStyleIdx="2" presStyleCnt="5"/>
      <dgm:spPr/>
    </dgm:pt>
    <dgm:pt modelId="{2EE8A550-40DB-45CD-AE51-4047C3EEF4AA}" type="pres">
      <dgm:prSet presAssocID="{66D63EB5-F0DF-4A75-AB0C-F87830DA22BA}" presName="connectorText" presStyleLbl="sibTrans1D1" presStyleIdx="2" presStyleCnt="5"/>
      <dgm:spPr/>
    </dgm:pt>
    <dgm:pt modelId="{04B6C8E7-8DA0-4EF3-898F-BAD500BEF209}" type="pres">
      <dgm:prSet presAssocID="{1071C6BF-6B39-4663-B853-CE07941EF31A}" presName="node" presStyleLbl="node1" presStyleIdx="3" presStyleCnt="6">
        <dgm:presLayoutVars>
          <dgm:bulletEnabled val="1"/>
        </dgm:presLayoutVars>
      </dgm:prSet>
      <dgm:spPr/>
    </dgm:pt>
    <dgm:pt modelId="{7D0445CA-4FC7-4684-892D-8CFF8E4592D5}" type="pres">
      <dgm:prSet presAssocID="{A790B252-606B-4B05-8295-86752CE854B2}" presName="sibTrans" presStyleLbl="sibTrans1D1" presStyleIdx="3" presStyleCnt="5"/>
      <dgm:spPr/>
    </dgm:pt>
    <dgm:pt modelId="{72EB45A0-1D6F-4994-943C-5436092A6F7D}" type="pres">
      <dgm:prSet presAssocID="{A790B252-606B-4B05-8295-86752CE854B2}" presName="connectorText" presStyleLbl="sibTrans1D1" presStyleIdx="3" presStyleCnt="5"/>
      <dgm:spPr/>
    </dgm:pt>
    <dgm:pt modelId="{A461EA21-2ED8-4207-A8DA-F0434C8DCAC2}" type="pres">
      <dgm:prSet presAssocID="{D51768FB-04C7-4250-9520-74AF4509C76A}" presName="node" presStyleLbl="node1" presStyleIdx="4" presStyleCnt="6">
        <dgm:presLayoutVars>
          <dgm:bulletEnabled val="1"/>
        </dgm:presLayoutVars>
      </dgm:prSet>
      <dgm:spPr/>
    </dgm:pt>
    <dgm:pt modelId="{8F1A5B00-5BED-4AF1-93B1-9C0385D0C0BD}" type="pres">
      <dgm:prSet presAssocID="{0C75CA15-5B3F-4D6A-B9F5-080E4FE33D41}" presName="sibTrans" presStyleLbl="sibTrans1D1" presStyleIdx="4" presStyleCnt="5"/>
      <dgm:spPr/>
    </dgm:pt>
    <dgm:pt modelId="{8007222C-58FE-4B79-AABC-D37ED72B13CF}" type="pres">
      <dgm:prSet presAssocID="{0C75CA15-5B3F-4D6A-B9F5-080E4FE33D41}" presName="connectorText" presStyleLbl="sibTrans1D1" presStyleIdx="4" presStyleCnt="5"/>
      <dgm:spPr/>
    </dgm:pt>
    <dgm:pt modelId="{901F6AD5-68EE-496A-92FE-1BEB49204137}" type="pres">
      <dgm:prSet presAssocID="{91314BC6-BDEF-4612-856E-59E86CF0A9D1}" presName="node" presStyleLbl="node1" presStyleIdx="5" presStyleCnt="6">
        <dgm:presLayoutVars>
          <dgm:bulletEnabled val="1"/>
        </dgm:presLayoutVars>
      </dgm:prSet>
      <dgm:spPr/>
    </dgm:pt>
  </dgm:ptLst>
  <dgm:cxnLst>
    <dgm:cxn modelId="{CC07780A-8AD8-4413-A879-F69954C8E012}" type="presOf" srcId="{66D63EB5-F0DF-4A75-AB0C-F87830DA22BA}" destId="{58A6C31E-E8FA-4088-ADB6-2CF184E8433A}" srcOrd="0" destOrd="0" presId="urn:microsoft.com/office/officeart/2005/8/layout/bProcess3"/>
    <dgm:cxn modelId="{3C4F4018-8799-4551-B49E-AB646A7C3F57}" type="presOf" srcId="{0C75CA15-5B3F-4D6A-B9F5-080E4FE33D41}" destId="{8007222C-58FE-4B79-AABC-D37ED72B13CF}" srcOrd="1" destOrd="0" presId="urn:microsoft.com/office/officeart/2005/8/layout/bProcess3"/>
    <dgm:cxn modelId="{80CE4120-B20F-41FB-92F4-B04B71162314}" type="presOf" srcId="{1071C6BF-6B39-4663-B853-CE07941EF31A}" destId="{04B6C8E7-8DA0-4EF3-898F-BAD500BEF209}" srcOrd="0" destOrd="0" presId="urn:microsoft.com/office/officeart/2005/8/layout/bProcess3"/>
    <dgm:cxn modelId="{B19F472E-9D3B-41C5-8DA5-536CB60C4BDE}" type="presOf" srcId="{8DE96020-9EE3-43C1-86EF-0D165A861546}" destId="{75C93C5A-33D1-4984-87D7-275EEF2FEBB6}" srcOrd="1" destOrd="0" presId="urn:microsoft.com/office/officeart/2005/8/layout/bProcess3"/>
    <dgm:cxn modelId="{A4255D33-0BEC-4FF1-BF28-49A17DA18F39}" srcId="{E1D079E0-63B4-4FF4-BAD3-EBF46FB87690}" destId="{003613F5-4A1C-494B-B1CE-07F910687400}" srcOrd="2" destOrd="0" parTransId="{A35EC0A0-87DD-42FD-9761-660F87FE725F}" sibTransId="{66D63EB5-F0DF-4A75-AB0C-F87830DA22BA}"/>
    <dgm:cxn modelId="{BA46C86C-BB76-4866-8BEE-6093281866A1}" type="presOf" srcId="{D01D5C9F-B783-489C-8703-97EE86B57DA5}" destId="{3642BE0B-BA66-46B3-B4E5-B6254F882135}" srcOrd="1" destOrd="0" presId="urn:microsoft.com/office/officeart/2005/8/layout/bProcess3"/>
    <dgm:cxn modelId="{70EBB86E-058D-455E-971B-934F31D687F4}" type="presOf" srcId="{A790B252-606B-4B05-8295-86752CE854B2}" destId="{72EB45A0-1D6F-4994-943C-5436092A6F7D}" srcOrd="1" destOrd="0" presId="urn:microsoft.com/office/officeart/2005/8/layout/bProcess3"/>
    <dgm:cxn modelId="{4035CF77-7B9E-4F42-8660-DF1C47710595}" type="presOf" srcId="{66D63EB5-F0DF-4A75-AB0C-F87830DA22BA}" destId="{2EE8A550-40DB-45CD-AE51-4047C3EEF4AA}" srcOrd="1" destOrd="0" presId="urn:microsoft.com/office/officeart/2005/8/layout/bProcess3"/>
    <dgm:cxn modelId="{6170D17A-2074-4DFA-82CD-80C302052230}" type="presOf" srcId="{003613F5-4A1C-494B-B1CE-07F910687400}" destId="{F855A573-D9D8-49E9-B70B-D2946F2FC137}" srcOrd="0" destOrd="0" presId="urn:microsoft.com/office/officeart/2005/8/layout/bProcess3"/>
    <dgm:cxn modelId="{82D0DA82-EE49-485E-AB92-494BAA1284CF}" srcId="{E1D079E0-63B4-4FF4-BAD3-EBF46FB87690}" destId="{91314BC6-BDEF-4612-856E-59E86CF0A9D1}" srcOrd="5" destOrd="0" parTransId="{DB278FBE-313E-4031-82FF-18097B014332}" sibTransId="{90DFBE72-90EF-4E49-BF5C-6372EFB8D27F}"/>
    <dgm:cxn modelId="{E641109F-A638-44DC-A0E1-25EB3120AAFE}" type="presOf" srcId="{10729760-5AE3-4DB3-9D6B-51CD386624A9}" destId="{8110954D-B119-4A4C-A6D3-F1D656D7D3C9}" srcOrd="0" destOrd="0" presId="urn:microsoft.com/office/officeart/2005/8/layout/bProcess3"/>
    <dgm:cxn modelId="{93D8C0A0-5FAE-4C76-89A0-434BBD48DF50}" srcId="{E1D079E0-63B4-4FF4-BAD3-EBF46FB87690}" destId="{10729760-5AE3-4DB3-9D6B-51CD386624A9}" srcOrd="0" destOrd="0" parTransId="{5BBE7489-0281-4DC0-BA66-58B21D76B609}" sibTransId="{D01D5C9F-B783-489C-8703-97EE86B57DA5}"/>
    <dgm:cxn modelId="{94F55AB0-F577-4A99-9CD7-366079E9B389}" type="presOf" srcId="{D51768FB-04C7-4250-9520-74AF4509C76A}" destId="{A461EA21-2ED8-4207-A8DA-F0434C8DCAC2}" srcOrd="0" destOrd="0" presId="urn:microsoft.com/office/officeart/2005/8/layout/bProcess3"/>
    <dgm:cxn modelId="{9E01DFBA-92B0-4246-89FC-24D43721E5FA}" type="presOf" srcId="{D01D5C9F-B783-489C-8703-97EE86B57DA5}" destId="{8B3E87CE-58C5-40E5-9BB1-505F76603ECB}" srcOrd="0" destOrd="0" presId="urn:microsoft.com/office/officeart/2005/8/layout/bProcess3"/>
    <dgm:cxn modelId="{172EACC2-1699-40D5-B3E7-E900EE64944A}" type="presOf" srcId="{DBFA238B-2FDB-4B73-BD98-0FD2B5E056E1}" destId="{35264737-F139-4EC9-8ADC-9DB54962383A}" srcOrd="0" destOrd="0" presId="urn:microsoft.com/office/officeart/2005/8/layout/bProcess3"/>
    <dgm:cxn modelId="{16C199C4-87C2-4571-9F7B-272020A676B7}" srcId="{E1D079E0-63B4-4FF4-BAD3-EBF46FB87690}" destId="{DBFA238B-2FDB-4B73-BD98-0FD2B5E056E1}" srcOrd="1" destOrd="0" parTransId="{A7D7E237-E667-492F-8288-EA7FA43D7A41}" sibTransId="{8DE96020-9EE3-43C1-86EF-0D165A861546}"/>
    <dgm:cxn modelId="{3B7661CB-8C42-46B9-BA7C-67366777D812}" srcId="{E1D079E0-63B4-4FF4-BAD3-EBF46FB87690}" destId="{D51768FB-04C7-4250-9520-74AF4509C76A}" srcOrd="4" destOrd="0" parTransId="{FA278557-4616-494D-B283-1AD27E27959B}" sibTransId="{0C75CA15-5B3F-4D6A-B9F5-080E4FE33D41}"/>
    <dgm:cxn modelId="{22863BCF-AC9D-4B0F-93FA-0FEF5131A556}" srcId="{E1D079E0-63B4-4FF4-BAD3-EBF46FB87690}" destId="{1071C6BF-6B39-4663-B853-CE07941EF31A}" srcOrd="3" destOrd="0" parTransId="{BAFA8566-C661-4597-9D54-31F5364856DA}" sibTransId="{A790B252-606B-4B05-8295-86752CE854B2}"/>
    <dgm:cxn modelId="{7C0A2AD7-C63D-4BB8-A8E0-A3C86B69F4E8}" type="presOf" srcId="{A790B252-606B-4B05-8295-86752CE854B2}" destId="{7D0445CA-4FC7-4684-892D-8CFF8E4592D5}" srcOrd="0" destOrd="0" presId="urn:microsoft.com/office/officeart/2005/8/layout/bProcess3"/>
    <dgm:cxn modelId="{A0BE24E9-71B7-44DF-8150-05058BD877F5}" type="presOf" srcId="{E1D079E0-63B4-4FF4-BAD3-EBF46FB87690}" destId="{E67C1D19-6D3C-4A45-A033-8CB0CD7765CC}" srcOrd="0" destOrd="0" presId="urn:microsoft.com/office/officeart/2005/8/layout/bProcess3"/>
    <dgm:cxn modelId="{00E81AEE-637A-4EBA-8C69-346BABD66107}" type="presOf" srcId="{0C75CA15-5B3F-4D6A-B9F5-080E4FE33D41}" destId="{8F1A5B00-5BED-4AF1-93B1-9C0385D0C0BD}" srcOrd="0" destOrd="0" presId="urn:microsoft.com/office/officeart/2005/8/layout/bProcess3"/>
    <dgm:cxn modelId="{26A39BFA-6071-49A9-80B2-20B62145EF28}" type="presOf" srcId="{91314BC6-BDEF-4612-856E-59E86CF0A9D1}" destId="{901F6AD5-68EE-496A-92FE-1BEB49204137}" srcOrd="0" destOrd="0" presId="urn:microsoft.com/office/officeart/2005/8/layout/bProcess3"/>
    <dgm:cxn modelId="{B6B7CFFF-F2A0-4331-8325-632EEB021866}" type="presOf" srcId="{8DE96020-9EE3-43C1-86EF-0D165A861546}" destId="{D31A32BF-97A0-4B17-AC03-071DBBC5819B}" srcOrd="0" destOrd="0" presId="urn:microsoft.com/office/officeart/2005/8/layout/bProcess3"/>
    <dgm:cxn modelId="{A216B29D-B8F0-4D9A-A3CC-8F97C9042680}" type="presParOf" srcId="{E67C1D19-6D3C-4A45-A033-8CB0CD7765CC}" destId="{8110954D-B119-4A4C-A6D3-F1D656D7D3C9}" srcOrd="0" destOrd="0" presId="urn:microsoft.com/office/officeart/2005/8/layout/bProcess3"/>
    <dgm:cxn modelId="{1DFA132D-1D01-4208-AC38-E973310303E6}" type="presParOf" srcId="{E67C1D19-6D3C-4A45-A033-8CB0CD7765CC}" destId="{8B3E87CE-58C5-40E5-9BB1-505F76603ECB}" srcOrd="1" destOrd="0" presId="urn:microsoft.com/office/officeart/2005/8/layout/bProcess3"/>
    <dgm:cxn modelId="{C8F19F1C-1BD8-4D41-B328-DEEF85951468}" type="presParOf" srcId="{8B3E87CE-58C5-40E5-9BB1-505F76603ECB}" destId="{3642BE0B-BA66-46B3-B4E5-B6254F882135}" srcOrd="0" destOrd="0" presId="urn:microsoft.com/office/officeart/2005/8/layout/bProcess3"/>
    <dgm:cxn modelId="{99DB72A9-F0FA-49AF-95CC-62F31843A08B}" type="presParOf" srcId="{E67C1D19-6D3C-4A45-A033-8CB0CD7765CC}" destId="{35264737-F139-4EC9-8ADC-9DB54962383A}" srcOrd="2" destOrd="0" presId="urn:microsoft.com/office/officeart/2005/8/layout/bProcess3"/>
    <dgm:cxn modelId="{3E0F4C81-3AB7-47F9-9AB8-14AD24DC4784}" type="presParOf" srcId="{E67C1D19-6D3C-4A45-A033-8CB0CD7765CC}" destId="{D31A32BF-97A0-4B17-AC03-071DBBC5819B}" srcOrd="3" destOrd="0" presId="urn:microsoft.com/office/officeart/2005/8/layout/bProcess3"/>
    <dgm:cxn modelId="{9E4D8035-C021-417B-B132-73338FC404FC}" type="presParOf" srcId="{D31A32BF-97A0-4B17-AC03-071DBBC5819B}" destId="{75C93C5A-33D1-4984-87D7-275EEF2FEBB6}" srcOrd="0" destOrd="0" presId="urn:microsoft.com/office/officeart/2005/8/layout/bProcess3"/>
    <dgm:cxn modelId="{185AC4BD-2F56-4872-B2C9-8D2607943629}" type="presParOf" srcId="{E67C1D19-6D3C-4A45-A033-8CB0CD7765CC}" destId="{F855A573-D9D8-49E9-B70B-D2946F2FC137}" srcOrd="4" destOrd="0" presId="urn:microsoft.com/office/officeart/2005/8/layout/bProcess3"/>
    <dgm:cxn modelId="{3E1114E4-5540-4655-BF11-6D75CCD10A41}" type="presParOf" srcId="{E67C1D19-6D3C-4A45-A033-8CB0CD7765CC}" destId="{58A6C31E-E8FA-4088-ADB6-2CF184E8433A}" srcOrd="5" destOrd="0" presId="urn:microsoft.com/office/officeart/2005/8/layout/bProcess3"/>
    <dgm:cxn modelId="{5977E88C-A7A9-4009-83C5-F10164686746}" type="presParOf" srcId="{58A6C31E-E8FA-4088-ADB6-2CF184E8433A}" destId="{2EE8A550-40DB-45CD-AE51-4047C3EEF4AA}" srcOrd="0" destOrd="0" presId="urn:microsoft.com/office/officeart/2005/8/layout/bProcess3"/>
    <dgm:cxn modelId="{C5BBCE08-AE19-4F78-BEAA-D5A5CAE5239C}" type="presParOf" srcId="{E67C1D19-6D3C-4A45-A033-8CB0CD7765CC}" destId="{04B6C8E7-8DA0-4EF3-898F-BAD500BEF209}" srcOrd="6" destOrd="0" presId="urn:microsoft.com/office/officeart/2005/8/layout/bProcess3"/>
    <dgm:cxn modelId="{75D62045-8350-42C6-AA63-E15266BE5517}" type="presParOf" srcId="{E67C1D19-6D3C-4A45-A033-8CB0CD7765CC}" destId="{7D0445CA-4FC7-4684-892D-8CFF8E4592D5}" srcOrd="7" destOrd="0" presId="urn:microsoft.com/office/officeart/2005/8/layout/bProcess3"/>
    <dgm:cxn modelId="{82751DC8-8178-46F6-A6E7-9D47AA5FCAAC}" type="presParOf" srcId="{7D0445CA-4FC7-4684-892D-8CFF8E4592D5}" destId="{72EB45A0-1D6F-4994-943C-5436092A6F7D}" srcOrd="0" destOrd="0" presId="urn:microsoft.com/office/officeart/2005/8/layout/bProcess3"/>
    <dgm:cxn modelId="{12641311-3BA6-4095-8828-729AE4DC9F9E}" type="presParOf" srcId="{E67C1D19-6D3C-4A45-A033-8CB0CD7765CC}" destId="{A461EA21-2ED8-4207-A8DA-F0434C8DCAC2}" srcOrd="8" destOrd="0" presId="urn:microsoft.com/office/officeart/2005/8/layout/bProcess3"/>
    <dgm:cxn modelId="{ACE9016F-D3A3-46A9-8C40-383C273149C7}" type="presParOf" srcId="{E67C1D19-6D3C-4A45-A033-8CB0CD7765CC}" destId="{8F1A5B00-5BED-4AF1-93B1-9C0385D0C0BD}" srcOrd="9" destOrd="0" presId="urn:microsoft.com/office/officeart/2005/8/layout/bProcess3"/>
    <dgm:cxn modelId="{36B25BE5-8EA0-4C54-8253-F974DD3DFD82}" type="presParOf" srcId="{8F1A5B00-5BED-4AF1-93B1-9C0385D0C0BD}" destId="{8007222C-58FE-4B79-AABC-D37ED72B13CF}" srcOrd="0" destOrd="0" presId="urn:microsoft.com/office/officeart/2005/8/layout/bProcess3"/>
    <dgm:cxn modelId="{53FEA548-1AA2-4769-84E3-AC9B38E78655}" type="presParOf" srcId="{E67C1D19-6D3C-4A45-A033-8CB0CD7765CC}" destId="{901F6AD5-68EE-496A-92FE-1BEB49204137}"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7FDB88-9E4A-4EA2-B1E8-8C28359A6ED7}"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18DF1006-78BF-400A-AE35-3683AF3AF582}">
      <dgm:prSet phldrT="[Text]"/>
      <dgm:spPr/>
      <dgm:t>
        <a:bodyPr/>
        <a:lstStyle/>
        <a:p>
          <a:r>
            <a:rPr lang="vi-VN"/>
            <a:t>Tính toàn vẹn</a:t>
          </a:r>
          <a:endParaRPr lang="en-US"/>
        </a:p>
      </dgm:t>
    </dgm:pt>
    <dgm:pt modelId="{2A9AA369-4CFF-4CB0-99FD-FBF1908BBA92}" type="parTrans" cxnId="{CA2459CF-275D-4A97-A36B-2EFBABAD8F52}">
      <dgm:prSet/>
      <dgm:spPr/>
      <dgm:t>
        <a:bodyPr/>
        <a:lstStyle/>
        <a:p>
          <a:endParaRPr lang="en-US"/>
        </a:p>
      </dgm:t>
    </dgm:pt>
    <dgm:pt modelId="{ACDF5208-4A76-4562-A2F6-8E5C76E79C88}" type="sibTrans" cxnId="{CA2459CF-275D-4A97-A36B-2EFBABAD8F52}">
      <dgm:prSet/>
      <dgm:spPr/>
      <dgm:t>
        <a:bodyPr/>
        <a:lstStyle/>
        <a:p>
          <a:endParaRPr lang="en-US"/>
        </a:p>
      </dgm:t>
    </dgm:pt>
    <dgm:pt modelId="{D71968D3-0B27-4C88-ABD2-D9845FE8F7B9}">
      <dgm:prSet phldrT="[Text]"/>
      <dgm:spPr/>
      <dgm:t>
        <a:bodyPr/>
        <a:lstStyle/>
        <a:p>
          <a:r>
            <a:rPr lang="vi-VN"/>
            <a:t>Tính xác thực</a:t>
          </a:r>
          <a:endParaRPr lang="en-US"/>
        </a:p>
      </dgm:t>
    </dgm:pt>
    <dgm:pt modelId="{CA980CDF-E799-4DC7-8517-ABCE5BEECE3D}" type="parTrans" cxnId="{6FF11A00-04E2-4548-8365-3E424B66A4BE}">
      <dgm:prSet/>
      <dgm:spPr/>
      <dgm:t>
        <a:bodyPr/>
        <a:lstStyle/>
        <a:p>
          <a:endParaRPr lang="en-US"/>
        </a:p>
      </dgm:t>
    </dgm:pt>
    <dgm:pt modelId="{B73B0AF7-5AB7-4113-B7D2-95F075D0D87B}" type="sibTrans" cxnId="{6FF11A00-04E2-4548-8365-3E424B66A4BE}">
      <dgm:prSet/>
      <dgm:spPr/>
      <dgm:t>
        <a:bodyPr/>
        <a:lstStyle/>
        <a:p>
          <a:endParaRPr lang="en-US"/>
        </a:p>
      </dgm:t>
    </dgm:pt>
    <dgm:pt modelId="{0D7184D0-67DF-49A8-AAC0-74133D21FC69}">
      <dgm:prSet phldrT="[Text]"/>
      <dgm:spPr/>
      <dgm:t>
        <a:bodyPr/>
        <a:lstStyle/>
        <a:p>
          <a:r>
            <a:rPr lang="vi-VN"/>
            <a:t>Chữ ký điện tử</a:t>
          </a:r>
          <a:endParaRPr lang="en-US"/>
        </a:p>
      </dgm:t>
    </dgm:pt>
    <dgm:pt modelId="{E04F9AB8-D822-4EE5-B847-3F6C1CFBEA12}" type="parTrans" cxnId="{F2E58893-0BB3-4D6D-BA1E-83ABED3DCA70}">
      <dgm:prSet/>
      <dgm:spPr/>
      <dgm:t>
        <a:bodyPr/>
        <a:lstStyle/>
        <a:p>
          <a:endParaRPr lang="en-US"/>
        </a:p>
      </dgm:t>
    </dgm:pt>
    <dgm:pt modelId="{1017DF19-A9D4-4560-871F-AB990A2959FF}" type="sibTrans" cxnId="{F2E58893-0BB3-4D6D-BA1E-83ABED3DCA70}">
      <dgm:prSet/>
      <dgm:spPr/>
      <dgm:t>
        <a:bodyPr/>
        <a:lstStyle/>
        <a:p>
          <a:endParaRPr lang="en-US"/>
        </a:p>
      </dgm:t>
    </dgm:pt>
    <dgm:pt modelId="{C8EDD4CB-B2E4-4248-A8ED-D84073D8DE29}" type="pres">
      <dgm:prSet presAssocID="{527FDB88-9E4A-4EA2-B1E8-8C28359A6ED7}" presName="Name0" presStyleCnt="0">
        <dgm:presLayoutVars>
          <dgm:dir/>
          <dgm:resizeHandles val="exact"/>
        </dgm:presLayoutVars>
      </dgm:prSet>
      <dgm:spPr/>
    </dgm:pt>
    <dgm:pt modelId="{5836C589-BD24-4ECD-AA32-76D6E1577FA6}" type="pres">
      <dgm:prSet presAssocID="{527FDB88-9E4A-4EA2-B1E8-8C28359A6ED7}" presName="vNodes" presStyleCnt="0"/>
      <dgm:spPr/>
    </dgm:pt>
    <dgm:pt modelId="{AED0F79E-E4E8-400C-9E96-7EA623D1CC3F}" type="pres">
      <dgm:prSet presAssocID="{18DF1006-78BF-400A-AE35-3683AF3AF582}" presName="node" presStyleLbl="node1" presStyleIdx="0" presStyleCnt="3">
        <dgm:presLayoutVars>
          <dgm:bulletEnabled val="1"/>
        </dgm:presLayoutVars>
      </dgm:prSet>
      <dgm:spPr/>
    </dgm:pt>
    <dgm:pt modelId="{B117C1FA-53D0-4553-A8E5-6B3F5495CAF9}" type="pres">
      <dgm:prSet presAssocID="{ACDF5208-4A76-4562-A2F6-8E5C76E79C88}" presName="spacerT" presStyleCnt="0"/>
      <dgm:spPr/>
    </dgm:pt>
    <dgm:pt modelId="{7197DE02-1043-4510-B4E2-01CFF9EB176A}" type="pres">
      <dgm:prSet presAssocID="{ACDF5208-4A76-4562-A2F6-8E5C76E79C88}" presName="sibTrans" presStyleLbl="sibTrans2D1" presStyleIdx="0" presStyleCnt="2"/>
      <dgm:spPr/>
    </dgm:pt>
    <dgm:pt modelId="{89633327-6A73-439A-B3DA-68483E9B209A}" type="pres">
      <dgm:prSet presAssocID="{ACDF5208-4A76-4562-A2F6-8E5C76E79C88}" presName="spacerB" presStyleCnt="0"/>
      <dgm:spPr/>
    </dgm:pt>
    <dgm:pt modelId="{F5B45764-7C27-4DA4-818A-0823BBB9F278}" type="pres">
      <dgm:prSet presAssocID="{D71968D3-0B27-4C88-ABD2-D9845FE8F7B9}" presName="node" presStyleLbl="node1" presStyleIdx="1" presStyleCnt="3">
        <dgm:presLayoutVars>
          <dgm:bulletEnabled val="1"/>
        </dgm:presLayoutVars>
      </dgm:prSet>
      <dgm:spPr/>
    </dgm:pt>
    <dgm:pt modelId="{120C0B77-DCD6-41FE-ACA2-CFBC339B5F13}" type="pres">
      <dgm:prSet presAssocID="{527FDB88-9E4A-4EA2-B1E8-8C28359A6ED7}" presName="sibTransLast" presStyleLbl="sibTrans2D1" presStyleIdx="1" presStyleCnt="2"/>
      <dgm:spPr/>
    </dgm:pt>
    <dgm:pt modelId="{D3D00C69-E53D-4630-A3D5-CB4E98277D66}" type="pres">
      <dgm:prSet presAssocID="{527FDB88-9E4A-4EA2-B1E8-8C28359A6ED7}" presName="connectorText" presStyleLbl="sibTrans2D1" presStyleIdx="1" presStyleCnt="2"/>
      <dgm:spPr/>
    </dgm:pt>
    <dgm:pt modelId="{9F8925C7-8D0C-4572-A1EF-7C6328746DA8}" type="pres">
      <dgm:prSet presAssocID="{527FDB88-9E4A-4EA2-B1E8-8C28359A6ED7}" presName="lastNode" presStyleLbl="node1" presStyleIdx="2" presStyleCnt="3">
        <dgm:presLayoutVars>
          <dgm:bulletEnabled val="1"/>
        </dgm:presLayoutVars>
      </dgm:prSet>
      <dgm:spPr/>
    </dgm:pt>
  </dgm:ptLst>
  <dgm:cxnLst>
    <dgm:cxn modelId="{6FF11A00-04E2-4548-8365-3E424B66A4BE}" srcId="{527FDB88-9E4A-4EA2-B1E8-8C28359A6ED7}" destId="{D71968D3-0B27-4C88-ABD2-D9845FE8F7B9}" srcOrd="1" destOrd="0" parTransId="{CA980CDF-E799-4DC7-8517-ABCE5BEECE3D}" sibTransId="{B73B0AF7-5AB7-4113-B7D2-95F075D0D87B}"/>
    <dgm:cxn modelId="{935A8505-B2FA-46BF-BCF4-66CD84865414}" type="presOf" srcId="{ACDF5208-4A76-4562-A2F6-8E5C76E79C88}" destId="{7197DE02-1043-4510-B4E2-01CFF9EB176A}" srcOrd="0" destOrd="0" presId="urn:microsoft.com/office/officeart/2005/8/layout/equation2"/>
    <dgm:cxn modelId="{3AA9A333-6F0C-411C-851F-66E5390D3E68}" type="presOf" srcId="{0D7184D0-67DF-49A8-AAC0-74133D21FC69}" destId="{9F8925C7-8D0C-4572-A1EF-7C6328746DA8}" srcOrd="0" destOrd="0" presId="urn:microsoft.com/office/officeart/2005/8/layout/equation2"/>
    <dgm:cxn modelId="{C4C4426C-5E4B-46B6-99EF-DB7F13A358F2}" type="presOf" srcId="{527FDB88-9E4A-4EA2-B1E8-8C28359A6ED7}" destId="{C8EDD4CB-B2E4-4248-A8ED-D84073D8DE29}" srcOrd="0" destOrd="0" presId="urn:microsoft.com/office/officeart/2005/8/layout/equation2"/>
    <dgm:cxn modelId="{F2E58893-0BB3-4D6D-BA1E-83ABED3DCA70}" srcId="{527FDB88-9E4A-4EA2-B1E8-8C28359A6ED7}" destId="{0D7184D0-67DF-49A8-AAC0-74133D21FC69}" srcOrd="2" destOrd="0" parTransId="{E04F9AB8-D822-4EE5-B847-3F6C1CFBEA12}" sibTransId="{1017DF19-A9D4-4560-871F-AB990A2959FF}"/>
    <dgm:cxn modelId="{D8A012C1-890E-46D3-8EAD-1F5ACBAB32A6}" type="presOf" srcId="{B73B0AF7-5AB7-4113-B7D2-95F075D0D87B}" destId="{D3D00C69-E53D-4630-A3D5-CB4E98277D66}" srcOrd="1" destOrd="0" presId="urn:microsoft.com/office/officeart/2005/8/layout/equation2"/>
    <dgm:cxn modelId="{BDAF10C4-2ED9-4358-8495-8E0EC6AFB48B}" type="presOf" srcId="{B73B0AF7-5AB7-4113-B7D2-95F075D0D87B}" destId="{120C0B77-DCD6-41FE-ACA2-CFBC339B5F13}" srcOrd="0" destOrd="0" presId="urn:microsoft.com/office/officeart/2005/8/layout/equation2"/>
    <dgm:cxn modelId="{CA2459CF-275D-4A97-A36B-2EFBABAD8F52}" srcId="{527FDB88-9E4A-4EA2-B1E8-8C28359A6ED7}" destId="{18DF1006-78BF-400A-AE35-3683AF3AF582}" srcOrd="0" destOrd="0" parTransId="{2A9AA369-4CFF-4CB0-99FD-FBF1908BBA92}" sibTransId="{ACDF5208-4A76-4562-A2F6-8E5C76E79C88}"/>
    <dgm:cxn modelId="{AB3CAEE0-B888-4CD2-BDD2-A9D4367BE524}" type="presOf" srcId="{D71968D3-0B27-4C88-ABD2-D9845FE8F7B9}" destId="{F5B45764-7C27-4DA4-818A-0823BBB9F278}" srcOrd="0" destOrd="0" presId="urn:microsoft.com/office/officeart/2005/8/layout/equation2"/>
    <dgm:cxn modelId="{2652EEED-F178-4D0D-922A-991F09D48765}" type="presOf" srcId="{18DF1006-78BF-400A-AE35-3683AF3AF582}" destId="{AED0F79E-E4E8-400C-9E96-7EA623D1CC3F}" srcOrd="0" destOrd="0" presId="urn:microsoft.com/office/officeart/2005/8/layout/equation2"/>
    <dgm:cxn modelId="{E88D6019-A092-4D90-B300-EF3261F737A0}" type="presParOf" srcId="{C8EDD4CB-B2E4-4248-A8ED-D84073D8DE29}" destId="{5836C589-BD24-4ECD-AA32-76D6E1577FA6}" srcOrd="0" destOrd="0" presId="urn:microsoft.com/office/officeart/2005/8/layout/equation2"/>
    <dgm:cxn modelId="{FCDF857B-8213-4AA2-A46F-69CD512CA43F}" type="presParOf" srcId="{5836C589-BD24-4ECD-AA32-76D6E1577FA6}" destId="{AED0F79E-E4E8-400C-9E96-7EA623D1CC3F}" srcOrd="0" destOrd="0" presId="urn:microsoft.com/office/officeart/2005/8/layout/equation2"/>
    <dgm:cxn modelId="{881A0F9A-1B0B-43A1-8397-3216C21D8C2B}" type="presParOf" srcId="{5836C589-BD24-4ECD-AA32-76D6E1577FA6}" destId="{B117C1FA-53D0-4553-A8E5-6B3F5495CAF9}" srcOrd="1" destOrd="0" presId="urn:microsoft.com/office/officeart/2005/8/layout/equation2"/>
    <dgm:cxn modelId="{C0F659FB-DB56-4C60-8FD4-479DC70F3571}" type="presParOf" srcId="{5836C589-BD24-4ECD-AA32-76D6E1577FA6}" destId="{7197DE02-1043-4510-B4E2-01CFF9EB176A}" srcOrd="2" destOrd="0" presId="urn:microsoft.com/office/officeart/2005/8/layout/equation2"/>
    <dgm:cxn modelId="{E5E9C141-8F22-428C-AC0D-3BACD39E1B28}" type="presParOf" srcId="{5836C589-BD24-4ECD-AA32-76D6E1577FA6}" destId="{89633327-6A73-439A-B3DA-68483E9B209A}" srcOrd="3" destOrd="0" presId="urn:microsoft.com/office/officeart/2005/8/layout/equation2"/>
    <dgm:cxn modelId="{396962B8-6D01-49D9-BF26-8F44C04759FA}" type="presParOf" srcId="{5836C589-BD24-4ECD-AA32-76D6E1577FA6}" destId="{F5B45764-7C27-4DA4-818A-0823BBB9F278}" srcOrd="4" destOrd="0" presId="urn:microsoft.com/office/officeart/2005/8/layout/equation2"/>
    <dgm:cxn modelId="{2409BD3A-5791-471C-BED9-E8D4BD6DE419}" type="presParOf" srcId="{C8EDD4CB-B2E4-4248-A8ED-D84073D8DE29}" destId="{120C0B77-DCD6-41FE-ACA2-CFBC339B5F13}" srcOrd="1" destOrd="0" presId="urn:microsoft.com/office/officeart/2005/8/layout/equation2"/>
    <dgm:cxn modelId="{E0CCEFB6-BE5A-42ED-A6EE-030307271B9A}" type="presParOf" srcId="{120C0B77-DCD6-41FE-ACA2-CFBC339B5F13}" destId="{D3D00C69-E53D-4630-A3D5-CB4E98277D66}" srcOrd="0" destOrd="0" presId="urn:microsoft.com/office/officeart/2005/8/layout/equation2"/>
    <dgm:cxn modelId="{7B6A5E12-C566-4226-B346-5A8E95D6E456}" type="presParOf" srcId="{C8EDD4CB-B2E4-4248-A8ED-D84073D8DE29}" destId="{9F8925C7-8D0C-4572-A1EF-7C6328746DA8}"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308230-0273-4048-B89D-C0352BAF338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F163BE35-69BA-4A5D-A4C4-E2ACA6DAA408}">
      <dgm:prSet phldrT="[Text]"/>
      <dgm:spPr/>
      <dgm:t>
        <a:bodyPr/>
        <a:lstStyle/>
        <a:p>
          <a:r>
            <a:rPr lang="vi-VN"/>
            <a:t>1. Thay đổi origin content gửi đi bằng cách dùng giải băm, lúc này sẽ nhận được một chuỗi ký tự mới gọi là message digest.</a:t>
          </a:r>
          <a:endParaRPr lang="en-US"/>
        </a:p>
      </dgm:t>
    </dgm:pt>
    <dgm:pt modelId="{13C47065-B080-4740-AB79-EF0C429CCEFB}" type="parTrans" cxnId="{56B55327-5E9C-4E72-9980-EDE8AF0E69CC}">
      <dgm:prSet/>
      <dgm:spPr/>
      <dgm:t>
        <a:bodyPr/>
        <a:lstStyle/>
        <a:p>
          <a:endParaRPr lang="en-US"/>
        </a:p>
      </dgm:t>
    </dgm:pt>
    <dgm:pt modelId="{A535929E-E609-4E5E-9AC9-5DC2BEF33907}" type="sibTrans" cxnId="{56B55327-5E9C-4E72-9980-EDE8AF0E69CC}">
      <dgm:prSet/>
      <dgm:spPr/>
      <dgm:t>
        <a:bodyPr/>
        <a:lstStyle/>
        <a:p>
          <a:endParaRPr lang="en-US"/>
        </a:p>
      </dgm:t>
    </dgm:pt>
    <dgm:pt modelId="{EABF535B-5E50-4E7A-A9DC-42627C4219CA}">
      <dgm:prSet phldrT="[Text]"/>
      <dgm:spPr/>
      <dgm:t>
        <a:bodyPr/>
        <a:lstStyle/>
        <a:p>
          <a:r>
            <a:rPr lang="vi-VN"/>
            <a:t>2. Dùng private key của người gửi để mã hóa chuỗi kí tự message digest thu được ở bước 1. Sử dụng giải thuật RSA thu được chữ ký </a:t>
          </a:r>
          <a:r>
            <a:rPr lang="en-US"/>
            <a:t>điện tử</a:t>
          </a:r>
          <a:r>
            <a:rPr lang="vi-VN"/>
            <a:t> của message ban đầu.</a:t>
          </a:r>
          <a:endParaRPr lang="en-US"/>
        </a:p>
      </dgm:t>
    </dgm:pt>
    <dgm:pt modelId="{C91489C0-6B12-416F-B857-56E2C1D5087C}" type="parTrans" cxnId="{B7D3AA3E-D142-4D21-BD21-3BC0C442848F}">
      <dgm:prSet/>
      <dgm:spPr/>
      <dgm:t>
        <a:bodyPr/>
        <a:lstStyle/>
        <a:p>
          <a:endParaRPr lang="en-US"/>
        </a:p>
      </dgm:t>
    </dgm:pt>
    <dgm:pt modelId="{518C25FB-7047-4971-88D4-6D9A73D627DE}" type="sibTrans" cxnId="{B7D3AA3E-D142-4D21-BD21-3BC0C442848F}">
      <dgm:prSet/>
      <dgm:spPr/>
      <dgm:t>
        <a:bodyPr/>
        <a:lstStyle/>
        <a:p>
          <a:endParaRPr lang="en-US"/>
        </a:p>
      </dgm:t>
    </dgm:pt>
    <dgm:pt modelId="{B7C001AC-A00B-4F8E-B7B1-0E8B6967DD10}">
      <dgm:prSet phldrT="[Text]"/>
      <dgm:spPr/>
      <dgm:t>
        <a:bodyPr/>
        <a:lstStyle/>
        <a:p>
          <a:r>
            <a:rPr lang="en-US"/>
            <a:t>3.</a:t>
          </a:r>
          <a:r>
            <a:rPr lang="vi-VN"/>
            <a:t> Gộp chữ ký điện tử vào message ban đầu sau đó ký nhận vào message. Sau khi đã ký nhận mọi sự thay đổi trên message sẽ bị phát hiện trong giai đoạn kiểm tra.</a:t>
          </a:r>
          <a:endParaRPr lang="en-US"/>
        </a:p>
      </dgm:t>
    </dgm:pt>
    <dgm:pt modelId="{470DCDBE-8B0F-4B11-A357-B22CDC768E17}" type="parTrans" cxnId="{E0907B13-EAA9-46E9-B190-59F8312BC154}">
      <dgm:prSet/>
      <dgm:spPr/>
      <dgm:t>
        <a:bodyPr/>
        <a:lstStyle/>
        <a:p>
          <a:endParaRPr lang="en-US"/>
        </a:p>
      </dgm:t>
    </dgm:pt>
    <dgm:pt modelId="{50C9007A-805F-495D-A0BE-988704130712}" type="sibTrans" cxnId="{E0907B13-EAA9-46E9-B190-59F8312BC154}">
      <dgm:prSet/>
      <dgm:spPr/>
      <dgm:t>
        <a:bodyPr/>
        <a:lstStyle/>
        <a:p>
          <a:endParaRPr lang="en-US"/>
        </a:p>
      </dgm:t>
    </dgm:pt>
    <dgm:pt modelId="{C4ABBD86-279C-4428-98FB-4A952FC12F0D}" type="pres">
      <dgm:prSet presAssocID="{C1308230-0273-4048-B89D-C0352BAF338E}" presName="Name0" presStyleCnt="0">
        <dgm:presLayoutVars>
          <dgm:chMax val="7"/>
          <dgm:chPref val="7"/>
          <dgm:dir/>
        </dgm:presLayoutVars>
      </dgm:prSet>
      <dgm:spPr/>
    </dgm:pt>
    <dgm:pt modelId="{8593D603-4582-463B-A75D-ED8F81677916}" type="pres">
      <dgm:prSet presAssocID="{C1308230-0273-4048-B89D-C0352BAF338E}" presName="Name1" presStyleCnt="0"/>
      <dgm:spPr/>
    </dgm:pt>
    <dgm:pt modelId="{2E332906-D405-4E7F-AD6A-622AE5D2957B}" type="pres">
      <dgm:prSet presAssocID="{C1308230-0273-4048-B89D-C0352BAF338E}" presName="cycle" presStyleCnt="0"/>
      <dgm:spPr/>
    </dgm:pt>
    <dgm:pt modelId="{0388E63C-5F19-4995-9008-CD4DD482439E}" type="pres">
      <dgm:prSet presAssocID="{C1308230-0273-4048-B89D-C0352BAF338E}" presName="srcNode" presStyleLbl="node1" presStyleIdx="0" presStyleCnt="3"/>
      <dgm:spPr/>
    </dgm:pt>
    <dgm:pt modelId="{BCC61236-5905-4DB7-8201-B2DCCC180BBA}" type="pres">
      <dgm:prSet presAssocID="{C1308230-0273-4048-B89D-C0352BAF338E}" presName="conn" presStyleLbl="parChTrans1D2" presStyleIdx="0" presStyleCnt="1"/>
      <dgm:spPr/>
    </dgm:pt>
    <dgm:pt modelId="{3ACA571B-2B60-4638-A3F9-5FF572295398}" type="pres">
      <dgm:prSet presAssocID="{C1308230-0273-4048-B89D-C0352BAF338E}" presName="extraNode" presStyleLbl="node1" presStyleIdx="0" presStyleCnt="3"/>
      <dgm:spPr/>
    </dgm:pt>
    <dgm:pt modelId="{7E6B0103-60A0-49DE-9110-EBDED388C673}" type="pres">
      <dgm:prSet presAssocID="{C1308230-0273-4048-B89D-C0352BAF338E}" presName="dstNode" presStyleLbl="node1" presStyleIdx="0" presStyleCnt="3"/>
      <dgm:spPr/>
    </dgm:pt>
    <dgm:pt modelId="{61CBC0E0-B5FC-450A-A78F-25D0E6F33967}" type="pres">
      <dgm:prSet presAssocID="{F163BE35-69BA-4A5D-A4C4-E2ACA6DAA408}" presName="text_1" presStyleLbl="node1" presStyleIdx="0" presStyleCnt="3" custScaleX="90804">
        <dgm:presLayoutVars>
          <dgm:bulletEnabled val="1"/>
        </dgm:presLayoutVars>
      </dgm:prSet>
      <dgm:spPr/>
    </dgm:pt>
    <dgm:pt modelId="{0D0578A5-5585-4547-A21B-F93E6229A12B}" type="pres">
      <dgm:prSet presAssocID="{F163BE35-69BA-4A5D-A4C4-E2ACA6DAA408}" presName="accent_1" presStyleCnt="0"/>
      <dgm:spPr/>
    </dgm:pt>
    <dgm:pt modelId="{C8519F64-3633-48E7-BD1B-97FA6916B37A}" type="pres">
      <dgm:prSet presAssocID="{F163BE35-69BA-4A5D-A4C4-E2ACA6DAA408}" presName="accentRepeatNode" presStyleLbl="solidFgAcc1" presStyleIdx="0" presStyleCnt="3" custLinFactNeighborX="-48825" custLinFactNeighborY="1927"/>
      <dgm:spPr/>
    </dgm:pt>
    <dgm:pt modelId="{2351594C-6F4D-463A-A424-9734FE03EA25}" type="pres">
      <dgm:prSet presAssocID="{EABF535B-5E50-4E7A-A9DC-42627C4219CA}" presName="text_2" presStyleLbl="node1" presStyleIdx="1" presStyleCnt="3" custScaleX="101959" custScaleY="112266" custLinFactNeighborX="506" custLinFactNeighborY="-5200">
        <dgm:presLayoutVars>
          <dgm:bulletEnabled val="1"/>
        </dgm:presLayoutVars>
      </dgm:prSet>
      <dgm:spPr/>
    </dgm:pt>
    <dgm:pt modelId="{4589560D-FEE1-4FA7-A3E4-509F640DA44A}" type="pres">
      <dgm:prSet presAssocID="{EABF535B-5E50-4E7A-A9DC-42627C4219CA}" presName="accent_2" presStyleCnt="0"/>
      <dgm:spPr/>
    </dgm:pt>
    <dgm:pt modelId="{3464D903-4B83-4850-9299-ABF1018B9509}" type="pres">
      <dgm:prSet presAssocID="{EABF535B-5E50-4E7A-A9DC-42627C4219CA}" presName="accentRepeatNode" presStyleLbl="solidFgAcc1" presStyleIdx="1" presStyleCnt="3" custLinFactNeighborX="-7564" custLinFactNeighborY="-2044"/>
      <dgm:spPr/>
    </dgm:pt>
    <dgm:pt modelId="{EB3B8496-5CCA-4FEA-A3F1-194F0D2B4B84}" type="pres">
      <dgm:prSet presAssocID="{B7C001AC-A00B-4F8E-B7B1-0E8B6967DD10}" presName="text_3" presStyleLbl="node1" presStyleIdx="2" presStyleCnt="3" custScaleY="134075" custLinFactNeighborX="-1168">
        <dgm:presLayoutVars>
          <dgm:bulletEnabled val="1"/>
        </dgm:presLayoutVars>
      </dgm:prSet>
      <dgm:spPr/>
    </dgm:pt>
    <dgm:pt modelId="{EE840086-7C5B-425A-A628-5A361035AD0E}" type="pres">
      <dgm:prSet presAssocID="{B7C001AC-A00B-4F8E-B7B1-0E8B6967DD10}" presName="accent_3" presStyleCnt="0"/>
      <dgm:spPr/>
    </dgm:pt>
    <dgm:pt modelId="{0BD3D5BD-028E-4169-A961-A66108E97732}" type="pres">
      <dgm:prSet presAssocID="{B7C001AC-A00B-4F8E-B7B1-0E8B6967DD10}" presName="accentRepeatNode" presStyleLbl="solidFgAcc1" presStyleIdx="2" presStyleCnt="3"/>
      <dgm:spPr/>
    </dgm:pt>
  </dgm:ptLst>
  <dgm:cxnLst>
    <dgm:cxn modelId="{E0907B13-EAA9-46E9-B190-59F8312BC154}" srcId="{C1308230-0273-4048-B89D-C0352BAF338E}" destId="{B7C001AC-A00B-4F8E-B7B1-0E8B6967DD10}" srcOrd="2" destOrd="0" parTransId="{470DCDBE-8B0F-4B11-A357-B22CDC768E17}" sibTransId="{50C9007A-805F-495D-A0BE-988704130712}"/>
    <dgm:cxn modelId="{66B76015-97DE-4EE0-8C1F-E8D5EE3C0729}" type="presOf" srcId="{EABF535B-5E50-4E7A-A9DC-42627C4219CA}" destId="{2351594C-6F4D-463A-A424-9734FE03EA25}" srcOrd="0" destOrd="0" presId="urn:microsoft.com/office/officeart/2008/layout/VerticalCurvedList"/>
    <dgm:cxn modelId="{D7BF9818-28AF-4464-AA5B-35F44CC665BE}" type="presOf" srcId="{C1308230-0273-4048-B89D-C0352BAF338E}" destId="{C4ABBD86-279C-4428-98FB-4A952FC12F0D}" srcOrd="0" destOrd="0" presId="urn:microsoft.com/office/officeart/2008/layout/VerticalCurvedList"/>
    <dgm:cxn modelId="{7FE32B1E-2CA6-44CC-BE5D-C45840EBA1BD}" type="presOf" srcId="{A535929E-E609-4E5E-9AC9-5DC2BEF33907}" destId="{BCC61236-5905-4DB7-8201-B2DCCC180BBA}" srcOrd="0" destOrd="0" presId="urn:microsoft.com/office/officeart/2008/layout/VerticalCurvedList"/>
    <dgm:cxn modelId="{56B55327-5E9C-4E72-9980-EDE8AF0E69CC}" srcId="{C1308230-0273-4048-B89D-C0352BAF338E}" destId="{F163BE35-69BA-4A5D-A4C4-E2ACA6DAA408}" srcOrd="0" destOrd="0" parTransId="{13C47065-B080-4740-AB79-EF0C429CCEFB}" sibTransId="{A535929E-E609-4E5E-9AC9-5DC2BEF33907}"/>
    <dgm:cxn modelId="{B7D3AA3E-D142-4D21-BD21-3BC0C442848F}" srcId="{C1308230-0273-4048-B89D-C0352BAF338E}" destId="{EABF535B-5E50-4E7A-A9DC-42627C4219CA}" srcOrd="1" destOrd="0" parTransId="{C91489C0-6B12-416F-B857-56E2C1D5087C}" sibTransId="{518C25FB-7047-4971-88D4-6D9A73D627DE}"/>
    <dgm:cxn modelId="{93368E60-A171-4823-9A1F-3DC65FACBE53}" type="presOf" srcId="{F163BE35-69BA-4A5D-A4C4-E2ACA6DAA408}" destId="{61CBC0E0-B5FC-450A-A78F-25D0E6F33967}" srcOrd="0" destOrd="0" presId="urn:microsoft.com/office/officeart/2008/layout/VerticalCurvedList"/>
    <dgm:cxn modelId="{5DA5314D-07C5-4A92-B1A3-ED111698FBA1}" type="presOf" srcId="{B7C001AC-A00B-4F8E-B7B1-0E8B6967DD10}" destId="{EB3B8496-5CCA-4FEA-A3F1-194F0D2B4B84}" srcOrd="0" destOrd="0" presId="urn:microsoft.com/office/officeart/2008/layout/VerticalCurvedList"/>
    <dgm:cxn modelId="{24ED9E05-C851-4A8F-8C2B-5C89D73F5CED}" type="presParOf" srcId="{C4ABBD86-279C-4428-98FB-4A952FC12F0D}" destId="{8593D603-4582-463B-A75D-ED8F81677916}" srcOrd="0" destOrd="0" presId="urn:microsoft.com/office/officeart/2008/layout/VerticalCurvedList"/>
    <dgm:cxn modelId="{19C0B854-CDF1-431F-AF6F-D4C5B5E07BF8}" type="presParOf" srcId="{8593D603-4582-463B-A75D-ED8F81677916}" destId="{2E332906-D405-4E7F-AD6A-622AE5D2957B}" srcOrd="0" destOrd="0" presId="urn:microsoft.com/office/officeart/2008/layout/VerticalCurvedList"/>
    <dgm:cxn modelId="{B04E8E06-A68C-4F40-90FD-08DFF26E4652}" type="presParOf" srcId="{2E332906-D405-4E7F-AD6A-622AE5D2957B}" destId="{0388E63C-5F19-4995-9008-CD4DD482439E}" srcOrd="0" destOrd="0" presId="urn:microsoft.com/office/officeart/2008/layout/VerticalCurvedList"/>
    <dgm:cxn modelId="{2765C1A0-4A80-4E86-BFD6-BA9B144B0667}" type="presParOf" srcId="{2E332906-D405-4E7F-AD6A-622AE5D2957B}" destId="{BCC61236-5905-4DB7-8201-B2DCCC180BBA}" srcOrd="1" destOrd="0" presId="urn:microsoft.com/office/officeart/2008/layout/VerticalCurvedList"/>
    <dgm:cxn modelId="{40B3E4BE-338F-498C-AC19-62AC55046C7E}" type="presParOf" srcId="{2E332906-D405-4E7F-AD6A-622AE5D2957B}" destId="{3ACA571B-2B60-4638-A3F9-5FF572295398}" srcOrd="2" destOrd="0" presId="urn:microsoft.com/office/officeart/2008/layout/VerticalCurvedList"/>
    <dgm:cxn modelId="{DB212382-4D7B-411E-9712-16AF03F7B012}" type="presParOf" srcId="{2E332906-D405-4E7F-AD6A-622AE5D2957B}" destId="{7E6B0103-60A0-49DE-9110-EBDED388C673}" srcOrd="3" destOrd="0" presId="urn:microsoft.com/office/officeart/2008/layout/VerticalCurvedList"/>
    <dgm:cxn modelId="{FC7864D2-A39A-44DC-B992-140F1D5B4C31}" type="presParOf" srcId="{8593D603-4582-463B-A75D-ED8F81677916}" destId="{61CBC0E0-B5FC-450A-A78F-25D0E6F33967}" srcOrd="1" destOrd="0" presId="urn:microsoft.com/office/officeart/2008/layout/VerticalCurvedList"/>
    <dgm:cxn modelId="{DB043738-F85E-4B96-A4D0-D9D49C7A1D22}" type="presParOf" srcId="{8593D603-4582-463B-A75D-ED8F81677916}" destId="{0D0578A5-5585-4547-A21B-F93E6229A12B}" srcOrd="2" destOrd="0" presId="urn:microsoft.com/office/officeart/2008/layout/VerticalCurvedList"/>
    <dgm:cxn modelId="{87590ED9-A9A0-4D50-9EAD-3D33034DCBB6}" type="presParOf" srcId="{0D0578A5-5585-4547-A21B-F93E6229A12B}" destId="{C8519F64-3633-48E7-BD1B-97FA6916B37A}" srcOrd="0" destOrd="0" presId="urn:microsoft.com/office/officeart/2008/layout/VerticalCurvedList"/>
    <dgm:cxn modelId="{932220B8-DCBF-478C-961D-62A5011D0D5D}" type="presParOf" srcId="{8593D603-4582-463B-A75D-ED8F81677916}" destId="{2351594C-6F4D-463A-A424-9734FE03EA25}" srcOrd="3" destOrd="0" presId="urn:microsoft.com/office/officeart/2008/layout/VerticalCurvedList"/>
    <dgm:cxn modelId="{F146DEBA-54A1-47B4-B656-69E70A956544}" type="presParOf" srcId="{8593D603-4582-463B-A75D-ED8F81677916}" destId="{4589560D-FEE1-4FA7-A3E4-509F640DA44A}" srcOrd="4" destOrd="0" presId="urn:microsoft.com/office/officeart/2008/layout/VerticalCurvedList"/>
    <dgm:cxn modelId="{B93D9DD6-3E74-49B4-BAD9-3DF59078EE33}" type="presParOf" srcId="{4589560D-FEE1-4FA7-A3E4-509F640DA44A}" destId="{3464D903-4B83-4850-9299-ABF1018B9509}" srcOrd="0" destOrd="0" presId="urn:microsoft.com/office/officeart/2008/layout/VerticalCurvedList"/>
    <dgm:cxn modelId="{2266B9FD-E20A-4996-A57D-F5230AC0F425}" type="presParOf" srcId="{8593D603-4582-463B-A75D-ED8F81677916}" destId="{EB3B8496-5CCA-4FEA-A3F1-194F0D2B4B84}" srcOrd="5" destOrd="0" presId="urn:microsoft.com/office/officeart/2008/layout/VerticalCurvedList"/>
    <dgm:cxn modelId="{01BE7DC4-E4E0-4145-9C8A-A0AF40A93AD9}" type="presParOf" srcId="{8593D603-4582-463B-A75D-ED8F81677916}" destId="{EE840086-7C5B-425A-A628-5A361035AD0E}" srcOrd="6" destOrd="0" presId="urn:microsoft.com/office/officeart/2008/layout/VerticalCurvedList"/>
    <dgm:cxn modelId="{6C2D78EC-8031-4577-B552-02B65500C3F3}" type="presParOf" srcId="{EE840086-7C5B-425A-A628-5A361035AD0E}" destId="{0BD3D5BD-028E-4169-A961-A66108E9773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308230-0273-4048-B89D-C0352BAF338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F163BE35-69BA-4A5D-A4C4-E2ACA6DAA408}">
      <dgm:prSet phldrT="[Text]"/>
      <dgm:spPr/>
      <dgm:t>
        <a:bodyPr/>
        <a:lstStyle/>
        <a:p>
          <a:r>
            <a:rPr lang="vi-VN"/>
            <a:t>1. Sử dụng public key của người gửi sau đó giải mã chữ ký điện tử của message.</a:t>
          </a:r>
          <a:endParaRPr lang="en-US"/>
        </a:p>
      </dgm:t>
    </dgm:pt>
    <dgm:pt modelId="{13C47065-B080-4740-AB79-EF0C429CCEFB}" type="parTrans" cxnId="{56B55327-5E9C-4E72-9980-EDE8AF0E69CC}">
      <dgm:prSet/>
      <dgm:spPr/>
      <dgm:t>
        <a:bodyPr/>
        <a:lstStyle/>
        <a:p>
          <a:endParaRPr lang="en-US"/>
        </a:p>
      </dgm:t>
    </dgm:pt>
    <dgm:pt modelId="{A535929E-E609-4E5E-9AC9-5DC2BEF33907}" type="sibTrans" cxnId="{56B55327-5E9C-4E72-9980-EDE8AF0E69CC}">
      <dgm:prSet/>
      <dgm:spPr/>
      <dgm:t>
        <a:bodyPr/>
        <a:lstStyle/>
        <a:p>
          <a:endParaRPr lang="en-US"/>
        </a:p>
      </dgm:t>
    </dgm:pt>
    <dgm:pt modelId="{EABF535B-5E50-4E7A-A9DC-42627C4219CA}">
      <dgm:prSet phldrT="[Text]"/>
      <dgm:spPr/>
      <dgm:t>
        <a:bodyPr/>
        <a:lstStyle/>
        <a:p>
          <a:r>
            <a:rPr lang="vi-VN"/>
            <a:t>2. Sử dụng giải thuật để băm message đính kèm.</a:t>
          </a:r>
          <a:endParaRPr lang="en-US"/>
        </a:p>
      </dgm:t>
    </dgm:pt>
    <dgm:pt modelId="{C91489C0-6B12-416F-B857-56E2C1D5087C}" type="parTrans" cxnId="{B7D3AA3E-D142-4D21-BD21-3BC0C442848F}">
      <dgm:prSet/>
      <dgm:spPr/>
      <dgm:t>
        <a:bodyPr/>
        <a:lstStyle/>
        <a:p>
          <a:endParaRPr lang="en-US"/>
        </a:p>
      </dgm:t>
    </dgm:pt>
    <dgm:pt modelId="{518C25FB-7047-4971-88D4-6D9A73D627DE}" type="sibTrans" cxnId="{B7D3AA3E-D142-4D21-BD21-3BC0C442848F}">
      <dgm:prSet/>
      <dgm:spPr/>
      <dgm:t>
        <a:bodyPr/>
        <a:lstStyle/>
        <a:p>
          <a:endParaRPr lang="en-US"/>
        </a:p>
      </dgm:t>
    </dgm:pt>
    <dgm:pt modelId="{B7C001AC-A00B-4F8E-B7B1-0E8B6967DD10}">
      <dgm:prSet phldrT="[Text]"/>
      <dgm:spPr/>
      <dgm:t>
        <a:bodyPr/>
        <a:lstStyle/>
        <a:p>
          <a:r>
            <a:rPr lang="en-US"/>
            <a:t>3. </a:t>
          </a:r>
          <a:r>
            <a:rPr lang="vi-VN"/>
            <a:t>Kết quả thu được sẽ so sánh với message, nếu trùng hợp hoàn toàn thì sẽ kết luận message này không bị thay đổi, không bị đánh cắp dữ liệu và thông điệp được nhận từ chính người gửi.</a:t>
          </a:r>
          <a:endParaRPr lang="en-US"/>
        </a:p>
      </dgm:t>
    </dgm:pt>
    <dgm:pt modelId="{470DCDBE-8B0F-4B11-A357-B22CDC768E17}" type="parTrans" cxnId="{E0907B13-EAA9-46E9-B190-59F8312BC154}">
      <dgm:prSet/>
      <dgm:spPr/>
      <dgm:t>
        <a:bodyPr/>
        <a:lstStyle/>
        <a:p>
          <a:endParaRPr lang="en-US"/>
        </a:p>
      </dgm:t>
    </dgm:pt>
    <dgm:pt modelId="{50C9007A-805F-495D-A0BE-988704130712}" type="sibTrans" cxnId="{E0907B13-EAA9-46E9-B190-59F8312BC154}">
      <dgm:prSet/>
      <dgm:spPr/>
      <dgm:t>
        <a:bodyPr/>
        <a:lstStyle/>
        <a:p>
          <a:endParaRPr lang="en-US"/>
        </a:p>
      </dgm:t>
    </dgm:pt>
    <dgm:pt modelId="{C4ABBD86-279C-4428-98FB-4A952FC12F0D}" type="pres">
      <dgm:prSet presAssocID="{C1308230-0273-4048-B89D-C0352BAF338E}" presName="Name0" presStyleCnt="0">
        <dgm:presLayoutVars>
          <dgm:chMax val="7"/>
          <dgm:chPref val="7"/>
          <dgm:dir/>
        </dgm:presLayoutVars>
      </dgm:prSet>
      <dgm:spPr/>
    </dgm:pt>
    <dgm:pt modelId="{8593D603-4582-463B-A75D-ED8F81677916}" type="pres">
      <dgm:prSet presAssocID="{C1308230-0273-4048-B89D-C0352BAF338E}" presName="Name1" presStyleCnt="0"/>
      <dgm:spPr/>
    </dgm:pt>
    <dgm:pt modelId="{2E332906-D405-4E7F-AD6A-622AE5D2957B}" type="pres">
      <dgm:prSet presAssocID="{C1308230-0273-4048-B89D-C0352BAF338E}" presName="cycle" presStyleCnt="0"/>
      <dgm:spPr/>
    </dgm:pt>
    <dgm:pt modelId="{0388E63C-5F19-4995-9008-CD4DD482439E}" type="pres">
      <dgm:prSet presAssocID="{C1308230-0273-4048-B89D-C0352BAF338E}" presName="srcNode" presStyleLbl="node1" presStyleIdx="0" presStyleCnt="3"/>
      <dgm:spPr/>
    </dgm:pt>
    <dgm:pt modelId="{BCC61236-5905-4DB7-8201-B2DCCC180BBA}" type="pres">
      <dgm:prSet presAssocID="{C1308230-0273-4048-B89D-C0352BAF338E}" presName="conn" presStyleLbl="parChTrans1D2" presStyleIdx="0" presStyleCnt="1"/>
      <dgm:spPr/>
    </dgm:pt>
    <dgm:pt modelId="{3ACA571B-2B60-4638-A3F9-5FF572295398}" type="pres">
      <dgm:prSet presAssocID="{C1308230-0273-4048-B89D-C0352BAF338E}" presName="extraNode" presStyleLbl="node1" presStyleIdx="0" presStyleCnt="3"/>
      <dgm:spPr/>
    </dgm:pt>
    <dgm:pt modelId="{7E6B0103-60A0-49DE-9110-EBDED388C673}" type="pres">
      <dgm:prSet presAssocID="{C1308230-0273-4048-B89D-C0352BAF338E}" presName="dstNode" presStyleLbl="node1" presStyleIdx="0" presStyleCnt="3"/>
      <dgm:spPr/>
    </dgm:pt>
    <dgm:pt modelId="{61CBC0E0-B5FC-450A-A78F-25D0E6F33967}" type="pres">
      <dgm:prSet presAssocID="{F163BE35-69BA-4A5D-A4C4-E2ACA6DAA408}" presName="text_1" presStyleLbl="node1" presStyleIdx="0" presStyleCnt="3" custScaleX="90804">
        <dgm:presLayoutVars>
          <dgm:bulletEnabled val="1"/>
        </dgm:presLayoutVars>
      </dgm:prSet>
      <dgm:spPr/>
    </dgm:pt>
    <dgm:pt modelId="{0D0578A5-5585-4547-A21B-F93E6229A12B}" type="pres">
      <dgm:prSet presAssocID="{F163BE35-69BA-4A5D-A4C4-E2ACA6DAA408}" presName="accent_1" presStyleCnt="0"/>
      <dgm:spPr/>
    </dgm:pt>
    <dgm:pt modelId="{C8519F64-3633-48E7-BD1B-97FA6916B37A}" type="pres">
      <dgm:prSet presAssocID="{F163BE35-69BA-4A5D-A4C4-E2ACA6DAA408}" presName="accentRepeatNode" presStyleLbl="solidFgAcc1" presStyleIdx="0" presStyleCnt="3" custLinFactNeighborX="-48825" custLinFactNeighborY="1927"/>
      <dgm:spPr/>
    </dgm:pt>
    <dgm:pt modelId="{2351594C-6F4D-463A-A424-9734FE03EA25}" type="pres">
      <dgm:prSet presAssocID="{EABF535B-5E50-4E7A-A9DC-42627C4219CA}" presName="text_2" presStyleLbl="node1" presStyleIdx="1" presStyleCnt="3" custScaleX="101959" custScaleY="112266" custLinFactNeighborX="506" custLinFactNeighborY="-5200">
        <dgm:presLayoutVars>
          <dgm:bulletEnabled val="1"/>
        </dgm:presLayoutVars>
      </dgm:prSet>
      <dgm:spPr/>
    </dgm:pt>
    <dgm:pt modelId="{4589560D-FEE1-4FA7-A3E4-509F640DA44A}" type="pres">
      <dgm:prSet presAssocID="{EABF535B-5E50-4E7A-A9DC-42627C4219CA}" presName="accent_2" presStyleCnt="0"/>
      <dgm:spPr/>
    </dgm:pt>
    <dgm:pt modelId="{3464D903-4B83-4850-9299-ABF1018B9509}" type="pres">
      <dgm:prSet presAssocID="{EABF535B-5E50-4E7A-A9DC-42627C4219CA}" presName="accentRepeatNode" presStyleLbl="solidFgAcc1" presStyleIdx="1" presStyleCnt="3" custLinFactNeighborX="-7564" custLinFactNeighborY="-2044"/>
      <dgm:spPr/>
    </dgm:pt>
    <dgm:pt modelId="{EB3B8496-5CCA-4FEA-A3F1-194F0D2B4B84}" type="pres">
      <dgm:prSet presAssocID="{B7C001AC-A00B-4F8E-B7B1-0E8B6967DD10}" presName="text_3" presStyleLbl="node1" presStyleIdx="2" presStyleCnt="3" custScaleY="134075" custLinFactNeighborX="-1168">
        <dgm:presLayoutVars>
          <dgm:bulletEnabled val="1"/>
        </dgm:presLayoutVars>
      </dgm:prSet>
      <dgm:spPr/>
    </dgm:pt>
    <dgm:pt modelId="{EE840086-7C5B-425A-A628-5A361035AD0E}" type="pres">
      <dgm:prSet presAssocID="{B7C001AC-A00B-4F8E-B7B1-0E8B6967DD10}" presName="accent_3" presStyleCnt="0"/>
      <dgm:spPr/>
    </dgm:pt>
    <dgm:pt modelId="{0BD3D5BD-028E-4169-A961-A66108E97732}" type="pres">
      <dgm:prSet presAssocID="{B7C001AC-A00B-4F8E-B7B1-0E8B6967DD10}" presName="accentRepeatNode" presStyleLbl="solidFgAcc1" presStyleIdx="2" presStyleCnt="3"/>
      <dgm:spPr/>
    </dgm:pt>
  </dgm:ptLst>
  <dgm:cxnLst>
    <dgm:cxn modelId="{E0907B13-EAA9-46E9-B190-59F8312BC154}" srcId="{C1308230-0273-4048-B89D-C0352BAF338E}" destId="{B7C001AC-A00B-4F8E-B7B1-0E8B6967DD10}" srcOrd="2" destOrd="0" parTransId="{470DCDBE-8B0F-4B11-A357-B22CDC768E17}" sibTransId="{50C9007A-805F-495D-A0BE-988704130712}"/>
    <dgm:cxn modelId="{66B76015-97DE-4EE0-8C1F-E8D5EE3C0729}" type="presOf" srcId="{EABF535B-5E50-4E7A-A9DC-42627C4219CA}" destId="{2351594C-6F4D-463A-A424-9734FE03EA25}" srcOrd="0" destOrd="0" presId="urn:microsoft.com/office/officeart/2008/layout/VerticalCurvedList"/>
    <dgm:cxn modelId="{D7BF9818-28AF-4464-AA5B-35F44CC665BE}" type="presOf" srcId="{C1308230-0273-4048-B89D-C0352BAF338E}" destId="{C4ABBD86-279C-4428-98FB-4A952FC12F0D}" srcOrd="0" destOrd="0" presId="urn:microsoft.com/office/officeart/2008/layout/VerticalCurvedList"/>
    <dgm:cxn modelId="{7FE32B1E-2CA6-44CC-BE5D-C45840EBA1BD}" type="presOf" srcId="{A535929E-E609-4E5E-9AC9-5DC2BEF33907}" destId="{BCC61236-5905-4DB7-8201-B2DCCC180BBA}" srcOrd="0" destOrd="0" presId="urn:microsoft.com/office/officeart/2008/layout/VerticalCurvedList"/>
    <dgm:cxn modelId="{56B55327-5E9C-4E72-9980-EDE8AF0E69CC}" srcId="{C1308230-0273-4048-B89D-C0352BAF338E}" destId="{F163BE35-69BA-4A5D-A4C4-E2ACA6DAA408}" srcOrd="0" destOrd="0" parTransId="{13C47065-B080-4740-AB79-EF0C429CCEFB}" sibTransId="{A535929E-E609-4E5E-9AC9-5DC2BEF33907}"/>
    <dgm:cxn modelId="{B7D3AA3E-D142-4D21-BD21-3BC0C442848F}" srcId="{C1308230-0273-4048-B89D-C0352BAF338E}" destId="{EABF535B-5E50-4E7A-A9DC-42627C4219CA}" srcOrd="1" destOrd="0" parTransId="{C91489C0-6B12-416F-B857-56E2C1D5087C}" sibTransId="{518C25FB-7047-4971-88D4-6D9A73D627DE}"/>
    <dgm:cxn modelId="{93368E60-A171-4823-9A1F-3DC65FACBE53}" type="presOf" srcId="{F163BE35-69BA-4A5D-A4C4-E2ACA6DAA408}" destId="{61CBC0E0-B5FC-450A-A78F-25D0E6F33967}" srcOrd="0" destOrd="0" presId="urn:microsoft.com/office/officeart/2008/layout/VerticalCurvedList"/>
    <dgm:cxn modelId="{5DA5314D-07C5-4A92-B1A3-ED111698FBA1}" type="presOf" srcId="{B7C001AC-A00B-4F8E-B7B1-0E8B6967DD10}" destId="{EB3B8496-5CCA-4FEA-A3F1-194F0D2B4B84}" srcOrd="0" destOrd="0" presId="urn:microsoft.com/office/officeart/2008/layout/VerticalCurvedList"/>
    <dgm:cxn modelId="{24ED9E05-C851-4A8F-8C2B-5C89D73F5CED}" type="presParOf" srcId="{C4ABBD86-279C-4428-98FB-4A952FC12F0D}" destId="{8593D603-4582-463B-A75D-ED8F81677916}" srcOrd="0" destOrd="0" presId="urn:microsoft.com/office/officeart/2008/layout/VerticalCurvedList"/>
    <dgm:cxn modelId="{19C0B854-CDF1-431F-AF6F-D4C5B5E07BF8}" type="presParOf" srcId="{8593D603-4582-463B-A75D-ED8F81677916}" destId="{2E332906-D405-4E7F-AD6A-622AE5D2957B}" srcOrd="0" destOrd="0" presId="urn:microsoft.com/office/officeart/2008/layout/VerticalCurvedList"/>
    <dgm:cxn modelId="{B04E8E06-A68C-4F40-90FD-08DFF26E4652}" type="presParOf" srcId="{2E332906-D405-4E7F-AD6A-622AE5D2957B}" destId="{0388E63C-5F19-4995-9008-CD4DD482439E}" srcOrd="0" destOrd="0" presId="urn:microsoft.com/office/officeart/2008/layout/VerticalCurvedList"/>
    <dgm:cxn modelId="{2765C1A0-4A80-4E86-BFD6-BA9B144B0667}" type="presParOf" srcId="{2E332906-D405-4E7F-AD6A-622AE5D2957B}" destId="{BCC61236-5905-4DB7-8201-B2DCCC180BBA}" srcOrd="1" destOrd="0" presId="urn:microsoft.com/office/officeart/2008/layout/VerticalCurvedList"/>
    <dgm:cxn modelId="{40B3E4BE-338F-498C-AC19-62AC55046C7E}" type="presParOf" srcId="{2E332906-D405-4E7F-AD6A-622AE5D2957B}" destId="{3ACA571B-2B60-4638-A3F9-5FF572295398}" srcOrd="2" destOrd="0" presId="urn:microsoft.com/office/officeart/2008/layout/VerticalCurvedList"/>
    <dgm:cxn modelId="{DB212382-4D7B-411E-9712-16AF03F7B012}" type="presParOf" srcId="{2E332906-D405-4E7F-AD6A-622AE5D2957B}" destId="{7E6B0103-60A0-49DE-9110-EBDED388C673}" srcOrd="3" destOrd="0" presId="urn:microsoft.com/office/officeart/2008/layout/VerticalCurvedList"/>
    <dgm:cxn modelId="{FC7864D2-A39A-44DC-B992-140F1D5B4C31}" type="presParOf" srcId="{8593D603-4582-463B-A75D-ED8F81677916}" destId="{61CBC0E0-B5FC-450A-A78F-25D0E6F33967}" srcOrd="1" destOrd="0" presId="urn:microsoft.com/office/officeart/2008/layout/VerticalCurvedList"/>
    <dgm:cxn modelId="{DB043738-F85E-4B96-A4D0-D9D49C7A1D22}" type="presParOf" srcId="{8593D603-4582-463B-A75D-ED8F81677916}" destId="{0D0578A5-5585-4547-A21B-F93E6229A12B}" srcOrd="2" destOrd="0" presId="urn:microsoft.com/office/officeart/2008/layout/VerticalCurvedList"/>
    <dgm:cxn modelId="{87590ED9-A9A0-4D50-9EAD-3D33034DCBB6}" type="presParOf" srcId="{0D0578A5-5585-4547-A21B-F93E6229A12B}" destId="{C8519F64-3633-48E7-BD1B-97FA6916B37A}" srcOrd="0" destOrd="0" presId="urn:microsoft.com/office/officeart/2008/layout/VerticalCurvedList"/>
    <dgm:cxn modelId="{932220B8-DCBF-478C-961D-62A5011D0D5D}" type="presParOf" srcId="{8593D603-4582-463B-A75D-ED8F81677916}" destId="{2351594C-6F4D-463A-A424-9734FE03EA25}" srcOrd="3" destOrd="0" presId="urn:microsoft.com/office/officeart/2008/layout/VerticalCurvedList"/>
    <dgm:cxn modelId="{F146DEBA-54A1-47B4-B656-69E70A956544}" type="presParOf" srcId="{8593D603-4582-463B-A75D-ED8F81677916}" destId="{4589560D-FEE1-4FA7-A3E4-509F640DA44A}" srcOrd="4" destOrd="0" presId="urn:microsoft.com/office/officeart/2008/layout/VerticalCurvedList"/>
    <dgm:cxn modelId="{B93D9DD6-3E74-49B4-BAD9-3DF59078EE33}" type="presParOf" srcId="{4589560D-FEE1-4FA7-A3E4-509F640DA44A}" destId="{3464D903-4B83-4850-9299-ABF1018B9509}" srcOrd="0" destOrd="0" presId="urn:microsoft.com/office/officeart/2008/layout/VerticalCurvedList"/>
    <dgm:cxn modelId="{2266B9FD-E20A-4996-A57D-F5230AC0F425}" type="presParOf" srcId="{8593D603-4582-463B-A75D-ED8F81677916}" destId="{EB3B8496-5CCA-4FEA-A3F1-194F0D2B4B84}" srcOrd="5" destOrd="0" presId="urn:microsoft.com/office/officeart/2008/layout/VerticalCurvedList"/>
    <dgm:cxn modelId="{01BE7DC4-E4E0-4145-9C8A-A0AF40A93AD9}" type="presParOf" srcId="{8593D603-4582-463B-A75D-ED8F81677916}" destId="{EE840086-7C5B-425A-A628-5A361035AD0E}" srcOrd="6" destOrd="0" presId="urn:microsoft.com/office/officeart/2008/layout/VerticalCurvedList"/>
    <dgm:cxn modelId="{6C2D78EC-8031-4577-B552-02B65500C3F3}" type="presParOf" srcId="{EE840086-7C5B-425A-A628-5A361035AD0E}" destId="{0BD3D5BD-028E-4169-A961-A66108E9773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85AC7A-AC3C-4AC7-98C2-A2F993782F19}"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n-US"/>
        </a:p>
      </dgm:t>
    </dgm:pt>
    <dgm:pt modelId="{0D6CBDD3-F4B8-4559-A219-0DBBD0F58CFE}">
      <dgm:prSet phldrT="[Text]"/>
      <dgm:spPr/>
      <dgm:t>
        <a:bodyPr/>
        <a:lstStyle/>
        <a:p>
          <a:r>
            <a:rPr lang="en-US"/>
            <a:t>LỢI ÍCH</a:t>
          </a:r>
        </a:p>
      </dgm:t>
    </dgm:pt>
    <dgm:pt modelId="{C380F675-FBA3-4123-A199-FB1D102D5244}" type="parTrans" cxnId="{508668AF-145D-4C32-9B26-5C2D359ECA9F}">
      <dgm:prSet/>
      <dgm:spPr/>
      <dgm:t>
        <a:bodyPr/>
        <a:lstStyle/>
        <a:p>
          <a:endParaRPr lang="en-US"/>
        </a:p>
      </dgm:t>
    </dgm:pt>
    <dgm:pt modelId="{C53CA829-73BA-41B0-8BD9-FAB747E8450A}" type="sibTrans" cxnId="{508668AF-145D-4C32-9B26-5C2D359ECA9F}">
      <dgm:prSet/>
      <dgm:spPr/>
      <dgm:t>
        <a:bodyPr/>
        <a:lstStyle/>
        <a:p>
          <a:endParaRPr lang="en-US"/>
        </a:p>
      </dgm:t>
    </dgm:pt>
    <dgm:pt modelId="{CDBF6E96-3E70-4922-B544-02E127A3A82C}">
      <dgm:prSet phldrT="[Text]"/>
      <dgm:spPr/>
      <dgm:t>
        <a:bodyPr/>
        <a:lstStyle/>
        <a:p>
          <a:r>
            <a:rPr lang="en-US"/>
            <a:t>TÍNH XÁC THỰC</a:t>
          </a:r>
        </a:p>
      </dgm:t>
    </dgm:pt>
    <dgm:pt modelId="{84A47F3B-EF48-4D43-B57D-CD1CE16F7081}" type="parTrans" cxnId="{B4969851-0162-4018-9F2F-578C3FE5A624}">
      <dgm:prSet/>
      <dgm:spPr/>
      <dgm:t>
        <a:bodyPr/>
        <a:lstStyle/>
        <a:p>
          <a:endParaRPr lang="en-US"/>
        </a:p>
      </dgm:t>
    </dgm:pt>
    <dgm:pt modelId="{75E0A59C-719E-4047-88A0-9B8EBC91D9DB}" type="sibTrans" cxnId="{B4969851-0162-4018-9F2F-578C3FE5A624}">
      <dgm:prSet/>
      <dgm:spPr/>
      <dgm:t>
        <a:bodyPr/>
        <a:lstStyle/>
        <a:p>
          <a:endParaRPr lang="en-US"/>
        </a:p>
      </dgm:t>
    </dgm:pt>
    <dgm:pt modelId="{ED74CD94-EC15-48BF-9FD3-CA3CDC49AE55}">
      <dgm:prSet phldrT="[Text]"/>
      <dgm:spPr/>
      <dgm:t>
        <a:bodyPr/>
        <a:lstStyle/>
        <a:p>
          <a:r>
            <a:rPr lang="en-US"/>
            <a:t>TÍNH TOÀN VẸN</a:t>
          </a:r>
        </a:p>
      </dgm:t>
    </dgm:pt>
    <dgm:pt modelId="{CC25DD86-2132-4AD7-A8D0-DEEBC5CD5717}" type="parTrans" cxnId="{FC44A9A5-5377-47A7-9673-DB6FC7E516EC}">
      <dgm:prSet/>
      <dgm:spPr/>
      <dgm:t>
        <a:bodyPr/>
        <a:lstStyle/>
        <a:p>
          <a:endParaRPr lang="en-US"/>
        </a:p>
      </dgm:t>
    </dgm:pt>
    <dgm:pt modelId="{92EC0721-4F02-4836-B745-F102EBE68977}" type="sibTrans" cxnId="{FC44A9A5-5377-47A7-9673-DB6FC7E516EC}">
      <dgm:prSet/>
      <dgm:spPr/>
      <dgm:t>
        <a:bodyPr/>
        <a:lstStyle/>
        <a:p>
          <a:endParaRPr lang="en-US"/>
        </a:p>
      </dgm:t>
    </dgm:pt>
    <dgm:pt modelId="{BD9B9B0F-7DF5-4F9A-A9EF-94CF6893D236}" type="pres">
      <dgm:prSet presAssocID="{A685AC7A-AC3C-4AC7-98C2-A2F993782F19}" presName="Name0" presStyleCnt="0">
        <dgm:presLayoutVars>
          <dgm:chMax val="1"/>
          <dgm:dir/>
          <dgm:animLvl val="ctr"/>
          <dgm:resizeHandles val="exact"/>
        </dgm:presLayoutVars>
      </dgm:prSet>
      <dgm:spPr/>
    </dgm:pt>
    <dgm:pt modelId="{D7B3F238-8A7A-4A2B-8CEC-0DB467CDC7CE}" type="pres">
      <dgm:prSet presAssocID="{0D6CBDD3-F4B8-4559-A219-0DBBD0F58CFE}" presName="centerShape" presStyleLbl="node0" presStyleIdx="0" presStyleCnt="1" custLinFactNeighborX="5094"/>
      <dgm:spPr/>
    </dgm:pt>
    <dgm:pt modelId="{7B86EA68-43C8-4EB7-922F-8062AF52BED9}" type="pres">
      <dgm:prSet presAssocID="{CDBF6E96-3E70-4922-B544-02E127A3A82C}" presName="node" presStyleLbl="node1" presStyleIdx="0" presStyleCnt="2" custScaleX="110928" custScaleY="118022" custRadScaleRad="119146" custRadScaleInc="-151690">
        <dgm:presLayoutVars>
          <dgm:bulletEnabled val="1"/>
        </dgm:presLayoutVars>
      </dgm:prSet>
      <dgm:spPr/>
    </dgm:pt>
    <dgm:pt modelId="{4AD35101-6465-412B-A5E0-267AA87731D8}" type="pres">
      <dgm:prSet presAssocID="{CDBF6E96-3E70-4922-B544-02E127A3A82C}" presName="dummy" presStyleCnt="0"/>
      <dgm:spPr/>
    </dgm:pt>
    <dgm:pt modelId="{E7566B53-FDA3-4B09-A434-FD5B27CA9021}" type="pres">
      <dgm:prSet presAssocID="{75E0A59C-719E-4047-88A0-9B8EBC91D9DB}" presName="sibTrans" presStyleLbl="sibTrans2D1" presStyleIdx="0" presStyleCnt="2"/>
      <dgm:spPr/>
    </dgm:pt>
    <dgm:pt modelId="{949573BE-3438-4294-AA29-257B897D0A60}" type="pres">
      <dgm:prSet presAssocID="{ED74CD94-EC15-48BF-9FD3-CA3CDC49AE55}" presName="node" presStyleLbl="node1" presStyleIdx="1" presStyleCnt="2" custScaleX="107026" custScaleY="115003" custRadScaleRad="134272" custRadScaleInc="-145204">
        <dgm:presLayoutVars>
          <dgm:bulletEnabled val="1"/>
        </dgm:presLayoutVars>
      </dgm:prSet>
      <dgm:spPr/>
    </dgm:pt>
    <dgm:pt modelId="{E97B5364-3D78-43D6-968D-4966A95E1669}" type="pres">
      <dgm:prSet presAssocID="{ED74CD94-EC15-48BF-9FD3-CA3CDC49AE55}" presName="dummy" presStyleCnt="0"/>
      <dgm:spPr/>
    </dgm:pt>
    <dgm:pt modelId="{D1E4DA46-77C3-45DE-BC18-044B16D9B7D2}" type="pres">
      <dgm:prSet presAssocID="{92EC0721-4F02-4836-B745-F102EBE68977}" presName="sibTrans" presStyleLbl="sibTrans2D1" presStyleIdx="1" presStyleCnt="2"/>
      <dgm:spPr/>
    </dgm:pt>
  </dgm:ptLst>
  <dgm:cxnLst>
    <dgm:cxn modelId="{E01F8770-8FBC-4ED7-A6FF-B111909CE41D}" type="presOf" srcId="{CDBF6E96-3E70-4922-B544-02E127A3A82C}" destId="{7B86EA68-43C8-4EB7-922F-8062AF52BED9}" srcOrd="0" destOrd="0" presId="urn:microsoft.com/office/officeart/2005/8/layout/radial6"/>
    <dgm:cxn modelId="{B4969851-0162-4018-9F2F-578C3FE5A624}" srcId="{0D6CBDD3-F4B8-4559-A219-0DBBD0F58CFE}" destId="{CDBF6E96-3E70-4922-B544-02E127A3A82C}" srcOrd="0" destOrd="0" parTransId="{84A47F3B-EF48-4D43-B57D-CD1CE16F7081}" sibTransId="{75E0A59C-719E-4047-88A0-9B8EBC91D9DB}"/>
    <dgm:cxn modelId="{FC44A9A5-5377-47A7-9673-DB6FC7E516EC}" srcId="{0D6CBDD3-F4B8-4559-A219-0DBBD0F58CFE}" destId="{ED74CD94-EC15-48BF-9FD3-CA3CDC49AE55}" srcOrd="1" destOrd="0" parTransId="{CC25DD86-2132-4AD7-A8D0-DEEBC5CD5717}" sibTransId="{92EC0721-4F02-4836-B745-F102EBE68977}"/>
    <dgm:cxn modelId="{508668AF-145D-4C32-9B26-5C2D359ECA9F}" srcId="{A685AC7A-AC3C-4AC7-98C2-A2F993782F19}" destId="{0D6CBDD3-F4B8-4559-A219-0DBBD0F58CFE}" srcOrd="0" destOrd="0" parTransId="{C380F675-FBA3-4123-A199-FB1D102D5244}" sibTransId="{C53CA829-73BA-41B0-8BD9-FAB747E8450A}"/>
    <dgm:cxn modelId="{FCA581BC-A62D-4EE3-AD9F-FE92ECFE4AAB}" type="presOf" srcId="{A685AC7A-AC3C-4AC7-98C2-A2F993782F19}" destId="{BD9B9B0F-7DF5-4F9A-A9EF-94CF6893D236}" srcOrd="0" destOrd="0" presId="urn:microsoft.com/office/officeart/2005/8/layout/radial6"/>
    <dgm:cxn modelId="{AA4733CE-3662-43DC-AD1E-4D64DFA819AC}" type="presOf" srcId="{92EC0721-4F02-4836-B745-F102EBE68977}" destId="{D1E4DA46-77C3-45DE-BC18-044B16D9B7D2}" srcOrd="0" destOrd="0" presId="urn:microsoft.com/office/officeart/2005/8/layout/radial6"/>
    <dgm:cxn modelId="{83A6F0E4-3CCC-4FCD-B87D-90A8CA9BDF89}" type="presOf" srcId="{ED74CD94-EC15-48BF-9FD3-CA3CDC49AE55}" destId="{949573BE-3438-4294-AA29-257B897D0A60}" srcOrd="0" destOrd="0" presId="urn:microsoft.com/office/officeart/2005/8/layout/radial6"/>
    <dgm:cxn modelId="{28765CF8-8616-4EC3-809F-D4A8CA12BBFD}" type="presOf" srcId="{75E0A59C-719E-4047-88A0-9B8EBC91D9DB}" destId="{E7566B53-FDA3-4B09-A434-FD5B27CA9021}" srcOrd="0" destOrd="0" presId="urn:microsoft.com/office/officeart/2005/8/layout/radial6"/>
    <dgm:cxn modelId="{815EF1F9-2E30-4E48-B32C-890758852033}" type="presOf" srcId="{0D6CBDD3-F4B8-4559-A219-0DBBD0F58CFE}" destId="{D7B3F238-8A7A-4A2B-8CEC-0DB467CDC7CE}" srcOrd="0" destOrd="0" presId="urn:microsoft.com/office/officeart/2005/8/layout/radial6"/>
    <dgm:cxn modelId="{539D755C-BDB7-4989-8CEB-0FDC6CA9DAF0}" type="presParOf" srcId="{BD9B9B0F-7DF5-4F9A-A9EF-94CF6893D236}" destId="{D7B3F238-8A7A-4A2B-8CEC-0DB467CDC7CE}" srcOrd="0" destOrd="0" presId="urn:microsoft.com/office/officeart/2005/8/layout/radial6"/>
    <dgm:cxn modelId="{A74FAC52-1039-4DAC-9EB6-74F13C42CFA5}" type="presParOf" srcId="{BD9B9B0F-7DF5-4F9A-A9EF-94CF6893D236}" destId="{7B86EA68-43C8-4EB7-922F-8062AF52BED9}" srcOrd="1" destOrd="0" presId="urn:microsoft.com/office/officeart/2005/8/layout/radial6"/>
    <dgm:cxn modelId="{7A404BD8-90A7-4B19-9860-FE85FAB79777}" type="presParOf" srcId="{BD9B9B0F-7DF5-4F9A-A9EF-94CF6893D236}" destId="{4AD35101-6465-412B-A5E0-267AA87731D8}" srcOrd="2" destOrd="0" presId="urn:microsoft.com/office/officeart/2005/8/layout/radial6"/>
    <dgm:cxn modelId="{251BD289-694A-4822-A105-2B3B79062D88}" type="presParOf" srcId="{BD9B9B0F-7DF5-4F9A-A9EF-94CF6893D236}" destId="{E7566B53-FDA3-4B09-A434-FD5B27CA9021}" srcOrd="3" destOrd="0" presId="urn:microsoft.com/office/officeart/2005/8/layout/radial6"/>
    <dgm:cxn modelId="{D82B7C18-268D-4F66-AB9B-1C9CCACD071F}" type="presParOf" srcId="{BD9B9B0F-7DF5-4F9A-A9EF-94CF6893D236}" destId="{949573BE-3438-4294-AA29-257B897D0A60}" srcOrd="4" destOrd="0" presId="urn:microsoft.com/office/officeart/2005/8/layout/radial6"/>
    <dgm:cxn modelId="{9D490A96-D789-48E5-AA3A-30CE833252E9}" type="presParOf" srcId="{BD9B9B0F-7DF5-4F9A-A9EF-94CF6893D236}" destId="{E97B5364-3D78-43D6-968D-4966A95E1669}" srcOrd="5" destOrd="0" presId="urn:microsoft.com/office/officeart/2005/8/layout/radial6"/>
    <dgm:cxn modelId="{C1E2367F-6103-49A2-99B4-FE11DE360257}" type="presParOf" srcId="{BD9B9B0F-7DF5-4F9A-A9EF-94CF6893D236}" destId="{D1E4DA46-77C3-45DE-BC18-044B16D9B7D2}" srcOrd="6"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E30289-4E62-4EDF-A909-37EC8BEB4DFB}" type="doc">
      <dgm:prSet loTypeId="urn:microsoft.com/office/officeart/2005/8/layout/default" loCatId="list" qsTypeId="urn:microsoft.com/office/officeart/2005/8/quickstyle/simple3" qsCatId="simple" csTypeId="urn:microsoft.com/office/officeart/2005/8/colors/accent0_1" csCatId="mainScheme" phldr="1"/>
      <dgm:spPr/>
      <dgm:t>
        <a:bodyPr/>
        <a:lstStyle/>
        <a:p>
          <a:endParaRPr lang="en-US"/>
        </a:p>
      </dgm:t>
    </dgm:pt>
    <dgm:pt modelId="{AA5094B6-AE09-43C4-805B-F01535D1E95D}">
      <dgm:prSet phldrT="[Text]"/>
      <dgm:spPr/>
      <dgm:t>
        <a:bodyPr/>
        <a:lstStyle/>
        <a:p>
          <a:r>
            <a:rPr lang="en-US"/>
            <a:t>Khóa cá nhân phải được giữ một cách an toàn</a:t>
          </a:r>
        </a:p>
      </dgm:t>
    </dgm:pt>
    <dgm:pt modelId="{E59541A4-8D8D-46F5-982E-AA19AAC950D8}" type="parTrans" cxnId="{6165562C-D95A-4EF8-A8D5-599785C5AF67}">
      <dgm:prSet/>
      <dgm:spPr/>
      <dgm:t>
        <a:bodyPr/>
        <a:lstStyle/>
        <a:p>
          <a:endParaRPr lang="en-US"/>
        </a:p>
      </dgm:t>
    </dgm:pt>
    <dgm:pt modelId="{D8D53622-A99E-43BB-814B-F65692709921}" type="sibTrans" cxnId="{6165562C-D95A-4EF8-A8D5-599785C5AF67}">
      <dgm:prSet/>
      <dgm:spPr/>
      <dgm:t>
        <a:bodyPr/>
        <a:lstStyle/>
        <a:p>
          <a:endParaRPr lang="en-US"/>
        </a:p>
      </dgm:t>
    </dgm:pt>
    <dgm:pt modelId="{63E37C2A-FA4D-4D02-9970-B76884CA56A4}">
      <dgm:prSet phldrT="[Text]"/>
      <dgm:spPr/>
      <dgm:t>
        <a:bodyPr/>
        <a:lstStyle/>
        <a:p>
          <a:r>
            <a:rPr lang="en-US"/>
            <a:t>Quá trình tạo và xác minh chữ ký điện tử đòi hỏi một lượng thời gian đáng kể</a:t>
          </a:r>
        </a:p>
      </dgm:t>
    </dgm:pt>
    <dgm:pt modelId="{A20DDADF-81D4-4964-9016-01F6AD70728F}" type="parTrans" cxnId="{EAEDF783-DA32-4731-A701-5298D8FDF3D5}">
      <dgm:prSet/>
      <dgm:spPr/>
      <dgm:t>
        <a:bodyPr/>
        <a:lstStyle/>
        <a:p>
          <a:endParaRPr lang="en-US"/>
        </a:p>
      </dgm:t>
    </dgm:pt>
    <dgm:pt modelId="{06A78608-02A4-4A0F-B8C6-3B8C2E014770}" type="sibTrans" cxnId="{EAEDF783-DA32-4731-A701-5298D8FDF3D5}">
      <dgm:prSet/>
      <dgm:spPr/>
      <dgm:t>
        <a:bodyPr/>
        <a:lstStyle/>
        <a:p>
          <a:endParaRPr lang="en-US"/>
        </a:p>
      </dgm:t>
    </dgm:pt>
    <dgm:pt modelId="{B976FC20-61CF-4D68-B1F9-FA35649CBDB3}">
      <dgm:prSet phldrT="[Text]"/>
      <dgm:spPr/>
      <dgm:t>
        <a:bodyPr/>
        <a:lstStyle/>
        <a:p>
          <a:r>
            <a:rPr lang="en-US"/>
            <a:t>Không biết liệu tin nhắn đó bị hỏng hay khóa cá nhân giả đã được sử dụng</a:t>
          </a:r>
        </a:p>
      </dgm:t>
    </dgm:pt>
    <dgm:pt modelId="{CDA1AF0D-DE14-4D04-A512-9070ECCF0195}" type="parTrans" cxnId="{010D129E-4A55-4B47-A002-B183C0F8E138}">
      <dgm:prSet/>
      <dgm:spPr/>
      <dgm:t>
        <a:bodyPr/>
        <a:lstStyle/>
        <a:p>
          <a:endParaRPr lang="en-US"/>
        </a:p>
      </dgm:t>
    </dgm:pt>
    <dgm:pt modelId="{E281179B-80FF-4940-9263-5788E55C482B}" type="sibTrans" cxnId="{010D129E-4A55-4B47-A002-B183C0F8E138}">
      <dgm:prSet/>
      <dgm:spPr/>
      <dgm:t>
        <a:bodyPr/>
        <a:lstStyle/>
        <a:p>
          <a:endParaRPr lang="en-US"/>
        </a:p>
      </dgm:t>
    </dgm:pt>
    <dgm:pt modelId="{95991DA3-EB31-44DF-8D4A-459C274EA779}">
      <dgm:prSet phldrT="[Text]"/>
      <dgm:spPr/>
      <dgm:t>
        <a:bodyPr/>
        <a:lstStyle/>
        <a:p>
          <a:r>
            <a:rPr lang="en-US"/>
            <a:t>Đòi hỏi phải trả thêm số tiền</a:t>
          </a:r>
        </a:p>
      </dgm:t>
    </dgm:pt>
    <dgm:pt modelId="{BEC4D80F-1DA8-4892-91AF-D14213A16547}" type="parTrans" cxnId="{A6D3F5E9-5724-4980-9EDD-580DCBABEDD8}">
      <dgm:prSet/>
      <dgm:spPr/>
      <dgm:t>
        <a:bodyPr/>
        <a:lstStyle/>
        <a:p>
          <a:endParaRPr lang="en-US"/>
        </a:p>
      </dgm:t>
    </dgm:pt>
    <dgm:pt modelId="{AC02972B-265A-4B77-A26A-439F8E5761C8}" type="sibTrans" cxnId="{A6D3F5E9-5724-4980-9EDD-580DCBABEDD8}">
      <dgm:prSet/>
      <dgm:spPr/>
      <dgm:t>
        <a:bodyPr/>
        <a:lstStyle/>
        <a:p>
          <a:endParaRPr lang="en-US"/>
        </a:p>
      </dgm:t>
    </dgm:pt>
    <dgm:pt modelId="{516998D2-54BA-410A-B362-65FF8EEFA257}">
      <dgm:prSet phldrT="[Text]"/>
      <dgm:spPr/>
      <dgm:t>
        <a:bodyPr/>
        <a:lstStyle/>
        <a:p>
          <a:r>
            <a:rPr lang="en-US"/>
            <a:t>Việc lưu trữ tất cả các khóa trước đó là một khoản phí khác</a:t>
          </a:r>
        </a:p>
      </dgm:t>
    </dgm:pt>
    <dgm:pt modelId="{E35A40F6-D3C3-4F11-94C6-66473515E18A}" type="parTrans" cxnId="{E3AD0FAE-C4D6-4283-A250-8D99C5FD9288}">
      <dgm:prSet/>
      <dgm:spPr/>
      <dgm:t>
        <a:bodyPr/>
        <a:lstStyle/>
        <a:p>
          <a:endParaRPr lang="en-US"/>
        </a:p>
      </dgm:t>
    </dgm:pt>
    <dgm:pt modelId="{E11E256E-7852-445D-9548-AE8A681B078A}" type="sibTrans" cxnId="{E3AD0FAE-C4D6-4283-A250-8D99C5FD9288}">
      <dgm:prSet/>
      <dgm:spPr/>
      <dgm:t>
        <a:bodyPr/>
        <a:lstStyle/>
        <a:p>
          <a:endParaRPr lang="en-US"/>
        </a:p>
      </dgm:t>
    </dgm:pt>
    <dgm:pt modelId="{FBA051ED-8528-4264-8C37-FDD624A9DBCA}">
      <dgm:prSet phldrT="[Text]"/>
      <dgm:spPr/>
      <dgm:t>
        <a:bodyPr/>
        <a:lstStyle/>
        <a:p>
          <a:r>
            <a:rPr lang="en-US"/>
            <a:t>Mặc dù chữ ký điện tử cung cấp tính xác thực nhưng nó không đảm bảo tính bí mật của dữ liệu</a:t>
          </a:r>
        </a:p>
      </dgm:t>
    </dgm:pt>
    <dgm:pt modelId="{15EBC249-B022-4045-BBAA-B6C3CA020570}" type="parTrans" cxnId="{7528503B-4DA4-4E1A-ACDB-B34CA2B60720}">
      <dgm:prSet/>
      <dgm:spPr/>
      <dgm:t>
        <a:bodyPr/>
        <a:lstStyle/>
        <a:p>
          <a:endParaRPr lang="en-US"/>
        </a:p>
      </dgm:t>
    </dgm:pt>
    <dgm:pt modelId="{997094B9-D3E4-4938-812A-84B8D5E7BF28}" type="sibTrans" cxnId="{7528503B-4DA4-4E1A-ACDB-B34CA2B60720}">
      <dgm:prSet/>
      <dgm:spPr/>
      <dgm:t>
        <a:bodyPr/>
        <a:lstStyle/>
        <a:p>
          <a:endParaRPr lang="en-US"/>
        </a:p>
      </dgm:t>
    </dgm:pt>
    <dgm:pt modelId="{51F9C930-3BFA-4947-8F9C-FC17516602A5}" type="pres">
      <dgm:prSet presAssocID="{2BE30289-4E62-4EDF-A909-37EC8BEB4DFB}" presName="diagram" presStyleCnt="0">
        <dgm:presLayoutVars>
          <dgm:dir/>
          <dgm:resizeHandles val="exact"/>
        </dgm:presLayoutVars>
      </dgm:prSet>
      <dgm:spPr/>
    </dgm:pt>
    <dgm:pt modelId="{A3DABFB7-C3B5-441B-A3EC-B4F369722F3C}" type="pres">
      <dgm:prSet presAssocID="{AA5094B6-AE09-43C4-805B-F01535D1E95D}" presName="node" presStyleLbl="node1" presStyleIdx="0" presStyleCnt="6">
        <dgm:presLayoutVars>
          <dgm:bulletEnabled val="1"/>
        </dgm:presLayoutVars>
      </dgm:prSet>
      <dgm:spPr/>
    </dgm:pt>
    <dgm:pt modelId="{066179FE-0090-47C6-AD7A-F30A1E3B74B1}" type="pres">
      <dgm:prSet presAssocID="{D8D53622-A99E-43BB-814B-F65692709921}" presName="sibTrans" presStyleCnt="0"/>
      <dgm:spPr/>
    </dgm:pt>
    <dgm:pt modelId="{C9E21193-D61F-444D-98E0-60215DE30DA8}" type="pres">
      <dgm:prSet presAssocID="{63E37C2A-FA4D-4D02-9970-B76884CA56A4}" presName="node" presStyleLbl="node1" presStyleIdx="1" presStyleCnt="6">
        <dgm:presLayoutVars>
          <dgm:bulletEnabled val="1"/>
        </dgm:presLayoutVars>
      </dgm:prSet>
      <dgm:spPr/>
    </dgm:pt>
    <dgm:pt modelId="{6A89A984-4B92-459D-9BB7-B065DD8D06F2}" type="pres">
      <dgm:prSet presAssocID="{06A78608-02A4-4A0F-B8C6-3B8C2E014770}" presName="sibTrans" presStyleCnt="0"/>
      <dgm:spPr/>
    </dgm:pt>
    <dgm:pt modelId="{91168D06-DAFA-4385-A8A6-1195F6C8CF15}" type="pres">
      <dgm:prSet presAssocID="{B976FC20-61CF-4D68-B1F9-FA35649CBDB3}" presName="node" presStyleLbl="node1" presStyleIdx="2" presStyleCnt="6">
        <dgm:presLayoutVars>
          <dgm:bulletEnabled val="1"/>
        </dgm:presLayoutVars>
      </dgm:prSet>
      <dgm:spPr/>
    </dgm:pt>
    <dgm:pt modelId="{61BEDC34-28C6-4062-AF74-8BBBA2B4DFB8}" type="pres">
      <dgm:prSet presAssocID="{E281179B-80FF-4940-9263-5788E55C482B}" presName="sibTrans" presStyleCnt="0"/>
      <dgm:spPr/>
    </dgm:pt>
    <dgm:pt modelId="{4E8948A4-1755-4A8F-85B6-21FC98CEE98A}" type="pres">
      <dgm:prSet presAssocID="{95991DA3-EB31-44DF-8D4A-459C274EA779}" presName="node" presStyleLbl="node1" presStyleIdx="3" presStyleCnt="6">
        <dgm:presLayoutVars>
          <dgm:bulletEnabled val="1"/>
        </dgm:presLayoutVars>
      </dgm:prSet>
      <dgm:spPr/>
    </dgm:pt>
    <dgm:pt modelId="{03AD2AEA-DCDD-4EA1-8FF7-87389354BE89}" type="pres">
      <dgm:prSet presAssocID="{AC02972B-265A-4B77-A26A-439F8E5761C8}" presName="sibTrans" presStyleCnt="0"/>
      <dgm:spPr/>
    </dgm:pt>
    <dgm:pt modelId="{62268588-5B80-45C1-B7F3-47A6ADED62B0}" type="pres">
      <dgm:prSet presAssocID="{516998D2-54BA-410A-B362-65FF8EEFA257}" presName="node" presStyleLbl="node1" presStyleIdx="4" presStyleCnt="6">
        <dgm:presLayoutVars>
          <dgm:bulletEnabled val="1"/>
        </dgm:presLayoutVars>
      </dgm:prSet>
      <dgm:spPr/>
    </dgm:pt>
    <dgm:pt modelId="{FA06E01A-79EF-4FCC-BE46-63BE2F775475}" type="pres">
      <dgm:prSet presAssocID="{E11E256E-7852-445D-9548-AE8A681B078A}" presName="sibTrans" presStyleCnt="0"/>
      <dgm:spPr/>
    </dgm:pt>
    <dgm:pt modelId="{C8715A13-AC34-483C-821A-EC582504EC9F}" type="pres">
      <dgm:prSet presAssocID="{FBA051ED-8528-4264-8C37-FDD624A9DBCA}" presName="node" presStyleLbl="node1" presStyleIdx="5" presStyleCnt="6">
        <dgm:presLayoutVars>
          <dgm:bulletEnabled val="1"/>
        </dgm:presLayoutVars>
      </dgm:prSet>
      <dgm:spPr/>
    </dgm:pt>
  </dgm:ptLst>
  <dgm:cxnLst>
    <dgm:cxn modelId="{6165562C-D95A-4EF8-A8D5-599785C5AF67}" srcId="{2BE30289-4E62-4EDF-A909-37EC8BEB4DFB}" destId="{AA5094B6-AE09-43C4-805B-F01535D1E95D}" srcOrd="0" destOrd="0" parTransId="{E59541A4-8D8D-46F5-982E-AA19AAC950D8}" sibTransId="{D8D53622-A99E-43BB-814B-F65692709921}"/>
    <dgm:cxn modelId="{3ECB4436-B33E-4E2B-9FCD-D2F71F208E3C}" type="presOf" srcId="{AA5094B6-AE09-43C4-805B-F01535D1E95D}" destId="{A3DABFB7-C3B5-441B-A3EC-B4F369722F3C}" srcOrd="0" destOrd="0" presId="urn:microsoft.com/office/officeart/2005/8/layout/default"/>
    <dgm:cxn modelId="{7528503B-4DA4-4E1A-ACDB-B34CA2B60720}" srcId="{2BE30289-4E62-4EDF-A909-37EC8BEB4DFB}" destId="{FBA051ED-8528-4264-8C37-FDD624A9DBCA}" srcOrd="5" destOrd="0" parTransId="{15EBC249-B022-4045-BBAA-B6C3CA020570}" sibTransId="{997094B9-D3E4-4938-812A-84B8D5E7BF28}"/>
    <dgm:cxn modelId="{9B985A62-0CBD-4653-9FD8-FF358F1E4F2B}" type="presOf" srcId="{B976FC20-61CF-4D68-B1F9-FA35649CBDB3}" destId="{91168D06-DAFA-4385-A8A6-1195F6C8CF15}" srcOrd="0" destOrd="0" presId="urn:microsoft.com/office/officeart/2005/8/layout/default"/>
    <dgm:cxn modelId="{594E2B57-4768-43DA-A560-1889D9551242}" type="presOf" srcId="{63E37C2A-FA4D-4D02-9970-B76884CA56A4}" destId="{C9E21193-D61F-444D-98E0-60215DE30DA8}" srcOrd="0" destOrd="0" presId="urn:microsoft.com/office/officeart/2005/8/layout/default"/>
    <dgm:cxn modelId="{94216578-EB51-40EA-B546-30F956665644}" type="presOf" srcId="{516998D2-54BA-410A-B362-65FF8EEFA257}" destId="{62268588-5B80-45C1-B7F3-47A6ADED62B0}" srcOrd="0" destOrd="0" presId="urn:microsoft.com/office/officeart/2005/8/layout/default"/>
    <dgm:cxn modelId="{EAEDF783-DA32-4731-A701-5298D8FDF3D5}" srcId="{2BE30289-4E62-4EDF-A909-37EC8BEB4DFB}" destId="{63E37C2A-FA4D-4D02-9970-B76884CA56A4}" srcOrd="1" destOrd="0" parTransId="{A20DDADF-81D4-4964-9016-01F6AD70728F}" sibTransId="{06A78608-02A4-4A0F-B8C6-3B8C2E014770}"/>
    <dgm:cxn modelId="{010D129E-4A55-4B47-A002-B183C0F8E138}" srcId="{2BE30289-4E62-4EDF-A909-37EC8BEB4DFB}" destId="{B976FC20-61CF-4D68-B1F9-FA35649CBDB3}" srcOrd="2" destOrd="0" parTransId="{CDA1AF0D-DE14-4D04-A512-9070ECCF0195}" sibTransId="{E281179B-80FF-4940-9263-5788E55C482B}"/>
    <dgm:cxn modelId="{7F678EA9-EDAB-4999-B931-E5ECAAF3DB9A}" type="presOf" srcId="{FBA051ED-8528-4264-8C37-FDD624A9DBCA}" destId="{C8715A13-AC34-483C-821A-EC582504EC9F}" srcOrd="0" destOrd="0" presId="urn:microsoft.com/office/officeart/2005/8/layout/default"/>
    <dgm:cxn modelId="{E3AD0FAE-C4D6-4283-A250-8D99C5FD9288}" srcId="{2BE30289-4E62-4EDF-A909-37EC8BEB4DFB}" destId="{516998D2-54BA-410A-B362-65FF8EEFA257}" srcOrd="4" destOrd="0" parTransId="{E35A40F6-D3C3-4F11-94C6-66473515E18A}" sibTransId="{E11E256E-7852-445D-9548-AE8A681B078A}"/>
    <dgm:cxn modelId="{A10C56E2-1556-47DF-9192-11232B84E4AB}" type="presOf" srcId="{2BE30289-4E62-4EDF-A909-37EC8BEB4DFB}" destId="{51F9C930-3BFA-4947-8F9C-FC17516602A5}" srcOrd="0" destOrd="0" presId="urn:microsoft.com/office/officeart/2005/8/layout/default"/>
    <dgm:cxn modelId="{F779E2E2-93AE-4A01-BE7E-27030F8FF6D4}" type="presOf" srcId="{95991DA3-EB31-44DF-8D4A-459C274EA779}" destId="{4E8948A4-1755-4A8F-85B6-21FC98CEE98A}" srcOrd="0" destOrd="0" presId="urn:microsoft.com/office/officeart/2005/8/layout/default"/>
    <dgm:cxn modelId="{A6D3F5E9-5724-4980-9EDD-580DCBABEDD8}" srcId="{2BE30289-4E62-4EDF-A909-37EC8BEB4DFB}" destId="{95991DA3-EB31-44DF-8D4A-459C274EA779}" srcOrd="3" destOrd="0" parTransId="{BEC4D80F-1DA8-4892-91AF-D14213A16547}" sibTransId="{AC02972B-265A-4B77-A26A-439F8E5761C8}"/>
    <dgm:cxn modelId="{700AEBFB-D42E-4AF2-87C5-11A3768BF24E}" type="presParOf" srcId="{51F9C930-3BFA-4947-8F9C-FC17516602A5}" destId="{A3DABFB7-C3B5-441B-A3EC-B4F369722F3C}" srcOrd="0" destOrd="0" presId="urn:microsoft.com/office/officeart/2005/8/layout/default"/>
    <dgm:cxn modelId="{CA7115C6-23A8-4AF8-B668-A616656C1168}" type="presParOf" srcId="{51F9C930-3BFA-4947-8F9C-FC17516602A5}" destId="{066179FE-0090-47C6-AD7A-F30A1E3B74B1}" srcOrd="1" destOrd="0" presId="urn:microsoft.com/office/officeart/2005/8/layout/default"/>
    <dgm:cxn modelId="{362BE477-68AB-45B9-9504-76AB8D0472ED}" type="presParOf" srcId="{51F9C930-3BFA-4947-8F9C-FC17516602A5}" destId="{C9E21193-D61F-444D-98E0-60215DE30DA8}" srcOrd="2" destOrd="0" presId="urn:microsoft.com/office/officeart/2005/8/layout/default"/>
    <dgm:cxn modelId="{7A0FEEA9-4705-44E0-8ABB-F4774DAD95D9}" type="presParOf" srcId="{51F9C930-3BFA-4947-8F9C-FC17516602A5}" destId="{6A89A984-4B92-459D-9BB7-B065DD8D06F2}" srcOrd="3" destOrd="0" presId="urn:microsoft.com/office/officeart/2005/8/layout/default"/>
    <dgm:cxn modelId="{34112CA1-2E4E-4962-9079-80F3EFC79704}" type="presParOf" srcId="{51F9C930-3BFA-4947-8F9C-FC17516602A5}" destId="{91168D06-DAFA-4385-A8A6-1195F6C8CF15}" srcOrd="4" destOrd="0" presId="urn:microsoft.com/office/officeart/2005/8/layout/default"/>
    <dgm:cxn modelId="{1D2335B8-5B6B-4761-8CE0-CDCB0C0FB9FD}" type="presParOf" srcId="{51F9C930-3BFA-4947-8F9C-FC17516602A5}" destId="{61BEDC34-28C6-4062-AF74-8BBBA2B4DFB8}" srcOrd="5" destOrd="0" presId="urn:microsoft.com/office/officeart/2005/8/layout/default"/>
    <dgm:cxn modelId="{D444E267-DC50-4502-8FC7-634BFC347C73}" type="presParOf" srcId="{51F9C930-3BFA-4947-8F9C-FC17516602A5}" destId="{4E8948A4-1755-4A8F-85B6-21FC98CEE98A}" srcOrd="6" destOrd="0" presId="urn:microsoft.com/office/officeart/2005/8/layout/default"/>
    <dgm:cxn modelId="{4B5AE07C-0857-484E-8E1B-CFAAB82C50A6}" type="presParOf" srcId="{51F9C930-3BFA-4947-8F9C-FC17516602A5}" destId="{03AD2AEA-DCDD-4EA1-8FF7-87389354BE89}" srcOrd="7" destOrd="0" presId="urn:microsoft.com/office/officeart/2005/8/layout/default"/>
    <dgm:cxn modelId="{1D779AA5-DA38-48C8-A2E2-9CA97024EB8E}" type="presParOf" srcId="{51F9C930-3BFA-4947-8F9C-FC17516602A5}" destId="{62268588-5B80-45C1-B7F3-47A6ADED62B0}" srcOrd="8" destOrd="0" presId="urn:microsoft.com/office/officeart/2005/8/layout/default"/>
    <dgm:cxn modelId="{79A4633D-051A-46B1-B375-AE5B43041B02}" type="presParOf" srcId="{51F9C930-3BFA-4947-8F9C-FC17516602A5}" destId="{FA06E01A-79EF-4FCC-BE46-63BE2F775475}" srcOrd="9" destOrd="0" presId="urn:microsoft.com/office/officeart/2005/8/layout/default"/>
    <dgm:cxn modelId="{17C767FD-D5A6-4002-AEC6-E13579B3B2D7}" type="presParOf" srcId="{51F9C930-3BFA-4947-8F9C-FC17516602A5}" destId="{C8715A13-AC34-483C-821A-EC582504EC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D6408-1A6B-4032-8F26-2882A4FA4DCF}">
      <dsp:nvSpPr>
        <dsp:cNvPr id="0" name=""/>
        <dsp:cNvSpPr/>
      </dsp:nvSpPr>
      <dsp:spPr>
        <a:xfrm>
          <a:off x="7352199" y="2371934"/>
          <a:ext cx="1424826" cy="1424826"/>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b="1" kern="1200"/>
            <a:t>CHỮ KÝ ĐIỆN TỬ</a:t>
          </a:r>
        </a:p>
      </dsp:txBody>
      <dsp:txXfrm>
        <a:off x="7421753" y="2441488"/>
        <a:ext cx="1285718" cy="1285718"/>
      </dsp:txXfrm>
    </dsp:sp>
    <dsp:sp modelId="{3FCDE859-ED8A-4561-A96B-17C74D99A775}">
      <dsp:nvSpPr>
        <dsp:cNvPr id="0" name=""/>
        <dsp:cNvSpPr/>
      </dsp:nvSpPr>
      <dsp:spPr>
        <a:xfrm rot="10212902">
          <a:off x="6406910" y="3288125"/>
          <a:ext cx="952214" cy="0"/>
        </a:xfrm>
        <a:custGeom>
          <a:avLst/>
          <a:gdLst/>
          <a:ahLst/>
          <a:cxnLst/>
          <a:rect l="0" t="0" r="0" b="0"/>
          <a:pathLst>
            <a:path>
              <a:moveTo>
                <a:pt x="0" y="0"/>
              </a:moveTo>
              <a:lnTo>
                <a:pt x="95221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B56A08-4D69-4587-89DF-7AFA3A0D18FD}">
      <dsp:nvSpPr>
        <dsp:cNvPr id="0" name=""/>
        <dsp:cNvSpPr/>
      </dsp:nvSpPr>
      <dsp:spPr>
        <a:xfrm>
          <a:off x="16684" y="3352430"/>
          <a:ext cx="6397152" cy="113647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just" defTabSz="1111250">
            <a:lnSpc>
              <a:spcPct val="90000"/>
            </a:lnSpc>
            <a:spcBef>
              <a:spcPct val="0"/>
            </a:spcBef>
            <a:spcAft>
              <a:spcPct val="35000"/>
            </a:spcAft>
            <a:buNone/>
          </a:pPr>
          <a:r>
            <a:rPr lang="en-US" sz="2500" kern="1200"/>
            <a:t>Chữ ký điện tử được sử dụng trong các giao dịch điện tử. </a:t>
          </a:r>
          <a:endParaRPr lang="vi-VN" sz="2500" kern="1200"/>
        </a:p>
      </dsp:txBody>
      <dsp:txXfrm>
        <a:off x="72162" y="3407908"/>
        <a:ext cx="6286196" cy="1025516"/>
      </dsp:txXfrm>
    </dsp:sp>
    <dsp:sp modelId="{4D199435-5EF4-434D-815A-1854F147A650}">
      <dsp:nvSpPr>
        <dsp:cNvPr id="0" name=""/>
        <dsp:cNvSpPr/>
      </dsp:nvSpPr>
      <dsp:spPr>
        <a:xfrm rot="11759154">
          <a:off x="6161922" y="2713123"/>
          <a:ext cx="1213745" cy="0"/>
        </a:xfrm>
        <a:custGeom>
          <a:avLst/>
          <a:gdLst/>
          <a:ahLst/>
          <a:cxnLst/>
          <a:rect l="0" t="0" r="0" b="0"/>
          <a:pathLst>
            <a:path>
              <a:moveTo>
                <a:pt x="0" y="0"/>
              </a:moveTo>
              <a:lnTo>
                <a:pt x="121374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4CCD96-C46E-4066-9BA1-8F880AE8A34B}">
      <dsp:nvSpPr>
        <dsp:cNvPr id="0" name=""/>
        <dsp:cNvSpPr/>
      </dsp:nvSpPr>
      <dsp:spPr>
        <a:xfrm>
          <a:off x="0" y="786447"/>
          <a:ext cx="6228822" cy="175954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just" defTabSz="1111250">
            <a:lnSpc>
              <a:spcPct val="90000"/>
            </a:lnSpc>
            <a:spcBef>
              <a:spcPct val="0"/>
            </a:spcBef>
            <a:spcAft>
              <a:spcPct val="35000"/>
            </a:spcAft>
            <a:buNone/>
          </a:pPr>
          <a:r>
            <a:rPr lang="vi-VN" sz="2500" b="0" i="0" kern="1200"/>
            <a:t>Là đoạn dữ liệu ngắn đính kèm với văn bản gốc để chứng thực tác giả của văn bản và giúp người nhận kiểm tra tính toàn vẹn của nội dung văn bản gốc.</a:t>
          </a:r>
          <a:endParaRPr lang="vi-VN" sz="2500" kern="1200"/>
        </a:p>
      </dsp:txBody>
      <dsp:txXfrm>
        <a:off x="85894" y="872341"/>
        <a:ext cx="6057034" cy="1587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56E45-596A-45D1-BF6F-F7FD43978139}">
      <dsp:nvSpPr>
        <dsp:cNvPr id="0" name=""/>
        <dsp:cNvSpPr/>
      </dsp:nvSpPr>
      <dsp:spPr>
        <a:xfrm>
          <a:off x="1138" y="0"/>
          <a:ext cx="2958939" cy="324816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vi-VN" sz="3000" kern="1200"/>
            <a:t>1889</a:t>
          </a:r>
          <a:endParaRPr lang="en-US" sz="3000" kern="1200"/>
        </a:p>
      </dsp:txBody>
      <dsp:txXfrm>
        <a:off x="1138" y="0"/>
        <a:ext cx="2958939" cy="974450"/>
      </dsp:txXfrm>
    </dsp:sp>
    <dsp:sp modelId="{F55D1085-A841-4D30-945E-8E584273236A}">
      <dsp:nvSpPr>
        <dsp:cNvPr id="0" name=""/>
        <dsp:cNvSpPr/>
      </dsp:nvSpPr>
      <dsp:spPr>
        <a:xfrm>
          <a:off x="308583" y="752889"/>
          <a:ext cx="2367151" cy="1775230"/>
        </a:xfrm>
        <a:prstGeom prst="roundRect">
          <a:avLst>
            <a:gd name="adj" fmla="val 10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vi-VN" sz="1600" kern="1200">
              <a:solidFill>
                <a:schemeClr val="bg1"/>
              </a:solidFill>
            </a:rPr>
            <a:t>Tòa án tối cao bang New Hampshire (Hoa kỳ) đã phê chuẩn tính hiệu lực của chữ ký điện tử.</a:t>
          </a:r>
          <a:endParaRPr lang="en-US" sz="1600" kern="1200">
            <a:solidFill>
              <a:schemeClr val="bg1"/>
            </a:solidFill>
          </a:endParaRPr>
        </a:p>
      </dsp:txBody>
      <dsp:txXfrm>
        <a:off x="360578" y="804884"/>
        <a:ext cx="2263161" cy="1671240"/>
      </dsp:txXfrm>
    </dsp:sp>
    <dsp:sp modelId="{1774DEBA-6F7F-483E-B730-3E9C592AF1E3}">
      <dsp:nvSpPr>
        <dsp:cNvPr id="0" name=""/>
        <dsp:cNvSpPr/>
      </dsp:nvSpPr>
      <dsp:spPr>
        <a:xfrm>
          <a:off x="3181998" y="0"/>
          <a:ext cx="2958939" cy="324816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vi-VN" sz="3000" kern="1200"/>
            <a:t>1980</a:t>
          </a:r>
          <a:endParaRPr lang="en-US" sz="3000" kern="1200"/>
        </a:p>
      </dsp:txBody>
      <dsp:txXfrm>
        <a:off x="3181998" y="0"/>
        <a:ext cx="2958939" cy="974450"/>
      </dsp:txXfrm>
    </dsp:sp>
    <dsp:sp modelId="{960AE11C-F6C5-4A58-A9C2-F63848797264}">
      <dsp:nvSpPr>
        <dsp:cNvPr id="0" name=""/>
        <dsp:cNvSpPr/>
      </dsp:nvSpPr>
      <dsp:spPr>
        <a:xfrm>
          <a:off x="3505185" y="745172"/>
          <a:ext cx="2367151" cy="1864602"/>
        </a:xfrm>
        <a:prstGeom prst="roundRect">
          <a:avLst>
            <a:gd name="adj" fmla="val 10000"/>
          </a:avLst>
        </a:prstGeom>
        <a:solidFill>
          <a:schemeClr val="accent4">
            <a:shade val="80000"/>
            <a:hueOff val="78667"/>
            <a:satOff val="-219"/>
            <a:lumOff val="11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vi-VN" sz="1600" kern="1200">
              <a:solidFill>
                <a:schemeClr val="bg1"/>
              </a:solidFill>
            </a:rPr>
            <a:t>Các công ty và một số cá nhân bắt đầu sử dụng máy fax, </a:t>
          </a:r>
          <a:r>
            <a:rPr lang="en-US" sz="1600" kern="1200">
              <a:solidFill>
                <a:schemeClr val="bg1"/>
              </a:solidFill>
            </a:rPr>
            <a:t>quá trình truyền và nhận chúng hoàn toàn dựa trên tín hiệu điện tử.</a:t>
          </a:r>
        </a:p>
      </dsp:txBody>
      <dsp:txXfrm>
        <a:off x="3559797" y="799784"/>
        <a:ext cx="2257927" cy="1755378"/>
      </dsp:txXfrm>
    </dsp:sp>
    <dsp:sp modelId="{2E77F6C3-240D-494C-93BB-82B2AF4B91BB}">
      <dsp:nvSpPr>
        <dsp:cNvPr id="0" name=""/>
        <dsp:cNvSpPr/>
      </dsp:nvSpPr>
      <dsp:spPr>
        <a:xfrm>
          <a:off x="6349218" y="0"/>
          <a:ext cx="2958939" cy="324816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vi-VN" sz="3000" kern="1200"/>
            <a:t>HIỆN NAY</a:t>
          </a:r>
          <a:endParaRPr lang="en-US" sz="3000" kern="1200"/>
        </a:p>
      </dsp:txBody>
      <dsp:txXfrm>
        <a:off x="6349218" y="0"/>
        <a:ext cx="2958939" cy="974450"/>
      </dsp:txXfrm>
    </dsp:sp>
    <dsp:sp modelId="{41343D68-7701-405D-8911-E9987C249D05}">
      <dsp:nvSpPr>
        <dsp:cNvPr id="0" name=""/>
        <dsp:cNvSpPr/>
      </dsp:nvSpPr>
      <dsp:spPr>
        <a:xfrm>
          <a:off x="6645094" y="824314"/>
          <a:ext cx="2367151" cy="2111308"/>
        </a:xfrm>
        <a:prstGeom prst="roundRect">
          <a:avLst>
            <a:gd name="adj" fmla="val 10000"/>
          </a:avLst>
        </a:prstGeom>
        <a:solidFill>
          <a:schemeClr val="accent4">
            <a:shade val="80000"/>
            <a:hueOff val="157334"/>
            <a:satOff val="-437"/>
            <a:lumOff val="235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vi-VN" sz="1600" u="none" kern="1200">
              <a:solidFill>
                <a:schemeClr val="bg1"/>
              </a:solidFill>
            </a:rPr>
            <a:t>Chữ ký điện tử có thể bao hàm các cam kết gửi bằng email, nhập các số định dạng cá nhân (PIN) vào các máy ATM, ký bằng bút điện tử với thiết bị màn hình cảm ứng tại các quầy tính tiền.</a:t>
          </a:r>
          <a:endParaRPr lang="en-US" sz="1600" u="none" kern="1200">
            <a:solidFill>
              <a:schemeClr val="bg1"/>
            </a:solidFill>
          </a:endParaRPr>
        </a:p>
      </dsp:txBody>
      <dsp:txXfrm>
        <a:off x="6706932" y="886152"/>
        <a:ext cx="2243475" cy="1987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118E2-A9A9-41CE-9BC1-D85BC13BB2E0}">
      <dsp:nvSpPr>
        <dsp:cNvPr id="0" name=""/>
        <dsp:cNvSpPr/>
      </dsp:nvSpPr>
      <dsp:spPr>
        <a:xfrm rot="16200000">
          <a:off x="-473765" y="474877"/>
          <a:ext cx="3839389" cy="2889634"/>
        </a:xfrm>
        <a:prstGeom prst="flowChartManualOperati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466" bIns="0" numCol="1" spcCol="1270" anchor="t" anchorCtr="0">
          <a:noAutofit/>
        </a:bodyPr>
        <a:lstStyle/>
        <a:p>
          <a:pPr marL="0" lvl="0" indent="0" algn="l" defTabSz="800100">
            <a:lnSpc>
              <a:spcPct val="90000"/>
            </a:lnSpc>
            <a:spcBef>
              <a:spcPct val="0"/>
            </a:spcBef>
            <a:spcAft>
              <a:spcPct val="35000"/>
            </a:spcAft>
            <a:buNone/>
          </a:pPr>
          <a:r>
            <a:rPr lang="vi-VN" sz="1800" u="none" kern="1200"/>
            <a:t>Luật Giao dịch điện tử (Việt Nam), điều 4 định nghĩa</a:t>
          </a:r>
          <a:r>
            <a:rPr lang="en-US" sz="1800" u="none" kern="1200"/>
            <a:t>: </a:t>
          </a:r>
        </a:p>
        <a:p>
          <a:pPr marL="0" lvl="0" indent="0" algn="l" defTabSz="800100">
            <a:lnSpc>
              <a:spcPct val="90000"/>
            </a:lnSpc>
            <a:spcBef>
              <a:spcPct val="0"/>
            </a:spcBef>
            <a:spcAft>
              <a:spcPct val="35000"/>
            </a:spcAft>
            <a:buNone/>
          </a:pPr>
          <a:endParaRPr lang="en-US" sz="1800" kern="1200"/>
        </a:p>
        <a:p>
          <a:pPr marL="114300" lvl="1" indent="-114300" algn="l" defTabSz="622300">
            <a:lnSpc>
              <a:spcPct val="90000"/>
            </a:lnSpc>
            <a:spcBef>
              <a:spcPct val="0"/>
            </a:spcBef>
            <a:spcAft>
              <a:spcPct val="15000"/>
            </a:spcAft>
            <a:buChar char="•"/>
          </a:pPr>
          <a:r>
            <a:rPr lang="vi-VN" sz="1400" kern="1200"/>
            <a:t>Chứng thư điện tử</a:t>
          </a:r>
          <a:endParaRPr lang="en-US" sz="1400" kern="1200"/>
        </a:p>
        <a:p>
          <a:pPr marL="114300" lvl="1" indent="-114300" algn="l" defTabSz="622300">
            <a:lnSpc>
              <a:spcPct val="90000"/>
            </a:lnSpc>
            <a:spcBef>
              <a:spcPct val="0"/>
            </a:spcBef>
            <a:spcAft>
              <a:spcPct val="15000"/>
            </a:spcAft>
            <a:buChar char="•"/>
          </a:pPr>
          <a:r>
            <a:rPr lang="vi-VN" sz="1400" kern="1200"/>
            <a:t>Chứng thực chữ ký điện tử</a:t>
          </a:r>
          <a:endParaRPr lang="en-US" sz="1400" kern="1200"/>
        </a:p>
        <a:p>
          <a:pPr marL="114300" lvl="1" indent="-114300" algn="l" defTabSz="622300">
            <a:lnSpc>
              <a:spcPct val="90000"/>
            </a:lnSpc>
            <a:spcBef>
              <a:spcPct val="0"/>
            </a:spcBef>
            <a:spcAft>
              <a:spcPct val="15000"/>
            </a:spcAft>
            <a:buChar char="•"/>
          </a:pPr>
          <a:r>
            <a:rPr lang="vi-VN" sz="1400" kern="1200"/>
            <a:t>Dữ liệu </a:t>
          </a:r>
          <a:endParaRPr lang="en-US" sz="1400" kern="1200"/>
        </a:p>
        <a:p>
          <a:pPr marL="114300" lvl="1" indent="-114300" algn="l" defTabSz="622300">
            <a:lnSpc>
              <a:spcPct val="90000"/>
            </a:lnSpc>
            <a:spcBef>
              <a:spcPct val="0"/>
            </a:spcBef>
            <a:spcAft>
              <a:spcPct val="15000"/>
            </a:spcAft>
            <a:buChar char="•"/>
          </a:pPr>
          <a:r>
            <a:rPr lang="vi-VN" sz="1400" kern="1200"/>
            <a:t>Thông điệp dữ liệu</a:t>
          </a:r>
          <a:endParaRPr lang="en-US" sz="1400" kern="1200"/>
        </a:p>
        <a:p>
          <a:pPr marL="114300" lvl="1" indent="-114300" algn="l" defTabSz="622300">
            <a:lnSpc>
              <a:spcPct val="90000"/>
            </a:lnSpc>
            <a:spcBef>
              <a:spcPct val="0"/>
            </a:spcBef>
            <a:spcAft>
              <a:spcPct val="15000"/>
            </a:spcAft>
            <a:buChar char="•"/>
          </a:pPr>
          <a:endParaRPr lang="en-US" sz="1400" kern="1200"/>
        </a:p>
      </dsp:txBody>
      <dsp:txXfrm rot="5400000">
        <a:off x="1113" y="767877"/>
        <a:ext cx="2889634" cy="2303633"/>
      </dsp:txXfrm>
    </dsp:sp>
    <dsp:sp modelId="{05858796-BE3A-4F18-B97A-EB3CE19B1D0F}">
      <dsp:nvSpPr>
        <dsp:cNvPr id="0" name=""/>
        <dsp:cNvSpPr/>
      </dsp:nvSpPr>
      <dsp:spPr>
        <a:xfrm rot="16200000">
          <a:off x="2632591" y="474877"/>
          <a:ext cx="3839389" cy="2889634"/>
        </a:xfrm>
        <a:prstGeom prst="flowChartManualOperation">
          <a:avLst/>
        </a:prstGeom>
        <a:solidFill>
          <a:schemeClr val="accent3">
            <a:shade val="50000"/>
            <a:hueOff val="138922"/>
            <a:satOff val="-6319"/>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466" bIns="0" numCol="1" spcCol="1270" anchor="t" anchorCtr="0">
          <a:noAutofit/>
        </a:bodyPr>
        <a:lstStyle/>
        <a:p>
          <a:pPr marL="0" lvl="0" indent="0" algn="l" defTabSz="800100">
            <a:lnSpc>
              <a:spcPct val="90000"/>
            </a:lnSpc>
            <a:spcBef>
              <a:spcPct val="0"/>
            </a:spcBef>
            <a:spcAft>
              <a:spcPct val="35000"/>
            </a:spcAft>
            <a:buNone/>
          </a:pPr>
          <a:r>
            <a:rPr lang="vi-VN" sz="1800" kern="1200"/>
            <a:t>Bộ luật ESIGN (Hoa Kỳ), điều 106 định nghĩa:</a:t>
          </a:r>
          <a:endParaRPr lang="en-US" sz="1800" kern="1200"/>
        </a:p>
        <a:p>
          <a:pPr marL="114300" lvl="1" indent="-114300" algn="l" defTabSz="622300">
            <a:lnSpc>
              <a:spcPct val="90000"/>
            </a:lnSpc>
            <a:spcBef>
              <a:spcPct val="0"/>
            </a:spcBef>
            <a:spcAft>
              <a:spcPct val="15000"/>
            </a:spcAft>
            <a:buChar char="•"/>
          </a:pPr>
          <a:r>
            <a:rPr lang="vi-VN" sz="1400" kern="1200"/>
            <a:t>Điện tử</a:t>
          </a:r>
          <a:endParaRPr lang="en-US" sz="1400" kern="1200"/>
        </a:p>
        <a:p>
          <a:pPr marL="114300" lvl="1" indent="-114300" algn="l" defTabSz="622300">
            <a:lnSpc>
              <a:spcPct val="90000"/>
            </a:lnSpc>
            <a:spcBef>
              <a:spcPct val="0"/>
            </a:spcBef>
            <a:spcAft>
              <a:spcPct val="15000"/>
            </a:spcAft>
            <a:buChar char="•"/>
          </a:pPr>
          <a:r>
            <a:rPr lang="vi-VN" sz="1400" kern="1200"/>
            <a:t>Văn bản điện tử</a:t>
          </a:r>
          <a:endParaRPr lang="en-US" sz="1400" kern="1200"/>
        </a:p>
        <a:p>
          <a:pPr marL="114300" lvl="1" indent="-114300" algn="l" defTabSz="622300">
            <a:lnSpc>
              <a:spcPct val="90000"/>
            </a:lnSpc>
            <a:spcBef>
              <a:spcPct val="0"/>
            </a:spcBef>
            <a:spcAft>
              <a:spcPct val="15000"/>
            </a:spcAft>
            <a:buChar char="•"/>
          </a:pPr>
          <a:r>
            <a:rPr lang="vi-VN" sz="1400" kern="1200"/>
            <a:t>Chữ ký điện tử</a:t>
          </a:r>
          <a:endParaRPr lang="en-US" sz="1400" kern="1200"/>
        </a:p>
        <a:p>
          <a:pPr marL="114300" lvl="1" indent="-114300" algn="l" defTabSz="622300">
            <a:lnSpc>
              <a:spcPct val="90000"/>
            </a:lnSpc>
            <a:spcBef>
              <a:spcPct val="0"/>
            </a:spcBef>
            <a:spcAft>
              <a:spcPct val="15000"/>
            </a:spcAft>
            <a:buChar char="•"/>
          </a:pPr>
          <a:endParaRPr lang="en-US" sz="1400" kern="1200"/>
        </a:p>
      </dsp:txBody>
      <dsp:txXfrm rot="5400000">
        <a:off x="3107469" y="767877"/>
        <a:ext cx="2889634" cy="2303633"/>
      </dsp:txXfrm>
    </dsp:sp>
    <dsp:sp modelId="{79B91CCD-8B53-4CA4-A48B-809BACC122A9}">
      <dsp:nvSpPr>
        <dsp:cNvPr id="0" name=""/>
        <dsp:cNvSpPr/>
      </dsp:nvSpPr>
      <dsp:spPr>
        <a:xfrm rot="16200000">
          <a:off x="5738949" y="474877"/>
          <a:ext cx="3839389" cy="2889634"/>
        </a:xfrm>
        <a:prstGeom prst="flowChartManualOperation">
          <a:avLst/>
        </a:prstGeom>
        <a:solidFill>
          <a:schemeClr val="accent3">
            <a:shade val="50000"/>
            <a:hueOff val="138922"/>
            <a:satOff val="-6319"/>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466" bIns="0" numCol="1" spcCol="1270" anchor="t" anchorCtr="0">
          <a:noAutofit/>
        </a:bodyPr>
        <a:lstStyle/>
        <a:p>
          <a:pPr marL="0" lvl="0" indent="0" algn="l" defTabSz="800100">
            <a:lnSpc>
              <a:spcPct val="90000"/>
            </a:lnSpc>
            <a:spcBef>
              <a:spcPct val="0"/>
            </a:spcBef>
            <a:spcAft>
              <a:spcPct val="35000"/>
            </a:spcAft>
            <a:buNone/>
          </a:pPr>
          <a:r>
            <a:rPr lang="vi-VN" sz="1800" kern="1200"/>
            <a:t>Bộ luật GPEA (Hoa Kỳ), điều 1710 định nghĩa:</a:t>
          </a:r>
          <a:endParaRPr lang="en-US" sz="1800" kern="1200"/>
        </a:p>
        <a:p>
          <a:pPr marL="114300" lvl="1" indent="-114300" algn="l" defTabSz="622300">
            <a:lnSpc>
              <a:spcPct val="90000"/>
            </a:lnSpc>
            <a:spcBef>
              <a:spcPct val="0"/>
            </a:spcBef>
            <a:spcAft>
              <a:spcPct val="15000"/>
            </a:spcAft>
            <a:buChar char="•"/>
          </a:pPr>
          <a:r>
            <a:rPr lang="vi-VN" sz="1400" kern="1200"/>
            <a:t>Chữ ký điện tử</a:t>
          </a:r>
          <a:endParaRPr lang="en-US" sz="1400" kern="1200"/>
        </a:p>
        <a:p>
          <a:pPr marL="114300" lvl="1" indent="-114300" algn="l" defTabSz="622300">
            <a:lnSpc>
              <a:spcPct val="90000"/>
            </a:lnSpc>
            <a:spcBef>
              <a:spcPct val="0"/>
            </a:spcBef>
            <a:spcAft>
              <a:spcPct val="15000"/>
            </a:spcAft>
            <a:buChar char="•"/>
          </a:pPr>
          <a:r>
            <a:rPr lang="vi-VN" sz="1400" kern="1200"/>
            <a:t>Điện tử</a:t>
          </a:r>
          <a:endParaRPr lang="en-US" sz="1400" kern="1200"/>
        </a:p>
        <a:p>
          <a:pPr marL="114300" lvl="1" indent="-114300" algn="l" defTabSz="622300">
            <a:lnSpc>
              <a:spcPct val="90000"/>
            </a:lnSpc>
            <a:spcBef>
              <a:spcPct val="0"/>
            </a:spcBef>
            <a:spcAft>
              <a:spcPct val="15000"/>
            </a:spcAft>
            <a:buChar char="•"/>
          </a:pPr>
          <a:r>
            <a:rPr lang="vi-VN" sz="1400" kern="1200"/>
            <a:t>Tác tử điện tử</a:t>
          </a:r>
          <a:endParaRPr lang="en-US" sz="1400" kern="1200"/>
        </a:p>
        <a:p>
          <a:pPr marL="114300" lvl="1" indent="-114300" algn="l" defTabSz="622300">
            <a:lnSpc>
              <a:spcPct val="90000"/>
            </a:lnSpc>
            <a:spcBef>
              <a:spcPct val="0"/>
            </a:spcBef>
            <a:spcAft>
              <a:spcPct val="15000"/>
            </a:spcAft>
            <a:buChar char="•"/>
          </a:pPr>
          <a:r>
            <a:rPr lang="vi-VN" sz="1400" kern="1200"/>
            <a:t>Văn bản điện tử</a:t>
          </a:r>
          <a:endParaRPr lang="en-US" sz="1400" kern="1200"/>
        </a:p>
        <a:p>
          <a:pPr marL="114300" lvl="1" indent="-114300" algn="l" defTabSz="622300">
            <a:lnSpc>
              <a:spcPct val="90000"/>
            </a:lnSpc>
            <a:spcBef>
              <a:spcPct val="0"/>
            </a:spcBef>
            <a:spcAft>
              <a:spcPct val="15000"/>
            </a:spcAft>
            <a:buChar char="•"/>
          </a:pPr>
          <a:r>
            <a:rPr lang="vi-VN" sz="1400" kern="1200"/>
            <a:t>Chữ ký điện tử</a:t>
          </a:r>
          <a:endParaRPr lang="en-US" sz="1400" kern="1200"/>
        </a:p>
        <a:p>
          <a:pPr marL="114300" lvl="1" indent="-114300" algn="l" defTabSz="622300">
            <a:lnSpc>
              <a:spcPct val="90000"/>
            </a:lnSpc>
            <a:spcBef>
              <a:spcPct val="0"/>
            </a:spcBef>
            <a:spcAft>
              <a:spcPct val="15000"/>
            </a:spcAft>
            <a:buChar char="•"/>
          </a:pPr>
          <a:endParaRPr lang="en-US" sz="1400" kern="1200"/>
        </a:p>
      </dsp:txBody>
      <dsp:txXfrm rot="5400000">
        <a:off x="6213827" y="767877"/>
        <a:ext cx="2889634" cy="2303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E87CE-58C5-40E5-9BB1-505F76603ECB}">
      <dsp:nvSpPr>
        <dsp:cNvPr id="0" name=""/>
        <dsp:cNvSpPr/>
      </dsp:nvSpPr>
      <dsp:spPr>
        <a:xfrm>
          <a:off x="3104547" y="700490"/>
          <a:ext cx="538919" cy="91440"/>
        </a:xfrm>
        <a:custGeom>
          <a:avLst/>
          <a:gdLst/>
          <a:ahLst/>
          <a:cxnLst/>
          <a:rect l="0" t="0" r="0" b="0"/>
          <a:pathLst>
            <a:path>
              <a:moveTo>
                <a:pt x="0" y="45720"/>
              </a:moveTo>
              <a:lnTo>
                <a:pt x="538919" y="45720"/>
              </a:lnTo>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9768" y="743362"/>
        <a:ext cx="28475" cy="5695"/>
      </dsp:txXfrm>
    </dsp:sp>
    <dsp:sp modelId="{8110954D-B119-4A4C-A6D3-F1D656D7D3C9}">
      <dsp:nvSpPr>
        <dsp:cNvPr id="0" name=""/>
        <dsp:cNvSpPr/>
      </dsp:nvSpPr>
      <dsp:spPr>
        <a:xfrm>
          <a:off x="630175" y="3359"/>
          <a:ext cx="2476171" cy="1485702"/>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kern="1200"/>
            <a:t>Cung cấp thông tin cho người yêu cầu về tính pháp lý của chữ ký điện tử</a:t>
          </a:r>
          <a:endParaRPr lang="en-US" sz="2000" kern="1200"/>
        </a:p>
      </dsp:txBody>
      <dsp:txXfrm>
        <a:off x="630175" y="3359"/>
        <a:ext cx="2476171" cy="1485702"/>
      </dsp:txXfrm>
    </dsp:sp>
    <dsp:sp modelId="{D31A32BF-97A0-4B17-AC03-071DBBC5819B}">
      <dsp:nvSpPr>
        <dsp:cNvPr id="0" name=""/>
        <dsp:cNvSpPr/>
      </dsp:nvSpPr>
      <dsp:spPr>
        <a:xfrm>
          <a:off x="6150237" y="700490"/>
          <a:ext cx="538919" cy="91440"/>
        </a:xfrm>
        <a:custGeom>
          <a:avLst/>
          <a:gdLst/>
          <a:ahLst/>
          <a:cxnLst/>
          <a:rect l="0" t="0" r="0" b="0"/>
          <a:pathLst>
            <a:path>
              <a:moveTo>
                <a:pt x="0" y="45720"/>
              </a:moveTo>
              <a:lnTo>
                <a:pt x="538919" y="45720"/>
              </a:lnTo>
            </a:path>
          </a:pathLst>
        </a:custGeom>
        <a:noFill/>
        <a:ln w="6350" cap="flat" cmpd="sng" algn="ctr">
          <a:solidFill>
            <a:schemeClr val="accent3">
              <a:shade val="90000"/>
              <a:hueOff val="86198"/>
              <a:satOff val="-3590"/>
              <a:lumOff val="136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05459" y="743362"/>
        <a:ext cx="28475" cy="5695"/>
      </dsp:txXfrm>
    </dsp:sp>
    <dsp:sp modelId="{35264737-F139-4EC9-8ADC-9DB54962383A}">
      <dsp:nvSpPr>
        <dsp:cNvPr id="0" name=""/>
        <dsp:cNvSpPr/>
      </dsp:nvSpPr>
      <dsp:spPr>
        <a:xfrm>
          <a:off x="3675866" y="3359"/>
          <a:ext cx="2476171" cy="1485702"/>
        </a:xfrm>
        <a:prstGeom prst="rect">
          <a:avLst/>
        </a:prstGeom>
        <a:solidFill>
          <a:schemeClr val="accent3">
            <a:shade val="50000"/>
            <a:hueOff val="69461"/>
            <a:satOff val="-3159"/>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kern="1200"/>
            <a:t>Xác thực các bên để nhận diện rủi ro kinh doanh và yêu cầu</a:t>
          </a:r>
          <a:endParaRPr lang="en-US" sz="2000" kern="1200"/>
        </a:p>
      </dsp:txBody>
      <dsp:txXfrm>
        <a:off x="3675866" y="3359"/>
        <a:ext cx="2476171" cy="1485702"/>
      </dsp:txXfrm>
    </dsp:sp>
    <dsp:sp modelId="{58A6C31E-E8FA-4088-ADB6-2CF184E8433A}">
      <dsp:nvSpPr>
        <dsp:cNvPr id="0" name=""/>
        <dsp:cNvSpPr/>
      </dsp:nvSpPr>
      <dsp:spPr>
        <a:xfrm>
          <a:off x="1868261" y="1487261"/>
          <a:ext cx="6091380" cy="538919"/>
        </a:xfrm>
        <a:custGeom>
          <a:avLst/>
          <a:gdLst/>
          <a:ahLst/>
          <a:cxnLst/>
          <a:rect l="0" t="0" r="0" b="0"/>
          <a:pathLst>
            <a:path>
              <a:moveTo>
                <a:pt x="6091380" y="0"/>
              </a:moveTo>
              <a:lnTo>
                <a:pt x="6091380" y="286559"/>
              </a:lnTo>
              <a:lnTo>
                <a:pt x="0" y="286559"/>
              </a:lnTo>
              <a:lnTo>
                <a:pt x="0" y="538919"/>
              </a:lnTo>
            </a:path>
          </a:pathLst>
        </a:custGeom>
        <a:noFill/>
        <a:ln w="6350" cap="flat" cmpd="sng" algn="ctr">
          <a:solidFill>
            <a:schemeClr val="accent3">
              <a:shade val="90000"/>
              <a:hueOff val="172396"/>
              <a:satOff val="-7179"/>
              <a:lumOff val="2724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1003" y="1753873"/>
        <a:ext cx="305897" cy="5695"/>
      </dsp:txXfrm>
    </dsp:sp>
    <dsp:sp modelId="{F855A573-D9D8-49E9-B70B-D2946F2FC137}">
      <dsp:nvSpPr>
        <dsp:cNvPr id="0" name=""/>
        <dsp:cNvSpPr/>
      </dsp:nvSpPr>
      <dsp:spPr>
        <a:xfrm>
          <a:off x="6721556" y="3359"/>
          <a:ext cx="2476171" cy="1485702"/>
        </a:xfrm>
        <a:prstGeom prst="rect">
          <a:avLst/>
        </a:prstGeom>
        <a:solidFill>
          <a:schemeClr val="accent3">
            <a:shade val="50000"/>
            <a:hueOff val="138922"/>
            <a:satOff val="-6319"/>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kern="1200"/>
            <a:t>Đưa toàn bộ văn bản ra xem xét </a:t>
          </a:r>
          <a:endParaRPr lang="en-US" sz="2000" kern="1200"/>
        </a:p>
      </dsp:txBody>
      <dsp:txXfrm>
        <a:off x="6721556" y="3359"/>
        <a:ext cx="2476171" cy="1485702"/>
      </dsp:txXfrm>
    </dsp:sp>
    <dsp:sp modelId="{7D0445CA-4FC7-4684-892D-8CFF8E4592D5}">
      <dsp:nvSpPr>
        <dsp:cNvPr id="0" name=""/>
        <dsp:cNvSpPr/>
      </dsp:nvSpPr>
      <dsp:spPr>
        <a:xfrm>
          <a:off x="3104547" y="2755712"/>
          <a:ext cx="538919" cy="91440"/>
        </a:xfrm>
        <a:custGeom>
          <a:avLst/>
          <a:gdLst/>
          <a:ahLst/>
          <a:cxnLst/>
          <a:rect l="0" t="0" r="0" b="0"/>
          <a:pathLst>
            <a:path>
              <a:moveTo>
                <a:pt x="0" y="45720"/>
              </a:moveTo>
              <a:lnTo>
                <a:pt x="538919" y="45720"/>
              </a:lnTo>
            </a:path>
          </a:pathLst>
        </a:custGeom>
        <a:noFill/>
        <a:ln w="6350" cap="flat" cmpd="sng" algn="ctr">
          <a:solidFill>
            <a:schemeClr val="accent3">
              <a:shade val="90000"/>
              <a:hueOff val="172396"/>
              <a:satOff val="-7179"/>
              <a:lumOff val="2724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9768" y="2798584"/>
        <a:ext cx="28475" cy="5695"/>
      </dsp:txXfrm>
    </dsp:sp>
    <dsp:sp modelId="{04B6C8E7-8DA0-4EF3-898F-BAD500BEF209}">
      <dsp:nvSpPr>
        <dsp:cNvPr id="0" name=""/>
        <dsp:cNvSpPr/>
      </dsp:nvSpPr>
      <dsp:spPr>
        <a:xfrm>
          <a:off x="630175" y="2058581"/>
          <a:ext cx="2476171" cy="1485702"/>
        </a:xfrm>
        <a:prstGeom prst="rect">
          <a:avLst/>
        </a:prstGeom>
        <a:solidFill>
          <a:schemeClr val="accent3">
            <a:shade val="50000"/>
            <a:hueOff val="208382"/>
            <a:satOff val="-9478"/>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kern="1200"/>
            <a:t>Yêu cầu các bên xác nhận sự tự nguyện ký vào văn bản</a:t>
          </a:r>
          <a:endParaRPr lang="en-US" sz="2000" kern="1200"/>
        </a:p>
      </dsp:txBody>
      <dsp:txXfrm>
        <a:off x="630175" y="2058581"/>
        <a:ext cx="2476171" cy="1485702"/>
      </dsp:txXfrm>
    </dsp:sp>
    <dsp:sp modelId="{8F1A5B00-5BED-4AF1-93B1-9C0385D0C0BD}">
      <dsp:nvSpPr>
        <dsp:cNvPr id="0" name=""/>
        <dsp:cNvSpPr/>
      </dsp:nvSpPr>
      <dsp:spPr>
        <a:xfrm>
          <a:off x="6150237" y="2755712"/>
          <a:ext cx="538919" cy="91440"/>
        </a:xfrm>
        <a:custGeom>
          <a:avLst/>
          <a:gdLst/>
          <a:ahLst/>
          <a:cxnLst/>
          <a:rect l="0" t="0" r="0" b="0"/>
          <a:pathLst>
            <a:path>
              <a:moveTo>
                <a:pt x="0" y="45720"/>
              </a:moveTo>
              <a:lnTo>
                <a:pt x="538919" y="45720"/>
              </a:lnTo>
            </a:path>
          </a:pathLst>
        </a:custGeom>
        <a:noFill/>
        <a:ln w="6350" cap="flat" cmpd="sng" algn="ctr">
          <a:solidFill>
            <a:schemeClr val="accent3">
              <a:shade val="90000"/>
              <a:hueOff val="86198"/>
              <a:satOff val="-3590"/>
              <a:lumOff val="136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05459" y="2798584"/>
        <a:ext cx="28475" cy="5695"/>
      </dsp:txXfrm>
    </dsp:sp>
    <dsp:sp modelId="{A461EA21-2ED8-4207-A8DA-F0434C8DCAC2}">
      <dsp:nvSpPr>
        <dsp:cNvPr id="0" name=""/>
        <dsp:cNvSpPr/>
      </dsp:nvSpPr>
      <dsp:spPr>
        <a:xfrm>
          <a:off x="3675866" y="2058581"/>
          <a:ext cx="2476171" cy="1485702"/>
        </a:xfrm>
        <a:prstGeom prst="rect">
          <a:avLst/>
        </a:prstGeom>
        <a:solidFill>
          <a:schemeClr val="accent3">
            <a:shade val="50000"/>
            <a:hueOff val="138922"/>
            <a:satOff val="-6319"/>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kern="1200"/>
            <a:t>Đảm bảo các văn bản được xem xét không bị thay đổi từ khi ký</a:t>
          </a:r>
          <a:endParaRPr lang="en-US" sz="2000" kern="1200"/>
        </a:p>
      </dsp:txBody>
      <dsp:txXfrm>
        <a:off x="3675866" y="2058581"/>
        <a:ext cx="2476171" cy="1485702"/>
      </dsp:txXfrm>
    </dsp:sp>
    <dsp:sp modelId="{901F6AD5-68EE-496A-92FE-1BEB49204137}">
      <dsp:nvSpPr>
        <dsp:cNvPr id="0" name=""/>
        <dsp:cNvSpPr/>
      </dsp:nvSpPr>
      <dsp:spPr>
        <a:xfrm>
          <a:off x="6721556" y="2058581"/>
          <a:ext cx="2476171" cy="1485702"/>
        </a:xfrm>
        <a:prstGeom prst="rect">
          <a:avLst/>
        </a:prstGeom>
        <a:solidFill>
          <a:schemeClr val="accent3">
            <a:shade val="50000"/>
            <a:hueOff val="69461"/>
            <a:satOff val="-3159"/>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kern="1200"/>
            <a:t>Cung cấp cho các bên các văn bản gốc pháp lý để lưu giữ</a:t>
          </a:r>
          <a:endParaRPr lang="en-US" sz="2000" kern="1200"/>
        </a:p>
      </dsp:txBody>
      <dsp:txXfrm>
        <a:off x="6721556" y="2058581"/>
        <a:ext cx="2476171" cy="1485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0F79E-E4E8-400C-9E96-7EA623D1CC3F}">
      <dsp:nvSpPr>
        <dsp:cNvPr id="0" name=""/>
        <dsp:cNvSpPr/>
      </dsp:nvSpPr>
      <dsp:spPr>
        <a:xfrm>
          <a:off x="1687118" y="1558"/>
          <a:ext cx="1138367" cy="11383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vi-VN" sz="1800" kern="1200"/>
            <a:t>Tính toàn vẹn</a:t>
          </a:r>
          <a:endParaRPr lang="en-US" sz="1800" kern="1200"/>
        </a:p>
      </dsp:txBody>
      <dsp:txXfrm>
        <a:off x="1853828" y="168268"/>
        <a:ext cx="804947" cy="804947"/>
      </dsp:txXfrm>
    </dsp:sp>
    <dsp:sp modelId="{7197DE02-1043-4510-B4E2-01CFF9EB176A}">
      <dsp:nvSpPr>
        <dsp:cNvPr id="0" name=""/>
        <dsp:cNvSpPr/>
      </dsp:nvSpPr>
      <dsp:spPr>
        <a:xfrm>
          <a:off x="1926175" y="1232360"/>
          <a:ext cx="660252" cy="66025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013691" y="1484840"/>
        <a:ext cx="485220" cy="155292"/>
      </dsp:txXfrm>
    </dsp:sp>
    <dsp:sp modelId="{F5B45764-7C27-4DA4-818A-0823BBB9F278}">
      <dsp:nvSpPr>
        <dsp:cNvPr id="0" name=""/>
        <dsp:cNvSpPr/>
      </dsp:nvSpPr>
      <dsp:spPr>
        <a:xfrm>
          <a:off x="1687118" y="1985048"/>
          <a:ext cx="1138367" cy="11383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vi-VN" sz="1800" kern="1200"/>
            <a:t>Tính xác thực</a:t>
          </a:r>
          <a:endParaRPr lang="en-US" sz="1800" kern="1200"/>
        </a:p>
      </dsp:txBody>
      <dsp:txXfrm>
        <a:off x="1853828" y="2151758"/>
        <a:ext cx="804947" cy="804947"/>
      </dsp:txXfrm>
    </dsp:sp>
    <dsp:sp modelId="{120C0B77-DCD6-41FE-ACA2-CFBC339B5F13}">
      <dsp:nvSpPr>
        <dsp:cNvPr id="0" name=""/>
        <dsp:cNvSpPr/>
      </dsp:nvSpPr>
      <dsp:spPr>
        <a:xfrm>
          <a:off x="2996240" y="1350750"/>
          <a:ext cx="362000" cy="4234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96240" y="1435444"/>
        <a:ext cx="253400" cy="254084"/>
      </dsp:txXfrm>
    </dsp:sp>
    <dsp:sp modelId="{9F8925C7-8D0C-4572-A1EF-7C6328746DA8}">
      <dsp:nvSpPr>
        <dsp:cNvPr id="0" name=""/>
        <dsp:cNvSpPr/>
      </dsp:nvSpPr>
      <dsp:spPr>
        <a:xfrm>
          <a:off x="3508505" y="424119"/>
          <a:ext cx="2276734" cy="22767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vi-VN" sz="3700" kern="1200"/>
            <a:t>Chữ ký điện tử</a:t>
          </a:r>
          <a:endParaRPr lang="en-US" sz="3700" kern="1200"/>
        </a:p>
      </dsp:txBody>
      <dsp:txXfrm>
        <a:off x="3841925" y="757539"/>
        <a:ext cx="1609894" cy="16098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61236-5905-4DB7-8201-B2DCCC180BBA}">
      <dsp:nvSpPr>
        <dsp:cNvPr id="0" name=""/>
        <dsp:cNvSpPr/>
      </dsp:nvSpPr>
      <dsp:spPr>
        <a:xfrm>
          <a:off x="-5914365" y="-899655"/>
          <a:ext cx="6998467" cy="6998467"/>
        </a:xfrm>
        <a:prstGeom prst="blockArc">
          <a:avLst>
            <a:gd name="adj1" fmla="val 18900000"/>
            <a:gd name="adj2" fmla="val 2700000"/>
            <a:gd name="adj3" fmla="val 30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CBC0E0-B5FC-450A-A78F-25D0E6F33967}">
      <dsp:nvSpPr>
        <dsp:cNvPr id="0" name=""/>
        <dsp:cNvSpPr/>
      </dsp:nvSpPr>
      <dsp:spPr>
        <a:xfrm>
          <a:off x="1050241" y="519915"/>
          <a:ext cx="7222045" cy="10398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366" tIns="53340" rIns="53340" bIns="53340" numCol="1" spcCol="1270" anchor="ctr" anchorCtr="0">
          <a:noAutofit/>
        </a:bodyPr>
        <a:lstStyle/>
        <a:p>
          <a:pPr marL="0" lvl="0" indent="0" algn="l" defTabSz="933450">
            <a:lnSpc>
              <a:spcPct val="90000"/>
            </a:lnSpc>
            <a:spcBef>
              <a:spcPct val="0"/>
            </a:spcBef>
            <a:spcAft>
              <a:spcPct val="35000"/>
            </a:spcAft>
            <a:buNone/>
          </a:pPr>
          <a:r>
            <a:rPr lang="vi-VN" sz="2100" kern="1200"/>
            <a:t>1. Thay đổi origin content gửi đi bằng cách dùng giải băm, lúc này sẽ nhận được một chuỗi ký tự mới gọi là message digest.</a:t>
          </a:r>
          <a:endParaRPr lang="en-US" sz="2100" kern="1200"/>
        </a:p>
      </dsp:txBody>
      <dsp:txXfrm>
        <a:off x="1050241" y="519915"/>
        <a:ext cx="7222045" cy="1039831"/>
      </dsp:txXfrm>
    </dsp:sp>
    <dsp:sp modelId="{C8519F64-3633-48E7-BD1B-97FA6916B37A}">
      <dsp:nvSpPr>
        <dsp:cNvPr id="0" name=""/>
        <dsp:cNvSpPr/>
      </dsp:nvSpPr>
      <dsp:spPr>
        <a:xfrm>
          <a:off x="0" y="414983"/>
          <a:ext cx="1299789" cy="129978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51594C-6F4D-463A-A424-9734FE03EA25}">
      <dsp:nvSpPr>
        <dsp:cNvPr id="0" name=""/>
        <dsp:cNvSpPr/>
      </dsp:nvSpPr>
      <dsp:spPr>
        <a:xfrm>
          <a:off x="1022966" y="1961818"/>
          <a:ext cx="7723869" cy="1167377"/>
        </a:xfrm>
        <a:prstGeom prst="rect">
          <a:avLst/>
        </a:prstGeom>
        <a:solidFill>
          <a:schemeClr val="accent5">
            <a:hueOff val="-180005"/>
            <a:satOff val="-8623"/>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366" tIns="53340" rIns="53340" bIns="53340" numCol="1" spcCol="1270" anchor="ctr" anchorCtr="0">
          <a:noAutofit/>
        </a:bodyPr>
        <a:lstStyle/>
        <a:p>
          <a:pPr marL="0" lvl="0" indent="0" algn="l" defTabSz="933450">
            <a:lnSpc>
              <a:spcPct val="90000"/>
            </a:lnSpc>
            <a:spcBef>
              <a:spcPct val="0"/>
            </a:spcBef>
            <a:spcAft>
              <a:spcPct val="35000"/>
            </a:spcAft>
            <a:buNone/>
          </a:pPr>
          <a:r>
            <a:rPr lang="vi-VN" sz="2100" kern="1200"/>
            <a:t>2. Dùng private key của người gửi để mã hóa chuỗi kí tự message digest thu được ở bước 1. Sử dụng giải thuật RSA thu được chữ ký </a:t>
          </a:r>
          <a:r>
            <a:rPr lang="en-US" sz="2100" kern="1200"/>
            <a:t>điện tử</a:t>
          </a:r>
          <a:r>
            <a:rPr lang="vi-VN" sz="2100" kern="1200"/>
            <a:t> của message ban đầu.</a:t>
          </a:r>
          <a:endParaRPr lang="en-US" sz="2100" kern="1200"/>
        </a:p>
      </dsp:txBody>
      <dsp:txXfrm>
        <a:off x="1022966" y="1961818"/>
        <a:ext cx="7723869" cy="1167377"/>
      </dsp:txXfrm>
    </dsp:sp>
    <dsp:sp modelId="{3464D903-4B83-4850-9299-ABF1018B9509}">
      <dsp:nvSpPr>
        <dsp:cNvPr id="0" name=""/>
        <dsp:cNvSpPr/>
      </dsp:nvSpPr>
      <dsp:spPr>
        <a:xfrm>
          <a:off x="314310" y="1923116"/>
          <a:ext cx="1299789" cy="1299789"/>
        </a:xfrm>
        <a:prstGeom prst="ellipse">
          <a:avLst/>
        </a:prstGeom>
        <a:solidFill>
          <a:schemeClr val="lt1">
            <a:hueOff val="0"/>
            <a:satOff val="0"/>
            <a:lumOff val="0"/>
            <a:alphaOff val="0"/>
          </a:schemeClr>
        </a:solidFill>
        <a:ln w="12700" cap="flat" cmpd="sng" algn="ctr">
          <a:solidFill>
            <a:schemeClr val="accent5">
              <a:hueOff val="-180005"/>
              <a:satOff val="-8623"/>
              <a:lumOff val="-70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3B8496-5CCA-4FEA-A3F1-194F0D2B4B84}">
      <dsp:nvSpPr>
        <dsp:cNvPr id="0" name=""/>
        <dsp:cNvSpPr/>
      </dsp:nvSpPr>
      <dsp:spPr>
        <a:xfrm>
          <a:off x="591645" y="3462248"/>
          <a:ext cx="7953444" cy="1394153"/>
        </a:xfrm>
        <a:prstGeom prst="rect">
          <a:avLst/>
        </a:prstGeom>
        <a:solidFill>
          <a:schemeClr val="accent5">
            <a:hueOff val="-360011"/>
            <a:satOff val="-17245"/>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366"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3.</a:t>
          </a:r>
          <a:r>
            <a:rPr lang="vi-VN" sz="2100" kern="1200"/>
            <a:t> Gộp chữ ký điện tử vào message ban đầu sau đó ký nhận vào message. Sau khi đã ký nhận mọi sự thay đổi trên message sẽ bị phát hiện trong giai đoạn kiểm tra.</a:t>
          </a:r>
          <a:endParaRPr lang="en-US" sz="2100" kern="1200"/>
        </a:p>
      </dsp:txBody>
      <dsp:txXfrm>
        <a:off x="591645" y="3462248"/>
        <a:ext cx="7953444" cy="1394153"/>
      </dsp:txXfrm>
    </dsp:sp>
    <dsp:sp modelId="{0BD3D5BD-028E-4169-A961-A66108E97732}">
      <dsp:nvSpPr>
        <dsp:cNvPr id="0" name=""/>
        <dsp:cNvSpPr/>
      </dsp:nvSpPr>
      <dsp:spPr>
        <a:xfrm>
          <a:off x="34647" y="3509430"/>
          <a:ext cx="1299789" cy="1299789"/>
        </a:xfrm>
        <a:prstGeom prst="ellipse">
          <a:avLst/>
        </a:prstGeom>
        <a:solidFill>
          <a:schemeClr val="lt1">
            <a:hueOff val="0"/>
            <a:satOff val="0"/>
            <a:lumOff val="0"/>
            <a:alphaOff val="0"/>
          </a:schemeClr>
        </a:solidFill>
        <a:ln w="12700" cap="flat" cmpd="sng" algn="ctr">
          <a:solidFill>
            <a:schemeClr val="accent5">
              <a:hueOff val="-360011"/>
              <a:satOff val="-17245"/>
              <a:lumOff val="-14117"/>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61236-5905-4DB7-8201-B2DCCC180BBA}">
      <dsp:nvSpPr>
        <dsp:cNvPr id="0" name=""/>
        <dsp:cNvSpPr/>
      </dsp:nvSpPr>
      <dsp:spPr>
        <a:xfrm>
          <a:off x="-5649808" y="-859324"/>
          <a:ext cx="6683329" cy="6683329"/>
        </a:xfrm>
        <a:prstGeom prst="blockArc">
          <a:avLst>
            <a:gd name="adj1" fmla="val 18900000"/>
            <a:gd name="adj2" fmla="val 2700000"/>
            <a:gd name="adj3" fmla="val 32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CBC0E0-B5FC-450A-A78F-25D0E6F33967}">
      <dsp:nvSpPr>
        <dsp:cNvPr id="0" name=""/>
        <dsp:cNvSpPr/>
      </dsp:nvSpPr>
      <dsp:spPr>
        <a:xfrm>
          <a:off x="1019082" y="496468"/>
          <a:ext cx="7254536" cy="9929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143" tIns="55880" rIns="55880" bIns="55880" numCol="1" spcCol="1270" anchor="ctr" anchorCtr="0">
          <a:noAutofit/>
        </a:bodyPr>
        <a:lstStyle/>
        <a:p>
          <a:pPr marL="0" lvl="0" indent="0" algn="l" defTabSz="977900">
            <a:lnSpc>
              <a:spcPct val="90000"/>
            </a:lnSpc>
            <a:spcBef>
              <a:spcPct val="0"/>
            </a:spcBef>
            <a:spcAft>
              <a:spcPct val="35000"/>
            </a:spcAft>
            <a:buNone/>
          </a:pPr>
          <a:r>
            <a:rPr lang="vi-VN" sz="2200" kern="1200"/>
            <a:t>1. Sử dụng public key của người gửi sau đó giải mã chữ ký điện tử của message.</a:t>
          </a:r>
          <a:endParaRPr lang="en-US" sz="2200" kern="1200"/>
        </a:p>
      </dsp:txBody>
      <dsp:txXfrm>
        <a:off x="1019082" y="496468"/>
        <a:ext cx="7254536" cy="992936"/>
      </dsp:txXfrm>
    </dsp:sp>
    <dsp:sp modelId="{C8519F64-3633-48E7-BD1B-97FA6916B37A}">
      <dsp:nvSpPr>
        <dsp:cNvPr id="0" name=""/>
        <dsp:cNvSpPr/>
      </dsp:nvSpPr>
      <dsp:spPr>
        <a:xfrm>
          <a:off x="0" y="396268"/>
          <a:ext cx="1241169" cy="124116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51594C-6F4D-463A-A424-9734FE03EA25}">
      <dsp:nvSpPr>
        <dsp:cNvPr id="0" name=""/>
        <dsp:cNvSpPr/>
      </dsp:nvSpPr>
      <dsp:spPr>
        <a:xfrm>
          <a:off x="969104" y="1873342"/>
          <a:ext cx="7777731" cy="1114729"/>
        </a:xfrm>
        <a:prstGeom prst="rect">
          <a:avLst/>
        </a:prstGeom>
        <a:solidFill>
          <a:schemeClr val="accent5">
            <a:hueOff val="-180005"/>
            <a:satOff val="-8623"/>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143" tIns="55880" rIns="55880" bIns="55880" numCol="1" spcCol="1270" anchor="ctr" anchorCtr="0">
          <a:noAutofit/>
        </a:bodyPr>
        <a:lstStyle/>
        <a:p>
          <a:pPr marL="0" lvl="0" indent="0" algn="l" defTabSz="977900">
            <a:lnSpc>
              <a:spcPct val="90000"/>
            </a:lnSpc>
            <a:spcBef>
              <a:spcPct val="0"/>
            </a:spcBef>
            <a:spcAft>
              <a:spcPct val="35000"/>
            </a:spcAft>
            <a:buNone/>
          </a:pPr>
          <a:r>
            <a:rPr lang="vi-VN" sz="2200" kern="1200"/>
            <a:t>2. Sử dụng giải thuật để băm message đính kèm.</a:t>
          </a:r>
          <a:endParaRPr lang="en-US" sz="2200" kern="1200"/>
        </a:p>
      </dsp:txBody>
      <dsp:txXfrm>
        <a:off x="969104" y="1873342"/>
        <a:ext cx="7777731" cy="1114729"/>
      </dsp:txXfrm>
    </dsp:sp>
    <dsp:sp modelId="{3464D903-4B83-4850-9299-ABF1018B9509}">
      <dsp:nvSpPr>
        <dsp:cNvPr id="0" name=""/>
        <dsp:cNvSpPr/>
      </dsp:nvSpPr>
      <dsp:spPr>
        <a:xfrm>
          <a:off x="298203" y="1836385"/>
          <a:ext cx="1241169" cy="1241169"/>
        </a:xfrm>
        <a:prstGeom prst="ellipse">
          <a:avLst/>
        </a:prstGeom>
        <a:solidFill>
          <a:schemeClr val="lt1">
            <a:hueOff val="0"/>
            <a:satOff val="0"/>
            <a:lumOff val="0"/>
            <a:alphaOff val="0"/>
          </a:schemeClr>
        </a:solidFill>
        <a:ln w="12700" cap="flat" cmpd="sng" algn="ctr">
          <a:solidFill>
            <a:schemeClr val="accent5">
              <a:hueOff val="-180005"/>
              <a:satOff val="-8623"/>
              <a:lumOff val="-70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3B8496-5CCA-4FEA-A3F1-194F0D2B4B84}">
      <dsp:nvSpPr>
        <dsp:cNvPr id="0" name=""/>
        <dsp:cNvSpPr/>
      </dsp:nvSpPr>
      <dsp:spPr>
        <a:xfrm>
          <a:off x="558423" y="3306104"/>
          <a:ext cx="7989225" cy="1331278"/>
        </a:xfrm>
        <a:prstGeom prst="rect">
          <a:avLst/>
        </a:prstGeom>
        <a:solidFill>
          <a:schemeClr val="accent5">
            <a:hueOff val="-360011"/>
            <a:satOff val="-17245"/>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14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a:t>3. </a:t>
          </a:r>
          <a:r>
            <a:rPr lang="vi-VN" sz="2200" kern="1200"/>
            <a:t>Kết quả thu được sẽ so sánh với message, nếu trùng hợp hoàn toàn thì sẽ kết luận message này không bị thay đổi, không bị đánh cắp dữ liệu và thông điệp được nhận từ chính người gửi.</a:t>
          </a:r>
          <a:endParaRPr lang="en-US" sz="2200" kern="1200"/>
        </a:p>
      </dsp:txBody>
      <dsp:txXfrm>
        <a:off x="558423" y="3306104"/>
        <a:ext cx="7989225" cy="1331278"/>
      </dsp:txXfrm>
    </dsp:sp>
    <dsp:sp modelId="{0BD3D5BD-028E-4169-A961-A66108E97732}">
      <dsp:nvSpPr>
        <dsp:cNvPr id="0" name=""/>
        <dsp:cNvSpPr/>
      </dsp:nvSpPr>
      <dsp:spPr>
        <a:xfrm>
          <a:off x="31153" y="3351159"/>
          <a:ext cx="1241169" cy="1241169"/>
        </a:xfrm>
        <a:prstGeom prst="ellipse">
          <a:avLst/>
        </a:prstGeom>
        <a:solidFill>
          <a:schemeClr val="lt1">
            <a:hueOff val="0"/>
            <a:satOff val="0"/>
            <a:lumOff val="0"/>
            <a:alphaOff val="0"/>
          </a:schemeClr>
        </a:solidFill>
        <a:ln w="12700" cap="flat" cmpd="sng" algn="ctr">
          <a:solidFill>
            <a:schemeClr val="accent5">
              <a:hueOff val="-360011"/>
              <a:satOff val="-17245"/>
              <a:lumOff val="-14117"/>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DA46-77C3-45DE-BC18-044B16D9B7D2}">
      <dsp:nvSpPr>
        <dsp:cNvPr id="0" name=""/>
        <dsp:cNvSpPr/>
      </dsp:nvSpPr>
      <dsp:spPr>
        <a:xfrm>
          <a:off x="2096569" y="115231"/>
          <a:ext cx="3304621" cy="3304621"/>
        </a:xfrm>
        <a:prstGeom prst="blockArc">
          <a:avLst>
            <a:gd name="adj1" fmla="val 62879"/>
            <a:gd name="adj2" fmla="val 10862879"/>
            <a:gd name="adj3" fmla="val 3683"/>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7566B53-FDA3-4B09-A434-FD5B27CA9021}">
      <dsp:nvSpPr>
        <dsp:cNvPr id="0" name=""/>
        <dsp:cNvSpPr/>
      </dsp:nvSpPr>
      <dsp:spPr>
        <a:xfrm>
          <a:off x="2096569" y="115231"/>
          <a:ext cx="3304621" cy="3304621"/>
        </a:xfrm>
        <a:prstGeom prst="blockArc">
          <a:avLst>
            <a:gd name="adj1" fmla="val 10862879"/>
            <a:gd name="adj2" fmla="val 62879"/>
            <a:gd name="adj3" fmla="val 3683"/>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7B3F238-8A7A-4A2B-8CEC-0DB467CDC7CE}">
      <dsp:nvSpPr>
        <dsp:cNvPr id="0" name=""/>
        <dsp:cNvSpPr/>
      </dsp:nvSpPr>
      <dsp:spPr>
        <a:xfrm>
          <a:off x="3179687" y="1107097"/>
          <a:ext cx="1207553" cy="120755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t>LỢI ÍCH</a:t>
          </a:r>
        </a:p>
      </dsp:txBody>
      <dsp:txXfrm>
        <a:off x="3356529" y="1283939"/>
        <a:ext cx="853869" cy="853869"/>
      </dsp:txXfrm>
    </dsp:sp>
    <dsp:sp modelId="{7B86EA68-43C8-4EB7-922F-8062AF52BED9}">
      <dsp:nvSpPr>
        <dsp:cNvPr id="0" name=""/>
        <dsp:cNvSpPr/>
      </dsp:nvSpPr>
      <dsp:spPr>
        <a:xfrm>
          <a:off x="1658440" y="1239065"/>
          <a:ext cx="937660" cy="99762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TÍNH XÁC THỰC</a:t>
          </a:r>
        </a:p>
      </dsp:txBody>
      <dsp:txXfrm>
        <a:off x="1795757" y="1385164"/>
        <a:ext cx="663026" cy="705426"/>
      </dsp:txXfrm>
    </dsp:sp>
    <dsp:sp modelId="{949573BE-3438-4294-AA29-257B897D0A60}">
      <dsp:nvSpPr>
        <dsp:cNvPr id="0" name=""/>
        <dsp:cNvSpPr/>
      </dsp:nvSpPr>
      <dsp:spPr>
        <a:xfrm>
          <a:off x="4918150" y="1311152"/>
          <a:ext cx="904677" cy="9721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TÍNH TOÀN VẸN</a:t>
          </a:r>
        </a:p>
      </dsp:txBody>
      <dsp:txXfrm>
        <a:off x="5050637" y="1453513"/>
        <a:ext cx="639703" cy="6873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ABFB7-C3B5-441B-A3EC-B4F369722F3C}">
      <dsp:nvSpPr>
        <dsp:cNvPr id="0" name=""/>
        <dsp:cNvSpPr/>
      </dsp:nvSpPr>
      <dsp:spPr>
        <a:xfrm>
          <a:off x="0" y="542804"/>
          <a:ext cx="2330738" cy="139844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Khóa cá nhân phải được giữ một cách an toàn</a:t>
          </a:r>
        </a:p>
      </dsp:txBody>
      <dsp:txXfrm>
        <a:off x="0" y="542804"/>
        <a:ext cx="2330738" cy="1398443"/>
      </dsp:txXfrm>
    </dsp:sp>
    <dsp:sp modelId="{C9E21193-D61F-444D-98E0-60215DE30DA8}">
      <dsp:nvSpPr>
        <dsp:cNvPr id="0" name=""/>
        <dsp:cNvSpPr/>
      </dsp:nvSpPr>
      <dsp:spPr>
        <a:xfrm>
          <a:off x="2563812" y="542804"/>
          <a:ext cx="2330738" cy="139844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Quá trình tạo và xác minh chữ ký điện tử đòi hỏi một lượng thời gian đáng kể</a:t>
          </a:r>
        </a:p>
      </dsp:txBody>
      <dsp:txXfrm>
        <a:off x="2563812" y="542804"/>
        <a:ext cx="2330738" cy="1398443"/>
      </dsp:txXfrm>
    </dsp:sp>
    <dsp:sp modelId="{91168D06-DAFA-4385-A8A6-1195F6C8CF15}">
      <dsp:nvSpPr>
        <dsp:cNvPr id="0" name=""/>
        <dsp:cNvSpPr/>
      </dsp:nvSpPr>
      <dsp:spPr>
        <a:xfrm>
          <a:off x="5127625" y="542804"/>
          <a:ext cx="2330738" cy="139844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Không biết liệu tin nhắn đó bị hỏng hay khóa cá nhân giả đã được sử dụng</a:t>
          </a:r>
        </a:p>
      </dsp:txBody>
      <dsp:txXfrm>
        <a:off x="5127625" y="542804"/>
        <a:ext cx="2330738" cy="1398443"/>
      </dsp:txXfrm>
    </dsp:sp>
    <dsp:sp modelId="{4E8948A4-1755-4A8F-85B6-21FC98CEE98A}">
      <dsp:nvSpPr>
        <dsp:cNvPr id="0" name=""/>
        <dsp:cNvSpPr/>
      </dsp:nvSpPr>
      <dsp:spPr>
        <a:xfrm>
          <a:off x="0" y="2174321"/>
          <a:ext cx="2330738" cy="139844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Đòi hỏi phải trả thêm số tiền</a:t>
          </a:r>
        </a:p>
      </dsp:txBody>
      <dsp:txXfrm>
        <a:off x="0" y="2174321"/>
        <a:ext cx="2330738" cy="1398443"/>
      </dsp:txXfrm>
    </dsp:sp>
    <dsp:sp modelId="{62268588-5B80-45C1-B7F3-47A6ADED62B0}">
      <dsp:nvSpPr>
        <dsp:cNvPr id="0" name=""/>
        <dsp:cNvSpPr/>
      </dsp:nvSpPr>
      <dsp:spPr>
        <a:xfrm>
          <a:off x="2563812" y="2174321"/>
          <a:ext cx="2330738" cy="139844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Việc lưu trữ tất cả các khóa trước đó là một khoản phí khác</a:t>
          </a:r>
        </a:p>
      </dsp:txBody>
      <dsp:txXfrm>
        <a:off x="2563812" y="2174321"/>
        <a:ext cx="2330738" cy="1398443"/>
      </dsp:txXfrm>
    </dsp:sp>
    <dsp:sp modelId="{C8715A13-AC34-483C-821A-EC582504EC9F}">
      <dsp:nvSpPr>
        <dsp:cNvPr id="0" name=""/>
        <dsp:cNvSpPr/>
      </dsp:nvSpPr>
      <dsp:spPr>
        <a:xfrm>
          <a:off x="5127625" y="2174321"/>
          <a:ext cx="2330738" cy="139844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Mặc dù chữ ký điện tử cung cấp tính xác thực nhưng nó không đảm bảo tính bí mật của dữ liệu</a:t>
          </a:r>
        </a:p>
      </dsp:txBody>
      <dsp:txXfrm>
        <a:off x="5127625" y="2174321"/>
        <a:ext cx="2330738" cy="139844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97C3F-B0FE-4F06-BA30-4DE88C49A5A9}" type="slidenum">
              <a:rPr lang="vi-VN" smtClean="0"/>
              <a:t>‹#›</a:t>
            </a:fld>
            <a:endParaRPr lang="vi-VN"/>
          </a:p>
        </p:txBody>
      </p:sp>
      <p:sp>
        <p:nvSpPr>
          <p:cNvPr id="10" name="Footer Placeholder 9"/>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16" name="Header Placeholder 15"/>
          <p:cNvSpPr>
            <a:spLocks noGrp="1"/>
          </p:cNvSpPr>
          <p:nvPr>
            <p:ph type="hdr" sz="quarter"/>
          </p:nvPr>
        </p:nvSpPr>
        <p:spPr>
          <a:xfrm>
            <a:off x="1215851" y="28557"/>
            <a:ext cx="5642149" cy="458788"/>
          </a:xfrm>
          <a:prstGeom prst="rect">
            <a:avLst/>
          </a:prstGeom>
        </p:spPr>
        <p:txBody>
          <a:bodyPr vert="horz" lIns="91440" tIns="45720" rIns="91440" bIns="45720" rtlCol="0"/>
          <a:lstStyle>
            <a:lvl1pPr algn="l">
              <a:defRPr sz="1200"/>
            </a:lvl1pPr>
          </a:lstStyle>
          <a:p>
            <a:r>
              <a:rPr lang="vi-VN"/>
              <a:t>                            TON DUC THANG UNIVERSITY</a:t>
            </a:r>
          </a:p>
          <a:p>
            <a:r>
              <a:rPr lang="vi-VN"/>
              <a:t>                           Faculty of Information Technology</a:t>
            </a:r>
          </a:p>
          <a:p>
            <a:endParaRPr lang="vi-VN"/>
          </a:p>
        </p:txBody>
      </p:sp>
    </p:spTree>
    <p:extLst>
      <p:ext uri="{BB962C8B-B14F-4D97-AF65-F5344CB8AC3E}">
        <p14:creationId xmlns:p14="http://schemas.microsoft.com/office/powerpoint/2010/main" val="38284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vi-VN"/>
          </a:p>
        </p:txBody>
      </p:sp>
      <p:sp>
        <p:nvSpPr>
          <p:cNvPr id="4" name="Slide Number Placeholder 3"/>
          <p:cNvSpPr>
            <a:spLocks noGrp="1"/>
          </p:cNvSpPr>
          <p:nvPr>
            <p:ph type="sldNum" sz="quarter" idx="10"/>
          </p:nvPr>
        </p:nvSpPr>
        <p:spPr/>
        <p:txBody>
          <a:bodyPr/>
          <a:lstStyle/>
          <a:p>
            <a:fld id="{4AA97C3F-B0FE-4F06-BA30-4DE88C49A5A9}" type="slidenum">
              <a:rPr lang="vi-VN" smtClean="0"/>
              <a:t>21</a:t>
            </a:fld>
            <a:endParaRPr lang="vi-VN"/>
          </a:p>
        </p:txBody>
      </p:sp>
    </p:spTree>
    <p:extLst>
      <p:ext uri="{BB962C8B-B14F-4D97-AF65-F5344CB8AC3E}">
        <p14:creationId xmlns:p14="http://schemas.microsoft.com/office/powerpoint/2010/main" val="377148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639B258-511C-4C8B-A2BC-EE7AC8AC2729}" type="datetimeFigureOut">
              <a:rPr lang="vi-VN" smtClean="0"/>
              <a:t>25/01/2022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43441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639B258-511C-4C8B-A2BC-EE7AC8AC2729}" type="datetimeFigureOut">
              <a:rPr lang="vi-VN" smtClean="0"/>
              <a:t>25/01/2022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114100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639B258-511C-4C8B-A2BC-EE7AC8AC2729}" type="datetimeFigureOut">
              <a:rPr lang="vi-VN" smtClean="0"/>
              <a:t>25/01/2022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384298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10" name="Picture 4" descr="Đại học Tôn Đức Thắng - TDT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446" y="-14166"/>
            <a:ext cx="1655540" cy="10975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1627094" y="0"/>
            <a:ext cx="10564906" cy="609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none" spc="0">
                <a:ln w="0"/>
                <a:solidFill>
                  <a:schemeClr val="accent1"/>
                </a:solidFill>
                <a:effectLst>
                  <a:outerShdw blurRad="38100" dist="25400" dir="5400000" algn="ctr" rotWithShape="0">
                    <a:srgbClr val="6E747A">
                      <a:alpha val="43000"/>
                    </a:srgbClr>
                  </a:outerShdw>
                </a:effectLst>
              </a:rPr>
              <a:t>TON DUC THANG UNIVERSITY</a:t>
            </a:r>
            <a:endParaRPr lang="vi-VN" b="1" cap="none" spc="0">
              <a:ln w="0"/>
              <a:solidFill>
                <a:schemeClr val="accent1"/>
              </a:solidFill>
              <a:effectLst>
                <a:outerShdw blurRad="38100" dist="25400" dir="5400000" algn="ctr" rotWithShape="0">
                  <a:srgbClr val="6E747A">
                    <a:alpha val="43000"/>
                  </a:srgbClr>
                </a:outerShdw>
              </a:effectLst>
            </a:endParaRPr>
          </a:p>
        </p:txBody>
      </p:sp>
      <p:sp>
        <p:nvSpPr>
          <p:cNvPr id="16" name="Rectangle 15"/>
          <p:cNvSpPr/>
          <p:nvPr userDrawn="1"/>
        </p:nvSpPr>
        <p:spPr>
          <a:xfrm>
            <a:off x="1600200" y="568625"/>
            <a:ext cx="10591800" cy="514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FACULTY</a:t>
            </a:r>
            <a:r>
              <a:rPr lang="en-US" baseline="0"/>
              <a:t> OF INFORMATION TECHNOLOGY</a:t>
            </a:r>
            <a:endParaRPr lang="vi-VN"/>
          </a:p>
        </p:txBody>
      </p:sp>
    </p:spTree>
    <p:extLst>
      <p:ext uri="{BB962C8B-B14F-4D97-AF65-F5344CB8AC3E}">
        <p14:creationId xmlns:p14="http://schemas.microsoft.com/office/powerpoint/2010/main" val="425835171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4639B258-511C-4C8B-A2BC-EE7AC8AC2729}" type="datetimeFigureOut">
              <a:rPr lang="vi-VN" smtClean="0"/>
              <a:t>25/01/2022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797259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4639B258-511C-4C8B-A2BC-EE7AC8AC2729}" type="datetimeFigureOut">
              <a:rPr lang="vi-VN" smtClean="0"/>
              <a:t>25/01/2022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192396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639B258-511C-4C8B-A2BC-EE7AC8AC2729}" type="datetimeFigureOut">
              <a:rPr lang="vi-VN" smtClean="0"/>
              <a:t>25/01/2022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158309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39B258-511C-4C8B-A2BC-EE7AC8AC2729}" type="datetimeFigureOut">
              <a:rPr lang="vi-VN" smtClean="0"/>
              <a:t>25/01/2022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377194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4639B258-511C-4C8B-A2BC-EE7AC8AC2729}" type="datetimeFigureOut">
              <a:rPr lang="vi-VN" smtClean="0"/>
              <a:t>25/01/2022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389248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4639B258-511C-4C8B-A2BC-EE7AC8AC2729}" type="datetimeFigureOut">
              <a:rPr lang="vi-VN" smtClean="0"/>
              <a:t>25/01/2022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135779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4639B258-511C-4C8B-A2BC-EE7AC8AC2729}" type="datetimeFigureOut">
              <a:rPr lang="vi-VN" smtClean="0"/>
              <a:t>25/01/2022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40718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9B258-511C-4C8B-A2BC-EE7AC8AC2729}" type="datetimeFigureOut">
              <a:rPr lang="vi-VN" smtClean="0"/>
              <a:t>25/01/2022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152198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9B258-511C-4C8B-A2BC-EE7AC8AC2729}" type="datetimeFigureOut">
              <a:rPr lang="vi-VN" smtClean="0"/>
              <a:t>25/01/2022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34149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9B258-511C-4C8B-A2BC-EE7AC8AC2729}" type="datetimeFigureOut">
              <a:rPr lang="vi-VN" smtClean="0"/>
              <a:t>25/01/2022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1004173-A407-487C-9A75-44858BDE79A0}" type="slidenum">
              <a:rPr lang="vi-VN" smtClean="0"/>
              <a:t>‹#›</a:t>
            </a:fld>
            <a:endParaRPr lang="vi-VN"/>
          </a:p>
        </p:txBody>
      </p:sp>
    </p:spTree>
    <p:extLst>
      <p:ext uri="{BB962C8B-B14F-4D97-AF65-F5344CB8AC3E}">
        <p14:creationId xmlns:p14="http://schemas.microsoft.com/office/powerpoint/2010/main" val="320770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9B258-511C-4C8B-A2BC-EE7AC8AC2729}" type="datetimeFigureOut">
              <a:rPr lang="vi-VN" smtClean="0"/>
              <a:t>25/01/2022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04173-A407-487C-9A75-44858BDE79A0}" type="slidenum">
              <a:rPr lang="vi-VN" smtClean="0"/>
              <a:t>‹#›</a:t>
            </a:fld>
            <a:endParaRPr lang="vi-VN"/>
          </a:p>
        </p:txBody>
      </p:sp>
    </p:spTree>
    <p:extLst>
      <p:ext uri="{BB962C8B-B14F-4D97-AF65-F5344CB8AC3E}">
        <p14:creationId xmlns:p14="http://schemas.microsoft.com/office/powerpoint/2010/main" val="36794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4" Type="http://schemas.openxmlformats.org/officeDocument/2006/relationships/image" Target="../media/image20.gif"/></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upanh123.com/wp-content/uploads/2020/09/hinh-nen-powpoi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318654"/>
            <a:ext cx="12496800" cy="717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25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255594" y="1744352"/>
            <a:ext cx="4258102" cy="624387"/>
          </a:xfrm>
        </p:spPr>
        <p:txBody>
          <a:bodyPr>
            <a:normAutofit/>
          </a:bodyPr>
          <a:lstStyle/>
          <a:p>
            <a:pPr algn="l"/>
            <a:r>
              <a:rPr lang="en-US" sz="2300">
                <a:solidFill>
                  <a:srgbClr val="FFC000"/>
                </a:solidFill>
              </a:rPr>
              <a:t>2. Tính pháp lý của chữ ký điện tử</a:t>
            </a:r>
            <a:endParaRPr lang="vi-VN" sz="2300">
              <a:solidFill>
                <a:srgbClr val="FFC000"/>
              </a:solidFill>
            </a:endParaRPr>
          </a:p>
        </p:txBody>
      </p:sp>
      <p:sp>
        <p:nvSpPr>
          <p:cNvPr id="5"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
        <p:nvSpPr>
          <p:cNvPr id="7" name="Rectangle 6"/>
          <p:cNvSpPr/>
          <p:nvPr/>
        </p:nvSpPr>
        <p:spPr>
          <a:xfrm>
            <a:off x="2068439" y="2169036"/>
            <a:ext cx="3669638" cy="397738"/>
          </a:xfrm>
          <a:prstGeom prst="rect">
            <a:avLst/>
          </a:prstGeom>
        </p:spPr>
        <p:txBody>
          <a:bodyPr wrap="square">
            <a:spAutoFit/>
          </a:bodyPr>
          <a:lstStyle/>
          <a:p>
            <a:pPr algn="just">
              <a:lnSpc>
                <a:spcPct val="107000"/>
              </a:lnSpc>
              <a:spcBef>
                <a:spcPts val="360"/>
              </a:spcBef>
            </a:pPr>
            <a:r>
              <a:rPr lang="en-US" sz="2000" b="1">
                <a:latin typeface="Arial" panose="020B0604020202020204" pitchFamily="34" charset="0"/>
                <a:ea typeface="Times New Roman" panose="02020603050405020304" pitchFamily="18" charset="0"/>
                <a:cs typeface="Arial" panose="020B0604020202020204" pitchFamily="34" charset="0"/>
              </a:rPr>
              <a:t>2.1 Các định nghĩa pháp lý</a:t>
            </a:r>
            <a:endParaRPr lang="vi-VN" sz="2000" b="1">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8" name="Diagram 7"/>
          <p:cNvGraphicFramePr/>
          <p:nvPr>
            <p:extLst>
              <p:ext uri="{D42A27DB-BD31-4B8C-83A1-F6EECF244321}">
                <p14:modId xmlns:p14="http://schemas.microsoft.com/office/powerpoint/2010/main" val="427392022"/>
              </p:ext>
            </p:extLst>
          </p:nvPr>
        </p:nvGraphicFramePr>
        <p:xfrm>
          <a:off x="2068439" y="2793423"/>
          <a:ext cx="9104573" cy="3839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74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255594" y="1744352"/>
            <a:ext cx="4258102" cy="624387"/>
          </a:xfrm>
        </p:spPr>
        <p:txBody>
          <a:bodyPr>
            <a:normAutofit/>
          </a:bodyPr>
          <a:lstStyle/>
          <a:p>
            <a:pPr algn="l"/>
            <a:r>
              <a:rPr lang="en-US" sz="2300">
                <a:solidFill>
                  <a:srgbClr val="FFC000"/>
                </a:solidFill>
              </a:rPr>
              <a:t>2. Tính pháp lý của chữ ký điện tử</a:t>
            </a:r>
            <a:endParaRPr lang="vi-VN" sz="2300">
              <a:solidFill>
                <a:srgbClr val="FFC000"/>
              </a:solidFill>
            </a:endParaRPr>
          </a:p>
        </p:txBody>
      </p:sp>
      <p:sp>
        <p:nvSpPr>
          <p:cNvPr id="8"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
        <p:nvSpPr>
          <p:cNvPr id="9" name="Rectangle 8"/>
          <p:cNvSpPr/>
          <p:nvPr/>
        </p:nvSpPr>
        <p:spPr>
          <a:xfrm>
            <a:off x="2068438" y="2169036"/>
            <a:ext cx="5994907" cy="421654"/>
          </a:xfrm>
          <a:prstGeom prst="rect">
            <a:avLst/>
          </a:prstGeom>
        </p:spPr>
        <p:txBody>
          <a:bodyPr wrap="square">
            <a:spAutoFit/>
          </a:bodyPr>
          <a:lstStyle/>
          <a:p>
            <a:pPr algn="just">
              <a:lnSpc>
                <a:spcPct val="107000"/>
              </a:lnSpc>
              <a:spcBef>
                <a:spcPts val="360"/>
              </a:spcBef>
            </a:pPr>
            <a:r>
              <a:rPr lang="vi-VN" sz="2000" b="1">
                <a:ea typeface="Times New Roman" panose="02020603050405020304" pitchFamily="18" charset="0"/>
                <a:cs typeface="Times New Roman" panose="02020603050405020304" pitchFamily="18" charset="0"/>
              </a:rPr>
              <a:t>2.2 </a:t>
            </a:r>
            <a:r>
              <a:rPr lang="vi-VN" sz="2000" b="1"/>
              <a:t>Kiểm tra pháp lý đối với chữ ký điện tử </a:t>
            </a:r>
            <a:endParaRPr lang="vi-VN" sz="2000" b="1">
              <a:effectLst/>
              <a:ea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3559438035"/>
              </p:ext>
            </p:extLst>
          </p:nvPr>
        </p:nvGraphicFramePr>
        <p:xfrm>
          <a:off x="1608920" y="2900322"/>
          <a:ext cx="9827904" cy="3547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54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255594" y="1744352"/>
            <a:ext cx="5691116" cy="624387"/>
          </a:xfrm>
        </p:spPr>
        <p:txBody>
          <a:bodyPr>
            <a:normAutofit/>
          </a:bodyPr>
          <a:lstStyle/>
          <a:p>
            <a:pPr algn="l"/>
            <a:r>
              <a:rPr lang="en-US" sz="2300">
                <a:solidFill>
                  <a:srgbClr val="FFC000"/>
                </a:solidFill>
              </a:rPr>
              <a:t>3. Những sử dụng giả luật của chữ ký điện tử </a:t>
            </a:r>
            <a:endParaRPr lang="vi-VN" sz="2300">
              <a:solidFill>
                <a:srgbClr val="FFC000"/>
              </a:solidFill>
            </a:endParaRPr>
          </a:p>
        </p:txBody>
      </p:sp>
      <p:sp>
        <p:nvSpPr>
          <p:cNvPr id="5"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
        <p:nvSpPr>
          <p:cNvPr id="6" name="Rectangle 5"/>
          <p:cNvSpPr/>
          <p:nvPr/>
        </p:nvSpPr>
        <p:spPr>
          <a:xfrm>
            <a:off x="842437" y="4704970"/>
            <a:ext cx="10421307" cy="1015663"/>
          </a:xfrm>
          <a:prstGeom prst="rect">
            <a:avLst/>
          </a:prstGeom>
        </p:spPr>
        <p:txBody>
          <a:bodyPr wrap="square">
            <a:spAutoFit/>
          </a:bodyPr>
          <a:lstStyle/>
          <a:p>
            <a:pPr marL="342900" indent="-342900" algn="just">
              <a:buFont typeface="Arial" panose="020B0604020202020204" pitchFamily="34" charset="0"/>
              <a:buChar char="•"/>
            </a:pPr>
            <a:r>
              <a:rPr lang="vi-VN" sz="2000">
                <a:ea typeface="Arial" panose="020B0604020202020204" pitchFamily="34" charset="0"/>
              </a:rPr>
              <a:t>Một số trang web và các điều khoản sử dụng phần mềm tuyên bố một số hành động gắn với chữ ký điện tử như thông qua </a:t>
            </a:r>
            <a:r>
              <a:rPr lang="vi-VN" sz="2000"/>
              <a:t>việc truy cập vào trang web, bạn đã chấp nhận một số quy định của họ.</a:t>
            </a:r>
          </a:p>
        </p:txBody>
      </p:sp>
      <p:pic>
        <p:nvPicPr>
          <p:cNvPr id="3074" name="Picture 2" descr="XẾP HẠNG] 30+ website truy cập nhiều nhất Việt Nam năm 2020 - WEBICO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026" y="2539465"/>
            <a:ext cx="7128127" cy="167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20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ULA là gì? và Bản quyền phần mềm là như thế nào? - Chuyên trang Micro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857" y="3016754"/>
            <a:ext cx="4474027" cy="3168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ULA là gì? Làm thế nào để tuân thủ chính sách cấp phép bản quyền phần mềm?  | Trung tâm trợ giúp - PACISOFT Help CenterTrung tâm trợ giúp – PACISOFT  Help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666" y="3016754"/>
            <a:ext cx="4133370" cy="31681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5594" y="2220150"/>
            <a:ext cx="9948472" cy="707886"/>
          </a:xfrm>
          <a:prstGeom prst="rect">
            <a:avLst/>
          </a:prstGeom>
        </p:spPr>
        <p:txBody>
          <a:bodyPr wrap="square">
            <a:spAutoFit/>
          </a:bodyPr>
          <a:lstStyle/>
          <a:p>
            <a:pPr marL="342900" indent="-342900">
              <a:buFont typeface="Arial" panose="020B0604020202020204" pitchFamily="34" charset="0"/>
              <a:buChar char="•"/>
            </a:pPr>
            <a:r>
              <a:rPr lang="vi-VN" sz="2000">
                <a:ea typeface="Arial" panose="020B0604020202020204" pitchFamily="34" charset="0"/>
              </a:rPr>
              <a:t>Ví dụ khác, khi cài đặt phần mềm, trước khi cài sẽ xuất hiện một màn hình thông báo rằng với việc tiếp tục cài đặt thì bạn chấp nhận một số điều về bản quyền</a:t>
            </a:r>
            <a:endParaRPr lang="vi-VN" sz="2000"/>
          </a:p>
        </p:txBody>
      </p:sp>
      <p:sp>
        <p:nvSpPr>
          <p:cNvPr id="8" name="Title 1"/>
          <p:cNvSpPr>
            <a:spLocks noGrp="1"/>
          </p:cNvSpPr>
          <p:nvPr>
            <p:ph type="ctrTitle"/>
          </p:nvPr>
        </p:nvSpPr>
        <p:spPr>
          <a:xfrm>
            <a:off x="1255594" y="1744352"/>
            <a:ext cx="5691116" cy="624387"/>
          </a:xfrm>
        </p:spPr>
        <p:txBody>
          <a:bodyPr>
            <a:normAutofit/>
          </a:bodyPr>
          <a:lstStyle/>
          <a:p>
            <a:pPr algn="l"/>
            <a:r>
              <a:rPr lang="en-US" sz="2300">
                <a:solidFill>
                  <a:srgbClr val="FFC000"/>
                </a:solidFill>
              </a:rPr>
              <a:t>3. Những sử dụng giả luật của chữ ký điện tử </a:t>
            </a:r>
            <a:endParaRPr lang="vi-VN" sz="2300">
              <a:solidFill>
                <a:srgbClr val="FFC000"/>
              </a:solidFill>
            </a:endParaRPr>
          </a:p>
        </p:txBody>
      </p:sp>
      <p:sp>
        <p:nvSpPr>
          <p:cNvPr id="9"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00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255594" y="1744352"/>
            <a:ext cx="4258102" cy="624387"/>
          </a:xfrm>
        </p:spPr>
        <p:txBody>
          <a:bodyPr>
            <a:normAutofit/>
          </a:bodyPr>
          <a:lstStyle/>
          <a:p>
            <a:pPr algn="l"/>
            <a:r>
              <a:rPr lang="en-US" sz="2300">
                <a:solidFill>
                  <a:srgbClr val="FFC000"/>
                </a:solidFill>
              </a:rPr>
              <a:t>4. Chữ ký mật mã</a:t>
            </a:r>
            <a:endParaRPr lang="vi-VN" sz="2300">
              <a:solidFill>
                <a:srgbClr val="FFC000"/>
              </a:solidFill>
            </a:endParaRPr>
          </a:p>
        </p:txBody>
      </p:sp>
      <p:sp>
        <p:nvSpPr>
          <p:cNvPr id="5"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3011059323"/>
              </p:ext>
            </p:extLst>
          </p:nvPr>
        </p:nvGraphicFramePr>
        <p:xfrm>
          <a:off x="2581283" y="3175766"/>
          <a:ext cx="7472358" cy="312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2325184" y="3075707"/>
            <a:ext cx="7966363" cy="332509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9" name="Rectangle 8"/>
          <p:cNvSpPr/>
          <p:nvPr/>
        </p:nvSpPr>
        <p:spPr>
          <a:xfrm>
            <a:off x="1817790" y="2010014"/>
            <a:ext cx="7719360" cy="1015663"/>
          </a:xfrm>
          <a:prstGeom prst="rect">
            <a:avLst/>
          </a:prstGeom>
        </p:spPr>
        <p:txBody>
          <a:bodyPr wrap="square">
            <a:spAutoFit/>
          </a:bodyPr>
          <a:lstStyle/>
          <a:p>
            <a:r>
              <a:rPr lang="vi-VN" sz="2000">
                <a:ea typeface="Arial" panose="020B0604020202020204" pitchFamily="34" charset="0"/>
              </a:rPr>
              <a:t>Một chữ ký điện tử sẽ là một </a:t>
            </a:r>
            <a:r>
              <a:rPr lang="vi-VN" sz="2000">
                <a:ea typeface="Times New Roman" panose="02020603050405020304" pitchFamily="18" charset="0"/>
              </a:rPr>
              <a:t>chữ ký điện tử</a:t>
            </a:r>
            <a:r>
              <a:rPr lang="vi-VN" sz="2000">
                <a:ea typeface="Arial" panose="020B0604020202020204" pitchFamily="34" charset="0"/>
              </a:rPr>
              <a:t> nếu nó sử dụng một phương pháp mã hóa nào đó để đảm bảo tính toàn vẹn và tính xác thực.</a:t>
            </a:r>
            <a:endParaRPr lang="vi-VN" sz="2000"/>
          </a:p>
        </p:txBody>
      </p:sp>
    </p:spTree>
    <p:extLst>
      <p:ext uri="{BB962C8B-B14F-4D97-AF65-F5344CB8AC3E}">
        <p14:creationId xmlns:p14="http://schemas.microsoft.com/office/powerpoint/2010/main" val="93380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255594" y="1744352"/>
            <a:ext cx="4258102" cy="624387"/>
          </a:xfrm>
        </p:spPr>
        <p:txBody>
          <a:bodyPr>
            <a:normAutofit/>
          </a:bodyPr>
          <a:lstStyle/>
          <a:p>
            <a:pPr algn="l"/>
            <a:r>
              <a:rPr lang="en-US" sz="2300">
                <a:solidFill>
                  <a:srgbClr val="FFC000"/>
                </a:solidFill>
              </a:rPr>
              <a:t>4. Chữ ký mật mã</a:t>
            </a:r>
            <a:endParaRPr lang="vi-VN" sz="2300">
              <a:solidFill>
                <a:srgbClr val="FFC000"/>
              </a:solidFill>
            </a:endParaRPr>
          </a:p>
        </p:txBody>
      </p:sp>
      <p:sp>
        <p:nvSpPr>
          <p:cNvPr id="5"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
        <p:nvSpPr>
          <p:cNvPr id="6" name="Rectangle 5"/>
          <p:cNvSpPr/>
          <p:nvPr/>
        </p:nvSpPr>
        <p:spPr>
          <a:xfrm>
            <a:off x="1577888" y="2346558"/>
            <a:ext cx="7649240" cy="400110"/>
          </a:xfrm>
          <a:prstGeom prst="rect">
            <a:avLst/>
          </a:prstGeom>
        </p:spPr>
        <p:txBody>
          <a:bodyPr wrap="square">
            <a:spAutoFit/>
          </a:bodyPr>
          <a:lstStyle/>
          <a:p>
            <a:r>
              <a:rPr lang="vi-VN" sz="2000">
                <a:ea typeface="Arial" panose="020B0604020202020204" pitchFamily="34" charset="0"/>
              </a:rPr>
              <a:t>Các tiêu chuẩn được sử dụng phổ biến cho chữ ký điện tử</a:t>
            </a:r>
            <a:endParaRPr lang="vi-VN" sz="2000"/>
          </a:p>
        </p:txBody>
      </p:sp>
      <p:pic>
        <p:nvPicPr>
          <p:cNvPr id="4100" name="Picture 4" descr="OpenPGP: Create a New GnuPG Key (Part 1) - inovex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920" y="3131127"/>
            <a:ext cx="2600978" cy="14630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61703" y="4978636"/>
            <a:ext cx="1983889" cy="400110"/>
          </a:xfrm>
          <a:prstGeom prst="rect">
            <a:avLst/>
          </a:prstGeom>
        </p:spPr>
        <p:txBody>
          <a:bodyPr wrap="square">
            <a:spAutoFit/>
          </a:bodyPr>
          <a:lstStyle/>
          <a:p>
            <a:r>
              <a:rPr lang="vi-VN" sz="2000">
                <a:solidFill>
                  <a:srgbClr val="FFC000"/>
                </a:solidFill>
                <a:ea typeface="Arial" panose="020B0604020202020204" pitchFamily="34" charset="0"/>
              </a:rPr>
              <a:t>OpenPGP</a:t>
            </a:r>
            <a:endParaRPr lang="vi-VN" sz="2000">
              <a:solidFill>
                <a:srgbClr val="FFC000"/>
              </a:solidFill>
            </a:endParaRPr>
          </a:p>
        </p:txBody>
      </p:sp>
      <p:pic>
        <p:nvPicPr>
          <p:cNvPr id="4104" name="Picture 8" descr="S/MIME - Encryption and other security extensions for 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108" y="3131127"/>
            <a:ext cx="4527261" cy="135774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7769958" y="4873331"/>
            <a:ext cx="1737559" cy="400110"/>
          </a:xfrm>
          <a:prstGeom prst="rect">
            <a:avLst/>
          </a:prstGeom>
        </p:spPr>
        <p:txBody>
          <a:bodyPr wrap="square">
            <a:spAutoFit/>
          </a:bodyPr>
          <a:lstStyle/>
          <a:p>
            <a:r>
              <a:rPr lang="vi-VN" sz="2000">
                <a:solidFill>
                  <a:srgbClr val="FFC000"/>
                </a:solidFill>
              </a:rPr>
              <a:t>S/MIME</a:t>
            </a:r>
          </a:p>
        </p:txBody>
      </p:sp>
    </p:spTree>
    <p:extLst>
      <p:ext uri="{BB962C8B-B14F-4D97-AF65-F5344CB8AC3E}">
        <p14:creationId xmlns:p14="http://schemas.microsoft.com/office/powerpoint/2010/main" val="96518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39254" y="1719014"/>
            <a:ext cx="3294564" cy="400110"/>
          </a:xfrm>
          <a:prstGeom prst="rect">
            <a:avLst/>
          </a:prstGeom>
        </p:spPr>
        <p:txBody>
          <a:bodyPr wrap="square">
            <a:spAutoFit/>
          </a:bodyPr>
          <a:lstStyle/>
          <a:p>
            <a:r>
              <a:rPr lang="vi-VN" sz="2000" b="1">
                <a:solidFill>
                  <a:srgbClr val="FFC000"/>
                </a:solidFill>
                <a:ea typeface="Arial" panose="020B0604020202020204" pitchFamily="34" charset="0"/>
              </a:rPr>
              <a:t>Các bước mã hóa</a:t>
            </a:r>
            <a:endParaRPr lang="vi-VN" sz="2000">
              <a:solidFill>
                <a:srgbClr val="FFC000"/>
              </a:solidFill>
            </a:endParaRPr>
          </a:p>
        </p:txBody>
      </p:sp>
      <p:graphicFrame>
        <p:nvGraphicFramePr>
          <p:cNvPr id="7" name="Diagram 6"/>
          <p:cNvGraphicFramePr/>
          <p:nvPr>
            <p:extLst>
              <p:ext uri="{D42A27DB-BD31-4B8C-83A1-F6EECF244321}">
                <p14:modId xmlns:p14="http://schemas.microsoft.com/office/powerpoint/2010/main" val="2874930451"/>
              </p:ext>
            </p:extLst>
          </p:nvPr>
        </p:nvGraphicFramePr>
        <p:xfrm>
          <a:off x="2170546" y="1713991"/>
          <a:ext cx="8746836" cy="5199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a:spLocks noGrp="1"/>
          </p:cNvSpPr>
          <p:nvPr>
            <p:ph type="ctrTitle"/>
          </p:nvPr>
        </p:nvSpPr>
        <p:spPr>
          <a:xfrm>
            <a:off x="1255594" y="1538905"/>
            <a:ext cx="4258102" cy="624387"/>
          </a:xfrm>
        </p:spPr>
        <p:txBody>
          <a:bodyPr>
            <a:normAutofit/>
          </a:bodyPr>
          <a:lstStyle/>
          <a:p>
            <a:pPr algn="l"/>
            <a:r>
              <a:rPr lang="en-US" sz="2300">
                <a:solidFill>
                  <a:srgbClr val="FFC000"/>
                </a:solidFill>
              </a:rPr>
              <a:t>4. Chữ ký mật mã</a:t>
            </a:r>
            <a:endParaRPr lang="vi-VN" sz="2300">
              <a:solidFill>
                <a:srgbClr val="FFC000"/>
              </a:solidFill>
            </a:endParaRPr>
          </a:p>
        </p:txBody>
      </p:sp>
      <p:sp>
        <p:nvSpPr>
          <p:cNvPr id="9" name="Subtitle 2"/>
          <p:cNvSpPr>
            <a:spLocks noGrp="1"/>
          </p:cNvSpPr>
          <p:nvPr>
            <p:ph type="subTitle" idx="1"/>
          </p:nvPr>
        </p:nvSpPr>
        <p:spPr>
          <a:xfrm>
            <a:off x="1091820" y="1142146"/>
            <a:ext cx="5622877" cy="409563"/>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190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7591" y="1851098"/>
            <a:ext cx="6752746" cy="400110"/>
          </a:xfrm>
          <a:prstGeom prst="rect">
            <a:avLst/>
          </a:prstGeom>
        </p:spPr>
        <p:txBody>
          <a:bodyPr wrap="square">
            <a:spAutoFit/>
          </a:bodyPr>
          <a:lstStyle/>
          <a:p>
            <a:r>
              <a:rPr lang="vi-VN" sz="2000" b="1">
                <a:solidFill>
                  <a:srgbClr val="FFC000"/>
                </a:solidFill>
                <a:ea typeface="Arial" panose="020B0604020202020204" pitchFamily="34" charset="0"/>
              </a:rPr>
              <a:t>Các bước kiểm tra nội dung có bị thay đổi hay không</a:t>
            </a:r>
            <a:endParaRPr lang="vi-VN" sz="2000">
              <a:solidFill>
                <a:srgbClr val="FFC000"/>
              </a:solidFill>
            </a:endParaRPr>
          </a:p>
        </p:txBody>
      </p:sp>
      <p:graphicFrame>
        <p:nvGraphicFramePr>
          <p:cNvPr id="5" name="Diagram 4"/>
          <p:cNvGraphicFramePr/>
          <p:nvPr>
            <p:extLst>
              <p:ext uri="{D42A27DB-BD31-4B8C-83A1-F6EECF244321}">
                <p14:modId xmlns:p14="http://schemas.microsoft.com/office/powerpoint/2010/main" val="3514388028"/>
              </p:ext>
            </p:extLst>
          </p:nvPr>
        </p:nvGraphicFramePr>
        <p:xfrm>
          <a:off x="2170546" y="1762560"/>
          <a:ext cx="8746836" cy="496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ctrTitle"/>
          </p:nvPr>
        </p:nvSpPr>
        <p:spPr>
          <a:xfrm>
            <a:off x="1255594" y="1538905"/>
            <a:ext cx="4258102" cy="624387"/>
          </a:xfrm>
        </p:spPr>
        <p:txBody>
          <a:bodyPr>
            <a:normAutofit/>
          </a:bodyPr>
          <a:lstStyle/>
          <a:p>
            <a:pPr algn="l"/>
            <a:r>
              <a:rPr lang="en-US" sz="2300">
                <a:solidFill>
                  <a:srgbClr val="FFC000"/>
                </a:solidFill>
              </a:rPr>
              <a:t>4. Chữ ký mật mã</a:t>
            </a:r>
            <a:endParaRPr lang="vi-VN" sz="2300">
              <a:solidFill>
                <a:srgbClr val="FFC000"/>
              </a:solidFill>
            </a:endParaRPr>
          </a:p>
        </p:txBody>
      </p:sp>
      <p:sp>
        <p:nvSpPr>
          <p:cNvPr id="7" name="Subtitle 2"/>
          <p:cNvSpPr>
            <a:spLocks noGrp="1"/>
          </p:cNvSpPr>
          <p:nvPr>
            <p:ph type="subTitle" idx="1"/>
          </p:nvPr>
        </p:nvSpPr>
        <p:spPr>
          <a:xfrm>
            <a:off x="1091820" y="1142146"/>
            <a:ext cx="5622877" cy="409563"/>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53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994838" y="12114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Rectangle 4"/>
          <p:cNvSpPr/>
          <p:nvPr/>
        </p:nvSpPr>
        <p:spPr>
          <a:xfrm>
            <a:off x="2679510" y="1931354"/>
            <a:ext cx="6165850" cy="707886"/>
          </a:xfrm>
          <a:prstGeom prst="rect">
            <a:avLst/>
          </a:prstGeom>
        </p:spPr>
        <p:txBody>
          <a:bodyPr wrap="square">
            <a:spAutoFit/>
          </a:bodyPr>
          <a:lstStyle/>
          <a:p>
            <a:r>
              <a:rPr lang="vi-VN" sz="2000" spc="-5">
                <a:ea typeface="Times New Roman" panose="02020603050405020304" pitchFamily="18" charset="0"/>
              </a:rPr>
              <a:t>Chữ ký điện tử thường được sử dụng trong các hoạt động thương mại điện tử.</a:t>
            </a:r>
            <a:endParaRPr lang="vi-VN" sz="2000"/>
          </a:p>
        </p:txBody>
      </p:sp>
      <p:pic>
        <p:nvPicPr>
          <p:cNvPr id="5122" name="Picture 2" descr="Update: Google Gmail, Microsoft Outlook.com add 'dynamic email,' to avoid  the pain of new tabs | PC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43" y="2839295"/>
            <a:ext cx="3518208" cy="27154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ông báo : Thêm phương thức thanh toán mới. Mua Nước Hoa CHARME không cần  mang tiền mặ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82" y="2883246"/>
            <a:ext cx="3568122" cy="27154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197351" y="5688855"/>
            <a:ext cx="4308764" cy="707886"/>
          </a:xfrm>
          <a:prstGeom prst="rect">
            <a:avLst/>
          </a:prstGeom>
        </p:spPr>
        <p:txBody>
          <a:bodyPr wrap="square">
            <a:spAutoFit/>
          </a:bodyPr>
          <a:lstStyle/>
          <a:p>
            <a:r>
              <a:rPr lang="vi-VN" sz="2000" spc="-5">
                <a:solidFill>
                  <a:srgbClr val="FFC000"/>
                </a:solidFill>
                <a:ea typeface="Times New Roman" panose="02020603050405020304" pitchFamily="18" charset="0"/>
              </a:rPr>
              <a:t>CÁC GIAO DỊCH THANH TOÁN TRỰC TUYẾN CỦA NGÂN HÀNG</a:t>
            </a:r>
            <a:endParaRPr lang="vi-VN" sz="2000">
              <a:solidFill>
                <a:srgbClr val="FFC000"/>
              </a:solidFill>
            </a:endParaRPr>
          </a:p>
        </p:txBody>
      </p:sp>
      <p:sp>
        <p:nvSpPr>
          <p:cNvPr id="9" name="Rectangle 8"/>
          <p:cNvSpPr/>
          <p:nvPr/>
        </p:nvSpPr>
        <p:spPr>
          <a:xfrm>
            <a:off x="1453671" y="5842743"/>
            <a:ext cx="4308764" cy="400110"/>
          </a:xfrm>
          <a:prstGeom prst="rect">
            <a:avLst/>
          </a:prstGeom>
        </p:spPr>
        <p:txBody>
          <a:bodyPr wrap="square">
            <a:spAutoFit/>
          </a:bodyPr>
          <a:lstStyle/>
          <a:p>
            <a:r>
              <a:rPr lang="vi-VN" sz="2000" spc="-5">
                <a:solidFill>
                  <a:srgbClr val="FFC000"/>
                </a:solidFill>
                <a:ea typeface="Times New Roman" panose="02020603050405020304" pitchFamily="18" charset="0"/>
              </a:rPr>
              <a:t>GMAIL</a:t>
            </a:r>
            <a:endParaRPr lang="vi-VN" sz="2000">
              <a:solidFill>
                <a:srgbClr val="FFC000"/>
              </a:solidFill>
            </a:endParaRPr>
          </a:p>
        </p:txBody>
      </p:sp>
      <p:pic>
        <p:nvPicPr>
          <p:cNvPr id="5126" name="Picture 6" descr="Hướng dẫn xác nhận đơn hàng / chọn ngày giao hàng cho đơn vị vận chuyển  trên ứng dụng Shop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135" y="2879449"/>
            <a:ext cx="3704938" cy="27192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395279" y="5688855"/>
            <a:ext cx="3796721" cy="707886"/>
          </a:xfrm>
          <a:prstGeom prst="rect">
            <a:avLst/>
          </a:prstGeom>
        </p:spPr>
        <p:txBody>
          <a:bodyPr wrap="square">
            <a:spAutoFit/>
          </a:bodyPr>
          <a:lstStyle/>
          <a:p>
            <a:r>
              <a:rPr lang="vi-VN" sz="2000" spc="-5">
                <a:solidFill>
                  <a:srgbClr val="FFC000"/>
                </a:solidFill>
                <a:ea typeface="Times New Roman" panose="02020603050405020304" pitchFamily="18" charset="0"/>
              </a:rPr>
              <a:t>KÝ XÁC NHẬN ĐƠN HÀNG ONLINE</a:t>
            </a:r>
            <a:endParaRPr lang="vi-VN" sz="2000">
              <a:solidFill>
                <a:srgbClr val="FFC000"/>
              </a:solidFill>
            </a:endParaRPr>
          </a:p>
        </p:txBody>
      </p:sp>
    </p:spTree>
    <p:extLst>
      <p:ext uri="{BB962C8B-B14F-4D97-AF65-F5344CB8AC3E}">
        <p14:creationId xmlns:p14="http://schemas.microsoft.com/office/powerpoint/2010/main" val="419650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994838" y="12114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7" name="Right Arrow 6"/>
          <p:cNvSpPr/>
          <p:nvPr/>
        </p:nvSpPr>
        <p:spPr>
          <a:xfrm>
            <a:off x="1701420" y="3061855"/>
            <a:ext cx="997527" cy="10668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8" name="Rectangle 7"/>
          <p:cNvSpPr/>
          <p:nvPr/>
        </p:nvSpPr>
        <p:spPr>
          <a:xfrm>
            <a:off x="3075709" y="2660073"/>
            <a:ext cx="7897091" cy="1870364"/>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000">
                <a:solidFill>
                  <a:schemeClr val="bg1"/>
                </a:solidFill>
                <a:latin typeface="Arial" panose="020B0604020202020204" pitchFamily="34" charset="0"/>
                <a:ea typeface="Arial" panose="020B0604020202020204" pitchFamily="34" charset="0"/>
                <a:cs typeface="Arial" panose="020B0604020202020204" pitchFamily="34" charset="0"/>
              </a:rPr>
              <a:t>Chữ ký điện tử có thể được sử dụng cho tất cả các loại hồ sơ điện tử. Bất kỳ lĩnh vực nào mà tính toàn vẹn và hợp lệ của dữ liệu là quan trọng thì đều có thể sử dụng chữ ký điện tử.</a:t>
            </a:r>
            <a:endParaRPr lang="vi-VN"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41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3369287" y="2128816"/>
            <a:ext cx="5357600" cy="631208"/>
          </a:xfrm>
        </p:spPr>
        <p:txBody>
          <a:bodyPr>
            <a:normAutofit/>
          </a:bodyPr>
          <a:lstStyle/>
          <a:p>
            <a:r>
              <a:rPr lang="en-US" sz="2500"/>
              <a:t>MÔN NHẬP MÔN BẢO MẬT THÔNG TIN</a:t>
            </a:r>
            <a:endParaRPr lang="vi-VN" sz="2500"/>
          </a:p>
        </p:txBody>
      </p:sp>
      <p:sp>
        <p:nvSpPr>
          <p:cNvPr id="7" name="Title 1"/>
          <p:cNvSpPr>
            <a:spLocks noGrp="1"/>
          </p:cNvSpPr>
          <p:nvPr>
            <p:ph type="ctrTitle"/>
          </p:nvPr>
        </p:nvSpPr>
        <p:spPr>
          <a:xfrm>
            <a:off x="2140521" y="3486846"/>
            <a:ext cx="8279104" cy="2268559"/>
          </a:xfrm>
        </p:spPr>
        <p:txBody>
          <a:bodyPr>
            <a:noAutofit/>
          </a:bodyPr>
          <a:lstStyle/>
          <a:p>
            <a:pPr algn="ctr"/>
            <a:r>
              <a:rPr lang="en-US" sz="3600" b="1">
                <a:solidFill>
                  <a:srgbClr val="FFC000"/>
                </a:solidFill>
              </a:rPr>
              <a:t>CHỮ KÝ ĐIỆN TỬ VÀ MỘT SỐ ỨNG DỤNG </a:t>
            </a:r>
            <a:br>
              <a:rPr lang="en-US" sz="3600" b="1">
                <a:solidFill>
                  <a:srgbClr val="FFC000"/>
                </a:solidFill>
              </a:rPr>
            </a:br>
            <a:r>
              <a:rPr lang="en-US" sz="3600" b="1">
                <a:solidFill>
                  <a:srgbClr val="FFC000"/>
                </a:solidFill>
              </a:rPr>
              <a:t>(DIGITAL SIGNATURE AND ITS APPLICATIONS)</a:t>
            </a:r>
            <a:br>
              <a:rPr lang="vi-VN" sz="3600" b="1">
                <a:solidFill>
                  <a:srgbClr val="FFC000"/>
                </a:solidFill>
              </a:rPr>
            </a:br>
            <a:endParaRPr lang="vi-VN" sz="3600" b="1">
              <a:solidFill>
                <a:srgbClr val="FFC000"/>
              </a:solidFill>
            </a:endParaRPr>
          </a:p>
        </p:txBody>
      </p:sp>
      <p:sp>
        <p:nvSpPr>
          <p:cNvPr id="8" name="Rectangle 7"/>
          <p:cNvSpPr/>
          <p:nvPr/>
        </p:nvSpPr>
        <p:spPr>
          <a:xfrm>
            <a:off x="7301345" y="4940490"/>
            <a:ext cx="4308764" cy="1433014"/>
          </a:xfrm>
          <a:prstGeom prst="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err="1">
                <a:solidFill>
                  <a:srgbClr val="002060"/>
                </a:solidFill>
                <a:latin typeface="Arial" panose="020B0604020202020204" pitchFamily="34" charset="0"/>
                <a:cs typeface="Arial" panose="020B0604020202020204" pitchFamily="34" charset="0"/>
              </a:rPr>
              <a:t>Người</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thực</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hiện</a:t>
            </a:r>
            <a:r>
              <a:rPr lang="en-US" b="1" dirty="0">
                <a:solidFill>
                  <a:srgbClr val="002060"/>
                </a:solidFill>
                <a:latin typeface="Arial" panose="020B0604020202020204" pitchFamily="34" charset="0"/>
                <a:cs typeface="Arial" panose="020B0604020202020204" pitchFamily="34" charset="0"/>
              </a:rPr>
              <a:t>: </a:t>
            </a:r>
          </a:p>
          <a:p>
            <a:pPr marL="342900" indent="-342900" algn="ctr">
              <a:buAutoNum type="arabicPeriod"/>
            </a:pPr>
            <a:r>
              <a:rPr lang="en-US" b="1" dirty="0">
                <a:solidFill>
                  <a:schemeClr val="bg1"/>
                </a:solidFill>
                <a:latin typeface="Arial" panose="020B0604020202020204" pitchFamily="34" charset="0"/>
                <a:cs typeface="Arial" panose="020B0604020202020204" pitchFamily="34" charset="0"/>
              </a:rPr>
              <a:t>Huỳnh </a:t>
            </a:r>
            <a:r>
              <a:rPr lang="en-US" b="1" dirty="0" err="1">
                <a:solidFill>
                  <a:schemeClr val="bg1"/>
                </a:solidFill>
                <a:latin typeface="Arial" panose="020B0604020202020204" pitchFamily="34" charset="0"/>
                <a:cs typeface="Arial" panose="020B0604020202020204" pitchFamily="34" charset="0"/>
              </a:rPr>
              <a:t>Hữu</a:t>
            </a:r>
            <a:r>
              <a:rPr lang="en-US" b="1" dirty="0">
                <a:solidFill>
                  <a:schemeClr val="bg1"/>
                </a:solidFill>
                <a:latin typeface="Arial" panose="020B0604020202020204" pitchFamily="34" charset="0"/>
                <a:cs typeface="Arial" panose="020B0604020202020204" pitchFamily="34" charset="0"/>
              </a:rPr>
              <a:t> Hiệp – 51800677</a:t>
            </a:r>
          </a:p>
          <a:p>
            <a:pPr algn="ctr"/>
            <a:r>
              <a:rPr lang="en-US" b="1"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3224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994838" y="12114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a:spLocks noGrp="1"/>
          </p:cNvSpPr>
          <p:nvPr>
            <p:ph type="ctrTitle"/>
          </p:nvPr>
        </p:nvSpPr>
        <p:spPr>
          <a:xfrm>
            <a:off x="1255594" y="1538905"/>
            <a:ext cx="4258102" cy="624387"/>
          </a:xfrm>
        </p:spPr>
        <p:txBody>
          <a:bodyPr>
            <a:normAutofit/>
          </a:bodyPr>
          <a:lstStyle/>
          <a:p>
            <a:pPr algn="l"/>
            <a:r>
              <a:rPr lang="en-US" sz="2300">
                <a:solidFill>
                  <a:srgbClr val="FFC000"/>
                </a:solidFill>
              </a:rPr>
              <a:t>1. Thẻ thông minh (Smart card)</a:t>
            </a:r>
            <a:endParaRPr lang="vi-VN" sz="2300">
              <a:solidFill>
                <a:srgbClr val="FFC000"/>
              </a:solidFill>
            </a:endParaRPr>
          </a:p>
        </p:txBody>
      </p:sp>
      <p:sp>
        <p:nvSpPr>
          <p:cNvPr id="6" name="Rectangle 5"/>
          <p:cNvSpPr/>
          <p:nvPr/>
        </p:nvSpPr>
        <p:spPr>
          <a:xfrm>
            <a:off x="1861662" y="1935107"/>
            <a:ext cx="8406865" cy="707886"/>
          </a:xfrm>
          <a:prstGeom prst="rect">
            <a:avLst/>
          </a:prstGeom>
        </p:spPr>
        <p:txBody>
          <a:bodyPr wrap="square">
            <a:spAutoFit/>
          </a:bodyPr>
          <a:lstStyle/>
          <a:p>
            <a:pPr algn="just"/>
            <a:r>
              <a:rPr lang="en-US" sz="2000">
                <a:latin typeface="Arial" panose="020B0604020202020204" pitchFamily="34" charset="0"/>
                <a:cs typeface="Arial" panose="020B0604020202020204" pitchFamily="34" charset="0"/>
              </a:rPr>
              <a:t>Thẻ thông minh là một thẻ nhựa, kích thước và hình dạng của thẻ tín dụng, với một chip máy tính nhúng.</a:t>
            </a:r>
            <a:endParaRPr lang="vi-VN" sz="2000">
              <a:latin typeface="Arial" panose="020B0604020202020204" pitchFamily="34" charset="0"/>
              <a:cs typeface="Arial" panose="020B0604020202020204" pitchFamily="34" charset="0"/>
            </a:endParaRPr>
          </a:p>
        </p:txBody>
      </p:sp>
      <p:sp>
        <p:nvSpPr>
          <p:cNvPr id="7" name="AutoShape 4" descr="Mua smartcard chính hãng giá tốt tháng 4, 2020 tại Mỹ | Fado.v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9226" name="Picture 10" descr="MK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432" y="2717896"/>
            <a:ext cx="3435927" cy="3297383"/>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VC Double Sided Smart Cards, Shape: Rectangular, Rs 28 /piece | ID:  68796078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717898"/>
            <a:ext cx="3297383" cy="3297383"/>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Tìm công nghệ cho thẻ thông minh | Đèn thông min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670" y="2717897"/>
            <a:ext cx="4514850" cy="32973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757758" y="6015279"/>
            <a:ext cx="5420074" cy="400110"/>
          </a:xfrm>
          <a:prstGeom prst="rect">
            <a:avLst/>
          </a:prstGeom>
        </p:spPr>
        <p:txBody>
          <a:bodyPr wrap="none">
            <a:spAutoFit/>
          </a:bodyPr>
          <a:lstStyle/>
          <a:p>
            <a:r>
              <a:rPr lang="en-US" sz="2000">
                <a:latin typeface="Arial" panose="020B0604020202020204" pitchFamily="34" charset="0"/>
                <a:ea typeface="Arial" panose="020B0604020202020204" pitchFamily="34" charset="0"/>
                <a:cs typeface="Arial" panose="020B0604020202020204" pitchFamily="34" charset="0"/>
              </a:rPr>
              <a:t>Một thẻ thông minh có chứa một máy tính nhỏ</a:t>
            </a:r>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145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994838" y="12114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a:spLocks noGrp="1"/>
          </p:cNvSpPr>
          <p:nvPr>
            <p:ph type="ctrTitle"/>
          </p:nvPr>
        </p:nvSpPr>
        <p:spPr>
          <a:xfrm>
            <a:off x="1685085" y="1704109"/>
            <a:ext cx="4258102" cy="624387"/>
          </a:xfrm>
        </p:spPr>
        <p:txBody>
          <a:bodyPr>
            <a:normAutofit/>
          </a:bodyPr>
          <a:lstStyle/>
          <a:p>
            <a:pPr algn="l"/>
            <a:r>
              <a:rPr lang="en-US" sz="2300">
                <a:solidFill>
                  <a:srgbClr val="FFC000"/>
                </a:solidFill>
              </a:rPr>
              <a:t>2. MITRENET</a:t>
            </a:r>
            <a:endParaRPr lang="vi-VN" sz="2300">
              <a:solidFill>
                <a:srgbClr val="FFC000"/>
              </a:solidFill>
            </a:endParaRPr>
          </a:p>
        </p:txBody>
      </p:sp>
      <p:sp>
        <p:nvSpPr>
          <p:cNvPr id="8" name="Rectangle 7"/>
          <p:cNvSpPr/>
          <p:nvPr/>
        </p:nvSpPr>
        <p:spPr>
          <a:xfrm>
            <a:off x="1831376" y="2490778"/>
            <a:ext cx="5065611" cy="3170099"/>
          </a:xfrm>
          <a:prstGeom prst="rect">
            <a:avLst/>
          </a:prstGeom>
        </p:spPr>
        <p:txBody>
          <a:bodyPr wrap="square">
            <a:spAutoFit/>
          </a:bodyPr>
          <a:lstStyle/>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Một trong những triển khai sớm nhất của mật mã khóa công khai là hệ thống thử nghiệm MEMO (MITRE Encrypted Mail Office).</a:t>
            </a:r>
          </a:p>
          <a:p>
            <a:pPr algn="just"/>
            <a:endParaRPr lang="en-US" sz="20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MEMO là một hệ thống thư điện tử an toàn cho người dùng trong mạng MITRENET, sử dụng mật mã khóa công khai để trao đổi khóa và DES để mã hóa tệp.</a:t>
            </a:r>
            <a:endParaRPr lang="vi-VN" sz="2000">
              <a:latin typeface="Arial" panose="020B0604020202020204" pitchFamily="34" charset="0"/>
              <a:cs typeface="Arial" panose="020B0604020202020204" pitchFamily="34" charset="0"/>
            </a:endParaRPr>
          </a:p>
        </p:txBody>
      </p:sp>
      <p:pic>
        <p:nvPicPr>
          <p:cNvPr id="10242" name="Picture 2" descr="Vì sao file bị mã hóa - Trend Mic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121" y="2490778"/>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25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147238" y="13638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a:spLocks noGrp="1"/>
          </p:cNvSpPr>
          <p:nvPr>
            <p:ph type="ctrTitle"/>
          </p:nvPr>
        </p:nvSpPr>
        <p:spPr>
          <a:xfrm>
            <a:off x="1410579" y="1916115"/>
            <a:ext cx="6212006" cy="624387"/>
          </a:xfrm>
        </p:spPr>
        <p:txBody>
          <a:bodyPr>
            <a:normAutofit fontScale="90000"/>
          </a:bodyPr>
          <a:lstStyle/>
          <a:p>
            <a:pPr algn="l"/>
            <a:r>
              <a:rPr lang="en-US" sz="2300">
                <a:solidFill>
                  <a:srgbClr val="FFC000"/>
                </a:solidFill>
              </a:rPr>
              <a:t>3.Mạng lưới dịch vụ kỹ thuật số tích hợp an toàn (IDSN)</a:t>
            </a:r>
            <a:endParaRPr lang="vi-VN" sz="2300">
              <a:solidFill>
                <a:srgbClr val="FFC000"/>
              </a:solidFill>
            </a:endParaRPr>
          </a:p>
        </p:txBody>
      </p:sp>
      <p:sp>
        <p:nvSpPr>
          <p:cNvPr id="6" name="Rectangle 5"/>
          <p:cNvSpPr/>
          <p:nvPr/>
        </p:nvSpPr>
        <p:spPr>
          <a:xfrm>
            <a:off x="1147238" y="2843418"/>
            <a:ext cx="7137780" cy="2554545"/>
          </a:xfrm>
          <a:prstGeom prst="rect">
            <a:avLst/>
          </a:prstGeom>
        </p:spPr>
        <p:txBody>
          <a:bodyPr wrap="square">
            <a:spAutoFit/>
          </a:bodyPr>
          <a:lstStyle/>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Bell-Northern Research đã phát triển một nguyên mẫu thiết bị đầu cuối điện thoại điện thoại từ xa. </a:t>
            </a:r>
          </a:p>
          <a:p>
            <a:pPr marL="342900" indent="-342900" algn="just">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Thiết bị đầu cuối sử dụng trao đổi khóa Dif ﬁ e-Hellman, chữ ký điện tử RSA và mã hóa dữ liệu DES; nó có thể truyền và nhận giọng nói và dữ liệu ở tốc độ 64 kilobitsper giây.</a:t>
            </a:r>
            <a:endParaRPr lang="vi-VN" sz="20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vi-VN" sz="2000">
              <a:latin typeface="Arial" panose="020B0604020202020204" pitchFamily="34" charset="0"/>
              <a:cs typeface="Arial" panose="020B0604020202020204" pitchFamily="34" charset="0"/>
            </a:endParaRPr>
          </a:p>
        </p:txBody>
      </p:sp>
      <p:pic>
        <p:nvPicPr>
          <p:cNvPr id="11266" name="Picture 2" descr="Thiết bị đầu cuối của tổng đài điện thoại: Tìm hiểu định nghĩa &amp; chức nă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018" y="2843418"/>
            <a:ext cx="3383094" cy="204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0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147238" y="13638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a:spLocks noGrp="1"/>
          </p:cNvSpPr>
          <p:nvPr>
            <p:ph type="ctrTitle"/>
          </p:nvPr>
        </p:nvSpPr>
        <p:spPr>
          <a:xfrm>
            <a:off x="1410578" y="1916116"/>
            <a:ext cx="7691857" cy="494576"/>
          </a:xfrm>
        </p:spPr>
        <p:txBody>
          <a:bodyPr>
            <a:normAutofit/>
          </a:bodyPr>
          <a:lstStyle/>
          <a:p>
            <a:pPr lvl="0" algn="l"/>
            <a:r>
              <a:rPr lang="en-US" sz="2300">
                <a:solidFill>
                  <a:srgbClr val="FFC000"/>
                </a:solidFill>
              </a:rPr>
              <a:t>4. Chữ ký điện tử có dấu thời gian (Time stamped signatures)</a:t>
            </a:r>
            <a:endParaRPr lang="vi-VN" sz="2300">
              <a:solidFill>
                <a:srgbClr val="FFC000"/>
              </a:solidFill>
            </a:endParaRPr>
          </a:p>
        </p:txBody>
      </p:sp>
      <p:sp>
        <p:nvSpPr>
          <p:cNvPr id="6" name="Rectangle 5"/>
          <p:cNvSpPr/>
          <p:nvPr/>
        </p:nvSpPr>
        <p:spPr>
          <a:xfrm>
            <a:off x="1646002" y="3148218"/>
            <a:ext cx="4685526" cy="1631216"/>
          </a:xfrm>
          <a:prstGeom prst="rect">
            <a:avLst/>
          </a:prstGeom>
        </p:spPr>
        <p:txBody>
          <a:bodyPr wrap="square">
            <a:spAutoFit/>
          </a:bodyPr>
          <a:lstStyle/>
          <a:p>
            <a:pPr algn="just"/>
            <a:r>
              <a:rPr lang="en-US" sz="2000">
                <a:latin typeface="Arial" panose="020B0604020202020204" pitchFamily="34" charset="0"/>
                <a:cs typeface="Arial" panose="020B0604020202020204" pitchFamily="34" charset="0"/>
              </a:rPr>
              <a:t>Đôi khi một tài liệu đã ký cần được đóng dấu thời gian để ngăn nó bị thay thế bằng một câu quảng cáo. Đây được gọi là lược đồ chữ ký điện tử có dấu thời gian.</a:t>
            </a:r>
            <a:endParaRPr lang="vi-VN" sz="2000">
              <a:latin typeface="Arial" panose="020B0604020202020204" pitchFamily="34" charset="0"/>
              <a:cs typeface="Arial" panose="020B0604020202020204" pitchFamily="34" charset="0"/>
            </a:endParaRPr>
          </a:p>
        </p:txBody>
      </p:sp>
      <p:pic>
        <p:nvPicPr>
          <p:cNvPr id="12290" name="Picture 2" descr="Time Stamping Autho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448" y="3011326"/>
            <a:ext cx="4000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36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147238" y="1363819"/>
            <a:ext cx="3369344" cy="409563"/>
          </a:xfrm>
        </p:spPr>
        <p:txBody>
          <a:bodyPr>
            <a:noAutofit/>
          </a:body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a:spLocks noGrp="1"/>
          </p:cNvSpPr>
          <p:nvPr>
            <p:ph type="ctrTitle"/>
          </p:nvPr>
        </p:nvSpPr>
        <p:spPr>
          <a:xfrm>
            <a:off x="1410578" y="1916116"/>
            <a:ext cx="7691857" cy="494576"/>
          </a:xfrm>
        </p:spPr>
        <p:txBody>
          <a:bodyPr>
            <a:normAutofit/>
          </a:bodyPr>
          <a:lstStyle/>
          <a:p>
            <a:pPr lvl="0" algn="l"/>
            <a:r>
              <a:rPr lang="en-US" sz="2300">
                <a:solidFill>
                  <a:srgbClr val="FFC000"/>
                </a:solidFill>
              </a:rPr>
              <a:t>5. Blind signatures</a:t>
            </a:r>
            <a:endParaRPr lang="vi-VN" sz="2300">
              <a:solidFill>
                <a:srgbClr val="FFC000"/>
              </a:solidFill>
            </a:endParaRPr>
          </a:p>
        </p:txBody>
      </p:sp>
      <p:sp>
        <p:nvSpPr>
          <p:cNvPr id="6" name="Rectangle 5"/>
          <p:cNvSpPr/>
          <p:nvPr/>
        </p:nvSpPr>
        <p:spPr>
          <a:xfrm>
            <a:off x="1646002" y="3148218"/>
            <a:ext cx="4685526" cy="1015663"/>
          </a:xfrm>
          <a:prstGeom prst="rect">
            <a:avLst/>
          </a:prstGeom>
        </p:spPr>
        <p:txBody>
          <a:bodyPr wrap="square">
            <a:spAutoFit/>
          </a:bodyPr>
          <a:lstStyle/>
          <a:p>
            <a:pPr algn="just"/>
            <a:r>
              <a:rPr lang="en-US" sz="2000">
                <a:latin typeface="Arial" panose="020B0604020202020204" pitchFamily="34" charset="0"/>
                <a:cs typeface="Arial" panose="020B0604020202020204" pitchFamily="34" charset="0"/>
              </a:rPr>
              <a:t>Đôi khi chúng tôi có một tài liệu mà chúng tôi muốn ký mà không tiết lộ nội dung của tài liệu đó cho người ký.</a:t>
            </a:r>
            <a:endParaRPr lang="vi-VN" sz="2000">
              <a:latin typeface="Arial" panose="020B0604020202020204" pitchFamily="34" charset="0"/>
              <a:cs typeface="Arial" panose="020B0604020202020204" pitchFamily="34" charset="0"/>
            </a:endParaRPr>
          </a:p>
        </p:txBody>
      </p:sp>
      <p:pic>
        <p:nvPicPr>
          <p:cNvPr id="13314" name="Picture 2" descr="Blind Signatures | Anton's Math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30" y="2034013"/>
            <a:ext cx="3197225" cy="324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98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147238" y="1363819"/>
            <a:ext cx="3369344"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6" name="Title 1"/>
          <p:cNvSpPr txBox="1">
            <a:spLocks/>
          </p:cNvSpPr>
          <p:nvPr/>
        </p:nvSpPr>
        <p:spPr>
          <a:xfrm>
            <a:off x="1410578" y="1916116"/>
            <a:ext cx="7691857" cy="49457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solidFill>
                  <a:srgbClr val="FFC000"/>
                </a:solidFill>
              </a:rPr>
              <a:t>6. Electronic mail</a:t>
            </a:r>
            <a:endParaRPr lang="vi-VN" sz="2300">
              <a:solidFill>
                <a:srgbClr val="FFC000"/>
              </a:solidFill>
            </a:endParaRPr>
          </a:p>
        </p:txBody>
      </p:sp>
      <p:sp>
        <p:nvSpPr>
          <p:cNvPr id="7" name="Rectangle 6"/>
          <p:cNvSpPr/>
          <p:nvPr/>
        </p:nvSpPr>
        <p:spPr>
          <a:xfrm>
            <a:off x="1410578" y="2553426"/>
            <a:ext cx="5284446" cy="3170099"/>
          </a:xfrm>
          <a:prstGeom prst="rect">
            <a:avLst/>
          </a:prstGeom>
        </p:spPr>
        <p:txBody>
          <a:bodyPr wrap="square">
            <a:spAutoFit/>
          </a:bodyPr>
          <a:lstStyle/>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Khi chúng ta gửi e-mail đến một hộp thư, chủ nhân của hộp thư phải nhận e-mail đó ở dạng ban đầu. </a:t>
            </a:r>
          </a:p>
          <a:p>
            <a:pPr algn="just"/>
            <a:endParaRPr lang="en-US" sz="20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Nếu trong quá trình vận chuyển, nội dung thay đổi do vô tình hoặc do sự xâm nhập của bên thứ ba, thì đầu nhận sẽ có thể nhận ra sự thay đổi này trong nội dung. Cả hai yếu tố này đều được chữ ký điện tử đảm nhận.</a:t>
            </a:r>
            <a:endParaRPr lang="vi-VN" sz="2000">
              <a:latin typeface="Arial" panose="020B0604020202020204" pitchFamily="34" charset="0"/>
              <a:cs typeface="Arial" panose="020B0604020202020204" pitchFamily="34" charset="0"/>
            </a:endParaRPr>
          </a:p>
        </p:txBody>
      </p:sp>
      <p:pic>
        <p:nvPicPr>
          <p:cNvPr id="14340" name="Picture 4" descr="Electronic mail: What is Electronic mail (Email)? | ABK Tutorial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593" y="2715491"/>
            <a:ext cx="4650406" cy="260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2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7238" y="1363819"/>
            <a:ext cx="3369344"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txBox="1">
            <a:spLocks/>
          </p:cNvSpPr>
          <p:nvPr/>
        </p:nvSpPr>
        <p:spPr>
          <a:xfrm>
            <a:off x="1410578" y="1916116"/>
            <a:ext cx="7691857" cy="49457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solidFill>
                  <a:srgbClr val="FFC000"/>
                </a:solidFill>
              </a:rPr>
              <a:t>7. Data storage</a:t>
            </a:r>
            <a:endParaRPr lang="vi-VN" sz="2300">
              <a:solidFill>
                <a:srgbClr val="FFC000"/>
              </a:solidFill>
            </a:endParaRPr>
          </a:p>
        </p:txBody>
      </p:sp>
      <p:sp>
        <p:nvSpPr>
          <p:cNvPr id="6" name="Rectangle 5"/>
          <p:cNvSpPr/>
          <p:nvPr/>
        </p:nvSpPr>
        <p:spPr>
          <a:xfrm>
            <a:off x="1410578" y="2553426"/>
            <a:ext cx="5284446" cy="2554545"/>
          </a:xfrm>
          <a:prstGeom prst="rect">
            <a:avLst/>
          </a:prstGeom>
        </p:spPr>
        <p:txBody>
          <a:bodyPr wrap="square">
            <a:spAutoFit/>
          </a:bodyPr>
          <a:lstStyle/>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Giả sử một lượng lớn dữ liệu được lưu trữ trên máy tính. </a:t>
            </a:r>
          </a:p>
          <a:p>
            <a:pPr marL="342900" indent="-342900" algn="just">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algn="just"/>
            <a:endParaRPr lang="en-US" sz="200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a:latin typeface="Arial" panose="020B0604020202020204" pitchFamily="34" charset="0"/>
                <a:cs typeface="Arial" panose="020B0604020202020204" pitchFamily="34" charset="0"/>
              </a:rPr>
              <a:t> Trong trường hợp đó, cùng với dữ liệu, chữ ký cũng có thể được lưu trữ dưới dạng tệp đính kèm. Chữ ký này được tạo từ bản tóm tắt dữ liệu và khóa riêng tư.</a:t>
            </a:r>
            <a:endParaRPr lang="vi-VN" sz="2000">
              <a:latin typeface="Arial" panose="020B0604020202020204" pitchFamily="34" charset="0"/>
              <a:cs typeface="Arial" panose="020B0604020202020204" pitchFamily="34" charset="0"/>
            </a:endParaRPr>
          </a:p>
        </p:txBody>
      </p:sp>
      <p:pic>
        <p:nvPicPr>
          <p:cNvPr id="15362" name="Picture 2" descr="data-stora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349" y="2397856"/>
            <a:ext cx="4250171" cy="317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85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7238" y="1363819"/>
            <a:ext cx="3369344"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txBox="1">
            <a:spLocks/>
          </p:cNvSpPr>
          <p:nvPr/>
        </p:nvSpPr>
        <p:spPr>
          <a:xfrm>
            <a:off x="1410578" y="1916116"/>
            <a:ext cx="7691857" cy="49457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solidFill>
                  <a:srgbClr val="FFC000"/>
                </a:solidFill>
              </a:rPr>
              <a:t>8. Electronic funds transfer</a:t>
            </a:r>
            <a:endParaRPr lang="vi-VN" sz="2300">
              <a:solidFill>
                <a:srgbClr val="FFC000"/>
              </a:solidFill>
            </a:endParaRPr>
          </a:p>
        </p:txBody>
      </p:sp>
      <p:sp>
        <p:nvSpPr>
          <p:cNvPr id="6" name="Rectangle 5"/>
          <p:cNvSpPr/>
          <p:nvPr/>
        </p:nvSpPr>
        <p:spPr>
          <a:xfrm>
            <a:off x="1410578" y="2553426"/>
            <a:ext cx="5284446" cy="2862322"/>
          </a:xfrm>
          <a:prstGeom prst="rect">
            <a:avLst/>
          </a:prstGeom>
        </p:spPr>
        <p:txBody>
          <a:bodyPr wrap="square">
            <a:spAutoFit/>
          </a:bodyPr>
          <a:lstStyle/>
          <a:p>
            <a:pPr algn="just"/>
            <a:r>
              <a:rPr lang="en-US" sz="2000">
                <a:latin typeface="Arial" panose="020B0604020202020204" pitchFamily="34" charset="0"/>
                <a:cs typeface="Arial" panose="020B0604020202020204" pitchFamily="34" charset="0"/>
              </a:rPr>
              <a:t>Thông tin được trao đổi bởi hai bên các ứng dụng như ngân hàng trực tuyến và thương mại điện tử  là rất quan trọng và do đó phải duy trì tính bí mật và tính xác thực cao. </a:t>
            </a:r>
          </a:p>
          <a:p>
            <a:pPr algn="just"/>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Chữ ký điện tử có thể đảm bảo việc xác thực thông tin của chúng, nhưng cần duy trì tính bí mật bằng cách sử dụng một số kỹ thuật mã hóa. </a:t>
            </a:r>
            <a:endParaRPr lang="vi-VN" sz="2000">
              <a:latin typeface="Arial" panose="020B0604020202020204" pitchFamily="34" charset="0"/>
              <a:cs typeface="Arial" panose="020B0604020202020204" pitchFamily="34" charset="0"/>
            </a:endParaRPr>
          </a:p>
        </p:txBody>
      </p:sp>
      <p:pic>
        <p:nvPicPr>
          <p:cNvPr id="16386" name="Picture 2" descr="Electronic Funds Transfer (EFT) Payment Webinar: Exploding the My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331" y="2410693"/>
            <a:ext cx="4056207" cy="317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36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7238" y="1363819"/>
            <a:ext cx="3369344"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III. CÁC ỨNG DỤNG</a:t>
            </a:r>
            <a:endParaRPr lang="vi-VN" sz="2500">
              <a:latin typeface="Arial" panose="020B0604020202020204" pitchFamily="34" charset="0"/>
              <a:cs typeface="Arial" panose="020B0604020202020204" pitchFamily="34" charset="0"/>
            </a:endParaRPr>
          </a:p>
        </p:txBody>
      </p:sp>
      <p:sp>
        <p:nvSpPr>
          <p:cNvPr id="5" name="Title 1"/>
          <p:cNvSpPr txBox="1">
            <a:spLocks/>
          </p:cNvSpPr>
          <p:nvPr/>
        </p:nvSpPr>
        <p:spPr>
          <a:xfrm>
            <a:off x="1410578" y="1916116"/>
            <a:ext cx="7691857" cy="49457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solidFill>
                  <a:srgbClr val="FFC000"/>
                </a:solidFill>
              </a:rPr>
              <a:t>9. Software distribution</a:t>
            </a:r>
            <a:endParaRPr lang="vi-VN" sz="2300">
              <a:solidFill>
                <a:srgbClr val="FFC000"/>
              </a:solidFill>
            </a:endParaRPr>
          </a:p>
        </p:txBody>
      </p:sp>
      <p:sp>
        <p:nvSpPr>
          <p:cNvPr id="6" name="Rectangle 5"/>
          <p:cNvSpPr/>
          <p:nvPr/>
        </p:nvSpPr>
        <p:spPr>
          <a:xfrm>
            <a:off x="1410578" y="2553426"/>
            <a:ext cx="5284446" cy="2862322"/>
          </a:xfrm>
          <a:prstGeom prst="rect">
            <a:avLst/>
          </a:prstGeom>
        </p:spPr>
        <p:txBody>
          <a:bodyPr wrap="square">
            <a:spAutoFit/>
          </a:bodyPr>
          <a:lstStyle/>
          <a:p>
            <a:pPr algn="just"/>
            <a:r>
              <a:rPr lang="en-US" sz="2000">
                <a:latin typeface="Arial" panose="020B0604020202020204" pitchFamily="34" charset="0"/>
                <a:cs typeface="Arial" panose="020B0604020202020204" pitchFamily="34" charset="0"/>
              </a:rPr>
              <a:t>Để đảm bảo rằng phần mềm vẫn chưa bị sửa đổi và nguồn của phần mềm là chính hãng, bạn có thể sử dụng chữ ký điện tử. Nhà phát triển ký vào phần mềm và người dùng xác minh chữ ký trước khi sử dụng. </a:t>
            </a:r>
          </a:p>
          <a:p>
            <a:pPr algn="just"/>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Nếu chữ ký được xác minh, thì chỉ người dùng mới có thể chắc chắn về tính hợp lệ của phần mềm đó.</a:t>
            </a:r>
            <a:endParaRPr lang="vi-VN" sz="2000">
              <a:latin typeface="Arial" panose="020B0604020202020204" pitchFamily="34" charset="0"/>
              <a:cs typeface="Arial" panose="020B0604020202020204" pitchFamily="34" charset="0"/>
            </a:endParaRPr>
          </a:p>
        </p:txBody>
      </p:sp>
      <p:pic>
        <p:nvPicPr>
          <p:cNvPr id="17410" name="Picture 2" descr="Nomad Software Distribution - 1E Resources, Product Vid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622" y="2403193"/>
            <a:ext cx="4111625" cy="316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232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7238" y="1363819"/>
            <a:ext cx="8606362"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III. LỢI ÍCH VÀ HẠN CHẾ CỦA CHỮ KÝ ĐIỆN TỬ</a:t>
            </a:r>
            <a:endParaRPr lang="vi-VN" sz="2500">
              <a:latin typeface="Arial" panose="020B0604020202020204" pitchFamily="34" charset="0"/>
              <a:cs typeface="Arial" panose="020B0604020202020204" pitchFamily="34" charset="0"/>
            </a:endParaRPr>
          </a:p>
        </p:txBody>
      </p:sp>
      <p:sp>
        <p:nvSpPr>
          <p:cNvPr id="5" name="Title 1"/>
          <p:cNvSpPr txBox="1">
            <a:spLocks/>
          </p:cNvSpPr>
          <p:nvPr/>
        </p:nvSpPr>
        <p:spPr>
          <a:xfrm>
            <a:off x="1410578" y="1916116"/>
            <a:ext cx="7691857" cy="49457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solidFill>
                  <a:srgbClr val="FFC000"/>
                </a:solidFill>
              </a:rPr>
              <a:t>1. Lợi ích</a:t>
            </a:r>
            <a:endParaRPr lang="vi-VN" sz="2300">
              <a:solidFill>
                <a:srgbClr val="FFC000"/>
              </a:solidFill>
            </a:endParaRPr>
          </a:p>
        </p:txBody>
      </p:sp>
      <p:graphicFrame>
        <p:nvGraphicFramePr>
          <p:cNvPr id="6" name="Diagram 5"/>
          <p:cNvGraphicFramePr/>
          <p:nvPr>
            <p:extLst>
              <p:ext uri="{D42A27DB-BD31-4B8C-83A1-F6EECF244321}">
                <p14:modId xmlns:p14="http://schemas.microsoft.com/office/powerpoint/2010/main" val="4230876326"/>
              </p:ext>
            </p:extLst>
          </p:nvPr>
        </p:nvGraphicFramePr>
        <p:xfrm>
          <a:off x="2032000" y="2729345"/>
          <a:ext cx="7305964" cy="340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04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6913" y="2160117"/>
            <a:ext cx="2245176" cy="678618"/>
          </a:xfrm>
        </p:spPr>
        <p:txBody>
          <a:bodyPr>
            <a:normAutofit/>
          </a:bodyPr>
          <a:lstStyle/>
          <a:p>
            <a:r>
              <a:rPr lang="en-US" sz="3500" b="1"/>
              <a:t>GIỚI THIỆU</a:t>
            </a:r>
            <a:endParaRPr lang="vi-VN" sz="3500" b="1"/>
          </a:p>
        </p:txBody>
      </p:sp>
      <p:sp>
        <p:nvSpPr>
          <p:cNvPr id="3" name="Subtitle 2"/>
          <p:cNvSpPr>
            <a:spLocks noGrp="1"/>
          </p:cNvSpPr>
          <p:nvPr>
            <p:ph type="subTitle" idx="1"/>
          </p:nvPr>
        </p:nvSpPr>
        <p:spPr>
          <a:xfrm>
            <a:off x="2488030" y="3861696"/>
            <a:ext cx="6960770" cy="4775179"/>
          </a:xfrm>
        </p:spPr>
        <p:txBody>
          <a:bodyPr>
            <a:noAutofit/>
          </a:bodyPr>
          <a:lstStyle/>
          <a:p>
            <a:pPr marL="514350" indent="-514350" algn="l">
              <a:lnSpc>
                <a:spcPct val="150000"/>
              </a:lnSpc>
              <a:buAutoNum type="romanUcPeriod"/>
            </a:pPr>
            <a:r>
              <a:rPr lang="en-US" sz="2500" b="1">
                <a:solidFill>
                  <a:srgbClr val="FFFF99"/>
                </a:solidFill>
              </a:rPr>
              <a:t>CÁC KHÁI NIỆM VỀ CHỮ KÝ ĐIỆN TỬ</a:t>
            </a:r>
          </a:p>
          <a:p>
            <a:pPr marL="514350" indent="-514350" algn="l">
              <a:lnSpc>
                <a:spcPct val="150000"/>
              </a:lnSpc>
              <a:buAutoNum type="romanUcPeriod"/>
            </a:pPr>
            <a:r>
              <a:rPr lang="en-US" sz="2500" b="1">
                <a:solidFill>
                  <a:srgbClr val="FFFF99"/>
                </a:solidFill>
              </a:rPr>
              <a:t>TỔNG QUAN VỀ CHỮ KÝ ĐIỆN TỬ</a:t>
            </a:r>
          </a:p>
          <a:p>
            <a:pPr marL="514350" indent="-514350" algn="l">
              <a:lnSpc>
                <a:spcPct val="150000"/>
              </a:lnSpc>
              <a:buAutoNum type="romanUcPeriod"/>
            </a:pPr>
            <a:r>
              <a:rPr lang="en-US" sz="2500" b="1">
                <a:solidFill>
                  <a:srgbClr val="FFFF99"/>
                </a:solidFill>
              </a:rPr>
              <a:t>CÁC ỨNG DỤNG</a:t>
            </a:r>
          </a:p>
          <a:p>
            <a:pPr marL="514350" indent="-514350" algn="l">
              <a:lnSpc>
                <a:spcPct val="150000"/>
              </a:lnSpc>
              <a:buAutoNum type="romanUcPeriod"/>
            </a:pPr>
            <a:r>
              <a:rPr lang="en-US" sz="2500" b="1">
                <a:solidFill>
                  <a:srgbClr val="FFFF99"/>
                </a:solidFill>
              </a:rPr>
              <a:t>LỢI ÍCH VÀ HẠN CHẾ CỦA CHỮ KÝ ĐIỆN TỬ</a:t>
            </a:r>
          </a:p>
          <a:p>
            <a:pPr marL="514350" indent="-514350" algn="l">
              <a:lnSpc>
                <a:spcPct val="150000"/>
              </a:lnSpc>
              <a:buAutoNum type="romanUcPeriod"/>
            </a:pPr>
            <a:r>
              <a:rPr lang="en-US" sz="2500" b="1">
                <a:solidFill>
                  <a:srgbClr val="FFFF99"/>
                </a:solidFill>
              </a:rPr>
              <a:t>MỞ RỘNG</a:t>
            </a:r>
          </a:p>
          <a:p>
            <a:pPr algn="l">
              <a:lnSpc>
                <a:spcPct val="150000"/>
              </a:lnSpc>
            </a:pPr>
            <a:endParaRPr lang="en-US" sz="2500" b="1">
              <a:solidFill>
                <a:srgbClr val="FFFF99"/>
              </a:solidFill>
            </a:endParaRPr>
          </a:p>
          <a:p>
            <a:pPr marL="342900" indent="-342900" algn="l">
              <a:lnSpc>
                <a:spcPct val="150000"/>
              </a:lnSpc>
              <a:buAutoNum type="arabicPeriod"/>
            </a:pPr>
            <a:endParaRPr lang="en-US" sz="2500" b="1">
              <a:solidFill>
                <a:srgbClr val="FFFF99"/>
              </a:solidFill>
            </a:endParaRPr>
          </a:p>
          <a:p>
            <a:pPr marL="342900" indent="-342900" algn="l">
              <a:lnSpc>
                <a:spcPct val="150000"/>
              </a:lnSpc>
              <a:buAutoNum type="arabicPeriod"/>
            </a:pPr>
            <a:endParaRPr lang="vi-VN" sz="2500" b="1">
              <a:solidFill>
                <a:srgbClr val="FFFF99"/>
              </a:solidFill>
            </a:endParaRPr>
          </a:p>
        </p:txBody>
      </p:sp>
      <p:pic>
        <p:nvPicPr>
          <p:cNvPr id="2050" name="Picture 2" descr="Hình động đẹp về Sác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71295" y="3861696"/>
            <a:ext cx="2825086" cy="2996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79178" y="2988860"/>
            <a:ext cx="6291618" cy="3430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3341168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7238" y="1363819"/>
            <a:ext cx="8606362"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III. LỢI ÍCH VÀ HẠN CHẾ CỦA CHỮ KÝ ĐIỆN TỬ</a:t>
            </a:r>
            <a:endParaRPr lang="vi-VN" sz="2500">
              <a:latin typeface="Arial" panose="020B0604020202020204" pitchFamily="34" charset="0"/>
              <a:cs typeface="Arial" panose="020B0604020202020204" pitchFamily="34" charset="0"/>
            </a:endParaRPr>
          </a:p>
        </p:txBody>
      </p:sp>
      <p:sp>
        <p:nvSpPr>
          <p:cNvPr id="5" name="Title 1"/>
          <p:cNvSpPr txBox="1">
            <a:spLocks/>
          </p:cNvSpPr>
          <p:nvPr/>
        </p:nvSpPr>
        <p:spPr>
          <a:xfrm>
            <a:off x="1604490" y="2022764"/>
            <a:ext cx="7691857" cy="49457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solidFill>
                  <a:srgbClr val="FFC000"/>
                </a:solidFill>
              </a:rPr>
              <a:t>2. Hạn chế</a:t>
            </a:r>
            <a:endParaRPr lang="vi-VN" sz="2300">
              <a:solidFill>
                <a:srgbClr val="FFC000"/>
              </a:solidFill>
            </a:endParaRPr>
          </a:p>
        </p:txBody>
      </p:sp>
      <p:graphicFrame>
        <p:nvGraphicFramePr>
          <p:cNvPr id="8" name="Diagram 7"/>
          <p:cNvGraphicFramePr/>
          <p:nvPr>
            <p:extLst>
              <p:ext uri="{D42A27DB-BD31-4B8C-83A1-F6EECF244321}">
                <p14:modId xmlns:p14="http://schemas.microsoft.com/office/powerpoint/2010/main" val="3394893066"/>
              </p:ext>
            </p:extLst>
          </p:nvPr>
        </p:nvGraphicFramePr>
        <p:xfrm>
          <a:off x="2032000" y="2022764"/>
          <a:ext cx="7458364" cy="4115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489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7238" y="1363819"/>
            <a:ext cx="8606362" cy="409563"/>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a:latin typeface="Arial" panose="020B0604020202020204" pitchFamily="34" charset="0"/>
                <a:cs typeface="Arial" panose="020B0604020202020204" pitchFamily="34" charset="0"/>
              </a:rPr>
              <a:t>IV. MỞ RỘNG</a:t>
            </a:r>
            <a:endParaRPr lang="vi-VN" sz="2500">
              <a:latin typeface="Arial" panose="020B0604020202020204" pitchFamily="34" charset="0"/>
              <a:cs typeface="Arial" panose="020B0604020202020204" pitchFamily="34" charset="0"/>
            </a:endParaRPr>
          </a:p>
        </p:txBody>
      </p:sp>
      <p:sp>
        <p:nvSpPr>
          <p:cNvPr id="5" name="Rectangle 4"/>
          <p:cNvSpPr/>
          <p:nvPr/>
        </p:nvSpPr>
        <p:spPr>
          <a:xfrm>
            <a:off x="2597726" y="1801091"/>
            <a:ext cx="6096000" cy="707886"/>
          </a:xfrm>
          <a:prstGeom prst="rect">
            <a:avLst/>
          </a:prstGeom>
        </p:spPr>
        <p:txBody>
          <a:bodyPr>
            <a:spAutoFit/>
          </a:bodyPr>
          <a:lstStyle/>
          <a:p>
            <a:pPr algn="just"/>
            <a:r>
              <a:rPr lang="vi-VN" sz="2000">
                <a:solidFill>
                  <a:srgbClr val="FFC000"/>
                </a:solidFill>
                <a:ea typeface="Times New Roman" panose="02020603050405020304" pitchFamily="18" charset="0"/>
              </a:rPr>
              <a:t>Chữ ký </a:t>
            </a:r>
            <a:r>
              <a:rPr lang="en-US" sz="2000">
                <a:solidFill>
                  <a:srgbClr val="FFC000"/>
                </a:solidFill>
                <a:ea typeface="Times New Roman" panose="02020603050405020304" pitchFamily="18" charset="0"/>
              </a:rPr>
              <a:t>điện tử</a:t>
            </a:r>
            <a:r>
              <a:rPr lang="vi-VN" sz="2000">
                <a:solidFill>
                  <a:srgbClr val="FFC000"/>
                </a:solidFill>
                <a:ea typeface="Times New Roman" panose="02020603050405020304" pitchFamily="18" charset="0"/>
              </a:rPr>
              <a:t> là một quá trình đảm bảo rằng nội dung của thư đã không được thay đổi</a:t>
            </a:r>
            <a:r>
              <a:rPr lang="en-US" sz="2000">
                <a:solidFill>
                  <a:srgbClr val="FFC000"/>
                </a:solidFill>
                <a:ea typeface="Times New Roman" panose="02020603050405020304" pitchFamily="18" charset="0"/>
              </a:rPr>
              <a:t> khi truyền đi</a:t>
            </a:r>
            <a:r>
              <a:rPr lang="vi-VN" sz="2000">
                <a:solidFill>
                  <a:srgbClr val="FFC000"/>
                </a:solidFill>
                <a:ea typeface="Times New Roman" panose="02020603050405020304" pitchFamily="18" charset="0"/>
              </a:rPr>
              <a:t>.</a:t>
            </a:r>
            <a:endParaRPr lang="vi-VN" sz="2000">
              <a:solidFill>
                <a:srgbClr val="FFC000"/>
              </a:solidFill>
            </a:endParaRPr>
          </a:p>
        </p:txBody>
      </p:sp>
      <p:pic>
        <p:nvPicPr>
          <p:cNvPr id="18438" name="Picture 6" descr="Chữ ký số trên hóa đơn điện tử - Những điều cần lưu ý - VN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846" y="2702487"/>
            <a:ext cx="4466793" cy="27982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47238" y="5694218"/>
            <a:ext cx="955401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marR="0" algn="just">
              <a:lnSpc>
                <a:spcPct val="150000"/>
              </a:lnSpc>
              <a:spcBef>
                <a:spcPts val="0"/>
              </a:spcBef>
              <a:spcAft>
                <a:spcPts val="800"/>
              </a:spcAft>
            </a:pPr>
            <a:r>
              <a:rPr lang="en-US" sz="2000">
                <a:solidFill>
                  <a:schemeClr val="bg1"/>
                </a:solidFill>
                <a:latin typeface="Arial" panose="020B0604020202020204" pitchFamily="34" charset="0"/>
                <a:ea typeface="Arial" panose="020B0604020202020204" pitchFamily="34" charset="0"/>
                <a:cs typeface="Arial" panose="020B0604020202020204" pitchFamily="34" charset="0"/>
              </a:rPr>
              <a:t>N</a:t>
            </a:r>
            <a:r>
              <a:rPr lang="vi-VN" sz="2000">
                <a:solidFill>
                  <a:schemeClr val="bg1"/>
                </a:solidFill>
                <a:latin typeface="Arial" panose="020B0604020202020204" pitchFamily="34" charset="0"/>
                <a:ea typeface="Arial" panose="020B0604020202020204" pitchFamily="34" charset="0"/>
                <a:cs typeface="Arial" panose="020B0604020202020204" pitchFamily="34" charset="0"/>
              </a:rPr>
              <a:t>ếu quá trình truyền đến nhưng chữ ký điện tử không khớp với khóa công khai trong chứng chỉ số, thì khách hàng biết rằng thông điệp chưa bị thay đổ</a:t>
            </a:r>
            <a:r>
              <a:rPr lang="en-US" sz="2000">
                <a:solidFill>
                  <a:schemeClr val="bg1"/>
                </a:solidFill>
                <a:latin typeface="Arial" panose="020B0604020202020204" pitchFamily="34" charset="0"/>
                <a:ea typeface="Arial" panose="020B0604020202020204" pitchFamily="34" charset="0"/>
                <a:cs typeface="Arial" panose="020B0604020202020204" pitchFamily="34" charset="0"/>
              </a:rPr>
              <a:t>i.</a:t>
            </a:r>
            <a:endParaRPr lang="vi-VN" sz="200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0392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Any Question Hope not | Make 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5921"/>
            <a:ext cx="12192000" cy="608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113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6" descr="Cách viết đơn xin việc làm: Làm sao kết thúc đơn xin việc? | Canav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14313"/>
            <a:ext cx="12839700" cy="707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5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5053" y="1201003"/>
            <a:ext cx="6245556" cy="467435"/>
          </a:xfrm>
        </p:spPr>
        <p:txBody>
          <a:bodyPr>
            <a:noAutofit/>
          </a:bodyPr>
          <a:lstStyle/>
          <a:p>
            <a:r>
              <a:rPr lang="en-US" sz="2500">
                <a:latin typeface="Arial" panose="020B0604020202020204" pitchFamily="34" charset="0"/>
                <a:cs typeface="Arial" panose="020B0604020202020204" pitchFamily="34" charset="0"/>
              </a:rPr>
              <a:t>I. CÁC KHÁI NIỆM VỀ CHỮ KÝ ĐIỆN TỬ</a:t>
            </a:r>
            <a:endParaRPr lang="vi-VN" sz="2500">
              <a:latin typeface="Arial" panose="020B0604020202020204" pitchFamily="34" charset="0"/>
              <a:cs typeface="Arial" panose="020B0604020202020204" pitchFamily="34" charset="0"/>
            </a:endParaRPr>
          </a:p>
        </p:txBody>
      </p:sp>
      <p:graphicFrame>
        <p:nvGraphicFramePr>
          <p:cNvPr id="9" name="Diagram 8"/>
          <p:cNvGraphicFramePr/>
          <p:nvPr>
            <p:extLst>
              <p:ext uri="{D42A27DB-BD31-4B8C-83A1-F6EECF244321}">
                <p14:modId xmlns:p14="http://schemas.microsoft.com/office/powerpoint/2010/main" val="18546127"/>
              </p:ext>
            </p:extLst>
          </p:nvPr>
        </p:nvGraphicFramePr>
        <p:xfrm>
          <a:off x="2072943" y="1830504"/>
          <a:ext cx="8777026" cy="474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hữ Ký Số (USB Token) là gì? Bảng Giá và Đăng Ký NHAN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7740" y="1460310"/>
            <a:ext cx="2809544" cy="210175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07142" y="1668438"/>
            <a:ext cx="5357600" cy="481083"/>
          </a:xfrm>
          <a:prstGeom prst="rect">
            <a:avLst/>
          </a:prstGeom>
        </p:spPr>
        <p:txBody>
          <a:bodyPr vert="horz" lIns="91440" tIns="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500">
                <a:solidFill>
                  <a:srgbClr val="FFC000"/>
                </a:solidFill>
              </a:rPr>
              <a:t>* Khái niệm</a:t>
            </a:r>
            <a:endParaRPr lang="vi-VN" sz="2500">
              <a:solidFill>
                <a:srgbClr val="FFC000"/>
              </a:solidFill>
            </a:endParaRPr>
          </a:p>
        </p:txBody>
      </p:sp>
      <p:sp>
        <p:nvSpPr>
          <p:cNvPr id="7" name="Rectangle 6"/>
          <p:cNvSpPr/>
          <p:nvPr/>
        </p:nvSpPr>
        <p:spPr>
          <a:xfrm>
            <a:off x="1340326" y="1897346"/>
            <a:ext cx="7190593" cy="477054"/>
          </a:xfrm>
          <a:prstGeom prst="rect">
            <a:avLst/>
          </a:prstGeom>
        </p:spPr>
        <p:txBody>
          <a:bodyPr wrap="square">
            <a:spAutoFit/>
          </a:bodyPr>
          <a:lstStyle/>
          <a:p>
            <a:pPr algn="ctr">
              <a:spcAft>
                <a:spcPts val="750"/>
              </a:spcAft>
            </a:pPr>
            <a:r>
              <a:rPr lang="en-US" sz="2500">
                <a:latin typeface="Verdana" panose="020B0604030504040204" pitchFamily="34" charset="0"/>
                <a:ea typeface="Verdana" panose="020B0604030504040204" pitchFamily="34" charset="0"/>
              </a:rPr>
              <a:t>“Chữ ký điện tử”</a:t>
            </a:r>
            <a:endParaRPr lang="vi-VN" sz="250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551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7773" y="1941800"/>
            <a:ext cx="7583037" cy="4708981"/>
          </a:xfrm>
          <a:prstGeom prst="rect">
            <a:avLst/>
          </a:prstGeom>
        </p:spPr>
        <p:txBody>
          <a:bodyPr wrap="square">
            <a:spAutoFit/>
          </a:bodyPr>
          <a:lstStyle/>
          <a:p>
            <a:pPr marL="285750" indent="-285750" algn="just">
              <a:buFont typeface="Wingdings" panose="05000000000000000000" pitchFamily="2" charset="2"/>
              <a:buChar char="q"/>
            </a:pPr>
            <a:r>
              <a:rPr lang="vi-VN" sz="2000"/>
              <a:t>Chữ ký điện tử được tạo ra bằng cách áp dụng thuật toán băm một chiều trên văn bản gốc để tạo ra bản phân tích văn bản </a:t>
            </a:r>
            <a:r>
              <a:rPr lang="vi-VN" sz="2000">
                <a:solidFill>
                  <a:srgbClr val="FFC000"/>
                </a:solidFill>
              </a:rPr>
              <a:t>(message digest) </a:t>
            </a:r>
            <a:r>
              <a:rPr lang="vi-VN" sz="2000"/>
              <a:t>hay còn gọi là </a:t>
            </a:r>
            <a:r>
              <a:rPr lang="vi-VN" sz="2000">
                <a:solidFill>
                  <a:srgbClr val="FFC000"/>
                </a:solidFill>
              </a:rPr>
              <a:t>fingerprint</a:t>
            </a:r>
            <a:r>
              <a:rPr lang="vi-VN" sz="2000"/>
              <a:t>, sau đó mã hóa bằng </a:t>
            </a:r>
            <a:r>
              <a:rPr lang="vi-VN" sz="2000">
                <a:solidFill>
                  <a:srgbClr val="FFC000"/>
                </a:solidFill>
              </a:rPr>
              <a:t>private</a:t>
            </a:r>
            <a:r>
              <a:rPr lang="vi-VN" sz="2000"/>
              <a:t> key tạo ra chữ ký số đính kèm với văn bản gốc để gửi đi.</a:t>
            </a:r>
          </a:p>
          <a:p>
            <a:pPr algn="just"/>
            <a:endParaRPr lang="vi-VN" sz="2000"/>
          </a:p>
          <a:p>
            <a:pPr marL="285750" indent="-285750" algn="just">
              <a:buFont typeface="Wingdings" panose="05000000000000000000" pitchFamily="2" charset="2"/>
              <a:buChar char="q"/>
            </a:pPr>
            <a:endParaRPr lang="en-US" sz="2000"/>
          </a:p>
          <a:p>
            <a:pPr marL="285750" indent="-285750" algn="just">
              <a:buFont typeface="Wingdings" panose="05000000000000000000" pitchFamily="2" charset="2"/>
              <a:buChar char="q"/>
            </a:pPr>
            <a:endParaRPr lang="vi-VN" sz="2000"/>
          </a:p>
          <a:p>
            <a:pPr marL="285750" indent="-285750" algn="just">
              <a:buFont typeface="Wingdings" panose="05000000000000000000" pitchFamily="2" charset="2"/>
              <a:buChar char="q"/>
            </a:pPr>
            <a:endParaRPr lang="vi-VN" sz="2000"/>
          </a:p>
          <a:p>
            <a:pPr marL="285750" indent="-285750" algn="just">
              <a:buFont typeface="Wingdings" panose="05000000000000000000" pitchFamily="2" charset="2"/>
              <a:buChar char="q"/>
            </a:pPr>
            <a:endParaRPr lang="vi-VN" sz="2000"/>
          </a:p>
          <a:p>
            <a:pPr marL="285750" indent="-285750" algn="just">
              <a:buFont typeface="Wingdings" panose="05000000000000000000" pitchFamily="2" charset="2"/>
              <a:buChar char="q"/>
            </a:pPr>
            <a:endParaRPr lang="vi-VN" sz="2000"/>
          </a:p>
          <a:p>
            <a:pPr marL="285750" indent="-285750" algn="just">
              <a:buFont typeface="Wingdings" panose="05000000000000000000" pitchFamily="2" charset="2"/>
              <a:buChar char="q"/>
            </a:pPr>
            <a:endParaRPr lang="vi-VN" sz="2000"/>
          </a:p>
          <a:p>
            <a:pPr marL="285750" indent="-285750" algn="just">
              <a:buFont typeface="Wingdings" panose="05000000000000000000" pitchFamily="2" charset="2"/>
              <a:buChar char="q"/>
            </a:pPr>
            <a:r>
              <a:rPr lang="vi-VN" sz="2000"/>
              <a:t> Khi nhận, văn bản được tách làm 2 phần, phần văn bản gốc được tính lại </a:t>
            </a:r>
            <a:r>
              <a:rPr lang="vi-VN" sz="2000">
                <a:solidFill>
                  <a:srgbClr val="FFC000"/>
                </a:solidFill>
              </a:rPr>
              <a:t>fingerprint</a:t>
            </a:r>
            <a:r>
              <a:rPr lang="vi-VN" sz="2000"/>
              <a:t> để so sánh với </a:t>
            </a:r>
            <a:r>
              <a:rPr lang="vi-VN" sz="2000">
                <a:solidFill>
                  <a:srgbClr val="FFC000"/>
                </a:solidFill>
              </a:rPr>
              <a:t>fingerprint</a:t>
            </a:r>
            <a:r>
              <a:rPr lang="vi-VN" sz="2000"/>
              <a:t> cũ cũng được phục hồi từ việc giải mã chữ ký điện tử.</a:t>
            </a:r>
          </a:p>
        </p:txBody>
      </p:sp>
      <p:pic>
        <p:nvPicPr>
          <p:cNvPr id="1026" name="Picture 2" descr="Hiểu đúng nhất về chữ ký số - đầy đủ thủ tục khi cần làm chữ ký s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190" y="3336024"/>
            <a:ext cx="3736441" cy="220404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p:nvPr>
        </p:nvSpPr>
        <p:spPr>
          <a:xfrm>
            <a:off x="1459031" y="1438689"/>
            <a:ext cx="5357600" cy="503111"/>
          </a:xfrm>
        </p:spPr>
        <p:txBody>
          <a:bodyPr>
            <a:normAutofit/>
          </a:bodyPr>
          <a:lstStyle/>
          <a:p>
            <a:pPr algn="just"/>
            <a:r>
              <a:rPr lang="en-US" sz="2500">
                <a:solidFill>
                  <a:srgbClr val="FFC000"/>
                </a:solidFill>
              </a:rPr>
              <a:t>* Khái niệm</a:t>
            </a:r>
            <a:endParaRPr lang="vi-VN" sz="2500">
              <a:solidFill>
                <a:srgbClr val="FFC000"/>
              </a:solidFill>
            </a:endParaRPr>
          </a:p>
        </p:txBody>
      </p:sp>
      <p:sp>
        <p:nvSpPr>
          <p:cNvPr id="7" name="Subtitle 2"/>
          <p:cNvSpPr txBox="1">
            <a:spLocks/>
          </p:cNvSpPr>
          <p:nvPr/>
        </p:nvSpPr>
        <p:spPr>
          <a:xfrm>
            <a:off x="1015053" y="1201003"/>
            <a:ext cx="6245556" cy="467435"/>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a:latin typeface="Arial" panose="020B0604020202020204" pitchFamily="34" charset="0"/>
                <a:cs typeface="Arial" panose="020B0604020202020204" pitchFamily="34" charset="0"/>
              </a:rPr>
              <a:t>I. CÁC KHÁI NIỆM VỀ CHỮ KÝ ĐIỆN TỬ</a:t>
            </a:r>
            <a:endParaRPr lang="vi-VN"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36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61837" y="1400601"/>
            <a:ext cx="5357600" cy="735272"/>
          </a:xfrm>
        </p:spPr>
        <p:txBody>
          <a:bodyPr>
            <a:normAutofit/>
          </a:bodyPr>
          <a:lstStyle/>
          <a:p>
            <a:pPr algn="just"/>
            <a:r>
              <a:rPr lang="en-US" sz="2500">
                <a:solidFill>
                  <a:srgbClr val="FFC000"/>
                </a:solidFill>
              </a:rPr>
              <a:t>*Khái niệm</a:t>
            </a:r>
            <a:endParaRPr lang="vi-VN" sz="2500">
              <a:solidFill>
                <a:srgbClr val="FFC000"/>
              </a:solidFill>
            </a:endParaRPr>
          </a:p>
        </p:txBody>
      </p:sp>
      <p:sp>
        <p:nvSpPr>
          <p:cNvPr id="7" name="Rectangle 6"/>
          <p:cNvSpPr/>
          <p:nvPr/>
        </p:nvSpPr>
        <p:spPr>
          <a:xfrm>
            <a:off x="1346081" y="3192945"/>
            <a:ext cx="7190593" cy="477054"/>
          </a:xfrm>
          <a:prstGeom prst="rect">
            <a:avLst/>
          </a:prstGeom>
        </p:spPr>
        <p:txBody>
          <a:bodyPr wrap="square">
            <a:spAutoFit/>
          </a:bodyPr>
          <a:lstStyle/>
          <a:p>
            <a:pPr algn="ctr">
              <a:spcAft>
                <a:spcPts val="750"/>
              </a:spcAft>
            </a:pPr>
            <a:r>
              <a:rPr lang="en-US" sz="2500">
                <a:latin typeface="Verdana" panose="020B0604030504040204" pitchFamily="34" charset="0"/>
                <a:ea typeface="Verdana" panose="020B0604030504040204" pitchFamily="34" charset="0"/>
              </a:rPr>
              <a:t>“Chứng thư điện tử”  </a:t>
            </a:r>
            <a:endParaRPr lang="vi-VN" sz="2500">
              <a:effectLst/>
              <a:latin typeface="Verdana" panose="020B0604030504040204" pitchFamily="34" charset="0"/>
              <a:ea typeface="Verdana" panose="020B0604030504040204" pitchFamily="34" charset="0"/>
            </a:endParaRPr>
          </a:p>
        </p:txBody>
      </p:sp>
      <p:sp>
        <p:nvSpPr>
          <p:cNvPr id="2" name="Rectangle 1"/>
          <p:cNvSpPr/>
          <p:nvPr/>
        </p:nvSpPr>
        <p:spPr>
          <a:xfrm>
            <a:off x="1305137" y="4129684"/>
            <a:ext cx="7231537" cy="150125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Verdana" panose="020B0604030504040204" pitchFamily="34" charset="0"/>
                <a:ea typeface="Verdana" panose="020B0604030504040204" pitchFamily="34" charset="0"/>
              </a:rPr>
              <a:t>Là thông điệp dữ liệu do tổ chức cung cấp dịch vụ chứng thực chữ ký điện tử phát hành nhằm xác nhận cơ quan, tổ chức, cá nhân được chứng thực là người ký chữ ký điện tử.   </a:t>
            </a:r>
            <a:endParaRPr lang="vi-VN"/>
          </a:p>
        </p:txBody>
      </p:sp>
      <p:sp>
        <p:nvSpPr>
          <p:cNvPr id="8" name="Subtitle 2"/>
          <p:cNvSpPr txBox="1">
            <a:spLocks/>
          </p:cNvSpPr>
          <p:nvPr/>
        </p:nvSpPr>
        <p:spPr>
          <a:xfrm>
            <a:off x="1015053" y="1201003"/>
            <a:ext cx="6245556" cy="467435"/>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a:latin typeface="Arial" panose="020B0604020202020204" pitchFamily="34" charset="0"/>
                <a:cs typeface="Arial" panose="020B0604020202020204" pitchFamily="34" charset="0"/>
              </a:rPr>
              <a:t>I. CÁC KHÁI NIỆM VỀ CHỮ KÝ ĐIỆN TỬ</a:t>
            </a:r>
            <a:endParaRPr lang="vi-VN" sz="2500">
              <a:latin typeface="Arial" panose="020B0604020202020204" pitchFamily="34" charset="0"/>
              <a:cs typeface="Arial" panose="020B0604020202020204" pitchFamily="34" charset="0"/>
            </a:endParaRPr>
          </a:p>
        </p:txBody>
      </p:sp>
      <p:pic>
        <p:nvPicPr>
          <p:cNvPr id="23556" name="Picture 4" descr="Hỏi Đáp Pháp luậ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359" y="1055350"/>
            <a:ext cx="3418896" cy="580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2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161837" y="1400601"/>
            <a:ext cx="5357600" cy="735272"/>
          </a:xfrm>
        </p:spPr>
        <p:txBody>
          <a:bodyPr>
            <a:normAutofit/>
          </a:bodyPr>
          <a:lstStyle/>
          <a:p>
            <a:pPr algn="just"/>
            <a:r>
              <a:rPr lang="en-US" sz="2500">
                <a:solidFill>
                  <a:srgbClr val="FFC000"/>
                </a:solidFill>
              </a:rPr>
              <a:t>*Khái niệm</a:t>
            </a:r>
            <a:endParaRPr lang="vi-VN" sz="2500">
              <a:solidFill>
                <a:srgbClr val="FFC000"/>
              </a:solidFill>
            </a:endParaRPr>
          </a:p>
        </p:txBody>
      </p:sp>
      <p:sp>
        <p:nvSpPr>
          <p:cNvPr id="6" name="Rectangle 5"/>
          <p:cNvSpPr/>
          <p:nvPr/>
        </p:nvSpPr>
        <p:spPr>
          <a:xfrm>
            <a:off x="2635794" y="3233429"/>
            <a:ext cx="6096000" cy="477054"/>
          </a:xfrm>
          <a:prstGeom prst="rect">
            <a:avLst/>
          </a:prstGeom>
        </p:spPr>
        <p:txBody>
          <a:bodyPr>
            <a:spAutoFit/>
          </a:bodyPr>
          <a:lstStyle/>
          <a:p>
            <a:pPr algn="just">
              <a:spcAft>
                <a:spcPts val="750"/>
              </a:spcAft>
            </a:pPr>
            <a:r>
              <a:rPr lang="en-US" sz="2500">
                <a:latin typeface="Verdana" panose="020B0604030504040204" pitchFamily="34" charset="0"/>
                <a:ea typeface="Verdana" panose="020B0604030504040204" pitchFamily="34" charset="0"/>
              </a:rPr>
              <a:t>“Chứng thực chữ ký điện tử”</a:t>
            </a:r>
            <a:endParaRPr lang="vi-VN" sz="2500">
              <a:effectLst/>
              <a:latin typeface="Verdana" panose="020B0604030504040204" pitchFamily="34" charset="0"/>
              <a:ea typeface="Verdana" panose="020B0604030504040204" pitchFamily="34" charset="0"/>
            </a:endParaRPr>
          </a:p>
        </p:txBody>
      </p:sp>
      <p:sp>
        <p:nvSpPr>
          <p:cNvPr id="10" name="Rectangle 9"/>
          <p:cNvSpPr/>
          <p:nvPr/>
        </p:nvSpPr>
        <p:spPr>
          <a:xfrm>
            <a:off x="1501253" y="4279188"/>
            <a:ext cx="7071319" cy="1003111"/>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750"/>
              </a:spcAft>
            </a:pPr>
            <a:r>
              <a:rPr lang="en-US">
                <a:latin typeface="Verdana" panose="020B0604030504040204" pitchFamily="34" charset="0"/>
                <a:ea typeface="Verdana" panose="020B0604030504040204" pitchFamily="34" charset="0"/>
              </a:rPr>
              <a:t>Là việc xác nhận cơ quan, tổ chức, cá nhân được chứng thực là người ký chữ ký điện tử.</a:t>
            </a:r>
            <a:endParaRPr lang="vi-VN">
              <a:latin typeface="Verdana" panose="020B0604030504040204" pitchFamily="34" charset="0"/>
              <a:ea typeface="Verdana" panose="020B0604030504040204" pitchFamily="34" charset="0"/>
            </a:endParaRPr>
          </a:p>
        </p:txBody>
      </p:sp>
      <p:sp>
        <p:nvSpPr>
          <p:cNvPr id="11" name="Subtitle 2"/>
          <p:cNvSpPr txBox="1">
            <a:spLocks/>
          </p:cNvSpPr>
          <p:nvPr/>
        </p:nvSpPr>
        <p:spPr>
          <a:xfrm>
            <a:off x="1015053" y="1214651"/>
            <a:ext cx="6245556" cy="467435"/>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a:latin typeface="Arial" panose="020B0604020202020204" pitchFamily="34" charset="0"/>
                <a:cs typeface="Arial" panose="020B0604020202020204" pitchFamily="34" charset="0"/>
              </a:rPr>
              <a:t>I. CÁC KHÁI NIỆM VỀ CHỮ KÝ ĐIỆN TỬ</a:t>
            </a:r>
            <a:endParaRPr lang="vi-VN" sz="2500">
              <a:latin typeface="Arial" panose="020B0604020202020204" pitchFamily="34" charset="0"/>
              <a:cs typeface="Arial" panose="020B0604020202020204" pitchFamily="34" charset="0"/>
            </a:endParaRPr>
          </a:p>
        </p:txBody>
      </p:sp>
      <p:pic>
        <p:nvPicPr>
          <p:cNvPr id="12" name="Picture 4" descr="Hỏi Đáp Pháp luậ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359" y="1055350"/>
            <a:ext cx="3418896" cy="580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27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161837" y="1400601"/>
            <a:ext cx="5357600" cy="735272"/>
          </a:xfrm>
        </p:spPr>
        <p:txBody>
          <a:bodyPr>
            <a:normAutofit/>
          </a:bodyPr>
          <a:lstStyle/>
          <a:p>
            <a:pPr algn="just"/>
            <a:r>
              <a:rPr lang="en-US" sz="2500">
                <a:solidFill>
                  <a:srgbClr val="FFC000"/>
                </a:solidFill>
              </a:rPr>
              <a:t>*Khái niệm</a:t>
            </a:r>
            <a:endParaRPr lang="vi-VN" sz="2500">
              <a:solidFill>
                <a:srgbClr val="FFC000"/>
              </a:solidFill>
            </a:endParaRPr>
          </a:p>
        </p:txBody>
      </p:sp>
      <p:sp>
        <p:nvSpPr>
          <p:cNvPr id="6" name="Rectangle 5"/>
          <p:cNvSpPr/>
          <p:nvPr/>
        </p:nvSpPr>
        <p:spPr>
          <a:xfrm>
            <a:off x="2723617" y="3224593"/>
            <a:ext cx="7136002" cy="477054"/>
          </a:xfrm>
          <a:prstGeom prst="rect">
            <a:avLst/>
          </a:prstGeom>
        </p:spPr>
        <p:txBody>
          <a:bodyPr wrap="square">
            <a:spAutoFit/>
          </a:bodyPr>
          <a:lstStyle/>
          <a:p>
            <a:pPr algn="just">
              <a:spcAft>
                <a:spcPts val="750"/>
              </a:spcAft>
            </a:pPr>
            <a:r>
              <a:rPr lang="en-US" sz="2500">
                <a:latin typeface="Verdana" panose="020B0604030504040204" pitchFamily="34" charset="0"/>
                <a:ea typeface="Verdana" panose="020B0604030504040204" pitchFamily="34" charset="0"/>
              </a:rPr>
              <a:t>“Chương trình ký điện tử” </a:t>
            </a:r>
          </a:p>
        </p:txBody>
      </p:sp>
      <p:sp>
        <p:nvSpPr>
          <p:cNvPr id="2" name="Rectangle 1"/>
          <p:cNvSpPr/>
          <p:nvPr/>
        </p:nvSpPr>
        <p:spPr>
          <a:xfrm>
            <a:off x="1501256" y="4043150"/>
            <a:ext cx="7096836" cy="171279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750"/>
              </a:spcAft>
            </a:pPr>
            <a:r>
              <a:rPr lang="en-US">
                <a:latin typeface="Verdana" panose="020B0604030504040204" pitchFamily="34" charset="0"/>
                <a:ea typeface="Verdana" panose="020B0604030504040204" pitchFamily="34" charset="0"/>
              </a:rPr>
              <a:t>Là chương trình máy tính được thiết lập để hoạt động độc lập hoặc thông qua thiết bị, hệ thống thông tin, chương trình máy tính khác nhằm tạo ra một chữ ký điện tử đặc trưng cho người ký thông điệp dữ liệu.</a:t>
            </a:r>
            <a:endParaRPr lang="vi-VN">
              <a:latin typeface="Verdana" panose="020B0604030504040204" pitchFamily="34" charset="0"/>
              <a:ea typeface="Verdana" panose="020B0604030504040204" pitchFamily="34" charset="0"/>
            </a:endParaRPr>
          </a:p>
        </p:txBody>
      </p:sp>
      <p:sp>
        <p:nvSpPr>
          <p:cNvPr id="7" name="Subtitle 2"/>
          <p:cNvSpPr txBox="1">
            <a:spLocks/>
          </p:cNvSpPr>
          <p:nvPr/>
        </p:nvSpPr>
        <p:spPr>
          <a:xfrm>
            <a:off x="1015053" y="1201003"/>
            <a:ext cx="6245556" cy="467435"/>
          </a:xfrm>
          <a:prstGeom prst="rect">
            <a:avLst/>
          </a:prstGeom>
        </p:spPr>
        <p:txBody>
          <a:bodyPr vert="horz" lIns="91440" tIns="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a:latin typeface="Arial" panose="020B0604020202020204" pitchFamily="34" charset="0"/>
                <a:cs typeface="Arial" panose="020B0604020202020204" pitchFamily="34" charset="0"/>
              </a:rPr>
              <a:t>I. CÁC KHÁI NIỆM VỀ CHỮ KÝ ĐIỆN TỬ</a:t>
            </a:r>
            <a:endParaRPr lang="vi-VN" sz="2500">
              <a:latin typeface="Arial" panose="020B0604020202020204" pitchFamily="34" charset="0"/>
              <a:cs typeface="Arial" panose="020B0604020202020204" pitchFamily="34" charset="0"/>
            </a:endParaRPr>
          </a:p>
        </p:txBody>
      </p:sp>
      <p:pic>
        <p:nvPicPr>
          <p:cNvPr id="8" name="Picture 4" descr="Hỏi Đáp Pháp luậ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359" y="1055350"/>
            <a:ext cx="3418896" cy="580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594" y="1744352"/>
            <a:ext cx="1378424" cy="624387"/>
          </a:xfrm>
        </p:spPr>
        <p:txBody>
          <a:bodyPr>
            <a:normAutofit/>
          </a:bodyPr>
          <a:lstStyle/>
          <a:p>
            <a:pPr algn="l"/>
            <a:r>
              <a:rPr lang="en-US" sz="2300">
                <a:solidFill>
                  <a:srgbClr val="FFC000"/>
                </a:solidFill>
              </a:rPr>
              <a:t>1. Lịch sử</a:t>
            </a:r>
            <a:endParaRPr lang="vi-VN" sz="2300">
              <a:solidFill>
                <a:srgbClr val="FFC000"/>
              </a:solidFill>
            </a:endParaRPr>
          </a:p>
        </p:txBody>
      </p:sp>
      <p:sp>
        <p:nvSpPr>
          <p:cNvPr id="3" name="Subtitle 2"/>
          <p:cNvSpPr>
            <a:spLocks noGrp="1"/>
          </p:cNvSpPr>
          <p:nvPr>
            <p:ph type="subTitle" idx="1"/>
          </p:nvPr>
        </p:nvSpPr>
        <p:spPr>
          <a:xfrm>
            <a:off x="1091820" y="1142146"/>
            <a:ext cx="5622877" cy="602206"/>
          </a:xfrm>
        </p:spPr>
        <p:txBody>
          <a:bodyPr>
            <a:noAutofit/>
          </a:bodyPr>
          <a:lstStyle/>
          <a:p>
            <a:r>
              <a:rPr lang="en-US" sz="2500">
                <a:latin typeface="Arial" panose="020B0604020202020204" pitchFamily="34" charset="0"/>
                <a:cs typeface="Arial" panose="020B0604020202020204" pitchFamily="34" charset="0"/>
              </a:rPr>
              <a:t>II. TỔNG QUAN VỀ CHỮ KÍ ĐIỆN TỬ </a:t>
            </a:r>
            <a:endParaRPr lang="vi-VN" sz="2500">
              <a:latin typeface="Arial" panose="020B0604020202020204" pitchFamily="34" charset="0"/>
              <a:cs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2763444850"/>
              </p:ext>
            </p:extLst>
          </p:nvPr>
        </p:nvGraphicFramePr>
        <p:xfrm>
          <a:off x="1677158" y="2131949"/>
          <a:ext cx="9322937" cy="3248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Áp dụng hiệu quả chữ ký điện tử trên lộ trình số hóa quản trị doanh nghiệp  tại BS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214" y="4740632"/>
            <a:ext cx="2976729" cy="1789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ại sao máy Fax vẫn được sử dụng? - VnReview - Tin nó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1891" y="4829023"/>
            <a:ext cx="2973470" cy="17015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út cảm ứng dành cho ngành Điện tử Viễn thông - Tuổi Trẻ Onlin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4309" y="4972488"/>
            <a:ext cx="2935786" cy="159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57156"/>
      </p:ext>
    </p:extLst>
  </p:cSld>
  <p:clrMapOvr>
    <a:masterClrMapping/>
  </p:clrMapOvr>
</p:sld>
</file>

<file path=ppt/theme/theme1.xml><?xml version="1.0" encoding="utf-8"?>
<a:theme xmlns:a="http://schemas.openxmlformats.org/drawingml/2006/main" name="Custom Desig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2091</TotalTime>
  <Words>2101</Words>
  <Application>Microsoft Office PowerPoint</Application>
  <PresentationFormat>Widescreen</PresentationFormat>
  <Paragraphs>170</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MS Shell Dlg 2</vt:lpstr>
      <vt:lpstr>Times New Roman</vt:lpstr>
      <vt:lpstr>Verdana</vt:lpstr>
      <vt:lpstr>Wingdings</vt:lpstr>
      <vt:lpstr>Wingdings 3</vt:lpstr>
      <vt:lpstr>Custom Design</vt:lpstr>
      <vt:lpstr>PowerPoint Presentation</vt:lpstr>
      <vt:lpstr>CHỮ KÝ ĐIỆN TỬ VÀ MỘT SỐ ỨNG DỤNG  (DIGITAL SIGNATURE AND ITS APPLICATIONS) </vt:lpstr>
      <vt:lpstr>GIỚI THIỆU</vt:lpstr>
      <vt:lpstr>PowerPoint Presentation</vt:lpstr>
      <vt:lpstr>PowerPoint Presentation</vt:lpstr>
      <vt:lpstr>PowerPoint Presentation</vt:lpstr>
      <vt:lpstr>PowerPoint Presentation</vt:lpstr>
      <vt:lpstr>PowerPoint Presentation</vt:lpstr>
      <vt:lpstr>1. Lịch sử</vt:lpstr>
      <vt:lpstr>2. Tính pháp lý của chữ ký điện tử</vt:lpstr>
      <vt:lpstr>2. Tính pháp lý của chữ ký điện tử</vt:lpstr>
      <vt:lpstr>3. Những sử dụng giả luật của chữ ký điện tử </vt:lpstr>
      <vt:lpstr>3. Những sử dụng giả luật của chữ ký điện tử </vt:lpstr>
      <vt:lpstr>4. Chữ ký mật mã</vt:lpstr>
      <vt:lpstr>4. Chữ ký mật mã</vt:lpstr>
      <vt:lpstr>4. Chữ ký mật mã</vt:lpstr>
      <vt:lpstr>4. Chữ ký mật mã</vt:lpstr>
      <vt:lpstr>PowerPoint Presentation</vt:lpstr>
      <vt:lpstr>PowerPoint Presentation</vt:lpstr>
      <vt:lpstr>1. Thẻ thông minh (Smart card)</vt:lpstr>
      <vt:lpstr>2. MITRENET</vt:lpstr>
      <vt:lpstr>3.Mạng lưới dịch vụ kỹ thuật số tích hợp an toàn (IDSN)</vt:lpstr>
      <vt:lpstr>4. Chữ ký điện tử có dấu thời gian (Time stamped signatures)</vt:lpstr>
      <vt:lpstr>5. Blind signatures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STUDY OF NETFLIX, HULU, AND A TALE OF THREE CDNs</dc:title>
  <dc:creator>Daniel Fei</dc:creator>
  <cp:lastModifiedBy>Hiệp Huỳnh</cp:lastModifiedBy>
  <cp:revision>264</cp:revision>
  <dcterms:created xsi:type="dcterms:W3CDTF">2020-04-30T13:16:08Z</dcterms:created>
  <dcterms:modified xsi:type="dcterms:W3CDTF">2022-01-25T00:59:04Z</dcterms:modified>
</cp:coreProperties>
</file>