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758" r:id="rId2"/>
    <p:sldId id="877" r:id="rId3"/>
    <p:sldId id="878" r:id="rId4"/>
    <p:sldId id="962" r:id="rId5"/>
    <p:sldId id="965" r:id="rId6"/>
    <p:sldId id="966" r:id="rId7"/>
    <p:sldId id="967" r:id="rId8"/>
    <p:sldId id="968" r:id="rId9"/>
    <p:sldId id="969" r:id="rId10"/>
    <p:sldId id="970" r:id="rId11"/>
    <p:sldId id="971" r:id="rId12"/>
    <p:sldId id="972" r:id="rId13"/>
    <p:sldId id="974" r:id="rId14"/>
    <p:sldId id="973" r:id="rId15"/>
    <p:sldId id="977" r:id="rId16"/>
    <p:sldId id="975" r:id="rId17"/>
    <p:sldId id="976" r:id="rId18"/>
    <p:sldId id="978" r:id="rId1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0" userDrawn="1">
          <p15:clr>
            <a:srgbClr val="A4A3A4"/>
          </p15:clr>
        </p15:guide>
        <p15:guide id="3" pos="7678" userDrawn="1">
          <p15:clr>
            <a:srgbClr val="A4A3A4"/>
          </p15:clr>
        </p15:guide>
        <p15:guide id="4" pos="910" userDrawn="1">
          <p15:clr>
            <a:srgbClr val="A4A3A4"/>
          </p15:clr>
        </p15:guide>
        <p15:guide id="5" pos="14446" userDrawn="1">
          <p15:clr>
            <a:srgbClr val="A4A3A4"/>
          </p15:clr>
        </p15:guide>
        <p15:guide id="6" orient="horz" pos="4398">
          <p15:clr>
            <a:srgbClr val="A4A3A4"/>
          </p15:clr>
        </p15:guide>
        <p15:guide id="7" orient="horz" pos="461">
          <p15:clr>
            <a:srgbClr val="A4A3A4"/>
          </p15:clr>
        </p15:guide>
        <p15:guide id="8" pos="14396">
          <p15:clr>
            <a:srgbClr val="A4A3A4"/>
          </p15:clr>
        </p15:guide>
        <p15:guide id="9" pos="7683">
          <p15:clr>
            <a:srgbClr val="A4A3A4"/>
          </p15:clr>
        </p15:guide>
        <p15:guide id="10" pos="9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140"/>
    <a:srgbClr val="3E3F41"/>
    <a:srgbClr val="DFDFDF"/>
    <a:srgbClr val="000000"/>
    <a:srgbClr val="0A46A4"/>
    <a:srgbClr val="1A9497"/>
    <a:srgbClr val="27C360"/>
    <a:srgbClr val="384558"/>
    <a:srgbClr val="2C3744"/>
    <a:srgbClr val="06B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5" autoAdjust="0"/>
    <p:restoredTop sz="96291" autoAdjust="0"/>
  </p:normalViewPr>
  <p:slideViewPr>
    <p:cSldViewPr snapToGrid="0" snapToObjects="1">
      <p:cViewPr>
        <p:scale>
          <a:sx n="33" d="100"/>
          <a:sy n="33" d="100"/>
        </p:scale>
        <p:origin x="468" y="156"/>
      </p:cViewPr>
      <p:guideLst>
        <p:guide orient="horz" pos="8249"/>
        <p:guide orient="horz" pos="360"/>
        <p:guide pos="7678"/>
        <p:guide pos="910"/>
        <p:guide pos="14446"/>
        <p:guide orient="horz" pos="4398"/>
        <p:guide orient="horz" pos="461"/>
        <p:guide pos="14396"/>
        <p:guide pos="7683"/>
        <p:guide pos="9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80399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838693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190769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7411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971525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316021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71343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1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52876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219041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8298545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18951096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772400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303125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4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28763" y="3340115"/>
            <a:ext cx="9107314" cy="76935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6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01985" y="315833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385450" y="318049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996940"/>
            <a:ext cx="22853650" cy="66802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8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79234" y="818652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tx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2708637" y="751014"/>
            <a:ext cx="687533" cy="68753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531219" cy="1625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7" r:id="rId8"/>
    <p:sldLayoutId id="2147483980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10738" y="5472268"/>
            <a:ext cx="15211970" cy="3227545"/>
            <a:chOff x="7680543" y="5371999"/>
            <a:chExt cx="15211970" cy="3227545"/>
          </a:xfrm>
        </p:grpSpPr>
        <p:sp>
          <p:nvSpPr>
            <p:cNvPr id="5" name="Rectangle 4"/>
            <p:cNvSpPr/>
            <p:nvPr/>
          </p:nvSpPr>
          <p:spPr>
            <a:xfrm>
              <a:off x="7680543" y="5371999"/>
              <a:ext cx="15211970" cy="2369837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13800" b="1" dirty="0" smtClean="0">
                  <a:solidFill>
                    <a:schemeClr val="tx1"/>
                  </a:solidFill>
                  <a:latin typeface="Lato Black"/>
                  <a:cs typeface="Lato Black"/>
                </a:rPr>
                <a:t>Report</a:t>
              </a:r>
              <a:endParaRPr lang="en-US" sz="13800" b="1" dirty="0" smtClean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80543" y="7522368"/>
              <a:ext cx="15211970" cy="1077176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5400" dirty="0" smtClean="0">
                  <a:solidFill>
                    <a:schemeClr val="tx1"/>
                  </a:solidFill>
                  <a:latin typeface="Lato Light"/>
                  <a:cs typeface="Lato Light"/>
                </a:rPr>
                <a:t>Parking Guidance System Solution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6049488" y="5681925"/>
            <a:ext cx="0" cy="2951042"/>
          </a:xfrm>
          <a:prstGeom prst="line">
            <a:avLst/>
          </a:prstGeom>
          <a:ln w="571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122"/>
          <p:cNvSpPr>
            <a:spLocks noChangeArrowheads="1"/>
          </p:cNvSpPr>
          <p:nvPr/>
        </p:nvSpPr>
        <p:spPr bwMode="auto">
          <a:xfrm>
            <a:off x="2708430" y="6072986"/>
            <a:ext cx="2762406" cy="1979254"/>
          </a:xfrm>
          <a:custGeom>
            <a:avLst/>
            <a:gdLst>
              <a:gd name="T0" fmla="*/ 39339251 w 609"/>
              <a:gd name="T1" fmla="*/ 78678142 h 609"/>
              <a:gd name="T2" fmla="*/ 39339251 w 609"/>
              <a:gd name="T3" fmla="*/ 78678142 h 609"/>
              <a:gd name="T4" fmla="*/ 0 w 609"/>
              <a:gd name="T5" fmla="*/ 39339251 h 609"/>
              <a:gd name="T6" fmla="*/ 39339251 w 609"/>
              <a:gd name="T7" fmla="*/ 0 h 609"/>
              <a:gd name="T8" fmla="*/ 78678142 w 609"/>
              <a:gd name="T9" fmla="*/ 39339251 h 609"/>
              <a:gd name="T10" fmla="*/ 39339251 w 609"/>
              <a:gd name="T11" fmla="*/ 78678142 h 609"/>
              <a:gd name="T12" fmla="*/ 39339251 w 609"/>
              <a:gd name="T13" fmla="*/ 7376244 h 609"/>
              <a:gd name="T14" fmla="*/ 39339251 w 609"/>
              <a:gd name="T15" fmla="*/ 7376244 h 609"/>
              <a:gd name="T16" fmla="*/ 7246742 w 609"/>
              <a:gd name="T17" fmla="*/ 39339251 h 609"/>
              <a:gd name="T18" fmla="*/ 39339251 w 609"/>
              <a:gd name="T19" fmla="*/ 71302258 h 609"/>
              <a:gd name="T20" fmla="*/ 71302258 w 609"/>
              <a:gd name="T21" fmla="*/ 39339251 h 609"/>
              <a:gd name="T22" fmla="*/ 39339251 w 609"/>
              <a:gd name="T23" fmla="*/ 7376244 h 609"/>
              <a:gd name="T24" fmla="*/ 31057209 w 609"/>
              <a:gd name="T25" fmla="*/ 46715136 h 609"/>
              <a:gd name="T26" fmla="*/ 31057209 w 609"/>
              <a:gd name="T27" fmla="*/ 46715136 h 609"/>
              <a:gd name="T28" fmla="*/ 20057773 w 609"/>
              <a:gd name="T29" fmla="*/ 20187276 h 609"/>
              <a:gd name="T30" fmla="*/ 47491791 w 609"/>
              <a:gd name="T31" fmla="*/ 31057209 h 609"/>
              <a:gd name="T32" fmla="*/ 58491226 w 609"/>
              <a:gd name="T33" fmla="*/ 58491226 h 609"/>
              <a:gd name="T34" fmla="*/ 58491226 w 609"/>
              <a:gd name="T35" fmla="*/ 58491226 h 609"/>
              <a:gd name="T36" fmla="*/ 31057209 w 609"/>
              <a:gd name="T37" fmla="*/ 46715136 h 609"/>
              <a:gd name="T38" fmla="*/ 39339251 w 609"/>
              <a:gd name="T39" fmla="*/ 35715700 h 609"/>
              <a:gd name="T40" fmla="*/ 39339251 w 609"/>
              <a:gd name="T41" fmla="*/ 35715700 h 609"/>
              <a:gd name="T42" fmla="*/ 35715700 w 609"/>
              <a:gd name="T43" fmla="*/ 39339251 h 609"/>
              <a:gd name="T44" fmla="*/ 39339251 w 609"/>
              <a:gd name="T45" fmla="*/ 42962442 h 609"/>
              <a:gd name="T46" fmla="*/ 42962442 w 609"/>
              <a:gd name="T47" fmla="*/ 39339251 h 609"/>
              <a:gd name="T48" fmla="*/ 39339251 w 609"/>
              <a:gd name="T49" fmla="*/ 35715700 h 6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09" h="609">
                <a:moveTo>
                  <a:pt x="304" y="608"/>
                </a:moveTo>
                <a:lnTo>
                  <a:pt x="304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4"/>
                  <a:pt x="134" y="0"/>
                  <a:pt x="304" y="0"/>
                </a:cubicBezTo>
                <a:cubicBezTo>
                  <a:pt x="473" y="0"/>
                  <a:pt x="608" y="134"/>
                  <a:pt x="608" y="304"/>
                </a:cubicBezTo>
                <a:cubicBezTo>
                  <a:pt x="608" y="474"/>
                  <a:pt x="473" y="608"/>
                  <a:pt x="304" y="608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70"/>
                  <a:pt x="56" y="304"/>
                </a:cubicBezTo>
                <a:cubicBezTo>
                  <a:pt x="56" y="438"/>
                  <a:pt x="169" y="551"/>
                  <a:pt x="304" y="551"/>
                </a:cubicBezTo>
                <a:cubicBezTo>
                  <a:pt x="438" y="551"/>
                  <a:pt x="551" y="438"/>
                  <a:pt x="551" y="304"/>
                </a:cubicBezTo>
                <a:cubicBezTo>
                  <a:pt x="551" y="170"/>
                  <a:pt x="438" y="57"/>
                  <a:pt x="304" y="57"/>
                </a:cubicBezTo>
                <a:close/>
                <a:moveTo>
                  <a:pt x="240" y="361"/>
                </a:moveTo>
                <a:lnTo>
                  <a:pt x="240" y="361"/>
                </a:lnTo>
                <a:cubicBezTo>
                  <a:pt x="155" y="156"/>
                  <a:pt x="155" y="156"/>
                  <a:pt x="155" y="156"/>
                </a:cubicBezTo>
                <a:cubicBezTo>
                  <a:pt x="367" y="240"/>
                  <a:pt x="367" y="240"/>
                  <a:pt x="367" y="240"/>
                </a:cubicBezTo>
                <a:cubicBezTo>
                  <a:pt x="452" y="452"/>
                  <a:pt x="452" y="452"/>
                  <a:pt x="452" y="452"/>
                </a:cubicBezTo>
                <a:lnTo>
                  <a:pt x="240" y="361"/>
                </a:lnTo>
                <a:close/>
                <a:moveTo>
                  <a:pt x="304" y="276"/>
                </a:moveTo>
                <a:lnTo>
                  <a:pt x="304" y="276"/>
                </a:lnTo>
                <a:cubicBezTo>
                  <a:pt x="290" y="276"/>
                  <a:pt x="276" y="290"/>
                  <a:pt x="276" y="304"/>
                </a:cubicBezTo>
                <a:cubicBezTo>
                  <a:pt x="276" y="318"/>
                  <a:pt x="290" y="332"/>
                  <a:pt x="304" y="332"/>
                </a:cubicBezTo>
                <a:cubicBezTo>
                  <a:pt x="318" y="332"/>
                  <a:pt x="332" y="318"/>
                  <a:pt x="332" y="304"/>
                </a:cubicBezTo>
                <a:cubicBezTo>
                  <a:pt x="332" y="290"/>
                  <a:pt x="318" y="276"/>
                  <a:pt x="304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solidFill>
                <a:schemeClr val="accent1"/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385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Administrator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78" y="4570268"/>
            <a:ext cx="11439737" cy="62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2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End User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59" y="4246416"/>
            <a:ext cx="13653196" cy="71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4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053344" y="1017281"/>
            <a:ext cx="2881745" cy="18842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979" y="3885866"/>
            <a:ext cx="8660476" cy="25346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nRF24L01+, read data from HMC5883L multiple times to get stabilized data, setup RGB led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1982388" y="7404920"/>
            <a:ext cx="5023658" cy="137160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Reserved?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2474916" y="9789286"/>
            <a:ext cx="4038601" cy="173043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data from nRF24L01+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8225245" y="7225502"/>
            <a:ext cx="4038601" cy="173043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data from HMC5883L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13616741" y="6898533"/>
            <a:ext cx="5023658" cy="238436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in range? 1</a:t>
            </a:r>
            <a:r>
              <a:rPr lang="en-US" baseline="30000" dirty="0" smtClean="0"/>
              <a:t>st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19682954" y="7225503"/>
            <a:ext cx="4038601" cy="173043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RGB LED to green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14109269" y="2036284"/>
            <a:ext cx="4038601" cy="173043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RGB LED to red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4"/>
            <a:endCxn id="4" idx="0"/>
          </p:cNvCxnSpPr>
          <p:nvPr/>
        </p:nvCxnSpPr>
        <p:spPr>
          <a:xfrm>
            <a:off x="4494217" y="2901500"/>
            <a:ext cx="0" cy="98436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6" idx="0"/>
          </p:cNvCxnSpPr>
          <p:nvPr/>
        </p:nvCxnSpPr>
        <p:spPr>
          <a:xfrm>
            <a:off x="4494217" y="6420555"/>
            <a:ext cx="0" cy="98436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8" idx="5"/>
          </p:cNvCxnSpPr>
          <p:nvPr/>
        </p:nvCxnSpPr>
        <p:spPr>
          <a:xfrm flipV="1">
            <a:off x="7006046" y="8090719"/>
            <a:ext cx="1435503" cy="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1"/>
          </p:cNvCxnSpPr>
          <p:nvPr/>
        </p:nvCxnSpPr>
        <p:spPr>
          <a:xfrm flipV="1">
            <a:off x="12047542" y="8090717"/>
            <a:ext cx="1569199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0" idx="5"/>
          </p:cNvCxnSpPr>
          <p:nvPr/>
        </p:nvCxnSpPr>
        <p:spPr>
          <a:xfrm>
            <a:off x="18640399" y="8090717"/>
            <a:ext cx="1258859" cy="3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0"/>
            <a:endCxn id="11" idx="4"/>
          </p:cNvCxnSpPr>
          <p:nvPr/>
        </p:nvCxnSpPr>
        <p:spPr>
          <a:xfrm flipV="1">
            <a:off x="16128570" y="3766717"/>
            <a:ext cx="0" cy="313181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976478" y="2901500"/>
            <a:ext cx="0" cy="7660871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2"/>
          </p:cNvCxnSpPr>
          <p:nvPr/>
        </p:nvCxnSpPr>
        <p:spPr>
          <a:xfrm flipV="1">
            <a:off x="17931566" y="2901500"/>
            <a:ext cx="6044912" cy="1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2"/>
          </p:cNvCxnSpPr>
          <p:nvPr/>
        </p:nvCxnSpPr>
        <p:spPr>
          <a:xfrm flipH="1">
            <a:off x="6297213" y="10562371"/>
            <a:ext cx="17679265" cy="92132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20345" y="7424654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764891" y="7424653"/>
            <a:ext cx="79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6" idx="2"/>
          </p:cNvCxnSpPr>
          <p:nvPr/>
        </p:nvCxnSpPr>
        <p:spPr>
          <a:xfrm>
            <a:off x="4494217" y="8776520"/>
            <a:ext cx="0" cy="1012766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347619" y="5125819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57998" y="11519719"/>
            <a:ext cx="0" cy="2196281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0289" y="8090720"/>
            <a:ext cx="0" cy="562528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0289" y="8070985"/>
            <a:ext cx="1362099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531396" y="8996463"/>
            <a:ext cx="0" cy="156590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67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7" grpId="0"/>
      <p:bldP spid="38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37" y="930419"/>
            <a:ext cx="10687785" cy="7160636"/>
          </a:xfrm>
          <a:prstGeom prst="rect">
            <a:avLst/>
          </a:prstGeom>
        </p:spPr>
      </p:pic>
      <p:sp>
        <p:nvSpPr>
          <p:cNvPr id="4" name="Diamond 3"/>
          <p:cNvSpPr/>
          <p:nvPr/>
        </p:nvSpPr>
        <p:spPr>
          <a:xfrm>
            <a:off x="14915055" y="574964"/>
            <a:ext cx="4267200" cy="1828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package?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4915055" y="3821084"/>
            <a:ext cx="4267200" cy="1828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Validated package?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15393729" y="7186353"/>
            <a:ext cx="3309851" cy="192024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915055" y="10620895"/>
            <a:ext cx="4267200" cy="1737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command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17045974" y="2444757"/>
            <a:ext cx="2681" cy="137632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1"/>
          </p:cNvCxnSpPr>
          <p:nvPr/>
        </p:nvCxnSpPr>
        <p:spPr>
          <a:xfrm>
            <a:off x="17048655" y="5649884"/>
            <a:ext cx="0" cy="1536469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084283" y="9156235"/>
            <a:ext cx="0" cy="1536469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045974" y="0"/>
            <a:ext cx="1" cy="603774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058202" y="12358255"/>
            <a:ext cx="26081" cy="1357745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292059" y="-75099"/>
            <a:ext cx="0" cy="14040481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292059" y="1489364"/>
            <a:ext cx="1622996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>
            <a:off x="13292059" y="4735484"/>
            <a:ext cx="1622996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08256" y="3955119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701429" y="711840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084283" y="2737305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071242" y="5968592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4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3" grpId="0"/>
      <p:bldP spid="24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57" y="33280"/>
            <a:ext cx="4212873" cy="5004874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H="1" flipV="1">
            <a:off x="1437515" y="5000858"/>
            <a:ext cx="62575" cy="8138965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3044652" y="6166718"/>
            <a:ext cx="5412972" cy="224028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RESERVE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3044653" y="2920598"/>
            <a:ext cx="5412972" cy="224028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</a:t>
            </a:r>
            <a:r>
              <a:rPr lang="en-US" dirty="0" err="1" smtClean="0"/>
              <a:t>LOT_Status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2909210" y="9737727"/>
            <a:ext cx="5683853" cy="224028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UNRESERVE</a:t>
            </a:r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>
            <a:off x="9810072" y="3080618"/>
            <a:ext cx="6027153" cy="192024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lot status package and wait for ACK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17189672" y="3172058"/>
            <a:ext cx="4267200" cy="1828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ACK?</a:t>
            </a:r>
            <a:endParaRPr lang="en-US" dirty="0"/>
          </a:p>
        </p:txBody>
      </p:sp>
      <p:sp>
        <p:nvSpPr>
          <p:cNvPr id="12" name="Flowchart: Data 11"/>
          <p:cNvSpPr/>
          <p:nvPr/>
        </p:nvSpPr>
        <p:spPr>
          <a:xfrm>
            <a:off x="9810072" y="6192583"/>
            <a:ext cx="8412007" cy="192024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Raise servo, update status to reserved, change RGB LED to red</a:t>
            </a:r>
            <a:endParaRPr lang="en-US" dirty="0"/>
          </a:p>
        </p:txBody>
      </p:sp>
      <p:sp>
        <p:nvSpPr>
          <p:cNvPr id="13" name="Flowchart: Data 12"/>
          <p:cNvSpPr/>
          <p:nvPr/>
        </p:nvSpPr>
        <p:spPr>
          <a:xfrm>
            <a:off x="9810072" y="9810117"/>
            <a:ext cx="8412007" cy="209550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Lower </a:t>
            </a:r>
            <a:r>
              <a:rPr lang="en-US" dirty="0"/>
              <a:t>servo, update status to </a:t>
            </a:r>
            <a:r>
              <a:rPr lang="en-US" dirty="0" smtClean="0"/>
              <a:t>not reserved</a:t>
            </a:r>
            <a:r>
              <a:rPr lang="en-US" dirty="0"/>
              <a:t>, change RGB LED to red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457625" y="7286858"/>
            <a:ext cx="1955162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43667" y="10857867"/>
            <a:ext cx="1955162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73849" y="3346159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87807" y="6506372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87847" y="10077380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234510" y="4086458"/>
            <a:ext cx="1955162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17189672" y="31936"/>
            <a:ext cx="4267200" cy="1828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Resend 15 times?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 flipV="1">
            <a:off x="19323272" y="1860736"/>
            <a:ext cx="0" cy="1324596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1"/>
          </p:cNvCxnSpPr>
          <p:nvPr/>
        </p:nvCxnSpPr>
        <p:spPr>
          <a:xfrm flipH="1">
            <a:off x="9073849" y="946336"/>
            <a:ext cx="8115823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73849" y="946336"/>
            <a:ext cx="0" cy="3036778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1456872" y="946336"/>
            <a:ext cx="2313142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3574319" y="946336"/>
            <a:ext cx="195696" cy="1219348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490173" y="13139823"/>
            <a:ext cx="22084146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368110" y="7286858"/>
            <a:ext cx="6206209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7361713" y="10882693"/>
            <a:ext cx="6212606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7" idx="0"/>
          </p:cNvCxnSpPr>
          <p:nvPr/>
        </p:nvCxnSpPr>
        <p:spPr>
          <a:xfrm>
            <a:off x="5751136" y="5160878"/>
            <a:ext cx="2" cy="100584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04715" y="8406998"/>
            <a:ext cx="0" cy="1403119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81371" y="5340632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62988" y="8664740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04715" y="0"/>
            <a:ext cx="46425" cy="2920598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1456872" y="4107277"/>
            <a:ext cx="2313142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2068197" y="3393041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2068196" y="196782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8457624" y="3983114"/>
            <a:ext cx="1955162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323272" y="2308680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376249" y="165971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2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20" grpId="0"/>
      <p:bldP spid="22" grpId="0" animBg="1"/>
      <p:bldP spid="48" grpId="0"/>
      <p:bldP spid="49" grpId="0"/>
      <p:bldP spid="79" grpId="0"/>
      <p:bldP spid="80" grpId="0"/>
      <p:bldP spid="83" grpId="0"/>
      <p:bldP spid="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588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150744" y="75171"/>
            <a:ext cx="2478776" cy="13878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>
            <a:stCxn id="3" idx="4"/>
          </p:cNvCxnSpPr>
          <p:nvPr/>
        </p:nvCxnSpPr>
        <p:spPr>
          <a:xfrm>
            <a:off x="3390132" y="1463040"/>
            <a:ext cx="0" cy="77871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5115" y="2300749"/>
            <a:ext cx="4290034" cy="1305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</a:t>
            </a:r>
            <a:r>
              <a:rPr lang="en-US" dirty="0" smtClean="0"/>
              <a:t>nRF24L01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5115" y="4871884"/>
            <a:ext cx="4290034" cy="1305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polling all parking lot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12686243" y="7380337"/>
            <a:ext cx="4184437" cy="268297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ACK?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97514" y="11293159"/>
            <a:ext cx="4290034" cy="1305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polling at information display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7543800" y="7761705"/>
            <a:ext cx="4389120" cy="1920240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check status package, wait for ACK</a:t>
            </a:r>
            <a:endParaRPr lang="en-US" dirty="0"/>
          </a:p>
        </p:txBody>
      </p:sp>
      <p:sp>
        <p:nvSpPr>
          <p:cNvPr id="12" name="Flowchart: Decision 11"/>
          <p:cNvSpPr/>
          <p:nvPr/>
        </p:nvSpPr>
        <p:spPr>
          <a:xfrm>
            <a:off x="294586" y="7380338"/>
            <a:ext cx="6495891" cy="268297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Exists parking lot need to poll status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17624003" y="7380338"/>
            <a:ext cx="4184437" cy="268297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timeout?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3390131" y="3606315"/>
            <a:ext cx="1" cy="126556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42533" y="6177450"/>
            <a:ext cx="0" cy="122136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42531" y="9979805"/>
            <a:ext cx="1" cy="126556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1" idx="5"/>
          </p:cNvCxnSpPr>
          <p:nvPr/>
        </p:nvCxnSpPr>
        <p:spPr>
          <a:xfrm flipV="1">
            <a:off x="6790477" y="8721825"/>
            <a:ext cx="993353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1692890" y="8721825"/>
            <a:ext cx="993353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3" idx="1"/>
          </p:cNvCxnSpPr>
          <p:nvPr/>
        </p:nvCxnSpPr>
        <p:spPr>
          <a:xfrm flipV="1">
            <a:off x="16835333" y="8721827"/>
            <a:ext cx="788670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</p:cNvCxnSpPr>
          <p:nvPr/>
        </p:nvCxnSpPr>
        <p:spPr>
          <a:xfrm flipV="1">
            <a:off x="21808440" y="8721825"/>
            <a:ext cx="2569210" cy="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57745" y="6686140"/>
            <a:ext cx="20719905" cy="2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9740" y="7939294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695696" y="7876219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778461" y="9979805"/>
            <a:ext cx="0" cy="122136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67138" y="11185093"/>
            <a:ext cx="17210511" cy="7517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167138" y="8721829"/>
            <a:ext cx="0" cy="246326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389784" y="7876219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13" idx="0"/>
          </p:cNvCxnSpPr>
          <p:nvPr/>
        </p:nvCxnSpPr>
        <p:spPr>
          <a:xfrm flipV="1">
            <a:off x="19716222" y="6686140"/>
            <a:ext cx="0" cy="69419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867534" y="6734006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61728" y="12571769"/>
            <a:ext cx="1" cy="1144231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6255" y="5524667"/>
            <a:ext cx="0" cy="8191333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8" idx="1"/>
          </p:cNvCxnSpPr>
          <p:nvPr/>
        </p:nvCxnSpPr>
        <p:spPr>
          <a:xfrm flipV="1">
            <a:off x="135358" y="5524667"/>
            <a:ext cx="1109757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6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3" grpId="0"/>
      <p:bldP spid="34" grpId="0"/>
      <p:bldP spid="44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6007972" y="6569543"/>
            <a:ext cx="4184437" cy="268297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package?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865529" y="6950911"/>
            <a:ext cx="4389120" cy="1920240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data from nRF24L01+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10945732" y="6569544"/>
            <a:ext cx="4184437" cy="268297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Validated package?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14619" y="7911031"/>
            <a:ext cx="993353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10157062" y="7911033"/>
            <a:ext cx="788670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5130169" y="7911033"/>
            <a:ext cx="1214731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0" y="5847940"/>
            <a:ext cx="22285681" cy="2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17425" y="7065425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100190" y="9169011"/>
            <a:ext cx="0" cy="122136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0" y="10390379"/>
            <a:ext cx="22285681" cy="3168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5"/>
          </p:cNvCxnSpPr>
          <p:nvPr/>
        </p:nvCxnSpPr>
        <p:spPr>
          <a:xfrm flipV="1">
            <a:off x="0" y="7911031"/>
            <a:ext cx="1105559" cy="1507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344900" y="6673316"/>
            <a:ext cx="4937890" cy="265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lot status and area available lot</a:t>
            </a:r>
          </a:p>
          <a:p>
            <a:pPr algn="ctr"/>
            <a:r>
              <a:rPr lang="en-US" dirty="0" smtClean="0"/>
              <a:t>Send </a:t>
            </a:r>
            <a:r>
              <a:rPr lang="en-US" dirty="0" err="1" smtClean="0"/>
              <a:t>pubnub</a:t>
            </a:r>
            <a:r>
              <a:rPr lang="en-US" dirty="0" smtClean="0"/>
              <a:t> message and update server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285681" y="5847942"/>
            <a:ext cx="0" cy="462594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0"/>
          </p:cNvCxnSpPr>
          <p:nvPr/>
        </p:nvCxnSpPr>
        <p:spPr>
          <a:xfrm>
            <a:off x="18813845" y="5847940"/>
            <a:ext cx="0" cy="825376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006699" y="7065424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04363" y="9266392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3053190" y="9252520"/>
            <a:ext cx="0" cy="122136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090964" y="9327791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/>
      <p:bldP spid="20" grpId="0" animBg="1"/>
      <p:bldP spid="30" grpId="0"/>
      <p:bldP spid="31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" y="78290"/>
            <a:ext cx="8461786" cy="4727774"/>
          </a:xfrm>
          <a:prstGeom prst="rect">
            <a:avLst/>
          </a:prstGeom>
        </p:spPr>
      </p:pic>
      <p:sp>
        <p:nvSpPr>
          <p:cNvPr id="3" name="Flowchart: Decision 2"/>
          <p:cNvSpPr/>
          <p:nvPr/>
        </p:nvSpPr>
        <p:spPr>
          <a:xfrm>
            <a:off x="11080518" y="1058134"/>
            <a:ext cx="5159507" cy="268297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Exists one need to be updated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10734379" y="4806064"/>
            <a:ext cx="5851784" cy="1920240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update information package</a:t>
            </a:r>
            <a:r>
              <a:rPr lang="en-US" dirty="0" smtClean="0"/>
              <a:t>, wait for ACK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11568052" y="8116964"/>
            <a:ext cx="4184437" cy="1802623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ACK?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11568052" y="11234460"/>
            <a:ext cx="4184437" cy="1984581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Resend 15 times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662382" y="33983"/>
            <a:ext cx="0" cy="102415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 flipH="1">
            <a:off x="13660271" y="3741111"/>
            <a:ext cx="2112" cy="1064953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13660271" y="6726304"/>
            <a:ext cx="2112" cy="139066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13660271" y="9918431"/>
            <a:ext cx="2112" cy="131602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763432" y="12211665"/>
            <a:ext cx="1805894" cy="33983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763432" y="3957054"/>
            <a:ext cx="0" cy="82885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763432" y="3957054"/>
            <a:ext cx="3898951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9236813" y="2399622"/>
            <a:ext cx="1" cy="9812043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6" idx="3"/>
          </p:cNvCxnSpPr>
          <p:nvPr/>
        </p:nvCxnSpPr>
        <p:spPr>
          <a:xfrm flipH="1">
            <a:off x="15752489" y="12211665"/>
            <a:ext cx="3484325" cy="1508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812638" y="10253279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5752488" y="9018275"/>
            <a:ext cx="3484325" cy="1508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6272586" y="2384536"/>
            <a:ext cx="2964227" cy="1508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763432" y="2384536"/>
            <a:ext cx="1317088" cy="5703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789586" y="33983"/>
            <a:ext cx="1" cy="2365639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002204" y="1738205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859902" y="8389588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859902" y="11548771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3660270" y="3901037"/>
            <a:ext cx="89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32" grpId="0"/>
      <p:bldP spid="43" grpId="0"/>
      <p:bldP spid="44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467693" y="4587198"/>
            <a:ext cx="9445436" cy="1169509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6000" dirty="0" smtClean="0">
                <a:solidFill>
                  <a:schemeClr val="tx1"/>
                </a:solidFill>
                <a:latin typeface="Lato Light"/>
                <a:cs typeface="Lato Light"/>
              </a:rPr>
              <a:t>Project Information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8982" y="5963734"/>
            <a:ext cx="11734800" cy="481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name: Parking Guidance System Solution</a:t>
            </a:r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Code: </a:t>
            </a:r>
            <a:r>
              <a:rPr lang="en-US" dirty="0" err="1"/>
              <a:t>PGSS</a:t>
            </a:r>
            <a:endParaRPr lang="en-US" dirty="0"/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Product Type: Internet of Things Application</a:t>
            </a:r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Start Date: 3-Jan-2017</a:t>
            </a:r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End Date: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Lato Light"/>
              <a:cs typeface="Lato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71" y="1973262"/>
            <a:ext cx="19534909" cy="27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3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26588" y="10331055"/>
            <a:ext cx="19534909" cy="187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800" dirty="0" smtClean="0">
                <a:cs typeface="Lato Light"/>
              </a:rPr>
              <a:t>Our </a:t>
            </a:r>
            <a:r>
              <a:rPr lang="en-US" sz="2800" dirty="0">
                <a:cs typeface="Lato Light"/>
              </a:rPr>
              <a:t>proposed solution is to build a parking guidance system with </a:t>
            </a:r>
            <a:r>
              <a:rPr lang="en-US" sz="2800" dirty="0" err="1">
                <a:cs typeface="Lato Light"/>
              </a:rPr>
              <a:t>RF</a:t>
            </a:r>
            <a:r>
              <a:rPr lang="en-US" sz="2800" dirty="0">
                <a:cs typeface="Lato Light"/>
              </a:rPr>
              <a:t> modules. The </a:t>
            </a:r>
            <a:r>
              <a:rPr lang="en-US" sz="2800" dirty="0" err="1">
                <a:cs typeface="Lato Light"/>
              </a:rPr>
              <a:t>RF</a:t>
            </a:r>
            <a:r>
              <a:rPr lang="en-US" sz="2800" dirty="0">
                <a:cs typeface="Lato Light"/>
              </a:rPr>
              <a:t> modules provide wireless communication directly between Central Control Unit and Detectors, Indicator LED, Information LED Displays so there is no need for the Zone Control Units.</a:t>
            </a:r>
            <a:endParaRPr lang="en-US" sz="2800" dirty="0"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89934" y="3142265"/>
            <a:ext cx="6606457" cy="660817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884043" y="3142265"/>
            <a:ext cx="6606457" cy="6608176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530605" y="3142265"/>
            <a:ext cx="6606457" cy="6608176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2824" y="5309691"/>
            <a:ext cx="4530737" cy="1550196"/>
          </a:xfrm>
          <a:prstGeom prst="rect">
            <a:avLst/>
          </a:prstGeom>
          <a:ln>
            <a:noFill/>
          </a:ln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100" dirty="0" smtClean="0">
                <a:solidFill>
                  <a:srgbClr val="FFFFFF"/>
                </a:solidFill>
                <a:latin typeface="Lato Light"/>
                <a:cs typeface="Lato Light"/>
              </a:rPr>
              <a:t>A wireless Parking Guidance System utilize RF.</a:t>
            </a:r>
            <a:endParaRPr lang="en-US" sz="31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34794" y="5309691"/>
            <a:ext cx="4530737" cy="1550196"/>
          </a:xfrm>
          <a:prstGeom prst="rect">
            <a:avLst/>
          </a:prstGeom>
          <a:ln>
            <a:noFill/>
          </a:ln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100" dirty="0" smtClean="0">
                <a:solidFill>
                  <a:srgbClr val="FFFFFF"/>
                </a:solidFill>
                <a:latin typeface="Lato Light"/>
                <a:cs typeface="Lato Light"/>
              </a:rPr>
              <a:t>A server to keep track of data and information</a:t>
            </a:r>
            <a:endParaRPr lang="en-US" sz="31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70328" y="5309691"/>
            <a:ext cx="4530737" cy="2456598"/>
          </a:xfrm>
          <a:prstGeom prst="rect">
            <a:avLst/>
          </a:prstGeom>
          <a:ln>
            <a:noFill/>
          </a:ln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100" dirty="0" smtClean="0">
                <a:solidFill>
                  <a:srgbClr val="FFFFFF"/>
                </a:solidFill>
                <a:latin typeface="Lato Light"/>
                <a:cs typeface="Lato Light"/>
              </a:rPr>
              <a:t>A mobile app provides a simple and intuitive geolocation for drivers </a:t>
            </a:r>
            <a:endParaRPr lang="en-US" sz="31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20" name="Freeform 161"/>
          <p:cNvSpPr>
            <a:spLocks noChangeArrowheads="1"/>
          </p:cNvSpPr>
          <p:nvPr/>
        </p:nvSpPr>
        <p:spPr bwMode="auto">
          <a:xfrm>
            <a:off x="6155719" y="4017208"/>
            <a:ext cx="850001" cy="1107263"/>
          </a:xfrm>
          <a:custGeom>
            <a:avLst/>
            <a:gdLst>
              <a:gd name="T0" fmla="*/ 236 w 472"/>
              <a:gd name="T1" fmla="*/ 0 h 619"/>
              <a:gd name="T2" fmla="*/ 236 w 472"/>
              <a:gd name="T3" fmla="*/ 0 h 619"/>
              <a:gd name="T4" fmla="*/ 0 w 472"/>
              <a:gd name="T5" fmla="*/ 235 h 619"/>
              <a:gd name="T6" fmla="*/ 236 w 472"/>
              <a:gd name="T7" fmla="*/ 618 h 619"/>
              <a:gd name="T8" fmla="*/ 471 w 472"/>
              <a:gd name="T9" fmla="*/ 235 h 619"/>
              <a:gd name="T10" fmla="*/ 236 w 472"/>
              <a:gd name="T11" fmla="*/ 0 h 619"/>
              <a:gd name="T12" fmla="*/ 236 w 472"/>
              <a:gd name="T13" fmla="*/ 559 h 619"/>
              <a:gd name="T14" fmla="*/ 236 w 472"/>
              <a:gd name="T15" fmla="*/ 559 h 619"/>
              <a:gd name="T16" fmla="*/ 45 w 472"/>
              <a:gd name="T17" fmla="*/ 235 h 619"/>
              <a:gd name="T18" fmla="*/ 236 w 472"/>
              <a:gd name="T19" fmla="*/ 29 h 619"/>
              <a:gd name="T20" fmla="*/ 427 w 472"/>
              <a:gd name="T21" fmla="*/ 235 h 619"/>
              <a:gd name="T22" fmla="*/ 236 w 472"/>
              <a:gd name="T23" fmla="*/ 559 h 619"/>
              <a:gd name="T24" fmla="*/ 236 w 472"/>
              <a:gd name="T25" fmla="*/ 132 h 619"/>
              <a:gd name="T26" fmla="*/ 236 w 472"/>
              <a:gd name="T27" fmla="*/ 132 h 619"/>
              <a:gd name="T28" fmla="*/ 133 w 472"/>
              <a:gd name="T29" fmla="*/ 235 h 619"/>
              <a:gd name="T30" fmla="*/ 236 w 472"/>
              <a:gd name="T31" fmla="*/ 323 h 619"/>
              <a:gd name="T32" fmla="*/ 339 w 472"/>
              <a:gd name="T33" fmla="*/ 235 h 619"/>
              <a:gd name="T34" fmla="*/ 236 w 472"/>
              <a:gd name="T35" fmla="*/ 132 h 619"/>
              <a:gd name="T36" fmla="*/ 236 w 472"/>
              <a:gd name="T37" fmla="*/ 294 h 619"/>
              <a:gd name="T38" fmla="*/ 236 w 472"/>
              <a:gd name="T39" fmla="*/ 294 h 619"/>
              <a:gd name="T40" fmla="*/ 177 w 472"/>
              <a:gd name="T41" fmla="*/ 235 h 619"/>
              <a:gd name="T42" fmla="*/ 236 w 472"/>
              <a:gd name="T43" fmla="*/ 176 h 619"/>
              <a:gd name="T44" fmla="*/ 295 w 472"/>
              <a:gd name="T45" fmla="*/ 235 h 619"/>
              <a:gd name="T46" fmla="*/ 236 w 472"/>
              <a:gd name="T47" fmla="*/ 29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21" name="Freeform 158"/>
          <p:cNvSpPr>
            <a:spLocks noChangeAspect="1" noChangeArrowheads="1"/>
          </p:cNvSpPr>
          <p:nvPr/>
        </p:nvSpPr>
        <p:spPr bwMode="auto">
          <a:xfrm>
            <a:off x="11600250" y="4018047"/>
            <a:ext cx="1209192" cy="1106424"/>
          </a:xfrm>
          <a:custGeom>
            <a:avLst/>
            <a:gdLst>
              <a:gd name="T0" fmla="*/ 515 w 649"/>
              <a:gd name="T1" fmla="*/ 74 h 590"/>
              <a:gd name="T2" fmla="*/ 515 w 649"/>
              <a:gd name="T3" fmla="*/ 74 h 590"/>
              <a:gd name="T4" fmla="*/ 442 w 649"/>
              <a:gd name="T5" fmla="*/ 0 h 590"/>
              <a:gd name="T6" fmla="*/ 206 w 649"/>
              <a:gd name="T7" fmla="*/ 0 h 590"/>
              <a:gd name="T8" fmla="*/ 133 w 649"/>
              <a:gd name="T9" fmla="*/ 74 h 590"/>
              <a:gd name="T10" fmla="*/ 15 w 649"/>
              <a:gd name="T11" fmla="*/ 162 h 590"/>
              <a:gd name="T12" fmla="*/ 133 w 649"/>
              <a:gd name="T13" fmla="*/ 280 h 590"/>
              <a:gd name="T14" fmla="*/ 147 w 649"/>
              <a:gd name="T15" fmla="*/ 280 h 590"/>
              <a:gd name="T16" fmla="*/ 309 w 649"/>
              <a:gd name="T17" fmla="*/ 427 h 590"/>
              <a:gd name="T18" fmla="*/ 309 w 649"/>
              <a:gd name="T19" fmla="*/ 545 h 590"/>
              <a:gd name="T20" fmla="*/ 250 w 649"/>
              <a:gd name="T21" fmla="*/ 545 h 590"/>
              <a:gd name="T22" fmla="*/ 221 w 649"/>
              <a:gd name="T23" fmla="*/ 574 h 590"/>
              <a:gd name="T24" fmla="*/ 250 w 649"/>
              <a:gd name="T25" fmla="*/ 589 h 590"/>
              <a:gd name="T26" fmla="*/ 397 w 649"/>
              <a:gd name="T27" fmla="*/ 589 h 590"/>
              <a:gd name="T28" fmla="*/ 427 w 649"/>
              <a:gd name="T29" fmla="*/ 574 h 590"/>
              <a:gd name="T30" fmla="*/ 397 w 649"/>
              <a:gd name="T31" fmla="*/ 545 h 590"/>
              <a:gd name="T32" fmla="*/ 339 w 649"/>
              <a:gd name="T33" fmla="*/ 545 h 590"/>
              <a:gd name="T34" fmla="*/ 339 w 649"/>
              <a:gd name="T35" fmla="*/ 427 h 590"/>
              <a:gd name="T36" fmla="*/ 501 w 649"/>
              <a:gd name="T37" fmla="*/ 280 h 590"/>
              <a:gd name="T38" fmla="*/ 515 w 649"/>
              <a:gd name="T39" fmla="*/ 280 h 590"/>
              <a:gd name="T40" fmla="*/ 633 w 649"/>
              <a:gd name="T41" fmla="*/ 162 h 590"/>
              <a:gd name="T42" fmla="*/ 515 w 649"/>
              <a:gd name="T43" fmla="*/ 74 h 590"/>
              <a:gd name="T44" fmla="*/ 133 w 649"/>
              <a:gd name="T45" fmla="*/ 236 h 590"/>
              <a:gd name="T46" fmla="*/ 133 w 649"/>
              <a:gd name="T47" fmla="*/ 236 h 590"/>
              <a:gd name="T48" fmla="*/ 44 w 649"/>
              <a:gd name="T49" fmla="*/ 162 h 590"/>
              <a:gd name="T50" fmla="*/ 133 w 649"/>
              <a:gd name="T51" fmla="*/ 118 h 590"/>
              <a:gd name="T52" fmla="*/ 133 w 649"/>
              <a:gd name="T53" fmla="*/ 236 h 590"/>
              <a:gd name="T54" fmla="*/ 486 w 649"/>
              <a:gd name="T55" fmla="*/ 191 h 590"/>
              <a:gd name="T56" fmla="*/ 486 w 649"/>
              <a:gd name="T57" fmla="*/ 191 h 590"/>
              <a:gd name="T58" fmla="*/ 324 w 649"/>
              <a:gd name="T59" fmla="*/ 398 h 590"/>
              <a:gd name="T60" fmla="*/ 162 w 649"/>
              <a:gd name="T61" fmla="*/ 191 h 590"/>
              <a:gd name="T62" fmla="*/ 162 w 649"/>
              <a:gd name="T63" fmla="*/ 74 h 590"/>
              <a:gd name="T64" fmla="*/ 206 w 649"/>
              <a:gd name="T65" fmla="*/ 44 h 590"/>
              <a:gd name="T66" fmla="*/ 442 w 649"/>
              <a:gd name="T67" fmla="*/ 44 h 590"/>
              <a:gd name="T68" fmla="*/ 486 w 649"/>
              <a:gd name="T69" fmla="*/ 74 h 590"/>
              <a:gd name="T70" fmla="*/ 486 w 649"/>
              <a:gd name="T71" fmla="*/ 191 h 590"/>
              <a:gd name="T72" fmla="*/ 515 w 649"/>
              <a:gd name="T73" fmla="*/ 236 h 590"/>
              <a:gd name="T74" fmla="*/ 515 w 649"/>
              <a:gd name="T75" fmla="*/ 236 h 590"/>
              <a:gd name="T76" fmla="*/ 515 w 649"/>
              <a:gd name="T77" fmla="*/ 118 h 590"/>
              <a:gd name="T78" fmla="*/ 604 w 649"/>
              <a:gd name="T79" fmla="*/ 162 h 590"/>
              <a:gd name="T80" fmla="*/ 515 w 649"/>
              <a:gd name="T81" fmla="*/ 236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9" h="590">
                <a:moveTo>
                  <a:pt x="515" y="74"/>
                </a:moveTo>
                <a:lnTo>
                  <a:pt x="515" y="74"/>
                </a:lnTo>
                <a:cubicBezTo>
                  <a:pt x="515" y="30"/>
                  <a:pt x="486" y="0"/>
                  <a:pt x="442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62" y="0"/>
                  <a:pt x="133" y="30"/>
                  <a:pt x="133" y="74"/>
                </a:cubicBezTo>
                <a:cubicBezTo>
                  <a:pt x="0" y="74"/>
                  <a:pt x="15" y="74"/>
                  <a:pt x="15" y="162"/>
                </a:cubicBezTo>
                <a:cubicBezTo>
                  <a:pt x="15" y="221"/>
                  <a:pt x="59" y="280"/>
                  <a:pt x="133" y="280"/>
                </a:cubicBezTo>
                <a:cubicBezTo>
                  <a:pt x="133" y="280"/>
                  <a:pt x="133" y="280"/>
                  <a:pt x="147" y="280"/>
                </a:cubicBezTo>
                <a:cubicBezTo>
                  <a:pt x="162" y="353"/>
                  <a:pt x="236" y="427"/>
                  <a:pt x="309" y="427"/>
                </a:cubicBezTo>
                <a:cubicBezTo>
                  <a:pt x="309" y="545"/>
                  <a:pt x="309" y="545"/>
                  <a:pt x="309" y="545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36" y="545"/>
                  <a:pt x="221" y="560"/>
                  <a:pt x="221" y="574"/>
                </a:cubicBezTo>
                <a:cubicBezTo>
                  <a:pt x="221" y="574"/>
                  <a:pt x="236" y="589"/>
                  <a:pt x="250" y="589"/>
                </a:cubicBezTo>
                <a:cubicBezTo>
                  <a:pt x="397" y="589"/>
                  <a:pt x="397" y="589"/>
                  <a:pt x="397" y="589"/>
                </a:cubicBezTo>
                <a:cubicBezTo>
                  <a:pt x="413" y="589"/>
                  <a:pt x="427" y="574"/>
                  <a:pt x="427" y="574"/>
                </a:cubicBezTo>
                <a:cubicBezTo>
                  <a:pt x="427" y="560"/>
                  <a:pt x="413" y="545"/>
                  <a:pt x="397" y="545"/>
                </a:cubicBezTo>
                <a:cubicBezTo>
                  <a:pt x="339" y="545"/>
                  <a:pt x="339" y="545"/>
                  <a:pt x="339" y="545"/>
                </a:cubicBezTo>
                <a:cubicBezTo>
                  <a:pt x="339" y="427"/>
                  <a:pt x="339" y="427"/>
                  <a:pt x="339" y="427"/>
                </a:cubicBezTo>
                <a:cubicBezTo>
                  <a:pt x="413" y="427"/>
                  <a:pt x="486" y="353"/>
                  <a:pt x="501" y="280"/>
                </a:cubicBezTo>
                <a:cubicBezTo>
                  <a:pt x="515" y="280"/>
                  <a:pt x="515" y="280"/>
                  <a:pt x="515" y="280"/>
                </a:cubicBezTo>
                <a:cubicBezTo>
                  <a:pt x="589" y="280"/>
                  <a:pt x="633" y="221"/>
                  <a:pt x="633" y="162"/>
                </a:cubicBezTo>
                <a:cubicBezTo>
                  <a:pt x="633" y="74"/>
                  <a:pt x="648" y="74"/>
                  <a:pt x="515" y="74"/>
                </a:cubicBezTo>
                <a:close/>
                <a:moveTo>
                  <a:pt x="133" y="236"/>
                </a:moveTo>
                <a:lnTo>
                  <a:pt x="133" y="236"/>
                </a:lnTo>
                <a:cubicBezTo>
                  <a:pt x="88" y="236"/>
                  <a:pt x="44" y="206"/>
                  <a:pt x="44" y="162"/>
                </a:cubicBezTo>
                <a:cubicBezTo>
                  <a:pt x="44" y="118"/>
                  <a:pt x="44" y="118"/>
                  <a:pt x="133" y="118"/>
                </a:cubicBezTo>
                <a:lnTo>
                  <a:pt x="133" y="236"/>
                </a:lnTo>
                <a:close/>
                <a:moveTo>
                  <a:pt x="486" y="191"/>
                </a:moveTo>
                <a:lnTo>
                  <a:pt x="486" y="191"/>
                </a:lnTo>
                <a:cubicBezTo>
                  <a:pt x="486" y="280"/>
                  <a:pt x="413" y="398"/>
                  <a:pt x="324" y="398"/>
                </a:cubicBezTo>
                <a:cubicBezTo>
                  <a:pt x="236" y="398"/>
                  <a:pt x="162" y="280"/>
                  <a:pt x="162" y="191"/>
                </a:cubicBezTo>
                <a:cubicBezTo>
                  <a:pt x="162" y="74"/>
                  <a:pt x="162" y="74"/>
                  <a:pt x="162" y="74"/>
                </a:cubicBezTo>
                <a:cubicBezTo>
                  <a:pt x="162" y="59"/>
                  <a:pt x="192" y="44"/>
                  <a:pt x="206" y="44"/>
                </a:cubicBezTo>
                <a:cubicBezTo>
                  <a:pt x="442" y="44"/>
                  <a:pt x="442" y="44"/>
                  <a:pt x="442" y="44"/>
                </a:cubicBezTo>
                <a:cubicBezTo>
                  <a:pt x="456" y="44"/>
                  <a:pt x="486" y="59"/>
                  <a:pt x="486" y="74"/>
                </a:cubicBezTo>
                <a:lnTo>
                  <a:pt x="486" y="191"/>
                </a:lnTo>
                <a:close/>
                <a:moveTo>
                  <a:pt x="515" y="236"/>
                </a:moveTo>
                <a:lnTo>
                  <a:pt x="515" y="236"/>
                </a:lnTo>
                <a:cubicBezTo>
                  <a:pt x="515" y="118"/>
                  <a:pt x="515" y="118"/>
                  <a:pt x="515" y="118"/>
                </a:cubicBezTo>
                <a:cubicBezTo>
                  <a:pt x="604" y="118"/>
                  <a:pt x="604" y="118"/>
                  <a:pt x="604" y="162"/>
                </a:cubicBezTo>
                <a:cubicBezTo>
                  <a:pt x="604" y="206"/>
                  <a:pt x="560" y="236"/>
                  <a:pt x="515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22" name="Freeform 155"/>
          <p:cNvSpPr>
            <a:spLocks noChangeAspect="1" noChangeArrowheads="1"/>
          </p:cNvSpPr>
          <p:nvPr/>
        </p:nvSpPr>
        <p:spPr bwMode="auto">
          <a:xfrm>
            <a:off x="17427406" y="4018047"/>
            <a:ext cx="902030" cy="1106424"/>
          </a:xfrm>
          <a:custGeom>
            <a:avLst/>
            <a:gdLst>
              <a:gd name="T0" fmla="*/ 441 w 501"/>
              <a:gd name="T1" fmla="*/ 132 h 619"/>
              <a:gd name="T2" fmla="*/ 441 w 501"/>
              <a:gd name="T3" fmla="*/ 132 h 619"/>
              <a:gd name="T4" fmla="*/ 353 w 501"/>
              <a:gd name="T5" fmla="*/ 264 h 619"/>
              <a:gd name="T6" fmla="*/ 294 w 501"/>
              <a:gd name="T7" fmla="*/ 0 h 619"/>
              <a:gd name="T8" fmla="*/ 132 w 501"/>
              <a:gd name="T9" fmla="*/ 353 h 619"/>
              <a:gd name="T10" fmla="*/ 73 w 501"/>
              <a:gd name="T11" fmla="*/ 205 h 619"/>
              <a:gd name="T12" fmla="*/ 0 w 501"/>
              <a:gd name="T13" fmla="*/ 367 h 619"/>
              <a:gd name="T14" fmla="*/ 250 w 501"/>
              <a:gd name="T15" fmla="*/ 618 h 619"/>
              <a:gd name="T16" fmla="*/ 500 w 501"/>
              <a:gd name="T17" fmla="*/ 367 h 619"/>
              <a:gd name="T18" fmla="*/ 441 w 501"/>
              <a:gd name="T19" fmla="*/ 132 h 619"/>
              <a:gd name="T20" fmla="*/ 265 w 501"/>
              <a:gd name="T21" fmla="*/ 588 h 619"/>
              <a:gd name="T22" fmla="*/ 265 w 501"/>
              <a:gd name="T23" fmla="*/ 588 h 619"/>
              <a:gd name="T24" fmla="*/ 29 w 501"/>
              <a:gd name="T25" fmla="*/ 353 h 619"/>
              <a:gd name="T26" fmla="*/ 59 w 501"/>
              <a:gd name="T27" fmla="*/ 294 h 619"/>
              <a:gd name="T28" fmla="*/ 177 w 501"/>
              <a:gd name="T29" fmla="*/ 397 h 619"/>
              <a:gd name="T30" fmla="*/ 250 w 501"/>
              <a:gd name="T31" fmla="*/ 58 h 619"/>
              <a:gd name="T32" fmla="*/ 382 w 501"/>
              <a:gd name="T33" fmla="*/ 323 h 619"/>
              <a:gd name="T34" fmla="*/ 412 w 501"/>
              <a:gd name="T35" fmla="*/ 205 h 619"/>
              <a:gd name="T36" fmla="*/ 471 w 501"/>
              <a:gd name="T37" fmla="*/ 367 h 619"/>
              <a:gd name="T38" fmla="*/ 265 w 501"/>
              <a:gd name="T39" fmla="*/ 58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1" h="619">
                <a:moveTo>
                  <a:pt x="441" y="132"/>
                </a:moveTo>
                <a:lnTo>
                  <a:pt x="441" y="132"/>
                </a:lnTo>
                <a:cubicBezTo>
                  <a:pt x="353" y="162"/>
                  <a:pt x="339" y="220"/>
                  <a:pt x="353" y="264"/>
                </a:cubicBezTo>
                <a:cubicBezTo>
                  <a:pt x="280" y="191"/>
                  <a:pt x="294" y="117"/>
                  <a:pt x="294" y="0"/>
                </a:cubicBezTo>
                <a:cubicBezTo>
                  <a:pt x="88" y="73"/>
                  <a:pt x="132" y="279"/>
                  <a:pt x="132" y="353"/>
                </a:cubicBezTo>
                <a:cubicBezTo>
                  <a:pt x="88" y="309"/>
                  <a:pt x="73" y="205"/>
                  <a:pt x="73" y="205"/>
                </a:cubicBezTo>
                <a:cubicBezTo>
                  <a:pt x="14" y="235"/>
                  <a:pt x="0" y="309"/>
                  <a:pt x="0" y="367"/>
                </a:cubicBezTo>
                <a:cubicBezTo>
                  <a:pt x="0" y="515"/>
                  <a:pt x="103" y="618"/>
                  <a:pt x="250" y="618"/>
                </a:cubicBezTo>
                <a:cubicBezTo>
                  <a:pt x="397" y="618"/>
                  <a:pt x="500" y="515"/>
                  <a:pt x="500" y="367"/>
                </a:cubicBezTo>
                <a:cubicBezTo>
                  <a:pt x="500" y="279"/>
                  <a:pt x="441" y="250"/>
                  <a:pt x="441" y="132"/>
                </a:cubicBezTo>
                <a:close/>
                <a:moveTo>
                  <a:pt x="265" y="588"/>
                </a:moveTo>
                <a:lnTo>
                  <a:pt x="265" y="588"/>
                </a:lnTo>
                <a:cubicBezTo>
                  <a:pt x="132" y="588"/>
                  <a:pt x="29" y="485"/>
                  <a:pt x="29" y="353"/>
                </a:cubicBezTo>
                <a:cubicBezTo>
                  <a:pt x="29" y="338"/>
                  <a:pt x="29" y="309"/>
                  <a:pt x="59" y="294"/>
                </a:cubicBezTo>
                <a:cubicBezTo>
                  <a:pt x="59" y="309"/>
                  <a:pt x="88" y="412"/>
                  <a:pt x="177" y="397"/>
                </a:cubicBezTo>
                <a:cubicBezTo>
                  <a:pt x="177" y="323"/>
                  <a:pt x="147" y="117"/>
                  <a:pt x="250" y="58"/>
                </a:cubicBezTo>
                <a:cubicBezTo>
                  <a:pt x="250" y="162"/>
                  <a:pt x="265" y="309"/>
                  <a:pt x="382" y="323"/>
                </a:cubicBezTo>
                <a:cubicBezTo>
                  <a:pt x="382" y="279"/>
                  <a:pt x="382" y="220"/>
                  <a:pt x="412" y="205"/>
                </a:cubicBezTo>
                <a:cubicBezTo>
                  <a:pt x="412" y="264"/>
                  <a:pt x="471" y="309"/>
                  <a:pt x="471" y="367"/>
                </a:cubicBezTo>
                <a:cubicBezTo>
                  <a:pt x="471" y="485"/>
                  <a:pt x="353" y="588"/>
                  <a:pt x="265" y="5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07624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Feature Functions</a:t>
            </a: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1849834" y="3165835"/>
            <a:ext cx="5894988" cy="5844422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1"/>
          </a:solidFill>
          <a:ln w="19050" cap="rnd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9873032" y="4566644"/>
            <a:ext cx="5894988" cy="5873912"/>
          </a:xfrm>
          <a:custGeom>
            <a:avLst/>
            <a:gdLst>
              <a:gd name="T0" fmla="*/ 189 w 197"/>
              <a:gd name="T1" fmla="*/ 92 h 196"/>
              <a:gd name="T2" fmla="*/ 196 w 197"/>
              <a:gd name="T3" fmla="*/ 80 h 196"/>
              <a:gd name="T4" fmla="*/ 187 w 197"/>
              <a:gd name="T5" fmla="*/ 79 h 196"/>
              <a:gd name="T6" fmla="*/ 189 w 197"/>
              <a:gd name="T7" fmla="*/ 58 h 196"/>
              <a:gd name="T8" fmla="*/ 183 w 197"/>
              <a:gd name="T9" fmla="*/ 50 h 196"/>
              <a:gd name="T10" fmla="*/ 172 w 197"/>
              <a:gd name="T11" fmla="*/ 35 h 196"/>
              <a:gd name="T12" fmla="*/ 165 w 197"/>
              <a:gd name="T13" fmla="*/ 26 h 196"/>
              <a:gd name="T14" fmla="*/ 147 w 197"/>
              <a:gd name="T15" fmla="*/ 21 h 196"/>
              <a:gd name="T16" fmla="*/ 141 w 197"/>
              <a:gd name="T17" fmla="*/ 9 h 196"/>
              <a:gd name="T18" fmla="*/ 135 w 197"/>
              <a:gd name="T19" fmla="*/ 15 h 196"/>
              <a:gd name="T20" fmla="*/ 122 w 197"/>
              <a:gd name="T21" fmla="*/ 4 h 196"/>
              <a:gd name="T22" fmla="*/ 111 w 197"/>
              <a:gd name="T23" fmla="*/ 0 h 196"/>
              <a:gd name="T24" fmla="*/ 98 w 197"/>
              <a:gd name="T25" fmla="*/ 8 h 196"/>
              <a:gd name="T26" fmla="*/ 98 w 197"/>
              <a:gd name="T27" fmla="*/ 8 h 196"/>
              <a:gd name="T28" fmla="*/ 92 w 197"/>
              <a:gd name="T29" fmla="*/ 2 h 196"/>
              <a:gd name="T30" fmla="*/ 81 w 197"/>
              <a:gd name="T31" fmla="*/ 1 h 196"/>
              <a:gd name="T32" fmla="*/ 65 w 197"/>
              <a:gd name="T33" fmla="*/ 14 h 196"/>
              <a:gd name="T34" fmla="*/ 59 w 197"/>
              <a:gd name="T35" fmla="*/ 7 h 196"/>
              <a:gd name="T36" fmla="*/ 53 w 197"/>
              <a:gd name="T37" fmla="*/ 20 h 196"/>
              <a:gd name="T38" fmla="*/ 35 w 197"/>
              <a:gd name="T39" fmla="*/ 23 h 196"/>
              <a:gd name="T40" fmla="*/ 27 w 197"/>
              <a:gd name="T41" fmla="*/ 33 h 196"/>
              <a:gd name="T42" fmla="*/ 16 w 197"/>
              <a:gd name="T43" fmla="*/ 47 h 196"/>
              <a:gd name="T44" fmla="*/ 9 w 197"/>
              <a:gd name="T45" fmla="*/ 55 h 196"/>
              <a:gd name="T46" fmla="*/ 13 w 197"/>
              <a:gd name="T47" fmla="*/ 69 h 196"/>
              <a:gd name="T48" fmla="*/ 4 w 197"/>
              <a:gd name="T49" fmla="*/ 75 h 196"/>
              <a:gd name="T50" fmla="*/ 2 w 197"/>
              <a:gd name="T51" fmla="*/ 88 h 196"/>
              <a:gd name="T52" fmla="*/ 2 w 197"/>
              <a:gd name="T53" fmla="*/ 105 h 196"/>
              <a:gd name="T54" fmla="*/ 4 w 197"/>
              <a:gd name="T55" fmla="*/ 118 h 196"/>
              <a:gd name="T56" fmla="*/ 15 w 197"/>
              <a:gd name="T57" fmla="*/ 132 h 196"/>
              <a:gd name="T58" fmla="*/ 12 w 197"/>
              <a:gd name="T59" fmla="*/ 145 h 196"/>
              <a:gd name="T60" fmla="*/ 21 w 197"/>
              <a:gd name="T61" fmla="*/ 144 h 196"/>
              <a:gd name="T62" fmla="*/ 25 w 197"/>
              <a:gd name="T63" fmla="*/ 163 h 196"/>
              <a:gd name="T64" fmla="*/ 34 w 197"/>
              <a:gd name="T65" fmla="*/ 170 h 196"/>
              <a:gd name="T66" fmla="*/ 48 w 197"/>
              <a:gd name="T67" fmla="*/ 180 h 196"/>
              <a:gd name="T68" fmla="*/ 58 w 197"/>
              <a:gd name="T69" fmla="*/ 187 h 196"/>
              <a:gd name="T70" fmla="*/ 70 w 197"/>
              <a:gd name="T71" fmla="*/ 183 h 196"/>
              <a:gd name="T72" fmla="*/ 78 w 197"/>
              <a:gd name="T73" fmla="*/ 194 h 196"/>
              <a:gd name="T74" fmla="*/ 89 w 197"/>
              <a:gd name="T75" fmla="*/ 194 h 196"/>
              <a:gd name="T76" fmla="*/ 105 w 197"/>
              <a:gd name="T77" fmla="*/ 188 h 196"/>
              <a:gd name="T78" fmla="*/ 108 w 197"/>
              <a:gd name="T79" fmla="*/ 196 h 196"/>
              <a:gd name="T80" fmla="*/ 118 w 197"/>
              <a:gd name="T81" fmla="*/ 186 h 196"/>
              <a:gd name="T82" fmla="*/ 137 w 197"/>
              <a:gd name="T83" fmla="*/ 189 h 196"/>
              <a:gd name="T84" fmla="*/ 147 w 197"/>
              <a:gd name="T85" fmla="*/ 182 h 196"/>
              <a:gd name="T86" fmla="*/ 161 w 197"/>
              <a:gd name="T87" fmla="*/ 172 h 196"/>
              <a:gd name="T88" fmla="*/ 171 w 197"/>
              <a:gd name="T89" fmla="*/ 166 h 196"/>
              <a:gd name="T90" fmla="*/ 176 w 197"/>
              <a:gd name="T91" fmla="*/ 146 h 196"/>
              <a:gd name="T92" fmla="*/ 184 w 197"/>
              <a:gd name="T93" fmla="*/ 148 h 196"/>
              <a:gd name="T94" fmla="*/ 182 w 197"/>
              <a:gd name="T95" fmla="*/ 134 h 196"/>
              <a:gd name="T96" fmla="*/ 193 w 197"/>
              <a:gd name="T97" fmla="*/ 121 h 196"/>
              <a:gd name="T98" fmla="*/ 197 w 197"/>
              <a:gd name="T99" fmla="*/ 11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7" h="196">
                <a:moveTo>
                  <a:pt x="195" y="108"/>
                </a:moveTo>
                <a:cubicBezTo>
                  <a:pt x="189" y="107"/>
                  <a:pt x="189" y="107"/>
                  <a:pt x="189" y="107"/>
                </a:cubicBezTo>
                <a:cubicBezTo>
                  <a:pt x="190" y="102"/>
                  <a:pt x="190" y="97"/>
                  <a:pt x="189" y="92"/>
                </a:cubicBezTo>
                <a:cubicBezTo>
                  <a:pt x="195" y="91"/>
                  <a:pt x="195" y="91"/>
                  <a:pt x="195" y="91"/>
                </a:cubicBezTo>
                <a:cubicBezTo>
                  <a:pt x="197" y="90"/>
                  <a:pt x="197" y="89"/>
                  <a:pt x="197" y="88"/>
                </a:cubicBezTo>
                <a:cubicBezTo>
                  <a:pt x="197" y="85"/>
                  <a:pt x="197" y="83"/>
                  <a:pt x="196" y="80"/>
                </a:cubicBezTo>
                <a:cubicBezTo>
                  <a:pt x="196" y="79"/>
                  <a:pt x="195" y="78"/>
                  <a:pt x="194" y="78"/>
                </a:cubicBezTo>
                <a:cubicBezTo>
                  <a:pt x="194" y="78"/>
                  <a:pt x="194" y="78"/>
                  <a:pt x="194" y="78"/>
                </a:cubicBezTo>
                <a:cubicBezTo>
                  <a:pt x="187" y="79"/>
                  <a:pt x="187" y="79"/>
                  <a:pt x="187" y="79"/>
                </a:cubicBezTo>
                <a:cubicBezTo>
                  <a:pt x="186" y="74"/>
                  <a:pt x="185" y="69"/>
                  <a:pt x="183" y="64"/>
                </a:cubicBezTo>
                <a:cubicBezTo>
                  <a:pt x="188" y="61"/>
                  <a:pt x="188" y="61"/>
                  <a:pt x="188" y="61"/>
                </a:cubicBezTo>
                <a:cubicBezTo>
                  <a:pt x="189" y="61"/>
                  <a:pt x="190" y="59"/>
                  <a:pt x="189" y="58"/>
                </a:cubicBezTo>
                <a:cubicBezTo>
                  <a:pt x="188" y="56"/>
                  <a:pt x="187" y="53"/>
                  <a:pt x="186" y="51"/>
                </a:cubicBezTo>
                <a:cubicBezTo>
                  <a:pt x="185" y="50"/>
                  <a:pt x="184" y="49"/>
                  <a:pt x="184" y="49"/>
                </a:cubicBezTo>
                <a:cubicBezTo>
                  <a:pt x="183" y="49"/>
                  <a:pt x="183" y="50"/>
                  <a:pt x="183" y="50"/>
                </a:cubicBezTo>
                <a:cubicBezTo>
                  <a:pt x="177" y="52"/>
                  <a:pt x="177" y="52"/>
                  <a:pt x="177" y="52"/>
                </a:cubicBezTo>
                <a:cubicBezTo>
                  <a:pt x="174" y="48"/>
                  <a:pt x="171" y="44"/>
                  <a:pt x="168" y="40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3" y="35"/>
                  <a:pt x="173" y="33"/>
                  <a:pt x="173" y="32"/>
                </a:cubicBezTo>
                <a:cubicBezTo>
                  <a:pt x="171" y="30"/>
                  <a:pt x="169" y="28"/>
                  <a:pt x="167" y="26"/>
                </a:cubicBezTo>
                <a:cubicBezTo>
                  <a:pt x="166" y="26"/>
                  <a:pt x="166" y="26"/>
                  <a:pt x="165" y="26"/>
                </a:cubicBezTo>
                <a:cubicBezTo>
                  <a:pt x="164" y="26"/>
                  <a:pt x="164" y="26"/>
                  <a:pt x="163" y="26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5" y="27"/>
                  <a:pt x="151" y="24"/>
                  <a:pt x="147" y="21"/>
                </a:cubicBezTo>
                <a:cubicBezTo>
                  <a:pt x="150" y="16"/>
                  <a:pt x="150" y="16"/>
                  <a:pt x="150" y="16"/>
                </a:cubicBezTo>
                <a:cubicBezTo>
                  <a:pt x="150" y="15"/>
                  <a:pt x="150" y="13"/>
                  <a:pt x="149" y="13"/>
                </a:cubicBezTo>
                <a:cubicBezTo>
                  <a:pt x="146" y="12"/>
                  <a:pt x="144" y="10"/>
                  <a:pt x="141" y="9"/>
                </a:cubicBezTo>
                <a:cubicBezTo>
                  <a:pt x="141" y="9"/>
                  <a:pt x="140" y="9"/>
                  <a:pt x="140" y="9"/>
                </a:cubicBezTo>
                <a:cubicBezTo>
                  <a:pt x="139" y="9"/>
                  <a:pt x="139" y="9"/>
                  <a:pt x="138" y="10"/>
                </a:cubicBezTo>
                <a:cubicBezTo>
                  <a:pt x="135" y="15"/>
                  <a:pt x="135" y="15"/>
                  <a:pt x="135" y="15"/>
                </a:cubicBezTo>
                <a:cubicBezTo>
                  <a:pt x="133" y="14"/>
                  <a:pt x="130" y="13"/>
                  <a:pt x="128" y="13"/>
                </a:cubicBezTo>
                <a:cubicBezTo>
                  <a:pt x="126" y="12"/>
                  <a:pt x="123" y="11"/>
                  <a:pt x="121" y="10"/>
                </a:cubicBezTo>
                <a:cubicBezTo>
                  <a:pt x="122" y="4"/>
                  <a:pt x="122" y="4"/>
                  <a:pt x="122" y="4"/>
                </a:cubicBezTo>
                <a:cubicBezTo>
                  <a:pt x="122" y="3"/>
                  <a:pt x="121" y="2"/>
                  <a:pt x="120" y="2"/>
                </a:cubicBezTo>
                <a:cubicBezTo>
                  <a:pt x="117" y="1"/>
                  <a:pt x="114" y="1"/>
                  <a:pt x="111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0" y="0"/>
                  <a:pt x="109" y="1"/>
                  <a:pt x="109" y="2"/>
                </a:cubicBezTo>
                <a:cubicBezTo>
                  <a:pt x="108" y="8"/>
                  <a:pt x="108" y="8"/>
                  <a:pt x="108" y="8"/>
                </a:cubicBezTo>
                <a:cubicBezTo>
                  <a:pt x="105" y="8"/>
                  <a:pt x="102" y="8"/>
                  <a:pt x="98" y="8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6" y="8"/>
                  <a:pt x="95" y="8"/>
                  <a:pt x="93" y="8"/>
                </a:cubicBezTo>
                <a:cubicBezTo>
                  <a:pt x="92" y="2"/>
                  <a:pt x="92" y="2"/>
                  <a:pt x="92" y="2"/>
                </a:cubicBezTo>
                <a:cubicBezTo>
                  <a:pt x="91" y="1"/>
                  <a:pt x="90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6" y="0"/>
                  <a:pt x="83" y="0"/>
                  <a:pt x="81" y="1"/>
                </a:cubicBezTo>
                <a:cubicBezTo>
                  <a:pt x="79" y="1"/>
                  <a:pt x="79" y="2"/>
                  <a:pt x="79" y="3"/>
                </a:cubicBezTo>
                <a:cubicBezTo>
                  <a:pt x="80" y="10"/>
                  <a:pt x="80" y="10"/>
                  <a:pt x="80" y="10"/>
                </a:cubicBezTo>
                <a:cubicBezTo>
                  <a:pt x="75" y="11"/>
                  <a:pt x="70" y="12"/>
                  <a:pt x="65" y="14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8"/>
                  <a:pt x="61" y="7"/>
                  <a:pt x="60" y="7"/>
                </a:cubicBezTo>
                <a:cubicBezTo>
                  <a:pt x="60" y="7"/>
                  <a:pt x="59" y="7"/>
                  <a:pt x="59" y="7"/>
                </a:cubicBezTo>
                <a:cubicBezTo>
                  <a:pt x="57" y="8"/>
                  <a:pt x="54" y="10"/>
                  <a:pt x="52" y="11"/>
                </a:cubicBezTo>
                <a:cubicBezTo>
                  <a:pt x="50" y="12"/>
                  <a:pt x="50" y="13"/>
                  <a:pt x="51" y="14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2"/>
                  <a:pt x="45" y="25"/>
                  <a:pt x="41" y="2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5" y="23"/>
                  <a:pt x="35" y="23"/>
                </a:cubicBezTo>
                <a:cubicBezTo>
                  <a:pt x="34" y="23"/>
                  <a:pt x="33" y="24"/>
                  <a:pt x="33" y="24"/>
                </a:cubicBezTo>
                <a:cubicBezTo>
                  <a:pt x="31" y="26"/>
                  <a:pt x="29" y="28"/>
                  <a:pt x="27" y="30"/>
                </a:cubicBezTo>
                <a:cubicBezTo>
                  <a:pt x="26" y="31"/>
                  <a:pt x="26" y="32"/>
                  <a:pt x="27" y="33"/>
                </a:cubicBezTo>
                <a:cubicBezTo>
                  <a:pt x="31" y="38"/>
                  <a:pt x="31" y="38"/>
                  <a:pt x="31" y="38"/>
                </a:cubicBezTo>
                <a:cubicBezTo>
                  <a:pt x="28" y="41"/>
                  <a:pt x="25" y="45"/>
                  <a:pt x="22" y="50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5" y="47"/>
                </a:cubicBezTo>
                <a:cubicBezTo>
                  <a:pt x="14" y="47"/>
                  <a:pt x="14" y="47"/>
                  <a:pt x="13" y="48"/>
                </a:cubicBezTo>
                <a:cubicBezTo>
                  <a:pt x="12" y="50"/>
                  <a:pt x="11" y="53"/>
                  <a:pt x="9" y="55"/>
                </a:cubicBezTo>
                <a:cubicBezTo>
                  <a:pt x="9" y="56"/>
                  <a:pt x="9" y="58"/>
                  <a:pt x="10" y="58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64"/>
                  <a:pt x="14" y="66"/>
                  <a:pt x="13" y="69"/>
                </a:cubicBezTo>
                <a:cubicBezTo>
                  <a:pt x="12" y="71"/>
                  <a:pt x="11" y="73"/>
                  <a:pt x="11" y="76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3" y="75"/>
                  <a:pt x="2" y="76"/>
                  <a:pt x="2" y="77"/>
                </a:cubicBezTo>
                <a:cubicBezTo>
                  <a:pt x="1" y="80"/>
                  <a:pt x="1" y="82"/>
                  <a:pt x="0" y="85"/>
                </a:cubicBezTo>
                <a:cubicBezTo>
                  <a:pt x="0" y="86"/>
                  <a:pt x="1" y="87"/>
                  <a:pt x="2" y="88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94"/>
                  <a:pt x="8" y="99"/>
                  <a:pt x="8" y="104"/>
                </a:cubicBezTo>
                <a:cubicBezTo>
                  <a:pt x="2" y="105"/>
                  <a:pt x="2" y="105"/>
                  <a:pt x="2" y="105"/>
                </a:cubicBezTo>
                <a:cubicBezTo>
                  <a:pt x="1" y="105"/>
                  <a:pt x="0" y="106"/>
                  <a:pt x="0" y="108"/>
                </a:cubicBezTo>
                <a:cubicBezTo>
                  <a:pt x="1" y="110"/>
                  <a:pt x="1" y="113"/>
                  <a:pt x="1" y="116"/>
                </a:cubicBezTo>
                <a:cubicBezTo>
                  <a:pt x="2" y="117"/>
                  <a:pt x="3" y="118"/>
                  <a:pt x="4" y="118"/>
                </a:cubicBezTo>
                <a:cubicBezTo>
                  <a:pt x="4" y="118"/>
                  <a:pt x="4" y="118"/>
                  <a:pt x="4" y="118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1" y="122"/>
                  <a:pt x="13" y="127"/>
                  <a:pt x="15" y="132"/>
                </a:cubicBezTo>
                <a:cubicBezTo>
                  <a:pt x="9" y="135"/>
                  <a:pt x="9" y="135"/>
                  <a:pt x="9" y="135"/>
                </a:cubicBezTo>
                <a:cubicBezTo>
                  <a:pt x="8" y="135"/>
                  <a:pt x="8" y="136"/>
                  <a:pt x="8" y="138"/>
                </a:cubicBezTo>
                <a:cubicBezTo>
                  <a:pt x="9" y="140"/>
                  <a:pt x="11" y="143"/>
                  <a:pt x="12" y="145"/>
                </a:cubicBezTo>
                <a:cubicBezTo>
                  <a:pt x="12" y="146"/>
                  <a:pt x="13" y="146"/>
                  <a:pt x="14" y="146"/>
                </a:cubicBezTo>
                <a:cubicBezTo>
                  <a:pt x="14" y="146"/>
                  <a:pt x="15" y="146"/>
                  <a:pt x="15" y="146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3" y="148"/>
                  <a:pt x="26" y="152"/>
                  <a:pt x="29" y="156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24" y="161"/>
                  <a:pt x="24" y="163"/>
                  <a:pt x="25" y="163"/>
                </a:cubicBezTo>
                <a:cubicBezTo>
                  <a:pt x="27" y="166"/>
                  <a:pt x="29" y="168"/>
                  <a:pt x="31" y="170"/>
                </a:cubicBezTo>
                <a:cubicBezTo>
                  <a:pt x="31" y="170"/>
                  <a:pt x="32" y="170"/>
                  <a:pt x="33" y="170"/>
                </a:cubicBezTo>
                <a:cubicBezTo>
                  <a:pt x="33" y="170"/>
                  <a:pt x="34" y="170"/>
                  <a:pt x="34" y="170"/>
                </a:cubicBezTo>
                <a:cubicBezTo>
                  <a:pt x="39" y="165"/>
                  <a:pt x="39" y="165"/>
                  <a:pt x="39" y="165"/>
                </a:cubicBezTo>
                <a:cubicBezTo>
                  <a:pt x="42" y="169"/>
                  <a:pt x="47" y="172"/>
                  <a:pt x="51" y="174"/>
                </a:cubicBezTo>
                <a:cubicBezTo>
                  <a:pt x="48" y="180"/>
                  <a:pt x="48" y="180"/>
                  <a:pt x="48" y="180"/>
                </a:cubicBezTo>
                <a:cubicBezTo>
                  <a:pt x="48" y="181"/>
                  <a:pt x="48" y="182"/>
                  <a:pt x="49" y="183"/>
                </a:cubicBezTo>
                <a:cubicBezTo>
                  <a:pt x="51" y="184"/>
                  <a:pt x="54" y="186"/>
                  <a:pt x="57" y="187"/>
                </a:cubicBezTo>
                <a:cubicBezTo>
                  <a:pt x="57" y="187"/>
                  <a:pt x="57" y="187"/>
                  <a:pt x="58" y="187"/>
                </a:cubicBezTo>
                <a:cubicBezTo>
                  <a:pt x="58" y="187"/>
                  <a:pt x="59" y="187"/>
                  <a:pt x="59" y="186"/>
                </a:cubicBezTo>
                <a:cubicBezTo>
                  <a:pt x="63" y="181"/>
                  <a:pt x="63" y="181"/>
                  <a:pt x="63" y="181"/>
                </a:cubicBezTo>
                <a:cubicBezTo>
                  <a:pt x="65" y="182"/>
                  <a:pt x="67" y="182"/>
                  <a:pt x="70" y="183"/>
                </a:cubicBezTo>
                <a:cubicBezTo>
                  <a:pt x="72" y="184"/>
                  <a:pt x="74" y="185"/>
                  <a:pt x="77" y="185"/>
                </a:cubicBezTo>
                <a:cubicBezTo>
                  <a:pt x="76" y="192"/>
                  <a:pt x="76" y="192"/>
                  <a:pt x="76" y="192"/>
                </a:cubicBezTo>
                <a:cubicBezTo>
                  <a:pt x="76" y="193"/>
                  <a:pt x="76" y="194"/>
                  <a:pt x="78" y="194"/>
                </a:cubicBezTo>
                <a:cubicBezTo>
                  <a:pt x="81" y="195"/>
                  <a:pt x="83" y="195"/>
                  <a:pt x="86" y="196"/>
                </a:cubicBezTo>
                <a:cubicBezTo>
                  <a:pt x="86" y="196"/>
                  <a:pt x="86" y="196"/>
                  <a:pt x="86" y="196"/>
                </a:cubicBezTo>
                <a:cubicBezTo>
                  <a:pt x="87" y="196"/>
                  <a:pt x="88" y="195"/>
                  <a:pt x="89" y="194"/>
                </a:cubicBezTo>
                <a:cubicBezTo>
                  <a:pt x="90" y="188"/>
                  <a:pt x="90" y="188"/>
                  <a:pt x="90" y="188"/>
                </a:cubicBezTo>
                <a:cubicBezTo>
                  <a:pt x="93" y="188"/>
                  <a:pt x="96" y="188"/>
                  <a:pt x="99" y="188"/>
                </a:cubicBezTo>
                <a:cubicBezTo>
                  <a:pt x="101" y="188"/>
                  <a:pt x="103" y="188"/>
                  <a:pt x="105" y="188"/>
                </a:cubicBezTo>
                <a:cubicBezTo>
                  <a:pt x="106" y="194"/>
                  <a:pt x="106" y="194"/>
                  <a:pt x="106" y="194"/>
                </a:cubicBezTo>
                <a:cubicBezTo>
                  <a:pt x="106" y="195"/>
                  <a:pt x="107" y="196"/>
                  <a:pt x="108" y="196"/>
                </a:cubicBezTo>
                <a:cubicBezTo>
                  <a:pt x="108" y="196"/>
                  <a:pt x="108" y="196"/>
                  <a:pt x="108" y="196"/>
                </a:cubicBezTo>
                <a:cubicBezTo>
                  <a:pt x="111" y="196"/>
                  <a:pt x="114" y="195"/>
                  <a:pt x="117" y="195"/>
                </a:cubicBezTo>
                <a:cubicBezTo>
                  <a:pt x="118" y="195"/>
                  <a:pt x="119" y="194"/>
                  <a:pt x="119" y="192"/>
                </a:cubicBezTo>
                <a:cubicBezTo>
                  <a:pt x="118" y="186"/>
                  <a:pt x="118" y="186"/>
                  <a:pt x="118" y="186"/>
                </a:cubicBezTo>
                <a:cubicBezTo>
                  <a:pt x="123" y="185"/>
                  <a:pt x="128" y="184"/>
                  <a:pt x="133" y="182"/>
                </a:cubicBezTo>
                <a:cubicBezTo>
                  <a:pt x="135" y="187"/>
                  <a:pt x="135" y="187"/>
                  <a:pt x="135" y="187"/>
                </a:cubicBezTo>
                <a:cubicBezTo>
                  <a:pt x="136" y="188"/>
                  <a:pt x="137" y="189"/>
                  <a:pt x="137" y="189"/>
                </a:cubicBezTo>
                <a:cubicBezTo>
                  <a:pt x="138" y="189"/>
                  <a:pt x="138" y="189"/>
                  <a:pt x="138" y="188"/>
                </a:cubicBezTo>
                <a:cubicBezTo>
                  <a:pt x="141" y="187"/>
                  <a:pt x="143" y="186"/>
                  <a:pt x="146" y="185"/>
                </a:cubicBezTo>
                <a:cubicBezTo>
                  <a:pt x="147" y="184"/>
                  <a:pt x="148" y="183"/>
                  <a:pt x="147" y="182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9" y="174"/>
                  <a:pt x="153" y="171"/>
                  <a:pt x="157" y="167"/>
                </a:cubicBezTo>
                <a:cubicBezTo>
                  <a:pt x="161" y="172"/>
                  <a:pt x="161" y="172"/>
                  <a:pt x="161" y="172"/>
                </a:cubicBezTo>
                <a:cubicBezTo>
                  <a:pt x="162" y="172"/>
                  <a:pt x="162" y="172"/>
                  <a:pt x="163" y="172"/>
                </a:cubicBezTo>
                <a:cubicBezTo>
                  <a:pt x="164" y="172"/>
                  <a:pt x="164" y="172"/>
                  <a:pt x="165" y="172"/>
                </a:cubicBezTo>
                <a:cubicBezTo>
                  <a:pt x="167" y="170"/>
                  <a:pt x="169" y="168"/>
                  <a:pt x="171" y="166"/>
                </a:cubicBezTo>
                <a:cubicBezTo>
                  <a:pt x="172" y="165"/>
                  <a:pt x="172" y="164"/>
                  <a:pt x="171" y="163"/>
                </a:cubicBezTo>
                <a:cubicBezTo>
                  <a:pt x="166" y="158"/>
                  <a:pt x="166" y="158"/>
                  <a:pt x="166" y="158"/>
                </a:cubicBezTo>
                <a:cubicBezTo>
                  <a:pt x="170" y="155"/>
                  <a:pt x="173" y="150"/>
                  <a:pt x="176" y="146"/>
                </a:cubicBezTo>
                <a:cubicBezTo>
                  <a:pt x="181" y="149"/>
                  <a:pt x="181" y="149"/>
                  <a:pt x="181" y="149"/>
                </a:cubicBezTo>
                <a:cubicBezTo>
                  <a:pt x="182" y="149"/>
                  <a:pt x="182" y="149"/>
                  <a:pt x="182" y="149"/>
                </a:cubicBezTo>
                <a:cubicBezTo>
                  <a:pt x="183" y="149"/>
                  <a:pt x="184" y="149"/>
                  <a:pt x="184" y="148"/>
                </a:cubicBezTo>
                <a:cubicBezTo>
                  <a:pt x="186" y="146"/>
                  <a:pt x="187" y="143"/>
                  <a:pt x="188" y="140"/>
                </a:cubicBezTo>
                <a:cubicBezTo>
                  <a:pt x="189" y="139"/>
                  <a:pt x="188" y="138"/>
                  <a:pt x="187" y="138"/>
                </a:cubicBezTo>
                <a:cubicBezTo>
                  <a:pt x="182" y="134"/>
                  <a:pt x="182" y="134"/>
                  <a:pt x="182" y="134"/>
                </a:cubicBezTo>
                <a:cubicBezTo>
                  <a:pt x="183" y="132"/>
                  <a:pt x="184" y="130"/>
                  <a:pt x="185" y="127"/>
                </a:cubicBezTo>
                <a:cubicBezTo>
                  <a:pt x="186" y="125"/>
                  <a:pt x="186" y="122"/>
                  <a:pt x="187" y="120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4" y="121"/>
                  <a:pt x="195" y="120"/>
                  <a:pt x="196" y="119"/>
                </a:cubicBezTo>
                <a:cubicBezTo>
                  <a:pt x="196" y="116"/>
                  <a:pt x="197" y="113"/>
                  <a:pt x="197" y="111"/>
                </a:cubicBezTo>
                <a:cubicBezTo>
                  <a:pt x="197" y="110"/>
                  <a:pt x="196" y="108"/>
                  <a:pt x="195" y="108"/>
                </a:cubicBezTo>
                <a:close/>
              </a:path>
            </a:pathLst>
          </a:custGeom>
          <a:solidFill>
            <a:schemeClr val="accent3"/>
          </a:solidFill>
          <a:ln w="19050" cap="rnd">
            <a:solidFill>
              <a:schemeClr val="accent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6153543" y="7449991"/>
            <a:ext cx="4340132" cy="4314844"/>
          </a:xfrm>
          <a:custGeom>
            <a:avLst/>
            <a:gdLst>
              <a:gd name="T0" fmla="*/ 135 w 145"/>
              <a:gd name="T1" fmla="*/ 77 h 144"/>
              <a:gd name="T2" fmla="*/ 143 w 145"/>
              <a:gd name="T3" fmla="*/ 65 h 144"/>
              <a:gd name="T4" fmla="*/ 143 w 145"/>
              <a:gd name="T5" fmla="*/ 53 h 144"/>
              <a:gd name="T6" fmla="*/ 141 w 145"/>
              <a:gd name="T7" fmla="*/ 51 h 144"/>
              <a:gd name="T8" fmla="*/ 129 w 145"/>
              <a:gd name="T9" fmla="*/ 45 h 144"/>
              <a:gd name="T10" fmla="*/ 135 w 145"/>
              <a:gd name="T11" fmla="*/ 39 h 144"/>
              <a:gd name="T12" fmla="*/ 130 w 145"/>
              <a:gd name="T13" fmla="*/ 28 h 144"/>
              <a:gd name="T14" fmla="*/ 127 w 145"/>
              <a:gd name="T15" fmla="*/ 27 h 144"/>
              <a:gd name="T16" fmla="*/ 113 w 145"/>
              <a:gd name="T17" fmla="*/ 25 h 144"/>
              <a:gd name="T18" fmla="*/ 117 w 145"/>
              <a:gd name="T19" fmla="*/ 15 h 144"/>
              <a:gd name="T20" fmla="*/ 108 w 145"/>
              <a:gd name="T21" fmla="*/ 9 h 144"/>
              <a:gd name="T22" fmla="*/ 101 w 145"/>
              <a:gd name="T23" fmla="*/ 17 h 144"/>
              <a:gd name="T24" fmla="*/ 92 w 145"/>
              <a:gd name="T25" fmla="*/ 13 h 144"/>
              <a:gd name="T26" fmla="*/ 92 w 145"/>
              <a:gd name="T27" fmla="*/ 2 h 144"/>
              <a:gd name="T28" fmla="*/ 82 w 145"/>
              <a:gd name="T29" fmla="*/ 0 h 144"/>
              <a:gd name="T30" fmla="*/ 78 w 145"/>
              <a:gd name="T31" fmla="*/ 10 h 144"/>
              <a:gd name="T32" fmla="*/ 72 w 145"/>
              <a:gd name="T33" fmla="*/ 10 h 144"/>
              <a:gd name="T34" fmla="*/ 66 w 145"/>
              <a:gd name="T35" fmla="*/ 2 h 144"/>
              <a:gd name="T36" fmla="*/ 63 w 145"/>
              <a:gd name="T37" fmla="*/ 0 h 144"/>
              <a:gd name="T38" fmla="*/ 52 w 145"/>
              <a:gd name="T39" fmla="*/ 4 h 144"/>
              <a:gd name="T40" fmla="*/ 45 w 145"/>
              <a:gd name="T41" fmla="*/ 17 h 144"/>
              <a:gd name="T42" fmla="*/ 38 w 145"/>
              <a:gd name="T43" fmla="*/ 9 h 144"/>
              <a:gd name="T44" fmla="*/ 28 w 145"/>
              <a:gd name="T45" fmla="*/ 14 h 144"/>
              <a:gd name="T46" fmla="*/ 32 w 145"/>
              <a:gd name="T47" fmla="*/ 25 h 144"/>
              <a:gd name="T48" fmla="*/ 18 w 145"/>
              <a:gd name="T49" fmla="*/ 27 h 144"/>
              <a:gd name="T50" fmla="*/ 15 w 145"/>
              <a:gd name="T51" fmla="*/ 28 h 144"/>
              <a:gd name="T52" fmla="*/ 10 w 145"/>
              <a:gd name="T53" fmla="*/ 39 h 144"/>
              <a:gd name="T54" fmla="*/ 14 w 145"/>
              <a:gd name="T55" fmla="*/ 52 h 144"/>
              <a:gd name="T56" fmla="*/ 5 w 145"/>
              <a:gd name="T57" fmla="*/ 51 h 144"/>
              <a:gd name="T58" fmla="*/ 2 w 145"/>
              <a:gd name="T59" fmla="*/ 53 h 144"/>
              <a:gd name="T60" fmla="*/ 2 w 145"/>
              <a:gd name="T61" fmla="*/ 65 h 144"/>
              <a:gd name="T62" fmla="*/ 11 w 145"/>
              <a:gd name="T63" fmla="*/ 77 h 144"/>
              <a:gd name="T64" fmla="*/ 0 w 145"/>
              <a:gd name="T65" fmla="*/ 82 h 144"/>
              <a:gd name="T66" fmla="*/ 5 w 145"/>
              <a:gd name="T67" fmla="*/ 93 h 144"/>
              <a:gd name="T68" fmla="*/ 14 w 145"/>
              <a:gd name="T69" fmla="*/ 91 h 144"/>
              <a:gd name="T70" fmla="*/ 17 w 145"/>
              <a:gd name="T71" fmla="*/ 100 h 144"/>
              <a:gd name="T72" fmla="*/ 10 w 145"/>
              <a:gd name="T73" fmla="*/ 108 h 144"/>
              <a:gd name="T74" fmla="*/ 17 w 145"/>
              <a:gd name="T75" fmla="*/ 117 h 144"/>
              <a:gd name="T76" fmla="*/ 26 w 145"/>
              <a:gd name="T77" fmla="*/ 112 h 144"/>
              <a:gd name="T78" fmla="*/ 28 w 145"/>
              <a:gd name="T79" fmla="*/ 127 h 144"/>
              <a:gd name="T80" fmla="*/ 37 w 145"/>
              <a:gd name="T81" fmla="*/ 135 h 144"/>
              <a:gd name="T82" fmla="*/ 40 w 145"/>
              <a:gd name="T83" fmla="*/ 134 h 144"/>
              <a:gd name="T84" fmla="*/ 53 w 145"/>
              <a:gd name="T85" fmla="*/ 131 h 144"/>
              <a:gd name="T86" fmla="*/ 52 w 145"/>
              <a:gd name="T87" fmla="*/ 140 h 144"/>
              <a:gd name="T88" fmla="*/ 63 w 145"/>
              <a:gd name="T89" fmla="*/ 144 h 144"/>
              <a:gd name="T90" fmla="*/ 66 w 145"/>
              <a:gd name="T91" fmla="*/ 142 h 144"/>
              <a:gd name="T92" fmla="*/ 73 w 145"/>
              <a:gd name="T93" fmla="*/ 134 h 144"/>
              <a:gd name="T94" fmla="*/ 80 w 145"/>
              <a:gd name="T95" fmla="*/ 142 h 144"/>
              <a:gd name="T96" fmla="*/ 82 w 145"/>
              <a:gd name="T97" fmla="*/ 144 h 144"/>
              <a:gd name="T98" fmla="*/ 93 w 145"/>
              <a:gd name="T99" fmla="*/ 140 h 144"/>
              <a:gd name="T100" fmla="*/ 101 w 145"/>
              <a:gd name="T101" fmla="*/ 127 h 144"/>
              <a:gd name="T102" fmla="*/ 108 w 145"/>
              <a:gd name="T103" fmla="*/ 136 h 144"/>
              <a:gd name="T104" fmla="*/ 117 w 145"/>
              <a:gd name="T105" fmla="*/ 130 h 144"/>
              <a:gd name="T106" fmla="*/ 113 w 145"/>
              <a:gd name="T107" fmla="*/ 119 h 144"/>
              <a:gd name="T108" fmla="*/ 128 w 145"/>
              <a:gd name="T109" fmla="*/ 117 h 144"/>
              <a:gd name="T110" fmla="*/ 131 w 145"/>
              <a:gd name="T111" fmla="*/ 117 h 144"/>
              <a:gd name="T112" fmla="*/ 135 w 145"/>
              <a:gd name="T113" fmla="*/ 106 h 144"/>
              <a:gd name="T114" fmla="*/ 132 w 145"/>
              <a:gd name="T115" fmla="*/ 92 h 144"/>
              <a:gd name="T116" fmla="*/ 141 w 145"/>
              <a:gd name="T117" fmla="*/ 93 h 144"/>
              <a:gd name="T118" fmla="*/ 143 w 145"/>
              <a:gd name="T119" fmla="*/ 91 h 144"/>
              <a:gd name="T120" fmla="*/ 143 w 145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5" h="144">
                <a:moveTo>
                  <a:pt x="143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4"/>
                  <a:pt x="135" y="70"/>
                  <a:pt x="135" y="67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44" y="65"/>
                  <a:pt x="145" y="64"/>
                  <a:pt x="145" y="63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8"/>
                  <a:pt x="129" y="45"/>
                </a:cubicBezTo>
                <a:cubicBezTo>
                  <a:pt x="128" y="45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6" y="37"/>
                  <a:pt x="136" y="36"/>
                </a:cubicBezTo>
                <a:cubicBezTo>
                  <a:pt x="134" y="33"/>
                  <a:pt x="132" y="30"/>
                  <a:pt x="130" y="28"/>
                </a:cubicBezTo>
                <a:cubicBezTo>
                  <a:pt x="130" y="27"/>
                  <a:pt x="129" y="27"/>
                  <a:pt x="129" y="27"/>
                </a:cubicBezTo>
                <a:cubicBezTo>
                  <a:pt x="128" y="27"/>
                  <a:pt x="128" y="27"/>
                  <a:pt x="127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5" y="27"/>
                  <a:pt x="113" y="25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8" y="17"/>
                  <a:pt x="118" y="15"/>
                  <a:pt x="117" y="15"/>
                </a:cubicBezTo>
                <a:cubicBezTo>
                  <a:pt x="114" y="13"/>
                  <a:pt x="112" y="11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6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8" y="16"/>
                  <a:pt x="96" y="15"/>
                  <a:pt x="93" y="14"/>
                </a:cubicBezTo>
                <a:cubicBezTo>
                  <a:pt x="92" y="14"/>
                  <a:pt x="92" y="13"/>
                  <a:pt x="92" y="13"/>
                </a:cubicBezTo>
                <a:cubicBezTo>
                  <a:pt x="93" y="5"/>
                  <a:pt x="93" y="5"/>
                  <a:pt x="93" y="5"/>
                </a:cubicBezTo>
                <a:cubicBezTo>
                  <a:pt x="94" y="4"/>
                  <a:pt x="93" y="2"/>
                  <a:pt x="92" y="2"/>
                </a:cubicBezTo>
                <a:cubicBezTo>
                  <a:pt x="88" y="1"/>
                  <a:pt x="85" y="1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1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4" y="10"/>
                  <a:pt x="72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1" y="10"/>
                  <a:pt x="69" y="10"/>
                  <a:pt x="68" y="10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1"/>
                  <a:pt x="65" y="0"/>
                  <a:pt x="64" y="0"/>
                </a:cubicBezTo>
                <a:cubicBezTo>
                  <a:pt x="64" y="0"/>
                  <a:pt x="64" y="0"/>
                  <a:pt x="63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0" y="14"/>
                  <a:pt x="47" y="15"/>
                  <a:pt x="45" y="17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9"/>
                  <a:pt x="38" y="9"/>
                  <a:pt x="38" y="9"/>
                </a:cubicBezTo>
                <a:cubicBezTo>
                  <a:pt x="37" y="9"/>
                  <a:pt x="37" y="9"/>
                  <a:pt x="36" y="9"/>
                </a:cubicBezTo>
                <a:cubicBezTo>
                  <a:pt x="34" y="11"/>
                  <a:pt x="31" y="12"/>
                  <a:pt x="28" y="14"/>
                </a:cubicBezTo>
                <a:cubicBezTo>
                  <a:pt x="27" y="15"/>
                  <a:pt x="27" y="16"/>
                  <a:pt x="28" y="17"/>
                </a:cubicBezTo>
                <a:cubicBezTo>
                  <a:pt x="32" y="25"/>
                  <a:pt x="32" y="25"/>
                  <a:pt x="32" y="25"/>
                </a:cubicBezTo>
                <a:cubicBezTo>
                  <a:pt x="30" y="27"/>
                  <a:pt x="28" y="29"/>
                  <a:pt x="25" y="3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7"/>
                </a:cubicBezTo>
                <a:cubicBezTo>
                  <a:pt x="16" y="27"/>
                  <a:pt x="15" y="27"/>
                  <a:pt x="15" y="28"/>
                </a:cubicBezTo>
                <a:cubicBezTo>
                  <a:pt x="13" y="30"/>
                  <a:pt x="11" y="33"/>
                  <a:pt x="9" y="36"/>
                </a:cubicBezTo>
                <a:cubicBezTo>
                  <a:pt x="9" y="37"/>
                  <a:pt x="9" y="38"/>
                  <a:pt x="10" y="39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3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4" y="51"/>
                </a:cubicBezTo>
                <a:cubicBezTo>
                  <a:pt x="3" y="51"/>
                  <a:pt x="3" y="52"/>
                  <a:pt x="2" y="53"/>
                </a:cubicBezTo>
                <a:cubicBezTo>
                  <a:pt x="1" y="56"/>
                  <a:pt x="1" y="60"/>
                  <a:pt x="0" y="63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0" y="70"/>
                  <a:pt x="10" y="74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0" y="80"/>
                  <a:pt x="0" y="82"/>
                </a:cubicBezTo>
                <a:cubicBezTo>
                  <a:pt x="1" y="85"/>
                  <a:pt x="2" y="88"/>
                  <a:pt x="2" y="91"/>
                </a:cubicBezTo>
                <a:cubicBezTo>
                  <a:pt x="3" y="92"/>
                  <a:pt x="4" y="93"/>
                  <a:pt x="5" y="93"/>
                </a:cubicBezTo>
                <a:cubicBezTo>
                  <a:pt x="5" y="93"/>
                  <a:pt x="5" y="93"/>
                  <a:pt x="5" y="93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7"/>
                  <a:pt x="17" y="99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9" y="106"/>
                  <a:pt x="9" y="107"/>
                  <a:pt x="10" y="108"/>
                </a:cubicBezTo>
                <a:cubicBezTo>
                  <a:pt x="11" y="111"/>
                  <a:pt x="13" y="114"/>
                  <a:pt x="15" y="117"/>
                </a:cubicBezTo>
                <a:cubicBezTo>
                  <a:pt x="16" y="117"/>
                  <a:pt x="16" y="117"/>
                  <a:pt x="17" y="117"/>
                </a:cubicBezTo>
                <a:cubicBezTo>
                  <a:pt x="17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5"/>
                  <a:pt x="30" y="117"/>
                  <a:pt x="33" y="119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7" y="128"/>
                  <a:pt x="27" y="129"/>
                  <a:pt x="28" y="130"/>
                </a:cubicBezTo>
                <a:cubicBezTo>
                  <a:pt x="31" y="132"/>
                  <a:pt x="34" y="133"/>
                  <a:pt x="37" y="135"/>
                </a:cubicBezTo>
                <a:cubicBezTo>
                  <a:pt x="37" y="135"/>
                  <a:pt x="37" y="135"/>
                  <a:pt x="38" y="135"/>
                </a:cubicBezTo>
                <a:cubicBezTo>
                  <a:pt x="38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7" y="129"/>
                  <a:pt x="50" y="130"/>
                  <a:pt x="53" y="131"/>
                </a:cubicBezTo>
                <a:cubicBezTo>
                  <a:pt x="53" y="131"/>
                  <a:pt x="53" y="131"/>
                  <a:pt x="54" y="131"/>
                </a:cubicBezTo>
                <a:cubicBezTo>
                  <a:pt x="52" y="140"/>
                  <a:pt x="52" y="140"/>
                  <a:pt x="52" y="140"/>
                </a:cubicBezTo>
                <a:cubicBezTo>
                  <a:pt x="52" y="141"/>
                  <a:pt x="53" y="142"/>
                  <a:pt x="54" y="142"/>
                </a:cubicBezTo>
                <a:cubicBezTo>
                  <a:pt x="57" y="143"/>
                  <a:pt x="60" y="144"/>
                  <a:pt x="63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70" y="134"/>
                  <a:pt x="71" y="134"/>
                  <a:pt x="73" y="134"/>
                </a:cubicBezTo>
                <a:cubicBezTo>
                  <a:pt x="75" y="134"/>
                  <a:pt x="76" y="134"/>
                  <a:pt x="78" y="134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4"/>
                  <a:pt x="89" y="143"/>
                  <a:pt x="92" y="142"/>
                </a:cubicBezTo>
                <a:cubicBezTo>
                  <a:pt x="93" y="142"/>
                  <a:pt x="94" y="141"/>
                  <a:pt x="93" y="140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5"/>
                  <a:pt x="106" y="135"/>
                  <a:pt x="106" y="135"/>
                </a:cubicBezTo>
                <a:cubicBezTo>
                  <a:pt x="106" y="135"/>
                  <a:pt x="107" y="136"/>
                  <a:pt x="108" y="136"/>
                </a:cubicBezTo>
                <a:cubicBezTo>
                  <a:pt x="108" y="136"/>
                  <a:pt x="109" y="135"/>
                  <a:pt x="109" y="135"/>
                </a:cubicBezTo>
                <a:cubicBezTo>
                  <a:pt x="112" y="134"/>
                  <a:pt x="115" y="132"/>
                  <a:pt x="117" y="130"/>
                </a:cubicBezTo>
                <a:cubicBezTo>
                  <a:pt x="118" y="129"/>
                  <a:pt x="118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8" y="118"/>
                  <a:pt x="129" y="118"/>
                </a:cubicBezTo>
                <a:cubicBezTo>
                  <a:pt x="129" y="118"/>
                  <a:pt x="130" y="117"/>
                  <a:pt x="131" y="117"/>
                </a:cubicBezTo>
                <a:cubicBezTo>
                  <a:pt x="133" y="114"/>
                  <a:pt x="134" y="111"/>
                  <a:pt x="136" y="109"/>
                </a:cubicBezTo>
                <a:cubicBezTo>
                  <a:pt x="137" y="108"/>
                  <a:pt x="136" y="106"/>
                  <a:pt x="135" y="106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29" y="98"/>
                  <a:pt x="131" y="95"/>
                  <a:pt x="132" y="92"/>
                </a:cubicBezTo>
                <a:cubicBezTo>
                  <a:pt x="132" y="92"/>
                  <a:pt x="132" y="92"/>
                  <a:pt x="132" y="91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2" y="93"/>
                  <a:pt x="143" y="92"/>
                  <a:pt x="143" y="91"/>
                </a:cubicBezTo>
                <a:cubicBezTo>
                  <a:pt x="144" y="88"/>
                  <a:pt x="145" y="85"/>
                  <a:pt x="145" y="82"/>
                </a:cubicBezTo>
                <a:cubicBezTo>
                  <a:pt x="145" y="80"/>
                  <a:pt x="145" y="79"/>
                  <a:pt x="143" y="79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15467169" y="6719874"/>
            <a:ext cx="4369623" cy="4314844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chemeClr val="accent4"/>
          </a:solidFill>
          <a:ln w="19050" cap="rnd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18146545" y="3485837"/>
            <a:ext cx="4369623" cy="4314844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Freeform 31"/>
          <p:cNvSpPr>
            <a:spLocks noEditPoints="1"/>
          </p:cNvSpPr>
          <p:nvPr/>
        </p:nvSpPr>
        <p:spPr bwMode="auto">
          <a:xfrm>
            <a:off x="7823134" y="8552241"/>
            <a:ext cx="1006647" cy="868050"/>
          </a:xfrm>
          <a:custGeom>
            <a:avLst/>
            <a:gdLst/>
            <a:ahLst/>
            <a:cxnLst>
              <a:cxn ang="0">
                <a:pos x="64" y="28"/>
              </a:cxn>
              <a:cxn ang="0">
                <a:pos x="0" y="28"/>
              </a:cxn>
              <a:cxn ang="0">
                <a:pos x="0" y="15"/>
              </a:cxn>
              <a:cxn ang="0">
                <a:pos x="5" y="9"/>
              </a:cxn>
              <a:cxn ang="0">
                <a:pos x="18" y="9"/>
              </a:cxn>
              <a:cxn ang="0">
                <a:pos x="18" y="3"/>
              </a:cxn>
              <a:cxn ang="0">
                <a:pos x="21" y="0"/>
              </a:cxn>
              <a:cxn ang="0">
                <a:pos x="42" y="0"/>
              </a:cxn>
              <a:cxn ang="0">
                <a:pos x="45" y="3"/>
              </a:cxn>
              <a:cxn ang="0">
                <a:pos x="45" y="9"/>
              </a:cxn>
              <a:cxn ang="0">
                <a:pos x="58" y="9"/>
              </a:cxn>
              <a:cxn ang="0">
                <a:pos x="64" y="15"/>
              </a:cxn>
              <a:cxn ang="0">
                <a:pos x="64" y="28"/>
              </a:cxn>
              <a:cxn ang="0">
                <a:pos x="64" y="49"/>
              </a:cxn>
              <a:cxn ang="0">
                <a:pos x="58" y="55"/>
              </a:cxn>
              <a:cxn ang="0">
                <a:pos x="5" y="55"/>
              </a:cxn>
              <a:cxn ang="0">
                <a:pos x="0" y="49"/>
              </a:cxn>
              <a:cxn ang="0">
                <a:pos x="0" y="32"/>
              </a:cxn>
              <a:cxn ang="0">
                <a:pos x="24" y="32"/>
              </a:cxn>
              <a:cxn ang="0">
                <a:pos x="24" y="37"/>
              </a:cxn>
              <a:cxn ang="0">
                <a:pos x="26" y="40"/>
              </a:cxn>
              <a:cxn ang="0">
                <a:pos x="37" y="40"/>
              </a:cxn>
              <a:cxn ang="0">
                <a:pos x="40" y="37"/>
              </a:cxn>
              <a:cxn ang="0">
                <a:pos x="40" y="32"/>
              </a:cxn>
              <a:cxn ang="0">
                <a:pos x="64" y="32"/>
              </a:cxn>
              <a:cxn ang="0">
                <a:pos x="64" y="49"/>
              </a:cxn>
              <a:cxn ang="0">
                <a:pos x="41" y="9"/>
              </a:cxn>
              <a:cxn ang="0">
                <a:pos x="41" y="4"/>
              </a:cxn>
              <a:cxn ang="0">
                <a:pos x="23" y="4"/>
              </a:cxn>
              <a:cxn ang="0">
                <a:pos x="23" y="9"/>
              </a:cxn>
              <a:cxn ang="0">
                <a:pos x="41" y="9"/>
              </a:cxn>
              <a:cxn ang="0">
                <a:pos x="36" y="36"/>
              </a:cxn>
              <a:cxn ang="0">
                <a:pos x="27" y="36"/>
              </a:cxn>
              <a:cxn ang="0">
                <a:pos x="27" y="32"/>
              </a:cxn>
              <a:cxn ang="0">
                <a:pos x="36" y="32"/>
              </a:cxn>
              <a:cxn ang="0">
                <a:pos x="36" y="36"/>
              </a:cxn>
            </a:cxnLst>
            <a:rect l="0" t="0" r="r" b="b"/>
            <a:pathLst>
              <a:path w="64" h="55">
                <a:moveTo>
                  <a:pt x="64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9"/>
                  <a:pt x="5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20" y="0"/>
                  <a:pt x="2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3"/>
                </a:cubicBezTo>
                <a:cubicBezTo>
                  <a:pt x="45" y="9"/>
                  <a:pt x="45" y="9"/>
                  <a:pt x="45" y="9"/>
                </a:cubicBezTo>
                <a:cubicBezTo>
                  <a:pt x="58" y="9"/>
                  <a:pt x="58" y="9"/>
                  <a:pt x="58" y="9"/>
                </a:cubicBezTo>
                <a:cubicBezTo>
                  <a:pt x="61" y="9"/>
                  <a:pt x="64" y="11"/>
                  <a:pt x="64" y="15"/>
                </a:cubicBezTo>
                <a:lnTo>
                  <a:pt x="64" y="28"/>
                </a:lnTo>
                <a:close/>
                <a:moveTo>
                  <a:pt x="64" y="49"/>
                </a:moveTo>
                <a:cubicBezTo>
                  <a:pt x="64" y="52"/>
                  <a:pt x="61" y="55"/>
                  <a:pt x="58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2"/>
                  <a:pt x="0" y="49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9"/>
                  <a:pt x="25" y="40"/>
                  <a:pt x="26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9" y="40"/>
                  <a:pt x="40" y="39"/>
                  <a:pt x="40" y="37"/>
                </a:cubicBezTo>
                <a:cubicBezTo>
                  <a:pt x="40" y="32"/>
                  <a:pt x="40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lnTo>
                  <a:pt x="64" y="49"/>
                </a:lnTo>
                <a:close/>
                <a:moveTo>
                  <a:pt x="41" y="9"/>
                </a:moveTo>
                <a:cubicBezTo>
                  <a:pt x="41" y="4"/>
                  <a:pt x="41" y="4"/>
                  <a:pt x="41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9"/>
                  <a:pt x="23" y="9"/>
                  <a:pt x="23" y="9"/>
                </a:cubicBezTo>
                <a:lnTo>
                  <a:pt x="41" y="9"/>
                </a:lnTo>
                <a:close/>
                <a:moveTo>
                  <a:pt x="36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1"/>
          <p:cNvSpPr>
            <a:spLocks noEditPoints="1"/>
          </p:cNvSpPr>
          <p:nvPr/>
        </p:nvSpPr>
        <p:spPr bwMode="auto">
          <a:xfrm>
            <a:off x="19690147" y="4503077"/>
            <a:ext cx="1267792" cy="874619"/>
          </a:xfrm>
          <a:custGeom>
            <a:avLst/>
            <a:gdLst/>
            <a:ahLst/>
            <a:cxnLst>
              <a:cxn ang="0">
                <a:pos x="73" y="36"/>
              </a:cxn>
              <a:cxn ang="0">
                <a:pos x="58" y="50"/>
              </a:cxn>
              <a:cxn ang="0">
                <a:pos x="58" y="50"/>
              </a:cxn>
              <a:cxn ang="0">
                <a:pos x="15" y="50"/>
              </a:cxn>
              <a:cxn ang="0">
                <a:pos x="15" y="50"/>
              </a:cxn>
              <a:cxn ang="0">
                <a:pos x="14" y="50"/>
              </a:cxn>
              <a:cxn ang="0">
                <a:pos x="14" y="50"/>
              </a:cxn>
              <a:cxn ang="0">
                <a:pos x="0" y="35"/>
              </a:cxn>
              <a:cxn ang="0">
                <a:pos x="7" y="23"/>
              </a:cxn>
              <a:cxn ang="0">
                <a:pos x="7" y="20"/>
              </a:cxn>
              <a:cxn ang="0">
                <a:pos x="17" y="10"/>
              </a:cxn>
              <a:cxn ang="0">
                <a:pos x="23" y="12"/>
              </a:cxn>
              <a:cxn ang="0">
                <a:pos x="42" y="0"/>
              </a:cxn>
              <a:cxn ang="0">
                <a:pos x="64" y="21"/>
              </a:cxn>
              <a:cxn ang="0">
                <a:pos x="64" y="23"/>
              </a:cxn>
              <a:cxn ang="0">
                <a:pos x="73" y="36"/>
              </a:cxn>
              <a:cxn ang="0">
                <a:pos x="27" y="42"/>
              </a:cxn>
              <a:cxn ang="0">
                <a:pos x="35" y="38"/>
              </a:cxn>
              <a:cxn ang="0">
                <a:pos x="32" y="34"/>
              </a:cxn>
              <a:cxn ang="0">
                <a:pos x="27" y="37"/>
              </a:cxn>
              <a:cxn ang="0">
                <a:pos x="22" y="32"/>
              </a:cxn>
              <a:cxn ang="0">
                <a:pos x="27" y="28"/>
              </a:cxn>
              <a:cxn ang="0">
                <a:pos x="48" y="42"/>
              </a:cxn>
              <a:cxn ang="0">
                <a:pos x="58" y="32"/>
              </a:cxn>
              <a:cxn ang="0">
                <a:pos x="48" y="23"/>
              </a:cxn>
              <a:cxn ang="0">
                <a:pos x="39" y="26"/>
              </a:cxn>
              <a:cxn ang="0">
                <a:pos x="43" y="30"/>
              </a:cxn>
              <a:cxn ang="0">
                <a:pos x="48" y="28"/>
              </a:cxn>
              <a:cxn ang="0">
                <a:pos x="52" y="32"/>
              </a:cxn>
              <a:cxn ang="0">
                <a:pos x="48" y="37"/>
              </a:cxn>
              <a:cxn ang="0">
                <a:pos x="27" y="23"/>
              </a:cxn>
              <a:cxn ang="0">
                <a:pos x="16" y="32"/>
              </a:cxn>
              <a:cxn ang="0">
                <a:pos x="27" y="42"/>
              </a:cxn>
            </a:cxnLst>
            <a:rect l="0" t="0" r="r" b="b"/>
            <a:pathLst>
              <a:path w="73" h="50">
                <a:moveTo>
                  <a:pt x="73" y="36"/>
                </a:moveTo>
                <a:cubicBezTo>
                  <a:pt x="73" y="44"/>
                  <a:pt x="66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0"/>
                  <a:pt x="0" y="43"/>
                  <a:pt x="0" y="35"/>
                </a:cubicBezTo>
                <a:cubicBezTo>
                  <a:pt x="0" y="30"/>
                  <a:pt x="3" y="26"/>
                  <a:pt x="7" y="23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5"/>
                  <a:pt x="11" y="10"/>
                  <a:pt x="17" y="10"/>
                </a:cubicBezTo>
                <a:cubicBezTo>
                  <a:pt x="19" y="10"/>
                  <a:pt x="21" y="11"/>
                  <a:pt x="23" y="12"/>
                </a:cubicBezTo>
                <a:cubicBezTo>
                  <a:pt x="26" y="5"/>
                  <a:pt x="34" y="0"/>
                  <a:pt x="42" y="0"/>
                </a:cubicBezTo>
                <a:cubicBezTo>
                  <a:pt x="54" y="0"/>
                  <a:pt x="64" y="10"/>
                  <a:pt x="64" y="21"/>
                </a:cubicBezTo>
                <a:cubicBezTo>
                  <a:pt x="64" y="22"/>
                  <a:pt x="64" y="22"/>
                  <a:pt x="64" y="23"/>
                </a:cubicBezTo>
                <a:cubicBezTo>
                  <a:pt x="69" y="25"/>
                  <a:pt x="73" y="30"/>
                  <a:pt x="73" y="36"/>
                </a:cubicBezTo>
                <a:close/>
                <a:moveTo>
                  <a:pt x="27" y="42"/>
                </a:moveTo>
                <a:cubicBezTo>
                  <a:pt x="30" y="42"/>
                  <a:pt x="33" y="41"/>
                  <a:pt x="35" y="38"/>
                </a:cubicBezTo>
                <a:cubicBezTo>
                  <a:pt x="34" y="37"/>
                  <a:pt x="33" y="36"/>
                  <a:pt x="32" y="34"/>
                </a:cubicBezTo>
                <a:cubicBezTo>
                  <a:pt x="31" y="36"/>
                  <a:pt x="29" y="37"/>
                  <a:pt x="27" y="37"/>
                </a:cubicBezTo>
                <a:cubicBezTo>
                  <a:pt x="25" y="37"/>
                  <a:pt x="22" y="35"/>
                  <a:pt x="22" y="32"/>
                </a:cubicBezTo>
                <a:cubicBezTo>
                  <a:pt x="22" y="30"/>
                  <a:pt x="25" y="28"/>
                  <a:pt x="27" y="28"/>
                </a:cubicBezTo>
                <a:cubicBezTo>
                  <a:pt x="35" y="28"/>
                  <a:pt x="37" y="42"/>
                  <a:pt x="48" y="42"/>
                </a:cubicBezTo>
                <a:cubicBezTo>
                  <a:pt x="54" y="42"/>
                  <a:pt x="58" y="38"/>
                  <a:pt x="58" y="32"/>
                </a:cubicBezTo>
                <a:cubicBezTo>
                  <a:pt x="58" y="26"/>
                  <a:pt x="53" y="23"/>
                  <a:pt x="48" y="23"/>
                </a:cubicBezTo>
                <a:cubicBezTo>
                  <a:pt x="44" y="23"/>
                  <a:pt x="42" y="24"/>
                  <a:pt x="39" y="26"/>
                </a:cubicBezTo>
                <a:cubicBezTo>
                  <a:pt x="40" y="28"/>
                  <a:pt x="41" y="29"/>
                  <a:pt x="43" y="30"/>
                </a:cubicBezTo>
                <a:cubicBezTo>
                  <a:pt x="44" y="29"/>
                  <a:pt x="46" y="28"/>
                  <a:pt x="48" y="28"/>
                </a:cubicBezTo>
                <a:cubicBezTo>
                  <a:pt x="50" y="28"/>
                  <a:pt x="52" y="30"/>
                  <a:pt x="52" y="32"/>
                </a:cubicBezTo>
                <a:cubicBezTo>
                  <a:pt x="52" y="35"/>
                  <a:pt x="50" y="37"/>
                  <a:pt x="48" y="37"/>
                </a:cubicBezTo>
                <a:cubicBezTo>
                  <a:pt x="40" y="37"/>
                  <a:pt x="38" y="23"/>
                  <a:pt x="27" y="23"/>
                </a:cubicBezTo>
                <a:cubicBezTo>
                  <a:pt x="21" y="23"/>
                  <a:pt x="16" y="26"/>
                  <a:pt x="16" y="32"/>
                </a:cubicBezTo>
                <a:cubicBezTo>
                  <a:pt x="16" y="38"/>
                  <a:pt x="21" y="42"/>
                  <a:pt x="27" y="4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19"/>
          <p:cNvSpPr>
            <a:spLocks noEditPoints="1"/>
          </p:cNvSpPr>
          <p:nvPr/>
        </p:nvSpPr>
        <p:spPr bwMode="auto">
          <a:xfrm>
            <a:off x="4288478" y="4390829"/>
            <a:ext cx="1045575" cy="1292279"/>
          </a:xfrm>
          <a:custGeom>
            <a:avLst/>
            <a:gdLst/>
            <a:ahLst/>
            <a:cxnLst>
              <a:cxn ang="0">
                <a:pos x="41" y="47"/>
              </a:cxn>
              <a:cxn ang="0">
                <a:pos x="37" y="51"/>
              </a:cxn>
              <a:cxn ang="0">
                <a:pos x="3" y="51"/>
              </a:cxn>
              <a:cxn ang="0">
                <a:pos x="0" y="47"/>
              </a:cxn>
              <a:cxn ang="0">
                <a:pos x="0" y="27"/>
              </a:cxn>
              <a:cxn ang="0">
                <a:pos x="3" y="23"/>
              </a:cxn>
              <a:cxn ang="0">
                <a:pos x="4" y="23"/>
              </a:cxn>
              <a:cxn ang="0">
                <a:pos x="4" y="16"/>
              </a:cxn>
              <a:cxn ang="0">
                <a:pos x="20" y="0"/>
              </a:cxn>
              <a:cxn ang="0">
                <a:pos x="36" y="16"/>
              </a:cxn>
              <a:cxn ang="0">
                <a:pos x="36" y="23"/>
              </a:cxn>
              <a:cxn ang="0">
                <a:pos x="37" y="23"/>
              </a:cxn>
              <a:cxn ang="0">
                <a:pos x="41" y="27"/>
              </a:cxn>
              <a:cxn ang="0">
                <a:pos x="41" y="47"/>
              </a:cxn>
              <a:cxn ang="0">
                <a:pos x="29" y="23"/>
              </a:cxn>
              <a:cxn ang="0">
                <a:pos x="29" y="16"/>
              </a:cxn>
              <a:cxn ang="0">
                <a:pos x="20" y="7"/>
              </a:cxn>
              <a:cxn ang="0">
                <a:pos x="11" y="16"/>
              </a:cxn>
              <a:cxn ang="0">
                <a:pos x="11" y="23"/>
              </a:cxn>
              <a:cxn ang="0">
                <a:pos x="29" y="23"/>
              </a:cxn>
            </a:cxnLst>
            <a:rect l="0" t="0" r="r" b="b"/>
            <a:pathLst>
              <a:path w="41" h="51">
                <a:moveTo>
                  <a:pt x="41" y="47"/>
                </a:moveTo>
                <a:cubicBezTo>
                  <a:pt x="41" y="49"/>
                  <a:pt x="39" y="51"/>
                  <a:pt x="37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1"/>
                  <a:pt x="0" y="49"/>
                  <a:pt x="0" y="4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1" y="23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8"/>
                  <a:pt x="12" y="0"/>
                  <a:pt x="20" y="0"/>
                </a:cubicBezTo>
                <a:cubicBezTo>
                  <a:pt x="29" y="0"/>
                  <a:pt x="36" y="8"/>
                  <a:pt x="36" y="16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3"/>
                  <a:pt x="41" y="25"/>
                  <a:pt x="41" y="27"/>
                </a:cubicBezTo>
                <a:lnTo>
                  <a:pt x="41" y="47"/>
                </a:lnTo>
                <a:close/>
                <a:moveTo>
                  <a:pt x="29" y="23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1"/>
                  <a:pt x="25" y="7"/>
                  <a:pt x="20" y="7"/>
                </a:cubicBezTo>
                <a:cubicBezTo>
                  <a:pt x="15" y="7"/>
                  <a:pt x="11" y="11"/>
                  <a:pt x="11" y="16"/>
                </a:cubicBezTo>
                <a:cubicBezTo>
                  <a:pt x="11" y="23"/>
                  <a:pt x="11" y="23"/>
                  <a:pt x="11" y="23"/>
                </a:cubicBezTo>
                <a:lnTo>
                  <a:pt x="29" y="2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29"/>
          <p:cNvSpPr>
            <a:spLocks noEditPoints="1"/>
          </p:cNvSpPr>
          <p:nvPr/>
        </p:nvSpPr>
        <p:spPr bwMode="auto">
          <a:xfrm>
            <a:off x="11941820" y="5825299"/>
            <a:ext cx="1726951" cy="1398004"/>
          </a:xfrm>
          <a:custGeom>
            <a:avLst/>
            <a:gdLst/>
            <a:ahLst/>
            <a:cxnLst>
              <a:cxn ang="0">
                <a:pos x="68" y="49"/>
              </a:cxn>
              <a:cxn ang="0">
                <a:pos x="63" y="55"/>
              </a:cxn>
              <a:cxn ang="0">
                <a:pos x="5" y="55"/>
              </a:cxn>
              <a:cxn ang="0">
                <a:pos x="0" y="49"/>
              </a:cxn>
              <a:cxn ang="0">
                <a:pos x="0" y="6"/>
              </a:cxn>
              <a:cxn ang="0">
                <a:pos x="5" y="0"/>
              </a:cxn>
              <a:cxn ang="0">
                <a:pos x="63" y="0"/>
              </a:cxn>
              <a:cxn ang="0">
                <a:pos x="68" y="6"/>
              </a:cxn>
              <a:cxn ang="0">
                <a:pos x="68" y="49"/>
              </a:cxn>
              <a:cxn ang="0">
                <a:pos x="5" y="5"/>
              </a:cxn>
              <a:cxn ang="0">
                <a:pos x="4" y="6"/>
              </a:cxn>
              <a:cxn ang="0">
                <a:pos x="4" y="49"/>
              </a:cxn>
              <a:cxn ang="0">
                <a:pos x="5" y="51"/>
              </a:cxn>
              <a:cxn ang="0">
                <a:pos x="63" y="51"/>
              </a:cxn>
              <a:cxn ang="0">
                <a:pos x="64" y="49"/>
              </a:cxn>
              <a:cxn ang="0">
                <a:pos x="64" y="6"/>
              </a:cxn>
              <a:cxn ang="0">
                <a:pos x="63" y="5"/>
              </a:cxn>
              <a:cxn ang="0">
                <a:pos x="5" y="5"/>
              </a:cxn>
              <a:cxn ang="0">
                <a:pos x="16" y="23"/>
              </a:cxn>
              <a:cxn ang="0">
                <a:pos x="9" y="16"/>
              </a:cxn>
              <a:cxn ang="0">
                <a:pos x="16" y="9"/>
              </a:cxn>
              <a:cxn ang="0">
                <a:pos x="23" y="16"/>
              </a:cxn>
              <a:cxn ang="0">
                <a:pos x="16" y="23"/>
              </a:cxn>
              <a:cxn ang="0">
                <a:pos x="59" y="46"/>
              </a:cxn>
              <a:cxn ang="0">
                <a:pos x="9" y="46"/>
              </a:cxn>
              <a:cxn ang="0">
                <a:pos x="9" y="39"/>
              </a:cxn>
              <a:cxn ang="0">
                <a:pos x="20" y="28"/>
              </a:cxn>
              <a:cxn ang="0">
                <a:pos x="26" y="33"/>
              </a:cxn>
              <a:cxn ang="0">
                <a:pos x="44" y="15"/>
              </a:cxn>
              <a:cxn ang="0">
                <a:pos x="59" y="30"/>
              </a:cxn>
              <a:cxn ang="0">
                <a:pos x="59" y="46"/>
              </a:cxn>
            </a:cxnLst>
            <a:rect l="0" t="0" r="r" b="b"/>
            <a:pathLst>
              <a:path w="68" h="55">
                <a:moveTo>
                  <a:pt x="68" y="49"/>
                </a:moveTo>
                <a:cubicBezTo>
                  <a:pt x="68" y="53"/>
                  <a:pt x="66" y="55"/>
                  <a:pt x="63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8" y="3"/>
                  <a:pt x="68" y="6"/>
                </a:cubicBezTo>
                <a:lnTo>
                  <a:pt x="68" y="49"/>
                </a:lnTo>
                <a:close/>
                <a:moveTo>
                  <a:pt x="5" y="5"/>
                </a:moveTo>
                <a:cubicBezTo>
                  <a:pt x="5" y="5"/>
                  <a:pt x="4" y="5"/>
                  <a:pt x="4" y="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5" y="51"/>
                  <a:pt x="5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1"/>
                  <a:pt x="64" y="50"/>
                  <a:pt x="64" y="49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5"/>
                  <a:pt x="63" y="5"/>
                  <a:pt x="63" y="5"/>
                </a:cubicBezTo>
                <a:lnTo>
                  <a:pt x="5" y="5"/>
                </a:lnTo>
                <a:close/>
                <a:moveTo>
                  <a:pt x="16" y="23"/>
                </a:moveTo>
                <a:cubicBezTo>
                  <a:pt x="12" y="23"/>
                  <a:pt x="9" y="20"/>
                  <a:pt x="9" y="16"/>
                </a:cubicBezTo>
                <a:cubicBezTo>
                  <a:pt x="9" y="13"/>
                  <a:pt x="12" y="9"/>
                  <a:pt x="16" y="9"/>
                </a:cubicBezTo>
                <a:cubicBezTo>
                  <a:pt x="20" y="9"/>
                  <a:pt x="23" y="13"/>
                  <a:pt x="23" y="16"/>
                </a:cubicBezTo>
                <a:cubicBezTo>
                  <a:pt x="23" y="20"/>
                  <a:pt x="20" y="23"/>
                  <a:pt x="16" y="23"/>
                </a:cubicBezTo>
                <a:close/>
                <a:moveTo>
                  <a:pt x="59" y="46"/>
                </a:moveTo>
                <a:cubicBezTo>
                  <a:pt x="9" y="46"/>
                  <a:pt x="9" y="46"/>
                  <a:pt x="9" y="46"/>
                </a:cubicBezTo>
                <a:cubicBezTo>
                  <a:pt x="9" y="39"/>
                  <a:pt x="9" y="39"/>
                  <a:pt x="9" y="39"/>
                </a:cubicBezTo>
                <a:cubicBezTo>
                  <a:pt x="20" y="28"/>
                  <a:pt x="20" y="28"/>
                  <a:pt x="20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44" y="15"/>
                  <a:pt x="44" y="15"/>
                  <a:pt x="44" y="15"/>
                </a:cubicBezTo>
                <a:cubicBezTo>
                  <a:pt x="59" y="30"/>
                  <a:pt x="59" y="30"/>
                  <a:pt x="59" y="30"/>
                </a:cubicBezTo>
                <a:lnTo>
                  <a:pt x="59" y="4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44"/>
          <p:cNvSpPr>
            <a:spLocks noEditPoints="1"/>
          </p:cNvSpPr>
          <p:nvPr/>
        </p:nvSpPr>
        <p:spPr bwMode="auto">
          <a:xfrm>
            <a:off x="17056649" y="7693960"/>
            <a:ext cx="1106542" cy="858281"/>
          </a:xfrm>
          <a:custGeom>
            <a:avLst/>
            <a:gdLst/>
            <a:ahLst/>
            <a:cxnLst>
              <a:cxn ang="0">
                <a:pos x="67" y="55"/>
              </a:cxn>
              <a:cxn ang="0">
                <a:pos x="65" y="56"/>
              </a:cxn>
              <a:cxn ang="0">
                <a:pos x="8" y="56"/>
              </a:cxn>
              <a:cxn ang="0">
                <a:pos x="6" y="55"/>
              </a:cxn>
              <a:cxn ang="0">
                <a:pos x="0" y="36"/>
              </a:cxn>
              <a:cxn ang="0">
                <a:pos x="36" y="0"/>
              </a:cxn>
              <a:cxn ang="0">
                <a:pos x="72" y="36"/>
              </a:cxn>
              <a:cxn ang="0">
                <a:pos x="67" y="55"/>
              </a:cxn>
              <a:cxn ang="0">
                <a:pos x="11" y="30"/>
              </a:cxn>
              <a:cxn ang="0">
                <a:pos x="6" y="36"/>
              </a:cxn>
              <a:cxn ang="0">
                <a:pos x="11" y="41"/>
              </a:cxn>
              <a:cxn ang="0">
                <a:pos x="16" y="36"/>
              </a:cxn>
              <a:cxn ang="0">
                <a:pos x="11" y="30"/>
              </a:cxn>
              <a:cxn ang="0">
                <a:pos x="18" y="12"/>
              </a:cxn>
              <a:cxn ang="0">
                <a:pos x="13" y="18"/>
              </a:cxn>
              <a:cxn ang="0">
                <a:pos x="18" y="23"/>
              </a:cxn>
              <a:cxn ang="0">
                <a:pos x="24" y="18"/>
              </a:cxn>
              <a:cxn ang="0">
                <a:pos x="18" y="12"/>
              </a:cxn>
              <a:cxn ang="0">
                <a:pos x="45" y="22"/>
              </a:cxn>
              <a:cxn ang="0">
                <a:pos x="43" y="18"/>
              </a:cxn>
              <a:cxn ang="0">
                <a:pos x="40" y="20"/>
              </a:cxn>
              <a:cxn ang="0">
                <a:pos x="36" y="36"/>
              </a:cxn>
              <a:cxn ang="0">
                <a:pos x="29" y="41"/>
              </a:cxn>
              <a:cxn ang="0">
                <a:pos x="34" y="51"/>
              </a:cxn>
              <a:cxn ang="0">
                <a:pos x="44" y="45"/>
              </a:cxn>
              <a:cxn ang="0">
                <a:pos x="41" y="37"/>
              </a:cxn>
              <a:cxn ang="0">
                <a:pos x="45" y="22"/>
              </a:cxn>
              <a:cxn ang="0">
                <a:pos x="36" y="5"/>
              </a:cxn>
              <a:cxn ang="0">
                <a:pos x="31" y="10"/>
              </a:cxn>
              <a:cxn ang="0">
                <a:pos x="36" y="15"/>
              </a:cxn>
              <a:cxn ang="0">
                <a:pos x="42" y="10"/>
              </a:cxn>
              <a:cxn ang="0">
                <a:pos x="36" y="5"/>
              </a:cxn>
              <a:cxn ang="0">
                <a:pos x="54" y="12"/>
              </a:cxn>
              <a:cxn ang="0">
                <a:pos x="49" y="18"/>
              </a:cxn>
              <a:cxn ang="0">
                <a:pos x="54" y="23"/>
              </a:cxn>
              <a:cxn ang="0">
                <a:pos x="60" y="18"/>
              </a:cxn>
              <a:cxn ang="0">
                <a:pos x="54" y="12"/>
              </a:cxn>
              <a:cxn ang="0">
                <a:pos x="62" y="30"/>
              </a:cxn>
              <a:cxn ang="0">
                <a:pos x="57" y="36"/>
              </a:cxn>
              <a:cxn ang="0">
                <a:pos x="62" y="41"/>
              </a:cxn>
              <a:cxn ang="0">
                <a:pos x="67" y="36"/>
              </a:cxn>
              <a:cxn ang="0">
                <a:pos x="62" y="30"/>
              </a:cxn>
            </a:cxnLst>
            <a:rect l="0" t="0" r="r" b="b"/>
            <a:pathLst>
              <a:path w="72" h="56">
                <a:moveTo>
                  <a:pt x="67" y="55"/>
                </a:moveTo>
                <a:cubicBezTo>
                  <a:pt x="66" y="56"/>
                  <a:pt x="66" y="56"/>
                  <a:pt x="65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6"/>
                  <a:pt x="6" y="55"/>
                </a:cubicBezTo>
                <a:cubicBezTo>
                  <a:pt x="2" y="49"/>
                  <a:pt x="0" y="42"/>
                  <a:pt x="0" y="36"/>
                </a:cubicBezTo>
                <a:cubicBezTo>
                  <a:pt x="0" y="16"/>
                  <a:pt x="17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ubicBezTo>
                  <a:pt x="72" y="42"/>
                  <a:pt x="70" y="49"/>
                  <a:pt x="67" y="55"/>
                </a:cubicBezTo>
                <a:close/>
                <a:moveTo>
                  <a:pt x="11" y="30"/>
                </a:moveTo>
                <a:cubicBezTo>
                  <a:pt x="8" y="30"/>
                  <a:pt x="6" y="33"/>
                  <a:pt x="6" y="36"/>
                </a:cubicBezTo>
                <a:cubicBezTo>
                  <a:pt x="6" y="38"/>
                  <a:pt x="8" y="41"/>
                  <a:pt x="11" y="41"/>
                </a:cubicBezTo>
                <a:cubicBezTo>
                  <a:pt x="14" y="41"/>
                  <a:pt x="16" y="38"/>
                  <a:pt x="16" y="36"/>
                </a:cubicBezTo>
                <a:cubicBezTo>
                  <a:pt x="16" y="33"/>
                  <a:pt x="14" y="30"/>
                  <a:pt x="11" y="30"/>
                </a:cubicBezTo>
                <a:close/>
                <a:moveTo>
                  <a:pt x="18" y="12"/>
                </a:moveTo>
                <a:cubicBezTo>
                  <a:pt x="16" y="12"/>
                  <a:pt x="13" y="15"/>
                  <a:pt x="13" y="18"/>
                </a:cubicBezTo>
                <a:cubicBezTo>
                  <a:pt x="13" y="20"/>
                  <a:pt x="16" y="23"/>
                  <a:pt x="18" y="23"/>
                </a:cubicBezTo>
                <a:cubicBezTo>
                  <a:pt x="21" y="23"/>
                  <a:pt x="24" y="20"/>
                  <a:pt x="24" y="18"/>
                </a:cubicBezTo>
                <a:cubicBezTo>
                  <a:pt x="24" y="15"/>
                  <a:pt x="21" y="12"/>
                  <a:pt x="18" y="12"/>
                </a:cubicBezTo>
                <a:close/>
                <a:moveTo>
                  <a:pt x="45" y="22"/>
                </a:moveTo>
                <a:cubicBezTo>
                  <a:pt x="45" y="20"/>
                  <a:pt x="44" y="19"/>
                  <a:pt x="43" y="18"/>
                </a:cubicBezTo>
                <a:cubicBezTo>
                  <a:pt x="42" y="18"/>
                  <a:pt x="40" y="19"/>
                  <a:pt x="40" y="20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30" y="38"/>
                  <a:pt x="29" y="41"/>
                </a:cubicBezTo>
                <a:cubicBezTo>
                  <a:pt x="28" y="45"/>
                  <a:pt x="30" y="50"/>
                  <a:pt x="34" y="51"/>
                </a:cubicBezTo>
                <a:cubicBezTo>
                  <a:pt x="39" y="52"/>
                  <a:pt x="43" y="49"/>
                  <a:pt x="44" y="45"/>
                </a:cubicBezTo>
                <a:cubicBezTo>
                  <a:pt x="45" y="42"/>
                  <a:pt x="43" y="39"/>
                  <a:pt x="41" y="37"/>
                </a:cubicBezTo>
                <a:lnTo>
                  <a:pt x="45" y="22"/>
                </a:lnTo>
                <a:close/>
                <a:moveTo>
                  <a:pt x="36" y="5"/>
                </a:moveTo>
                <a:cubicBezTo>
                  <a:pt x="34" y="5"/>
                  <a:pt x="31" y="7"/>
                  <a:pt x="31" y="10"/>
                </a:cubicBezTo>
                <a:cubicBezTo>
                  <a:pt x="31" y="13"/>
                  <a:pt x="34" y="15"/>
                  <a:pt x="36" y="15"/>
                </a:cubicBezTo>
                <a:cubicBezTo>
                  <a:pt x="39" y="15"/>
                  <a:pt x="42" y="13"/>
                  <a:pt x="42" y="10"/>
                </a:cubicBezTo>
                <a:cubicBezTo>
                  <a:pt x="42" y="7"/>
                  <a:pt x="39" y="5"/>
                  <a:pt x="36" y="5"/>
                </a:cubicBezTo>
                <a:close/>
                <a:moveTo>
                  <a:pt x="54" y="12"/>
                </a:moveTo>
                <a:cubicBezTo>
                  <a:pt x="52" y="12"/>
                  <a:pt x="49" y="15"/>
                  <a:pt x="49" y="18"/>
                </a:cubicBezTo>
                <a:cubicBezTo>
                  <a:pt x="49" y="20"/>
                  <a:pt x="52" y="23"/>
                  <a:pt x="54" y="23"/>
                </a:cubicBezTo>
                <a:cubicBezTo>
                  <a:pt x="57" y="23"/>
                  <a:pt x="60" y="20"/>
                  <a:pt x="60" y="18"/>
                </a:cubicBezTo>
                <a:cubicBezTo>
                  <a:pt x="60" y="15"/>
                  <a:pt x="57" y="12"/>
                  <a:pt x="54" y="12"/>
                </a:cubicBezTo>
                <a:close/>
                <a:moveTo>
                  <a:pt x="62" y="30"/>
                </a:moveTo>
                <a:cubicBezTo>
                  <a:pt x="59" y="30"/>
                  <a:pt x="57" y="33"/>
                  <a:pt x="57" y="36"/>
                </a:cubicBezTo>
                <a:cubicBezTo>
                  <a:pt x="57" y="38"/>
                  <a:pt x="59" y="41"/>
                  <a:pt x="62" y="41"/>
                </a:cubicBezTo>
                <a:cubicBezTo>
                  <a:pt x="65" y="41"/>
                  <a:pt x="67" y="38"/>
                  <a:pt x="67" y="36"/>
                </a:cubicBezTo>
                <a:cubicBezTo>
                  <a:pt x="67" y="33"/>
                  <a:pt x="65" y="30"/>
                  <a:pt x="62" y="3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2564834" y="5825299"/>
            <a:ext cx="4614469" cy="1218759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Detector using </a:t>
            </a:r>
            <a:r>
              <a:rPr lang="en-US" sz="2800" dirty="0">
                <a:solidFill>
                  <a:schemeClr val="bg1"/>
                </a:solidFill>
              </a:rPr>
              <a:t>Triple Axis Digital </a:t>
            </a:r>
            <a:r>
              <a:rPr lang="en-US" sz="2800" dirty="0" smtClean="0">
                <a:solidFill>
                  <a:schemeClr val="bg1"/>
                </a:solidFill>
              </a:rPr>
              <a:t>Compass Sensor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10493675" y="7330582"/>
            <a:ext cx="4614469" cy="1735823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Information LED Displays for Main entrance and internal junction</a:t>
            </a: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18897266" y="5419740"/>
            <a:ext cx="2865223" cy="1046404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A Mobile Application  </a:t>
            </a:r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16266747" y="8713506"/>
            <a:ext cx="2865223" cy="1046404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Reservation Barrier</a:t>
            </a:r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6886865" y="9631943"/>
            <a:ext cx="2865223" cy="1046404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Indicator LED with </a:t>
            </a:r>
            <a:r>
              <a:rPr lang="en-US" sz="2800" dirty="0" err="1" smtClean="0">
                <a:solidFill>
                  <a:schemeClr val="bg1"/>
                </a:solidFill>
              </a:rPr>
              <a:t>RGB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Downloads\Block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07" y="2351314"/>
            <a:ext cx="14238514" cy="101106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22515" y="756102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just"/>
            <a:r>
              <a:rPr lang="en-US" sz="5400" dirty="0" smtClean="0">
                <a:solidFill>
                  <a:schemeClr val="accent2"/>
                </a:solidFill>
                <a:cs typeface="Lato Light"/>
              </a:rPr>
              <a:t>Boundaries </a:t>
            </a:r>
            <a:r>
              <a:rPr lang="en-US" sz="5400" dirty="0">
                <a:solidFill>
                  <a:schemeClr val="accent2"/>
                </a:solidFill>
                <a:cs typeface="Lato Light"/>
              </a:rPr>
              <a:t>of the system</a:t>
            </a:r>
          </a:p>
        </p:txBody>
      </p:sp>
    </p:spTree>
    <p:extLst>
      <p:ext uri="{BB962C8B-B14F-4D97-AF65-F5344CB8AC3E}">
        <p14:creationId xmlns:p14="http://schemas.microsoft.com/office/powerpoint/2010/main" val="51482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2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just"/>
            <a:r>
              <a:rPr lang="en-US" sz="5400" dirty="0" smtClean="0">
                <a:solidFill>
                  <a:schemeClr val="accent2"/>
                </a:solidFill>
                <a:cs typeface="Lato Light"/>
              </a:rPr>
              <a:t>Block Diagram</a:t>
            </a:r>
            <a:endParaRPr lang="en-US" sz="5400" dirty="0">
              <a:solidFill>
                <a:schemeClr val="accent2"/>
              </a:solidFill>
              <a:cs typeface="Lato Light"/>
            </a:endParaRPr>
          </a:p>
        </p:txBody>
      </p:sp>
      <p:pic>
        <p:nvPicPr>
          <p:cNvPr id="4" name="Picture 3" descr="C:\Users\Huy Ndp\OneDrive\Capstone\CP 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1833277"/>
            <a:ext cx="15361920" cy="10889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73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22356"/>
            <a:ext cx="24377650" cy="160039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/>
            <a:r>
              <a:rPr lang="en-US" sz="8800" dirty="0" smtClean="0">
                <a:solidFill>
                  <a:schemeClr val="accent1"/>
                </a:solidFill>
              </a:rPr>
              <a:t>Use Case</a:t>
            </a:r>
            <a:endParaRPr lang="en-US" sz="8800" dirty="0">
              <a:solidFill>
                <a:schemeClr val="accent1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6100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System Overview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89" y="2246167"/>
            <a:ext cx="16141556" cy="109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1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Manager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69" y="2352241"/>
            <a:ext cx="18720667" cy="104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elon Light SP">
      <a:dk1>
        <a:srgbClr val="91969B"/>
      </a:dk1>
      <a:lt1>
        <a:sysClr val="window" lastClr="FFFFFF"/>
      </a:lt1>
      <a:dk2>
        <a:srgbClr val="91969B"/>
      </a:dk2>
      <a:lt2>
        <a:srgbClr val="FFFFFF"/>
      </a:lt2>
      <a:accent1>
        <a:srgbClr val="FFA943"/>
      </a:accent1>
      <a:accent2>
        <a:srgbClr val="F28B3E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25840</TotalTime>
  <Words>366</Words>
  <Application>Microsoft Office PowerPoint</Application>
  <PresentationFormat>Custom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 Light</vt:lpstr>
      <vt:lpstr>Lato Black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Bui Phu Hiep</cp:lastModifiedBy>
  <cp:revision>4098</cp:revision>
  <dcterms:created xsi:type="dcterms:W3CDTF">2014-11-12T21:47:38Z</dcterms:created>
  <dcterms:modified xsi:type="dcterms:W3CDTF">2017-03-03T04:49:34Z</dcterms:modified>
  <cp:category/>
</cp:coreProperties>
</file>