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1D5B-AD16-4183-AFA9-A77C8C22A0AD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Service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9454" y="3281906"/>
            <a:ext cx="13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6087" y="3135020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7269" y="314932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98" y="2702320"/>
            <a:ext cx="1275890" cy="1234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39" y="2670970"/>
            <a:ext cx="1606035" cy="14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8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How the system works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 &amp; Software Implement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PGSS</vt:lpstr>
      <vt:lpstr>About Us</vt:lpstr>
      <vt:lpstr>Outline</vt:lpstr>
      <vt:lpstr>Problem</vt:lpstr>
      <vt:lpstr>Solution</vt:lpstr>
      <vt:lpstr>How the system works </vt:lpstr>
      <vt:lpstr>Hardware</vt:lpstr>
      <vt:lpstr>Implement Firmware</vt:lpstr>
      <vt:lpstr>Implement Mobile</vt:lpstr>
      <vt:lpstr>Implement Service API</vt:lpstr>
      <vt:lpstr>Advantage</vt:lpstr>
      <vt:lpstr>Disadvantage</vt:lpstr>
      <vt:lpstr>Future Plan</vt:lpstr>
      <vt:lpstr>Demo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PGSS</dc:title>
  <dc:creator>Bui Phu Hiep</dc:creator>
  <cp:lastModifiedBy>Bui Phu Hiep</cp:lastModifiedBy>
  <cp:revision>1</cp:revision>
  <dcterms:created xsi:type="dcterms:W3CDTF">2017-04-15T10:47:47Z</dcterms:created>
  <dcterms:modified xsi:type="dcterms:W3CDTF">2017-04-15T10:53:56Z</dcterms:modified>
</cp:coreProperties>
</file>