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F05BB-6F79-462A-9F63-FCF0C3622F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682B0-5C92-4871-BD7A-16A8EA71A380}">
      <dgm:prSet phldrT="[Text]"/>
      <dgm:spPr/>
      <dgm:t>
        <a:bodyPr/>
        <a:lstStyle/>
        <a:p>
          <a:r>
            <a:rPr lang="en-US" dirty="0" err="1" smtClean="0"/>
            <a:t>Mr.Nguyễn</a:t>
          </a:r>
          <a:r>
            <a:rPr lang="en-US" dirty="0" smtClean="0"/>
            <a:t> Đức Lợi</a:t>
          </a:r>
          <a:endParaRPr lang="en-US" dirty="0"/>
        </a:p>
      </dgm:t>
    </dgm:pt>
    <dgm:pt modelId="{DE0CB6C8-C4FB-4D54-B052-FA1D3F0AB047}" type="parTrans" cxnId="{BE7FD78C-6C96-43B6-ADD5-2BCECE35B0C0}">
      <dgm:prSet/>
      <dgm:spPr/>
      <dgm:t>
        <a:bodyPr/>
        <a:lstStyle/>
        <a:p>
          <a:endParaRPr lang="en-US"/>
        </a:p>
      </dgm:t>
    </dgm:pt>
    <dgm:pt modelId="{FD337D20-FDA8-4F5F-98C9-905CEFB7CE5C}" type="sibTrans" cxnId="{BE7FD78C-6C96-43B6-ADD5-2BCECE35B0C0}">
      <dgm:prSet/>
      <dgm:spPr/>
      <dgm:t>
        <a:bodyPr/>
        <a:lstStyle/>
        <a:p>
          <a:endParaRPr lang="en-US"/>
        </a:p>
      </dgm:t>
    </dgm:pt>
    <dgm:pt modelId="{AFB2126C-D6AE-4703-A764-7F5A2C8A4DEC}">
      <dgm:prSet phldrT="[Text]"/>
      <dgm:spPr/>
      <dgm:t>
        <a:bodyPr/>
        <a:lstStyle/>
        <a:p>
          <a:r>
            <a:rPr lang="en-US" dirty="0" smtClean="0"/>
            <a:t>Supervisor</a:t>
          </a:r>
          <a:endParaRPr lang="en-US" dirty="0"/>
        </a:p>
      </dgm:t>
    </dgm:pt>
    <dgm:pt modelId="{205B2211-EDE8-4745-8C78-B23C76DFE341}" type="parTrans" cxnId="{82F4F5A2-5F0F-4597-A7CF-1A516450F479}">
      <dgm:prSet/>
      <dgm:spPr/>
      <dgm:t>
        <a:bodyPr/>
        <a:lstStyle/>
        <a:p>
          <a:endParaRPr lang="en-US"/>
        </a:p>
      </dgm:t>
    </dgm:pt>
    <dgm:pt modelId="{ACF51C13-E325-4FE1-A6DD-0BB61A93CD3A}" type="sibTrans" cxnId="{82F4F5A2-5F0F-4597-A7CF-1A516450F479}">
      <dgm:prSet/>
      <dgm:spPr/>
      <dgm:t>
        <a:bodyPr/>
        <a:lstStyle/>
        <a:p>
          <a:endParaRPr lang="en-US"/>
        </a:p>
      </dgm:t>
    </dgm:pt>
    <dgm:pt modelId="{3A2510FF-84E3-46E7-97B4-4B656431EA14}">
      <dgm:prSet phldrT="[Text]"/>
      <dgm:spPr/>
      <dgm:t>
        <a:bodyPr/>
        <a:lstStyle/>
        <a:p>
          <a:r>
            <a:rPr lang="en-US" dirty="0" err="1" smtClean="0"/>
            <a:t>Trần</a:t>
          </a:r>
          <a:r>
            <a:rPr lang="en-US" dirty="0" smtClean="0"/>
            <a:t> Nguyễn Minh Trung</a:t>
          </a:r>
          <a:endParaRPr lang="en-US" dirty="0"/>
        </a:p>
      </dgm:t>
    </dgm:pt>
    <dgm:pt modelId="{039B44C9-E2A3-44B5-8D67-B4103574A78B}" type="parTrans" cxnId="{7C6D1AE5-CB5A-465C-9870-294C8240C6E4}">
      <dgm:prSet/>
      <dgm:spPr/>
      <dgm:t>
        <a:bodyPr/>
        <a:lstStyle/>
        <a:p>
          <a:endParaRPr lang="en-US"/>
        </a:p>
      </dgm:t>
    </dgm:pt>
    <dgm:pt modelId="{9E841B98-5868-4F1D-9110-885E2C4DBD8A}" type="sibTrans" cxnId="{7C6D1AE5-CB5A-465C-9870-294C8240C6E4}">
      <dgm:prSet/>
      <dgm:spPr/>
      <dgm:t>
        <a:bodyPr/>
        <a:lstStyle/>
        <a:p>
          <a:endParaRPr lang="en-US"/>
        </a:p>
      </dgm:t>
    </dgm:pt>
    <dgm:pt modelId="{5A3D0569-1128-4CBA-8D5B-5FAEA646FD76}">
      <dgm:prSet phldrT="[Text]"/>
      <dgm:spPr/>
      <dgm:t>
        <a:bodyPr/>
        <a:lstStyle/>
        <a:p>
          <a:r>
            <a:rPr lang="en-US" dirty="0" smtClean="0"/>
            <a:t>Firmware: System architecture &amp; interface protocol</a:t>
          </a:r>
          <a:endParaRPr lang="en-US" dirty="0"/>
        </a:p>
      </dgm:t>
    </dgm:pt>
    <dgm:pt modelId="{1B4CE9C4-56FD-4B86-B0A9-8EEA62E339B7}" type="parTrans" cxnId="{6E337F64-6376-4F5C-9C45-C1D75D75B5CB}">
      <dgm:prSet/>
      <dgm:spPr/>
      <dgm:t>
        <a:bodyPr/>
        <a:lstStyle/>
        <a:p>
          <a:endParaRPr lang="en-US"/>
        </a:p>
      </dgm:t>
    </dgm:pt>
    <dgm:pt modelId="{A17DEFFD-00C3-4E62-9F04-2CD022C2C086}" type="sibTrans" cxnId="{6E337F64-6376-4F5C-9C45-C1D75D75B5CB}">
      <dgm:prSet/>
      <dgm:spPr/>
      <dgm:t>
        <a:bodyPr/>
        <a:lstStyle/>
        <a:p>
          <a:endParaRPr lang="en-US"/>
        </a:p>
      </dgm:t>
    </dgm:pt>
    <dgm:pt modelId="{C636EE67-8ABD-4FC0-B946-23BC39703799}">
      <dgm:prSet phldrT="[Text]"/>
      <dgm:spPr/>
      <dgm:t>
        <a:bodyPr/>
        <a:lstStyle/>
        <a:p>
          <a:r>
            <a:rPr lang="en-US" dirty="0" smtClean="0"/>
            <a:t>Software: Android Application</a:t>
          </a:r>
          <a:endParaRPr lang="en-US" dirty="0"/>
        </a:p>
      </dgm:t>
    </dgm:pt>
    <dgm:pt modelId="{46CD7236-CB4B-42C5-A68F-F489A89321AC}" type="parTrans" cxnId="{AC24E942-9CDB-41CD-A8CB-5CB08AE79023}">
      <dgm:prSet/>
      <dgm:spPr/>
      <dgm:t>
        <a:bodyPr/>
        <a:lstStyle/>
        <a:p>
          <a:endParaRPr lang="en-US"/>
        </a:p>
      </dgm:t>
    </dgm:pt>
    <dgm:pt modelId="{7FFEC3A5-F0D3-4106-AE5A-F3AFF0A996D8}" type="sibTrans" cxnId="{AC24E942-9CDB-41CD-A8CB-5CB08AE79023}">
      <dgm:prSet/>
      <dgm:spPr/>
      <dgm:t>
        <a:bodyPr/>
        <a:lstStyle/>
        <a:p>
          <a:endParaRPr lang="en-US"/>
        </a:p>
      </dgm:t>
    </dgm:pt>
    <dgm:pt modelId="{78A68719-7FD4-44E8-9AF4-005E31F2985B}">
      <dgm:prSet phldrT="[Text]"/>
      <dgm:spPr/>
      <dgm:t>
        <a:bodyPr/>
        <a:lstStyle/>
        <a:p>
          <a:r>
            <a:rPr lang="en-US" dirty="0" smtClean="0"/>
            <a:t>Bùi Phú Hiệp</a:t>
          </a:r>
          <a:endParaRPr lang="en-US" dirty="0"/>
        </a:p>
      </dgm:t>
    </dgm:pt>
    <dgm:pt modelId="{F2FDD084-7F88-4ABE-82C9-86C110140A01}" type="parTrans" cxnId="{405972A9-27A9-4ADC-B9AB-12AE98D25AB0}">
      <dgm:prSet/>
      <dgm:spPr/>
      <dgm:t>
        <a:bodyPr/>
        <a:lstStyle/>
        <a:p>
          <a:endParaRPr lang="en-US"/>
        </a:p>
      </dgm:t>
    </dgm:pt>
    <dgm:pt modelId="{ED82D2A5-16D7-4570-93CB-CF7843C80401}" type="sibTrans" cxnId="{405972A9-27A9-4ADC-B9AB-12AE98D25AB0}">
      <dgm:prSet/>
      <dgm:spPr/>
      <dgm:t>
        <a:bodyPr/>
        <a:lstStyle/>
        <a:p>
          <a:endParaRPr lang="en-US"/>
        </a:p>
      </dgm:t>
    </dgm:pt>
    <dgm:pt modelId="{3A29BB9C-2F10-428E-9E33-D4678CF2542C}">
      <dgm:prSet phldrT="[Text]"/>
      <dgm:spPr/>
      <dgm:t>
        <a:bodyPr/>
        <a:lstStyle/>
        <a:p>
          <a:r>
            <a:rPr lang="en-US" dirty="0" smtClean="0"/>
            <a:t>Nguyễn </a:t>
          </a:r>
          <a:r>
            <a:rPr lang="en-US" dirty="0" err="1" smtClean="0"/>
            <a:t>Đỗ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Huy</a:t>
          </a:r>
          <a:endParaRPr lang="en-US" dirty="0"/>
        </a:p>
      </dgm:t>
    </dgm:pt>
    <dgm:pt modelId="{967029D4-F887-4A11-BEEA-69E4F2DEFCDF}" type="parTrans" cxnId="{C867A2B6-4B6B-4ED4-B34A-90BB21E2F344}">
      <dgm:prSet/>
      <dgm:spPr/>
      <dgm:t>
        <a:bodyPr/>
        <a:lstStyle/>
        <a:p>
          <a:endParaRPr lang="en-US"/>
        </a:p>
      </dgm:t>
    </dgm:pt>
    <dgm:pt modelId="{1B3AF8BB-5CA8-4E06-8FB1-52FCF28377FA}" type="sibTrans" cxnId="{C867A2B6-4B6B-4ED4-B34A-90BB21E2F344}">
      <dgm:prSet/>
      <dgm:spPr/>
      <dgm:t>
        <a:bodyPr/>
        <a:lstStyle/>
        <a:p>
          <a:endParaRPr lang="en-US"/>
        </a:p>
      </dgm:t>
    </dgm:pt>
    <dgm:pt modelId="{688919A9-EF0C-491A-83AF-8E3A17FD86F9}">
      <dgm:prSet phldrT="[Text]"/>
      <dgm:spPr/>
      <dgm:t>
        <a:bodyPr/>
        <a:lstStyle/>
        <a:p>
          <a:r>
            <a:rPr lang="en-US" dirty="0" smtClean="0"/>
            <a:t>Hardware: Design &amp; Implement</a:t>
          </a:r>
          <a:endParaRPr lang="en-US" dirty="0"/>
        </a:p>
      </dgm:t>
    </dgm:pt>
    <dgm:pt modelId="{54C0519A-F61E-4E79-988C-85BE5718F42C}" type="parTrans" cxnId="{2B752EB9-5696-48CA-9FAF-07115207CF25}">
      <dgm:prSet/>
      <dgm:spPr/>
      <dgm:t>
        <a:bodyPr/>
        <a:lstStyle/>
        <a:p>
          <a:endParaRPr lang="en-US"/>
        </a:p>
      </dgm:t>
    </dgm:pt>
    <dgm:pt modelId="{684ABCA0-3FD1-436C-903D-DE14B2760B22}" type="sibTrans" cxnId="{2B752EB9-5696-48CA-9FAF-07115207CF25}">
      <dgm:prSet/>
      <dgm:spPr/>
      <dgm:t>
        <a:bodyPr/>
        <a:lstStyle/>
        <a:p>
          <a:endParaRPr lang="en-US"/>
        </a:p>
      </dgm:t>
    </dgm:pt>
    <dgm:pt modelId="{2013234F-7B13-4557-9928-EA4A8BB9A279}">
      <dgm:prSet phldrT="[Text]"/>
      <dgm:spPr/>
      <dgm:t>
        <a:bodyPr/>
        <a:lstStyle/>
        <a:p>
          <a:r>
            <a:rPr lang="en-US" dirty="0" smtClean="0"/>
            <a:t>Software: Web Server</a:t>
          </a:r>
          <a:endParaRPr lang="en-US" dirty="0"/>
        </a:p>
      </dgm:t>
    </dgm:pt>
    <dgm:pt modelId="{0726B021-5FE3-4924-B664-F4E98B9ABD9B}" type="parTrans" cxnId="{A45A86BA-AF91-4A4D-8673-8521BADE2D10}">
      <dgm:prSet/>
      <dgm:spPr/>
      <dgm:t>
        <a:bodyPr/>
        <a:lstStyle/>
        <a:p>
          <a:endParaRPr lang="en-US"/>
        </a:p>
      </dgm:t>
    </dgm:pt>
    <dgm:pt modelId="{8AE6107F-069F-484A-BC26-72F6017B321A}" type="sibTrans" cxnId="{A45A86BA-AF91-4A4D-8673-8521BADE2D10}">
      <dgm:prSet/>
      <dgm:spPr/>
      <dgm:t>
        <a:bodyPr/>
        <a:lstStyle/>
        <a:p>
          <a:endParaRPr lang="en-US"/>
        </a:p>
      </dgm:t>
    </dgm:pt>
    <dgm:pt modelId="{7473B965-E7D8-4A6C-A159-2E26548C641B}">
      <dgm:prSet phldrT="[Text]"/>
      <dgm:spPr/>
      <dgm:t>
        <a:bodyPr/>
        <a:lstStyle/>
        <a:p>
          <a:r>
            <a:rPr lang="en-US" dirty="0" smtClean="0"/>
            <a:t>Hardware: Implement</a:t>
          </a:r>
          <a:endParaRPr lang="en-US" dirty="0"/>
        </a:p>
      </dgm:t>
    </dgm:pt>
    <dgm:pt modelId="{DD8E1724-5C4A-4317-9C39-36E9659024F2}" type="parTrans" cxnId="{56F2F1CA-6AB1-42A2-AC2B-A70872BA8862}">
      <dgm:prSet/>
      <dgm:spPr/>
      <dgm:t>
        <a:bodyPr/>
        <a:lstStyle/>
        <a:p>
          <a:endParaRPr lang="en-US"/>
        </a:p>
      </dgm:t>
    </dgm:pt>
    <dgm:pt modelId="{85428CED-3DA1-4C17-A5CB-2228BFC6AC35}" type="sibTrans" cxnId="{56F2F1CA-6AB1-42A2-AC2B-A70872BA8862}">
      <dgm:prSet/>
      <dgm:spPr/>
      <dgm:t>
        <a:bodyPr/>
        <a:lstStyle/>
        <a:p>
          <a:endParaRPr lang="en-US"/>
        </a:p>
      </dgm:t>
    </dgm:pt>
    <dgm:pt modelId="{67CD6434-8F6B-4939-8DD9-02AD99F3987D}">
      <dgm:prSet phldrT="[Text]"/>
      <dgm:spPr/>
      <dgm:t>
        <a:bodyPr/>
        <a:lstStyle/>
        <a:p>
          <a:r>
            <a:rPr lang="en-US" dirty="0" smtClean="0"/>
            <a:t>Testing: Design and Execute</a:t>
          </a:r>
          <a:endParaRPr lang="en-US" dirty="0"/>
        </a:p>
      </dgm:t>
    </dgm:pt>
    <dgm:pt modelId="{3ABDD7F2-7AB7-4472-AC15-4B91EF8B48E4}" type="parTrans" cxnId="{1B78D305-49D2-4722-A5DB-0DA4440BB6A5}">
      <dgm:prSet/>
      <dgm:spPr/>
      <dgm:t>
        <a:bodyPr/>
        <a:lstStyle/>
        <a:p>
          <a:endParaRPr lang="en-US"/>
        </a:p>
      </dgm:t>
    </dgm:pt>
    <dgm:pt modelId="{09F7767B-0CC9-4B22-A574-4B82DF0426C6}" type="sibTrans" cxnId="{1B78D305-49D2-4722-A5DB-0DA4440BB6A5}">
      <dgm:prSet/>
      <dgm:spPr/>
      <dgm:t>
        <a:bodyPr/>
        <a:lstStyle/>
        <a:p>
          <a:endParaRPr lang="en-US"/>
        </a:p>
      </dgm:t>
    </dgm:pt>
    <dgm:pt modelId="{A4FB5401-B0CE-4350-9670-906A27363967}" type="pres">
      <dgm:prSet presAssocID="{CD6F05BB-6F79-462A-9F63-FCF0C3622F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F65D33-DF62-4220-B863-85C89A7D5CE8}" type="pres">
      <dgm:prSet presAssocID="{E38682B0-5C92-4871-BD7A-16A8EA71A38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F3773-474C-4D4F-A51F-0E7824155C6A}" type="pres">
      <dgm:prSet presAssocID="{E38682B0-5C92-4871-BD7A-16A8EA71A380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995D4-2F3A-45E3-AD9C-AFE05C029EA9}" type="pres">
      <dgm:prSet presAssocID="{3A2510FF-84E3-46E7-97B4-4B656431EA1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C3895-AFAE-4A9B-AD09-4CDC02EF9D15}" type="pres">
      <dgm:prSet presAssocID="{3A2510FF-84E3-46E7-97B4-4B656431EA14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F5D92-E0D6-4D94-8F8B-740132A04AD2}" type="pres">
      <dgm:prSet presAssocID="{78A68719-7FD4-44E8-9AF4-005E31F2985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A85A0-B287-4F63-AD59-3C8EEC7DC7CE}" type="pres">
      <dgm:prSet presAssocID="{78A68719-7FD4-44E8-9AF4-005E31F2985B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4C492-6EC8-4693-AA5F-923467A68245}" type="pres">
      <dgm:prSet presAssocID="{3A29BB9C-2F10-428E-9E33-D4678CF2542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76393-FE7D-451F-B9BC-A8083DA83AE7}" type="pres">
      <dgm:prSet presAssocID="{3A29BB9C-2F10-428E-9E33-D4678CF2542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5972A9-27A9-4ADC-B9AB-12AE98D25AB0}" srcId="{CD6F05BB-6F79-462A-9F63-FCF0C3622F06}" destId="{78A68719-7FD4-44E8-9AF4-005E31F2985B}" srcOrd="2" destOrd="0" parTransId="{F2FDD084-7F88-4ABE-82C9-86C110140A01}" sibTransId="{ED82D2A5-16D7-4570-93CB-CF7843C80401}"/>
    <dgm:cxn modelId="{56F2F1CA-6AB1-42A2-AC2B-A70872BA8862}" srcId="{3A29BB9C-2F10-428E-9E33-D4678CF2542C}" destId="{7473B965-E7D8-4A6C-A159-2E26548C641B}" srcOrd="0" destOrd="0" parTransId="{DD8E1724-5C4A-4317-9C39-36E9659024F2}" sibTransId="{85428CED-3DA1-4C17-A5CB-2228BFC6AC35}"/>
    <dgm:cxn modelId="{AC24E942-9CDB-41CD-A8CB-5CB08AE79023}" srcId="{3A2510FF-84E3-46E7-97B4-4B656431EA14}" destId="{C636EE67-8ABD-4FC0-B946-23BC39703799}" srcOrd="1" destOrd="0" parTransId="{46CD7236-CB4B-42C5-A68F-F489A89321AC}" sibTransId="{7FFEC3A5-F0D3-4106-AE5A-F3AFF0A996D8}"/>
    <dgm:cxn modelId="{2B752EB9-5696-48CA-9FAF-07115207CF25}" srcId="{78A68719-7FD4-44E8-9AF4-005E31F2985B}" destId="{688919A9-EF0C-491A-83AF-8E3A17FD86F9}" srcOrd="0" destOrd="0" parTransId="{54C0519A-F61E-4E79-988C-85BE5718F42C}" sibTransId="{684ABCA0-3FD1-436C-903D-DE14B2760B22}"/>
    <dgm:cxn modelId="{C867A2B6-4B6B-4ED4-B34A-90BB21E2F344}" srcId="{CD6F05BB-6F79-462A-9F63-FCF0C3622F06}" destId="{3A29BB9C-2F10-428E-9E33-D4678CF2542C}" srcOrd="3" destOrd="0" parTransId="{967029D4-F887-4A11-BEEA-69E4F2DEFCDF}" sibTransId="{1B3AF8BB-5CA8-4E06-8FB1-52FCF28377FA}"/>
    <dgm:cxn modelId="{CE926DD6-E22F-4705-9F14-16C258E7170E}" type="presOf" srcId="{5A3D0569-1128-4CBA-8D5B-5FAEA646FD76}" destId="{AB9C3895-AFAE-4A9B-AD09-4CDC02EF9D15}" srcOrd="0" destOrd="0" presId="urn:microsoft.com/office/officeart/2005/8/layout/vList2"/>
    <dgm:cxn modelId="{7C6D1AE5-CB5A-465C-9870-294C8240C6E4}" srcId="{CD6F05BB-6F79-462A-9F63-FCF0C3622F06}" destId="{3A2510FF-84E3-46E7-97B4-4B656431EA14}" srcOrd="1" destOrd="0" parTransId="{039B44C9-E2A3-44B5-8D67-B4103574A78B}" sibTransId="{9E841B98-5868-4F1D-9110-885E2C4DBD8A}"/>
    <dgm:cxn modelId="{EB83E38E-9656-425D-8660-65589440301E}" type="presOf" srcId="{3A2510FF-84E3-46E7-97B4-4B656431EA14}" destId="{1AF995D4-2F3A-45E3-AD9C-AFE05C029EA9}" srcOrd="0" destOrd="0" presId="urn:microsoft.com/office/officeart/2005/8/layout/vList2"/>
    <dgm:cxn modelId="{BCAC4BCA-B5D9-44A2-AE82-BE1AE83AD8AB}" type="presOf" srcId="{3A29BB9C-2F10-428E-9E33-D4678CF2542C}" destId="{8174C492-6EC8-4693-AA5F-923467A68245}" srcOrd="0" destOrd="0" presId="urn:microsoft.com/office/officeart/2005/8/layout/vList2"/>
    <dgm:cxn modelId="{53D5A921-92DC-4AF4-81FF-05579987A5FF}" type="presOf" srcId="{E38682B0-5C92-4871-BD7A-16A8EA71A380}" destId="{DAF65D33-DF62-4220-B863-85C89A7D5CE8}" srcOrd="0" destOrd="0" presId="urn:microsoft.com/office/officeart/2005/8/layout/vList2"/>
    <dgm:cxn modelId="{95BAE86F-965C-4754-A73A-7476072ADD1F}" type="presOf" srcId="{AFB2126C-D6AE-4703-A764-7F5A2C8A4DEC}" destId="{740F3773-474C-4D4F-A51F-0E7824155C6A}" srcOrd="0" destOrd="0" presId="urn:microsoft.com/office/officeart/2005/8/layout/vList2"/>
    <dgm:cxn modelId="{B7513843-BCB9-4B46-8B3E-A83BB5FDAFCC}" type="presOf" srcId="{7473B965-E7D8-4A6C-A159-2E26548C641B}" destId="{C7476393-FE7D-451F-B9BC-A8083DA83AE7}" srcOrd="0" destOrd="0" presId="urn:microsoft.com/office/officeart/2005/8/layout/vList2"/>
    <dgm:cxn modelId="{A66A0676-3A2E-44C8-8DBF-479BD749DC3F}" type="presOf" srcId="{67CD6434-8F6B-4939-8DD9-02AD99F3987D}" destId="{C7476393-FE7D-451F-B9BC-A8083DA83AE7}" srcOrd="0" destOrd="1" presId="urn:microsoft.com/office/officeart/2005/8/layout/vList2"/>
    <dgm:cxn modelId="{1B78D305-49D2-4722-A5DB-0DA4440BB6A5}" srcId="{3A29BB9C-2F10-428E-9E33-D4678CF2542C}" destId="{67CD6434-8F6B-4939-8DD9-02AD99F3987D}" srcOrd="1" destOrd="0" parTransId="{3ABDD7F2-7AB7-4472-AC15-4B91EF8B48E4}" sibTransId="{09F7767B-0CC9-4B22-A574-4B82DF0426C6}"/>
    <dgm:cxn modelId="{839EE6D1-80FD-44AF-B5AC-C8C4114A5556}" type="presOf" srcId="{688919A9-EF0C-491A-83AF-8E3A17FD86F9}" destId="{DA3A85A0-B287-4F63-AD59-3C8EEC7DC7CE}" srcOrd="0" destOrd="0" presId="urn:microsoft.com/office/officeart/2005/8/layout/vList2"/>
    <dgm:cxn modelId="{B9CB73E7-4DD6-42B2-8697-D6E9FCA3F914}" type="presOf" srcId="{2013234F-7B13-4557-9928-EA4A8BB9A279}" destId="{DA3A85A0-B287-4F63-AD59-3C8EEC7DC7CE}" srcOrd="0" destOrd="1" presId="urn:microsoft.com/office/officeart/2005/8/layout/vList2"/>
    <dgm:cxn modelId="{B059D223-F5ED-457C-AC44-50526239ADB9}" type="presOf" srcId="{C636EE67-8ABD-4FC0-B946-23BC39703799}" destId="{AB9C3895-AFAE-4A9B-AD09-4CDC02EF9D15}" srcOrd="0" destOrd="1" presId="urn:microsoft.com/office/officeart/2005/8/layout/vList2"/>
    <dgm:cxn modelId="{6E337F64-6376-4F5C-9C45-C1D75D75B5CB}" srcId="{3A2510FF-84E3-46E7-97B4-4B656431EA14}" destId="{5A3D0569-1128-4CBA-8D5B-5FAEA646FD76}" srcOrd="0" destOrd="0" parTransId="{1B4CE9C4-56FD-4B86-B0A9-8EEA62E339B7}" sibTransId="{A17DEFFD-00C3-4E62-9F04-2CD022C2C086}"/>
    <dgm:cxn modelId="{BE7FD78C-6C96-43B6-ADD5-2BCECE35B0C0}" srcId="{CD6F05BB-6F79-462A-9F63-FCF0C3622F06}" destId="{E38682B0-5C92-4871-BD7A-16A8EA71A380}" srcOrd="0" destOrd="0" parTransId="{DE0CB6C8-C4FB-4D54-B052-FA1D3F0AB047}" sibTransId="{FD337D20-FDA8-4F5F-98C9-905CEFB7CE5C}"/>
    <dgm:cxn modelId="{F1D85FD5-03E7-43F6-AD0C-78D03EB701C2}" type="presOf" srcId="{CD6F05BB-6F79-462A-9F63-FCF0C3622F06}" destId="{A4FB5401-B0CE-4350-9670-906A27363967}" srcOrd="0" destOrd="0" presId="urn:microsoft.com/office/officeart/2005/8/layout/vList2"/>
    <dgm:cxn modelId="{CDB47C81-DB3F-4ABC-AEB4-554797D57B88}" type="presOf" srcId="{78A68719-7FD4-44E8-9AF4-005E31F2985B}" destId="{6F4F5D92-E0D6-4D94-8F8B-740132A04AD2}" srcOrd="0" destOrd="0" presId="urn:microsoft.com/office/officeart/2005/8/layout/vList2"/>
    <dgm:cxn modelId="{82F4F5A2-5F0F-4597-A7CF-1A516450F479}" srcId="{E38682B0-5C92-4871-BD7A-16A8EA71A380}" destId="{AFB2126C-D6AE-4703-A764-7F5A2C8A4DEC}" srcOrd="0" destOrd="0" parTransId="{205B2211-EDE8-4745-8C78-B23C76DFE341}" sibTransId="{ACF51C13-E325-4FE1-A6DD-0BB61A93CD3A}"/>
    <dgm:cxn modelId="{A45A86BA-AF91-4A4D-8673-8521BADE2D10}" srcId="{78A68719-7FD4-44E8-9AF4-005E31F2985B}" destId="{2013234F-7B13-4557-9928-EA4A8BB9A279}" srcOrd="1" destOrd="0" parTransId="{0726B021-5FE3-4924-B664-F4E98B9ABD9B}" sibTransId="{8AE6107F-069F-484A-BC26-72F6017B321A}"/>
    <dgm:cxn modelId="{961900AD-4969-442E-AAAC-4897307E8CA4}" type="presParOf" srcId="{A4FB5401-B0CE-4350-9670-906A27363967}" destId="{DAF65D33-DF62-4220-B863-85C89A7D5CE8}" srcOrd="0" destOrd="0" presId="urn:microsoft.com/office/officeart/2005/8/layout/vList2"/>
    <dgm:cxn modelId="{DD2DFAFE-519E-4400-B821-809EA9E8DF06}" type="presParOf" srcId="{A4FB5401-B0CE-4350-9670-906A27363967}" destId="{740F3773-474C-4D4F-A51F-0E7824155C6A}" srcOrd="1" destOrd="0" presId="urn:microsoft.com/office/officeart/2005/8/layout/vList2"/>
    <dgm:cxn modelId="{CF9E428D-5CA0-4CBA-BB90-A833DEE01596}" type="presParOf" srcId="{A4FB5401-B0CE-4350-9670-906A27363967}" destId="{1AF995D4-2F3A-45E3-AD9C-AFE05C029EA9}" srcOrd="2" destOrd="0" presId="urn:microsoft.com/office/officeart/2005/8/layout/vList2"/>
    <dgm:cxn modelId="{1E23899F-D1D6-417A-B845-90C9E3FFEC03}" type="presParOf" srcId="{A4FB5401-B0CE-4350-9670-906A27363967}" destId="{AB9C3895-AFAE-4A9B-AD09-4CDC02EF9D15}" srcOrd="3" destOrd="0" presId="urn:microsoft.com/office/officeart/2005/8/layout/vList2"/>
    <dgm:cxn modelId="{A5B74743-487F-4928-AE8E-A659F5381DA2}" type="presParOf" srcId="{A4FB5401-B0CE-4350-9670-906A27363967}" destId="{6F4F5D92-E0D6-4D94-8F8B-740132A04AD2}" srcOrd="4" destOrd="0" presId="urn:microsoft.com/office/officeart/2005/8/layout/vList2"/>
    <dgm:cxn modelId="{5E0349EE-4CC0-4C30-859E-4D2E93593ED9}" type="presParOf" srcId="{A4FB5401-B0CE-4350-9670-906A27363967}" destId="{DA3A85A0-B287-4F63-AD59-3C8EEC7DC7CE}" srcOrd="5" destOrd="0" presId="urn:microsoft.com/office/officeart/2005/8/layout/vList2"/>
    <dgm:cxn modelId="{BCEBCAE2-69B2-43C4-BB4C-1F31A22FFEF9}" type="presParOf" srcId="{A4FB5401-B0CE-4350-9670-906A27363967}" destId="{8174C492-6EC8-4693-AA5F-923467A68245}" srcOrd="6" destOrd="0" presId="urn:microsoft.com/office/officeart/2005/8/layout/vList2"/>
    <dgm:cxn modelId="{E3B2BB32-77B2-4854-A243-72D1E1946A3E}" type="presParOf" srcId="{A4FB5401-B0CE-4350-9670-906A27363967}" destId="{C7476393-FE7D-451F-B9BC-A8083DA83A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65D33-DF62-4220-B863-85C89A7D5CE8}">
      <dsp:nvSpPr>
        <dsp:cNvPr id="0" name=""/>
        <dsp:cNvSpPr/>
      </dsp:nvSpPr>
      <dsp:spPr>
        <a:xfrm>
          <a:off x="0" y="3715"/>
          <a:ext cx="624404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Mr.Nguyễn</a:t>
          </a:r>
          <a:r>
            <a:rPr lang="en-US" sz="2200" kern="1200" dirty="0" smtClean="0"/>
            <a:t> Đức Lợi</a:t>
          </a:r>
          <a:endParaRPr lang="en-US" sz="2200" kern="1200" dirty="0"/>
        </a:p>
      </dsp:txBody>
      <dsp:txXfrm>
        <a:off x="25759" y="29474"/>
        <a:ext cx="6192529" cy="476152"/>
      </dsp:txXfrm>
    </dsp:sp>
    <dsp:sp modelId="{740F3773-474C-4D4F-A51F-0E7824155C6A}">
      <dsp:nvSpPr>
        <dsp:cNvPr id="0" name=""/>
        <dsp:cNvSpPr/>
      </dsp:nvSpPr>
      <dsp:spPr>
        <a:xfrm>
          <a:off x="0" y="531385"/>
          <a:ext cx="624404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4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Supervisor</a:t>
          </a:r>
          <a:endParaRPr lang="en-US" sz="1700" kern="1200" dirty="0"/>
        </a:p>
      </dsp:txBody>
      <dsp:txXfrm>
        <a:off x="0" y="531385"/>
        <a:ext cx="6244047" cy="364320"/>
      </dsp:txXfrm>
    </dsp:sp>
    <dsp:sp modelId="{1AF995D4-2F3A-45E3-AD9C-AFE05C029EA9}">
      <dsp:nvSpPr>
        <dsp:cNvPr id="0" name=""/>
        <dsp:cNvSpPr/>
      </dsp:nvSpPr>
      <dsp:spPr>
        <a:xfrm>
          <a:off x="0" y="895705"/>
          <a:ext cx="624404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Trần</a:t>
          </a:r>
          <a:r>
            <a:rPr lang="en-US" sz="2200" kern="1200" dirty="0" smtClean="0"/>
            <a:t> Nguyễn Minh Trung</a:t>
          </a:r>
          <a:endParaRPr lang="en-US" sz="2200" kern="1200" dirty="0"/>
        </a:p>
      </dsp:txBody>
      <dsp:txXfrm>
        <a:off x="25759" y="921464"/>
        <a:ext cx="6192529" cy="476152"/>
      </dsp:txXfrm>
    </dsp:sp>
    <dsp:sp modelId="{AB9C3895-AFAE-4A9B-AD09-4CDC02EF9D15}">
      <dsp:nvSpPr>
        <dsp:cNvPr id="0" name=""/>
        <dsp:cNvSpPr/>
      </dsp:nvSpPr>
      <dsp:spPr>
        <a:xfrm>
          <a:off x="0" y="1423375"/>
          <a:ext cx="6244047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4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Firmware: System architecture &amp; interface protocol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Software: Android Application</a:t>
          </a:r>
          <a:endParaRPr lang="en-US" sz="1700" kern="1200" dirty="0"/>
        </a:p>
      </dsp:txBody>
      <dsp:txXfrm>
        <a:off x="0" y="1423375"/>
        <a:ext cx="6244047" cy="592020"/>
      </dsp:txXfrm>
    </dsp:sp>
    <dsp:sp modelId="{6F4F5D92-E0D6-4D94-8F8B-740132A04AD2}">
      <dsp:nvSpPr>
        <dsp:cNvPr id="0" name=""/>
        <dsp:cNvSpPr/>
      </dsp:nvSpPr>
      <dsp:spPr>
        <a:xfrm>
          <a:off x="0" y="2015395"/>
          <a:ext cx="624404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Bùi Phú Hiệp</a:t>
          </a:r>
          <a:endParaRPr lang="en-US" sz="2200" kern="1200" dirty="0"/>
        </a:p>
      </dsp:txBody>
      <dsp:txXfrm>
        <a:off x="25759" y="2041154"/>
        <a:ext cx="6192529" cy="476152"/>
      </dsp:txXfrm>
    </dsp:sp>
    <dsp:sp modelId="{DA3A85A0-B287-4F63-AD59-3C8EEC7DC7CE}">
      <dsp:nvSpPr>
        <dsp:cNvPr id="0" name=""/>
        <dsp:cNvSpPr/>
      </dsp:nvSpPr>
      <dsp:spPr>
        <a:xfrm>
          <a:off x="0" y="2543065"/>
          <a:ext cx="6244047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4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Hardware: Design &amp; Implement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Software: Web Server</a:t>
          </a:r>
          <a:endParaRPr lang="en-US" sz="1700" kern="1200" dirty="0"/>
        </a:p>
      </dsp:txBody>
      <dsp:txXfrm>
        <a:off x="0" y="2543065"/>
        <a:ext cx="6244047" cy="592020"/>
      </dsp:txXfrm>
    </dsp:sp>
    <dsp:sp modelId="{8174C492-6EC8-4693-AA5F-923467A68245}">
      <dsp:nvSpPr>
        <dsp:cNvPr id="0" name=""/>
        <dsp:cNvSpPr/>
      </dsp:nvSpPr>
      <dsp:spPr>
        <a:xfrm>
          <a:off x="0" y="3135085"/>
          <a:ext cx="624404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Nguyễn </a:t>
          </a:r>
          <a:r>
            <a:rPr lang="en-US" sz="2200" kern="1200" dirty="0" err="1" smtClean="0"/>
            <a:t>Đỗ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Phương</a:t>
          </a:r>
          <a:r>
            <a:rPr lang="en-US" sz="2200" kern="1200" dirty="0" smtClean="0"/>
            <a:t> Huy</a:t>
          </a:r>
          <a:endParaRPr lang="en-US" sz="2200" kern="1200" dirty="0"/>
        </a:p>
      </dsp:txBody>
      <dsp:txXfrm>
        <a:off x="25759" y="3160844"/>
        <a:ext cx="6192529" cy="476152"/>
      </dsp:txXfrm>
    </dsp:sp>
    <dsp:sp modelId="{C7476393-FE7D-451F-B9BC-A8083DA83AE7}">
      <dsp:nvSpPr>
        <dsp:cNvPr id="0" name=""/>
        <dsp:cNvSpPr/>
      </dsp:nvSpPr>
      <dsp:spPr>
        <a:xfrm>
          <a:off x="0" y="3662755"/>
          <a:ext cx="6244047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4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Hardware: Implement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Testing: Design and Execute</a:t>
          </a:r>
          <a:endParaRPr lang="en-US" sz="1700" kern="1200" dirty="0"/>
        </a:p>
      </dsp:txBody>
      <dsp:txXfrm>
        <a:off x="0" y="3662755"/>
        <a:ext cx="6244047" cy="59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3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8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33C8-D6E7-42CD-8DA8-6D2BDD78F7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Parking Guidance System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18788"/>
            <a:ext cx="10515600" cy="56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2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79348018"/>
              </p:ext>
            </p:extLst>
          </p:nvPr>
        </p:nvGraphicFramePr>
        <p:xfrm>
          <a:off x="838200" y="1690688"/>
          <a:ext cx="6244047" cy="4258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5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How the System Works</a:t>
            </a:r>
          </a:p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Firmware &amp; Software Implement</a:t>
            </a:r>
          </a:p>
          <a:p>
            <a:r>
              <a:rPr lang="en-US" dirty="0" smtClean="0"/>
              <a:t>Advantages &amp; Disadvantages</a:t>
            </a:r>
          </a:p>
          <a:p>
            <a:r>
              <a:rPr lang="en-US" dirty="0" smtClean="0"/>
              <a:t>Future Plan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65" y="1403305"/>
            <a:ext cx="3563983" cy="26853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82596" y="1403305"/>
            <a:ext cx="3484364" cy="268536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327365" y="4221492"/>
            <a:ext cx="3563983" cy="242750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482597" y="4221492"/>
            <a:ext cx="3484364" cy="24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number of monitored parking lots</a:t>
            </a:r>
          </a:p>
          <a:p>
            <a:r>
              <a:rPr lang="en-US" dirty="0" smtClean="0"/>
              <a:t>Complicated planning of wired system</a:t>
            </a:r>
          </a:p>
          <a:p>
            <a:r>
              <a:rPr lang="en-US" dirty="0" smtClean="0"/>
              <a:t>Incompatible with outdoor system</a:t>
            </a:r>
          </a:p>
          <a:p>
            <a:r>
              <a:rPr lang="en-US" dirty="0" smtClean="0"/>
              <a:t>Limited information provided to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410"/>
            <a:ext cx="12192000" cy="55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0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915346" y="1692886"/>
            <a:ext cx="1418" cy="4123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83754" y="1690688"/>
            <a:ext cx="303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19601" y="1696270"/>
            <a:ext cx="3028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69" y="2802153"/>
            <a:ext cx="4292177" cy="2423004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2153"/>
            <a:ext cx="3028756" cy="24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2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4" name="Picture 3" descr="Hh848246.1AFE20BAB0052F5AB0FC400BF3B6F3F7(en-us,PandP.10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655" y="1970586"/>
            <a:ext cx="6430282" cy="4155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53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511</TotalTime>
  <Words>105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Parking Guidance System Solution</vt:lpstr>
      <vt:lpstr>About Us</vt:lpstr>
      <vt:lpstr>Outline</vt:lpstr>
      <vt:lpstr>Problem</vt:lpstr>
      <vt:lpstr>Problem</vt:lpstr>
      <vt:lpstr>Solution</vt:lpstr>
      <vt:lpstr>How the system works</vt:lpstr>
      <vt:lpstr>Web Service</vt:lpstr>
      <vt:lpstr>Web Service</vt:lpstr>
      <vt:lpstr>Web Service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Guidance System Solution</dc:title>
  <dc:creator>Bui Phu Hiep</dc:creator>
  <cp:lastModifiedBy>Bui Phu Hiep</cp:lastModifiedBy>
  <cp:revision>10</cp:revision>
  <dcterms:created xsi:type="dcterms:W3CDTF">2017-04-17T02:41:24Z</dcterms:created>
  <dcterms:modified xsi:type="dcterms:W3CDTF">2017-04-19T03:30:14Z</dcterms:modified>
</cp:coreProperties>
</file>