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58" r:id="rId2"/>
    <p:sldId id="877" r:id="rId3"/>
    <p:sldId id="878" r:id="rId4"/>
    <p:sldId id="962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0"/>
    <a:srgbClr val="3E3F41"/>
    <a:srgbClr val="DFDFDF"/>
    <a:srgbClr val="000000"/>
    <a:srgbClr val="0A46A4"/>
    <a:srgbClr val="1A9497"/>
    <a:srgbClr val="27C360"/>
    <a:srgbClr val="384558"/>
    <a:srgbClr val="2C3744"/>
    <a:srgbClr val="06B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5" autoAdjust="0"/>
    <p:restoredTop sz="96291" autoAdjust="0"/>
  </p:normalViewPr>
  <p:slideViewPr>
    <p:cSldViewPr snapToGrid="0" snapToObjects="1">
      <p:cViewPr varScale="1">
        <p:scale>
          <a:sx n="21" d="100"/>
          <a:sy n="21" d="100"/>
        </p:scale>
        <p:origin x="150" y="36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b="1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</a:t>
              </a:r>
              <a:endParaRPr lang="en-US" sz="13800" b="1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Administrator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8" y="4570268"/>
            <a:ext cx="11439737" cy="62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End User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246416"/>
            <a:ext cx="13653196" cy="71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53344" y="1017281"/>
            <a:ext cx="2881745" cy="18842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979" y="3885866"/>
            <a:ext cx="8660476" cy="2534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nRF24L01+, read data from HMC5883L multiple times to get stabilized data, setup RGB led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1982388" y="7404920"/>
            <a:ext cx="5023658" cy="137160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Reserved?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474916" y="9789286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from nRF24L01+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8225245" y="7225502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from HMC5883L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3616741" y="6898533"/>
            <a:ext cx="5023658" cy="238436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in range? 1</a:t>
            </a:r>
            <a:r>
              <a:rPr lang="en-US" baseline="30000" dirty="0" smtClean="0"/>
              <a:t>st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9682954" y="7225503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RGB LED to green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14109269" y="2036284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RGB LED to red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4"/>
            <a:endCxn id="4" idx="0"/>
          </p:cNvCxnSpPr>
          <p:nvPr/>
        </p:nvCxnSpPr>
        <p:spPr>
          <a:xfrm>
            <a:off x="4494217" y="2901500"/>
            <a:ext cx="0" cy="98436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>
            <a:off x="4494217" y="6420555"/>
            <a:ext cx="0" cy="98436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5"/>
          </p:cNvCxnSpPr>
          <p:nvPr/>
        </p:nvCxnSpPr>
        <p:spPr>
          <a:xfrm flipV="1">
            <a:off x="7006046" y="8090719"/>
            <a:ext cx="1435503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1"/>
          </p:cNvCxnSpPr>
          <p:nvPr/>
        </p:nvCxnSpPr>
        <p:spPr>
          <a:xfrm flipV="1">
            <a:off x="12047542" y="8090717"/>
            <a:ext cx="1569199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5"/>
          </p:cNvCxnSpPr>
          <p:nvPr/>
        </p:nvCxnSpPr>
        <p:spPr>
          <a:xfrm>
            <a:off x="18640399" y="8090717"/>
            <a:ext cx="1258859" cy="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11" idx="4"/>
          </p:cNvCxnSpPr>
          <p:nvPr/>
        </p:nvCxnSpPr>
        <p:spPr>
          <a:xfrm flipV="1">
            <a:off x="16128570" y="3766717"/>
            <a:ext cx="0" cy="313181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976478" y="2901500"/>
            <a:ext cx="0" cy="7660871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147870" y="2901500"/>
            <a:ext cx="5828608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2"/>
          </p:cNvCxnSpPr>
          <p:nvPr/>
        </p:nvCxnSpPr>
        <p:spPr>
          <a:xfrm flipH="1">
            <a:off x="6297213" y="10562371"/>
            <a:ext cx="17679265" cy="92132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20345" y="7424654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764891" y="7424653"/>
            <a:ext cx="79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2"/>
          </p:cNvCxnSpPr>
          <p:nvPr/>
        </p:nvCxnSpPr>
        <p:spPr>
          <a:xfrm>
            <a:off x="4494217" y="8776520"/>
            <a:ext cx="0" cy="101276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347619" y="512581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467693" y="4587198"/>
            <a:ext cx="9445436" cy="116950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6000" dirty="0" smtClean="0">
                <a:solidFill>
                  <a:schemeClr val="tx1"/>
                </a:solidFill>
                <a:latin typeface="Lato Light"/>
                <a:cs typeface="Lato Light"/>
              </a:rPr>
              <a:t>Project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8982" y="5963734"/>
            <a:ext cx="11734800" cy="481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name: Parking Guidance System Solution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Code: </a:t>
            </a:r>
            <a:r>
              <a:rPr lang="en-US" dirty="0" err="1"/>
              <a:t>PGSS</a:t>
            </a:r>
            <a:endParaRPr lang="en-US" dirty="0"/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 Type: Internet of Things Application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Date: 3-Jan-2017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End Date: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Lato Light"/>
              <a:cs typeface="Lat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26588" y="10331055"/>
            <a:ext cx="19534909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cs typeface="Lato Light"/>
              </a:rPr>
              <a:t>Our </a:t>
            </a:r>
            <a:r>
              <a:rPr lang="en-US" sz="2800" dirty="0">
                <a:cs typeface="Lato Light"/>
              </a:rPr>
              <a:t>proposed solution is to build a parking guidance system with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modules. The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 provide wireless communication directly between Central Control Unit and Detectors, Indicator LED, Information LED Displays so there is no need for the Zone Control Units.</a:t>
            </a:r>
            <a:endParaRPr lang="en-US" sz="2800" dirty="0"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89934" y="3142265"/>
            <a:ext cx="6606457" cy="660817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84043" y="3142265"/>
            <a:ext cx="6606457" cy="660817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530605" y="3142265"/>
            <a:ext cx="6606457" cy="6608176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2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wireless Parking Guidance System utilize RF.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3479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server to keep track of data and information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70328" y="5309691"/>
            <a:ext cx="4530737" cy="2456598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mobile app provides a simple and intuitive geolocation for drivers 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20" name="Freeform 161"/>
          <p:cNvSpPr>
            <a:spLocks noChangeArrowheads="1"/>
          </p:cNvSpPr>
          <p:nvPr/>
        </p:nvSpPr>
        <p:spPr bwMode="auto">
          <a:xfrm>
            <a:off x="6155719" y="4017208"/>
            <a:ext cx="850001" cy="1107263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1" name="Freeform 158"/>
          <p:cNvSpPr>
            <a:spLocks noChangeAspect="1" noChangeArrowheads="1"/>
          </p:cNvSpPr>
          <p:nvPr/>
        </p:nvSpPr>
        <p:spPr bwMode="auto">
          <a:xfrm>
            <a:off x="11600250" y="4018047"/>
            <a:ext cx="1209192" cy="1106424"/>
          </a:xfrm>
          <a:custGeom>
            <a:avLst/>
            <a:gdLst>
              <a:gd name="T0" fmla="*/ 515 w 649"/>
              <a:gd name="T1" fmla="*/ 74 h 590"/>
              <a:gd name="T2" fmla="*/ 515 w 649"/>
              <a:gd name="T3" fmla="*/ 74 h 590"/>
              <a:gd name="T4" fmla="*/ 442 w 649"/>
              <a:gd name="T5" fmla="*/ 0 h 590"/>
              <a:gd name="T6" fmla="*/ 206 w 649"/>
              <a:gd name="T7" fmla="*/ 0 h 590"/>
              <a:gd name="T8" fmla="*/ 133 w 649"/>
              <a:gd name="T9" fmla="*/ 74 h 590"/>
              <a:gd name="T10" fmla="*/ 15 w 649"/>
              <a:gd name="T11" fmla="*/ 162 h 590"/>
              <a:gd name="T12" fmla="*/ 133 w 649"/>
              <a:gd name="T13" fmla="*/ 280 h 590"/>
              <a:gd name="T14" fmla="*/ 147 w 649"/>
              <a:gd name="T15" fmla="*/ 280 h 590"/>
              <a:gd name="T16" fmla="*/ 309 w 649"/>
              <a:gd name="T17" fmla="*/ 427 h 590"/>
              <a:gd name="T18" fmla="*/ 309 w 649"/>
              <a:gd name="T19" fmla="*/ 545 h 590"/>
              <a:gd name="T20" fmla="*/ 250 w 649"/>
              <a:gd name="T21" fmla="*/ 545 h 590"/>
              <a:gd name="T22" fmla="*/ 221 w 649"/>
              <a:gd name="T23" fmla="*/ 574 h 590"/>
              <a:gd name="T24" fmla="*/ 250 w 649"/>
              <a:gd name="T25" fmla="*/ 589 h 590"/>
              <a:gd name="T26" fmla="*/ 397 w 649"/>
              <a:gd name="T27" fmla="*/ 589 h 590"/>
              <a:gd name="T28" fmla="*/ 427 w 649"/>
              <a:gd name="T29" fmla="*/ 574 h 590"/>
              <a:gd name="T30" fmla="*/ 397 w 649"/>
              <a:gd name="T31" fmla="*/ 545 h 590"/>
              <a:gd name="T32" fmla="*/ 339 w 649"/>
              <a:gd name="T33" fmla="*/ 545 h 590"/>
              <a:gd name="T34" fmla="*/ 339 w 649"/>
              <a:gd name="T35" fmla="*/ 427 h 590"/>
              <a:gd name="T36" fmla="*/ 501 w 649"/>
              <a:gd name="T37" fmla="*/ 280 h 590"/>
              <a:gd name="T38" fmla="*/ 515 w 649"/>
              <a:gd name="T39" fmla="*/ 280 h 590"/>
              <a:gd name="T40" fmla="*/ 633 w 649"/>
              <a:gd name="T41" fmla="*/ 162 h 590"/>
              <a:gd name="T42" fmla="*/ 515 w 649"/>
              <a:gd name="T43" fmla="*/ 74 h 590"/>
              <a:gd name="T44" fmla="*/ 133 w 649"/>
              <a:gd name="T45" fmla="*/ 236 h 590"/>
              <a:gd name="T46" fmla="*/ 133 w 649"/>
              <a:gd name="T47" fmla="*/ 236 h 590"/>
              <a:gd name="T48" fmla="*/ 44 w 649"/>
              <a:gd name="T49" fmla="*/ 162 h 590"/>
              <a:gd name="T50" fmla="*/ 133 w 649"/>
              <a:gd name="T51" fmla="*/ 118 h 590"/>
              <a:gd name="T52" fmla="*/ 133 w 649"/>
              <a:gd name="T53" fmla="*/ 236 h 590"/>
              <a:gd name="T54" fmla="*/ 486 w 649"/>
              <a:gd name="T55" fmla="*/ 191 h 590"/>
              <a:gd name="T56" fmla="*/ 486 w 649"/>
              <a:gd name="T57" fmla="*/ 191 h 590"/>
              <a:gd name="T58" fmla="*/ 324 w 649"/>
              <a:gd name="T59" fmla="*/ 398 h 590"/>
              <a:gd name="T60" fmla="*/ 162 w 649"/>
              <a:gd name="T61" fmla="*/ 191 h 590"/>
              <a:gd name="T62" fmla="*/ 162 w 649"/>
              <a:gd name="T63" fmla="*/ 74 h 590"/>
              <a:gd name="T64" fmla="*/ 206 w 649"/>
              <a:gd name="T65" fmla="*/ 44 h 590"/>
              <a:gd name="T66" fmla="*/ 442 w 649"/>
              <a:gd name="T67" fmla="*/ 44 h 590"/>
              <a:gd name="T68" fmla="*/ 486 w 649"/>
              <a:gd name="T69" fmla="*/ 74 h 590"/>
              <a:gd name="T70" fmla="*/ 486 w 649"/>
              <a:gd name="T71" fmla="*/ 191 h 590"/>
              <a:gd name="T72" fmla="*/ 515 w 649"/>
              <a:gd name="T73" fmla="*/ 236 h 590"/>
              <a:gd name="T74" fmla="*/ 515 w 649"/>
              <a:gd name="T75" fmla="*/ 236 h 590"/>
              <a:gd name="T76" fmla="*/ 515 w 649"/>
              <a:gd name="T77" fmla="*/ 118 h 590"/>
              <a:gd name="T78" fmla="*/ 604 w 649"/>
              <a:gd name="T79" fmla="*/ 162 h 590"/>
              <a:gd name="T80" fmla="*/ 515 w 649"/>
              <a:gd name="T81" fmla="*/ 23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2" name="Freeform 155"/>
          <p:cNvSpPr>
            <a:spLocks noChangeAspect="1" noChangeArrowheads="1"/>
          </p:cNvSpPr>
          <p:nvPr/>
        </p:nvSpPr>
        <p:spPr bwMode="auto">
          <a:xfrm>
            <a:off x="17427406" y="4018047"/>
            <a:ext cx="902030" cy="1106424"/>
          </a:xfrm>
          <a:custGeom>
            <a:avLst/>
            <a:gdLst>
              <a:gd name="T0" fmla="*/ 441 w 501"/>
              <a:gd name="T1" fmla="*/ 132 h 619"/>
              <a:gd name="T2" fmla="*/ 441 w 501"/>
              <a:gd name="T3" fmla="*/ 132 h 619"/>
              <a:gd name="T4" fmla="*/ 353 w 501"/>
              <a:gd name="T5" fmla="*/ 264 h 619"/>
              <a:gd name="T6" fmla="*/ 294 w 501"/>
              <a:gd name="T7" fmla="*/ 0 h 619"/>
              <a:gd name="T8" fmla="*/ 132 w 501"/>
              <a:gd name="T9" fmla="*/ 353 h 619"/>
              <a:gd name="T10" fmla="*/ 73 w 501"/>
              <a:gd name="T11" fmla="*/ 205 h 619"/>
              <a:gd name="T12" fmla="*/ 0 w 501"/>
              <a:gd name="T13" fmla="*/ 367 h 619"/>
              <a:gd name="T14" fmla="*/ 250 w 501"/>
              <a:gd name="T15" fmla="*/ 618 h 619"/>
              <a:gd name="T16" fmla="*/ 500 w 501"/>
              <a:gd name="T17" fmla="*/ 367 h 619"/>
              <a:gd name="T18" fmla="*/ 441 w 501"/>
              <a:gd name="T19" fmla="*/ 132 h 619"/>
              <a:gd name="T20" fmla="*/ 265 w 501"/>
              <a:gd name="T21" fmla="*/ 588 h 619"/>
              <a:gd name="T22" fmla="*/ 265 w 501"/>
              <a:gd name="T23" fmla="*/ 588 h 619"/>
              <a:gd name="T24" fmla="*/ 29 w 501"/>
              <a:gd name="T25" fmla="*/ 353 h 619"/>
              <a:gd name="T26" fmla="*/ 59 w 501"/>
              <a:gd name="T27" fmla="*/ 294 h 619"/>
              <a:gd name="T28" fmla="*/ 177 w 501"/>
              <a:gd name="T29" fmla="*/ 397 h 619"/>
              <a:gd name="T30" fmla="*/ 250 w 501"/>
              <a:gd name="T31" fmla="*/ 58 h 619"/>
              <a:gd name="T32" fmla="*/ 382 w 501"/>
              <a:gd name="T33" fmla="*/ 323 h 619"/>
              <a:gd name="T34" fmla="*/ 412 w 501"/>
              <a:gd name="T35" fmla="*/ 205 h 619"/>
              <a:gd name="T36" fmla="*/ 471 w 501"/>
              <a:gd name="T37" fmla="*/ 367 h 619"/>
              <a:gd name="T38" fmla="*/ 265 w 501"/>
              <a:gd name="T39" fmla="*/ 58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0762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Feature Functions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1849834" y="3165835"/>
            <a:ext cx="5894988" cy="5844422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9873032" y="4566644"/>
            <a:ext cx="5894988" cy="5873912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/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153543" y="7449991"/>
            <a:ext cx="4340132" cy="4314844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5467169" y="6719874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/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18146545" y="3485837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7823134" y="8552241"/>
            <a:ext cx="1006647" cy="868050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1"/>
          <p:cNvSpPr>
            <a:spLocks noEditPoints="1"/>
          </p:cNvSpPr>
          <p:nvPr/>
        </p:nvSpPr>
        <p:spPr bwMode="auto">
          <a:xfrm>
            <a:off x="19690147" y="4503077"/>
            <a:ext cx="1267792" cy="874619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9"/>
          <p:cNvSpPr>
            <a:spLocks noEditPoints="1"/>
          </p:cNvSpPr>
          <p:nvPr/>
        </p:nvSpPr>
        <p:spPr bwMode="auto">
          <a:xfrm>
            <a:off x="4288478" y="4390829"/>
            <a:ext cx="1045575" cy="1292279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9"/>
          <p:cNvSpPr>
            <a:spLocks noEditPoints="1"/>
          </p:cNvSpPr>
          <p:nvPr/>
        </p:nvSpPr>
        <p:spPr bwMode="auto">
          <a:xfrm>
            <a:off x="11941820" y="5825299"/>
            <a:ext cx="1726951" cy="1398004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4"/>
          <p:cNvSpPr>
            <a:spLocks noEditPoints="1"/>
          </p:cNvSpPr>
          <p:nvPr/>
        </p:nvSpPr>
        <p:spPr bwMode="auto">
          <a:xfrm>
            <a:off x="17056649" y="7693960"/>
            <a:ext cx="1106542" cy="858281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564834" y="5825299"/>
            <a:ext cx="4614469" cy="1218759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Detector using </a:t>
            </a:r>
            <a:r>
              <a:rPr lang="en-US" sz="2800" dirty="0">
                <a:solidFill>
                  <a:schemeClr val="bg1"/>
                </a:solidFill>
              </a:rPr>
              <a:t>Triple Axis Digital </a:t>
            </a:r>
            <a:r>
              <a:rPr lang="en-US" sz="2800" dirty="0" smtClean="0">
                <a:solidFill>
                  <a:schemeClr val="bg1"/>
                </a:solidFill>
              </a:rPr>
              <a:t>Compass Sensor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0493675" y="7330582"/>
            <a:ext cx="4614469" cy="173582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Information LED Displays for Main entrance and internal junction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8897266" y="5419740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A Mobile Application  </a:t>
            </a: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6266747" y="8713506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Reservation Barrier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6886865" y="9631943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Indicator LED with </a:t>
            </a:r>
            <a:r>
              <a:rPr lang="en-US" sz="2800" dirty="0" err="1" smtClean="0">
                <a:solidFill>
                  <a:schemeClr val="bg1"/>
                </a:solidFill>
              </a:rPr>
              <a:t>RGB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Block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7" y="2351314"/>
            <a:ext cx="14238514" cy="10110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Boundaries </a:t>
            </a:r>
            <a:r>
              <a:rPr lang="en-US" sz="5400" dirty="0">
                <a:solidFill>
                  <a:schemeClr val="accent2"/>
                </a:solidFill>
                <a:cs typeface="Lato Light"/>
              </a:rPr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5148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Block Diagram</a:t>
            </a:r>
            <a:endParaRPr lang="en-US" sz="5400" dirty="0">
              <a:solidFill>
                <a:schemeClr val="accent2"/>
              </a:solidFill>
              <a:cs typeface="Lato Light"/>
            </a:endParaRPr>
          </a:p>
        </p:txBody>
      </p:sp>
      <p:pic>
        <p:nvPicPr>
          <p:cNvPr id="4" name="Picture 3" descr="C:\Users\Huy Ndp\OneDrive\Capstone\CP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833277"/>
            <a:ext cx="15361920" cy="1088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7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Use Case</a:t>
            </a:r>
            <a:endParaRPr lang="en-US" sz="8800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61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System Overview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89" y="2246167"/>
            <a:ext cx="16141556" cy="109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Manager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69" y="2352241"/>
            <a:ext cx="18720667" cy="104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25688</TotalTime>
  <Words>204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Lato Black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Bui Phu Hiep</cp:lastModifiedBy>
  <cp:revision>4085</cp:revision>
  <dcterms:created xsi:type="dcterms:W3CDTF">2014-11-12T21:47:38Z</dcterms:created>
  <dcterms:modified xsi:type="dcterms:W3CDTF">2017-03-03T02:03:30Z</dcterms:modified>
  <cp:category/>
</cp:coreProperties>
</file>