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B1D5B-AD16-4183-AFA9-A77C8C22A0AD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55E6-3160-40D9-9DE9-CAD01862F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28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B1D5B-AD16-4183-AFA9-A77C8C22A0AD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55E6-3160-40D9-9DE9-CAD01862F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31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B1D5B-AD16-4183-AFA9-A77C8C22A0AD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55E6-3160-40D9-9DE9-CAD01862F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90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B1D5B-AD16-4183-AFA9-A77C8C22A0AD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55E6-3160-40D9-9DE9-CAD01862F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2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B1D5B-AD16-4183-AFA9-A77C8C22A0AD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55E6-3160-40D9-9DE9-CAD01862F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758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B1D5B-AD16-4183-AFA9-A77C8C22A0AD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55E6-3160-40D9-9DE9-CAD01862F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320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B1D5B-AD16-4183-AFA9-A77C8C22A0AD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55E6-3160-40D9-9DE9-CAD01862F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05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B1D5B-AD16-4183-AFA9-A77C8C22A0AD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55E6-3160-40D9-9DE9-CAD01862F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19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B1D5B-AD16-4183-AFA9-A77C8C22A0AD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55E6-3160-40D9-9DE9-CAD01862F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8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B1D5B-AD16-4183-AFA9-A77C8C22A0AD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55E6-3160-40D9-9DE9-CAD01862F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291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B1D5B-AD16-4183-AFA9-A77C8C22A0AD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55E6-3160-40D9-9DE9-CAD01862F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32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B1D5B-AD16-4183-AFA9-A77C8C22A0AD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255E6-3160-40D9-9DE9-CAD01862F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2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PGSS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28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system works</a:t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48" name="Group 47"/>
          <p:cNvGrpSpPr/>
          <p:nvPr/>
        </p:nvGrpSpPr>
        <p:grpSpPr>
          <a:xfrm>
            <a:off x="4090416" y="917543"/>
            <a:ext cx="4626864" cy="5765482"/>
            <a:chOff x="4090416" y="917543"/>
            <a:chExt cx="4626864" cy="5765482"/>
          </a:xfrm>
        </p:grpSpPr>
        <p:grpSp>
          <p:nvGrpSpPr>
            <p:cNvPr id="25" name="Group 24"/>
            <p:cNvGrpSpPr/>
            <p:nvPr/>
          </p:nvGrpSpPr>
          <p:grpSpPr>
            <a:xfrm>
              <a:off x="4090416" y="917543"/>
              <a:ext cx="4626864" cy="5765482"/>
              <a:chOff x="4090416" y="917543"/>
              <a:chExt cx="4626864" cy="5765482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19750" y="3816762"/>
                <a:ext cx="952500" cy="952500"/>
              </a:xfrm>
              <a:prstGeom prst="rect">
                <a:avLst/>
              </a:prstGeom>
            </p:spPr>
          </p:pic>
          <p:grpSp>
            <p:nvGrpSpPr>
              <p:cNvPr id="27" name="Group 26"/>
              <p:cNvGrpSpPr/>
              <p:nvPr/>
            </p:nvGrpSpPr>
            <p:grpSpPr>
              <a:xfrm>
                <a:off x="4090416" y="917543"/>
                <a:ext cx="4626864" cy="5765482"/>
                <a:chOff x="4090416" y="917543"/>
                <a:chExt cx="4626864" cy="5765482"/>
              </a:xfrm>
            </p:grpSpPr>
            <p:pic>
              <p:nvPicPr>
                <p:cNvPr id="28" name="Picture 27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5285" y="1870043"/>
                  <a:ext cx="952500" cy="952500"/>
                </a:xfrm>
                <a:prstGeom prst="rect">
                  <a:avLst/>
                </a:prstGeom>
              </p:spPr>
            </p:pic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2999" y="5716619"/>
                  <a:ext cx="952500" cy="952500"/>
                </a:xfrm>
                <a:prstGeom prst="rect">
                  <a:avLst/>
                </a:prstGeom>
              </p:spPr>
            </p:pic>
            <p:grpSp>
              <p:nvGrpSpPr>
                <p:cNvPr id="30" name="Group 29"/>
                <p:cNvGrpSpPr/>
                <p:nvPr/>
              </p:nvGrpSpPr>
              <p:grpSpPr>
                <a:xfrm>
                  <a:off x="4090416" y="917543"/>
                  <a:ext cx="4626864" cy="5765482"/>
                  <a:chOff x="4090416" y="917543"/>
                  <a:chExt cx="4626864" cy="5765482"/>
                </a:xfrm>
              </p:grpSpPr>
              <p:pic>
                <p:nvPicPr>
                  <p:cNvPr id="31" name="Picture 30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802880" y="1902999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32" name="Picture 31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88480" y="1902999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33" name="Picture 32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88480" y="5749575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34" name="Picture 33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802880" y="5749575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35" name="Group 34"/>
                  <p:cNvGrpSpPr/>
                  <p:nvPr/>
                </p:nvGrpSpPr>
                <p:grpSpPr>
                  <a:xfrm>
                    <a:off x="4090416" y="917543"/>
                    <a:ext cx="4626864" cy="5765482"/>
                    <a:chOff x="4090416" y="917543"/>
                    <a:chExt cx="4626864" cy="5765482"/>
                  </a:xfrm>
                </p:grpSpPr>
                <p:sp>
                  <p:nvSpPr>
                    <p:cNvPr id="36" name="Rectangle 35"/>
                    <p:cNvSpPr/>
                    <p:nvPr/>
                  </p:nvSpPr>
                  <p:spPr>
                    <a:xfrm>
                      <a:off x="4090416" y="1902999"/>
                      <a:ext cx="4626864" cy="4780026"/>
                    </a:xfrm>
                    <a:prstGeom prst="rect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37" name="Picture 36"/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90416" y="917543"/>
                      <a:ext cx="952500" cy="952500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  <p:cxnSp>
          <p:nvCxnSpPr>
            <p:cNvPr id="39" name="Elbow Connector 38"/>
            <p:cNvCxnSpPr>
              <a:stCxn id="26" idx="3"/>
              <a:endCxn id="31" idx="2"/>
            </p:cNvCxnSpPr>
            <p:nvPr/>
          </p:nvCxnSpPr>
          <p:spPr>
            <a:xfrm flipV="1">
              <a:off x="6572250" y="2817399"/>
              <a:ext cx="1687830" cy="1475613"/>
            </a:xfrm>
            <a:prstGeom prst="bentConnector2">
              <a:avLst/>
            </a:prstGeom>
            <a:ln w="381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lbow Connector 40"/>
            <p:cNvCxnSpPr>
              <a:stCxn id="26" idx="3"/>
              <a:endCxn id="34" idx="0"/>
            </p:cNvCxnSpPr>
            <p:nvPr/>
          </p:nvCxnSpPr>
          <p:spPr>
            <a:xfrm>
              <a:off x="6572250" y="4293012"/>
              <a:ext cx="1687830" cy="1456563"/>
            </a:xfrm>
            <a:prstGeom prst="bentConnector2">
              <a:avLst/>
            </a:pr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>
              <a:stCxn id="26" idx="3"/>
              <a:endCxn id="32" idx="2"/>
            </p:cNvCxnSpPr>
            <p:nvPr/>
          </p:nvCxnSpPr>
          <p:spPr>
            <a:xfrm flipV="1">
              <a:off x="6572250" y="2817399"/>
              <a:ext cx="773430" cy="1475613"/>
            </a:xfrm>
            <a:prstGeom prst="bentConnector2">
              <a:avLst/>
            </a:pr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>
              <a:stCxn id="26" idx="3"/>
              <a:endCxn id="33" idx="0"/>
            </p:cNvCxnSpPr>
            <p:nvPr/>
          </p:nvCxnSpPr>
          <p:spPr>
            <a:xfrm>
              <a:off x="6572250" y="4293012"/>
              <a:ext cx="773430" cy="1456563"/>
            </a:xfrm>
            <a:prstGeom prst="bentConnector2">
              <a:avLst/>
            </a:pr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6009609" y="5347287"/>
              <a:ext cx="1336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Collect Data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7431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system works</a:t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4090416" y="917543"/>
            <a:ext cx="4626864" cy="5765482"/>
            <a:chOff x="4090416" y="917543"/>
            <a:chExt cx="4626864" cy="5765482"/>
          </a:xfrm>
        </p:grpSpPr>
        <p:grpSp>
          <p:nvGrpSpPr>
            <p:cNvPr id="22" name="Group 21"/>
            <p:cNvGrpSpPr/>
            <p:nvPr/>
          </p:nvGrpSpPr>
          <p:grpSpPr>
            <a:xfrm>
              <a:off x="4090416" y="917543"/>
              <a:ext cx="4626864" cy="5765482"/>
              <a:chOff x="4090416" y="917543"/>
              <a:chExt cx="4626864" cy="5765482"/>
            </a:xfrm>
          </p:grpSpPr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19750" y="3816762"/>
                <a:ext cx="952500" cy="952500"/>
              </a:xfrm>
              <a:prstGeom prst="rect">
                <a:avLst/>
              </a:prstGeom>
            </p:spPr>
          </p:pic>
          <p:grpSp>
            <p:nvGrpSpPr>
              <p:cNvPr id="29" name="Group 28"/>
              <p:cNvGrpSpPr/>
              <p:nvPr/>
            </p:nvGrpSpPr>
            <p:grpSpPr>
              <a:xfrm>
                <a:off x="4090416" y="917543"/>
                <a:ext cx="4626864" cy="5765482"/>
                <a:chOff x="4090416" y="917543"/>
                <a:chExt cx="4626864" cy="5765482"/>
              </a:xfrm>
            </p:grpSpPr>
            <p:pic>
              <p:nvPicPr>
                <p:cNvPr id="30" name="Picture 29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5285" y="1870043"/>
                  <a:ext cx="952500" cy="952500"/>
                </a:xfrm>
                <a:prstGeom prst="rect">
                  <a:avLst/>
                </a:prstGeom>
              </p:spPr>
            </p:pic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2999" y="5716619"/>
                  <a:ext cx="952500" cy="952500"/>
                </a:xfrm>
                <a:prstGeom prst="rect">
                  <a:avLst/>
                </a:prstGeom>
              </p:spPr>
            </p:pic>
            <p:grpSp>
              <p:nvGrpSpPr>
                <p:cNvPr id="32" name="Group 31"/>
                <p:cNvGrpSpPr/>
                <p:nvPr/>
              </p:nvGrpSpPr>
              <p:grpSpPr>
                <a:xfrm>
                  <a:off x="4090416" y="917543"/>
                  <a:ext cx="4626864" cy="5765482"/>
                  <a:chOff x="4090416" y="917543"/>
                  <a:chExt cx="4626864" cy="5765482"/>
                </a:xfrm>
              </p:grpSpPr>
              <p:pic>
                <p:nvPicPr>
                  <p:cNvPr id="33" name="Picture 32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802880" y="1902999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34" name="Picture 33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88480" y="1902999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35" name="Picture 34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88480" y="5749575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36" name="Picture 35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802880" y="5749575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37" name="Group 36"/>
                  <p:cNvGrpSpPr/>
                  <p:nvPr/>
                </p:nvGrpSpPr>
                <p:grpSpPr>
                  <a:xfrm>
                    <a:off x="4090416" y="917543"/>
                    <a:ext cx="4626864" cy="5765482"/>
                    <a:chOff x="4090416" y="917543"/>
                    <a:chExt cx="4626864" cy="5765482"/>
                  </a:xfrm>
                </p:grpSpPr>
                <p:sp>
                  <p:nvSpPr>
                    <p:cNvPr id="38" name="Rectangle 37"/>
                    <p:cNvSpPr/>
                    <p:nvPr/>
                  </p:nvSpPr>
                  <p:spPr>
                    <a:xfrm>
                      <a:off x="4090416" y="1902999"/>
                      <a:ext cx="4626864" cy="4780026"/>
                    </a:xfrm>
                    <a:prstGeom prst="rect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39" name="Picture 38"/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90416" y="917543"/>
                      <a:ext cx="952500" cy="952500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  <p:cxnSp>
          <p:nvCxnSpPr>
            <p:cNvPr id="23" name="Elbow Connector 22"/>
            <p:cNvCxnSpPr>
              <a:stCxn id="28" idx="3"/>
              <a:endCxn id="33" idx="2"/>
            </p:cNvCxnSpPr>
            <p:nvPr/>
          </p:nvCxnSpPr>
          <p:spPr>
            <a:xfrm flipV="1">
              <a:off x="6572250" y="2817399"/>
              <a:ext cx="1687830" cy="1475613"/>
            </a:xfrm>
            <a:prstGeom prst="bentConnector2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28" idx="3"/>
              <a:endCxn id="36" idx="0"/>
            </p:cNvCxnSpPr>
            <p:nvPr/>
          </p:nvCxnSpPr>
          <p:spPr>
            <a:xfrm>
              <a:off x="6572250" y="4293012"/>
              <a:ext cx="1687830" cy="1456563"/>
            </a:xfrm>
            <a:prstGeom prst="bentConnector2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28" idx="3"/>
              <a:endCxn id="34" idx="2"/>
            </p:cNvCxnSpPr>
            <p:nvPr/>
          </p:nvCxnSpPr>
          <p:spPr>
            <a:xfrm flipV="1">
              <a:off x="6572250" y="2817399"/>
              <a:ext cx="773430" cy="1475613"/>
            </a:xfrm>
            <a:prstGeom prst="bentConnector2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>
              <a:stCxn id="28" idx="3"/>
              <a:endCxn id="35" idx="0"/>
            </p:cNvCxnSpPr>
            <p:nvPr/>
          </p:nvCxnSpPr>
          <p:spPr>
            <a:xfrm>
              <a:off x="6572250" y="4293012"/>
              <a:ext cx="773430" cy="1456563"/>
            </a:xfrm>
            <a:prstGeom prst="bentConnector2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stCxn id="28" idx="1"/>
              <a:endCxn id="30" idx="2"/>
            </p:cNvCxnSpPr>
            <p:nvPr/>
          </p:nvCxnSpPr>
          <p:spPr>
            <a:xfrm rot="10800000">
              <a:off x="4661536" y="2822544"/>
              <a:ext cx="958215" cy="1470469"/>
            </a:xfrm>
            <a:prstGeom prst="bentConnector2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>
              <a:stCxn id="28" idx="1"/>
              <a:endCxn id="31" idx="0"/>
            </p:cNvCxnSpPr>
            <p:nvPr/>
          </p:nvCxnSpPr>
          <p:spPr>
            <a:xfrm rot="10800000" flipV="1">
              <a:off x="4659250" y="4293011"/>
              <a:ext cx="960501" cy="1423607"/>
            </a:xfrm>
            <a:prstGeom prst="bentConnector2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4682121" y="3034854"/>
              <a:ext cx="20805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Update Information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0704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system works</a:t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012609" y="959467"/>
            <a:ext cx="8166782" cy="5765482"/>
            <a:chOff x="2012609" y="959467"/>
            <a:chExt cx="8166782" cy="5765482"/>
          </a:xfrm>
        </p:grpSpPr>
        <p:grpSp>
          <p:nvGrpSpPr>
            <p:cNvPr id="22" name="Group 21"/>
            <p:cNvGrpSpPr/>
            <p:nvPr/>
          </p:nvGrpSpPr>
          <p:grpSpPr>
            <a:xfrm>
              <a:off x="5552527" y="959467"/>
              <a:ext cx="4626864" cy="5765482"/>
              <a:chOff x="4090416" y="917543"/>
              <a:chExt cx="4626864" cy="5765482"/>
            </a:xfrm>
          </p:grpSpPr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19750" y="3816762"/>
                <a:ext cx="952500" cy="952500"/>
              </a:xfrm>
              <a:prstGeom prst="rect">
                <a:avLst/>
              </a:prstGeom>
            </p:spPr>
          </p:pic>
          <p:grpSp>
            <p:nvGrpSpPr>
              <p:cNvPr id="29" name="Group 28"/>
              <p:cNvGrpSpPr/>
              <p:nvPr/>
            </p:nvGrpSpPr>
            <p:grpSpPr>
              <a:xfrm>
                <a:off x="4090416" y="917543"/>
                <a:ext cx="4626864" cy="5765482"/>
                <a:chOff x="4090416" y="917543"/>
                <a:chExt cx="4626864" cy="5765482"/>
              </a:xfrm>
            </p:grpSpPr>
            <p:pic>
              <p:nvPicPr>
                <p:cNvPr id="30" name="Picture 29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5285" y="1870043"/>
                  <a:ext cx="952500" cy="952500"/>
                </a:xfrm>
                <a:prstGeom prst="rect">
                  <a:avLst/>
                </a:prstGeom>
              </p:spPr>
            </p:pic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2999" y="5716619"/>
                  <a:ext cx="952500" cy="952500"/>
                </a:xfrm>
                <a:prstGeom prst="rect">
                  <a:avLst/>
                </a:prstGeom>
              </p:spPr>
            </p:pic>
            <p:grpSp>
              <p:nvGrpSpPr>
                <p:cNvPr id="32" name="Group 31"/>
                <p:cNvGrpSpPr/>
                <p:nvPr/>
              </p:nvGrpSpPr>
              <p:grpSpPr>
                <a:xfrm>
                  <a:off x="4090416" y="917543"/>
                  <a:ext cx="4626864" cy="5765482"/>
                  <a:chOff x="4090416" y="917543"/>
                  <a:chExt cx="4626864" cy="5765482"/>
                </a:xfrm>
              </p:grpSpPr>
              <p:pic>
                <p:nvPicPr>
                  <p:cNvPr id="33" name="Picture 32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802880" y="1902999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34" name="Picture 33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88480" y="1902999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35" name="Picture 34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88480" y="5749575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36" name="Picture 35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802880" y="5749575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37" name="Group 36"/>
                  <p:cNvGrpSpPr/>
                  <p:nvPr/>
                </p:nvGrpSpPr>
                <p:grpSpPr>
                  <a:xfrm>
                    <a:off x="4090416" y="917543"/>
                    <a:ext cx="4626864" cy="5765482"/>
                    <a:chOff x="4090416" y="917543"/>
                    <a:chExt cx="4626864" cy="5765482"/>
                  </a:xfrm>
                </p:grpSpPr>
                <p:sp>
                  <p:nvSpPr>
                    <p:cNvPr id="38" name="Rectangle 37"/>
                    <p:cNvSpPr/>
                    <p:nvPr/>
                  </p:nvSpPr>
                  <p:spPr>
                    <a:xfrm>
                      <a:off x="4090416" y="1902999"/>
                      <a:ext cx="4626864" cy="4780026"/>
                    </a:xfrm>
                    <a:prstGeom prst="rect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39" name="Picture 38"/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90416" y="917543"/>
                      <a:ext cx="952500" cy="952500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  <p:cxnSp>
          <p:nvCxnSpPr>
            <p:cNvPr id="23" name="Elbow Connector 22"/>
            <p:cNvCxnSpPr>
              <a:stCxn id="28" idx="3"/>
              <a:endCxn id="33" idx="2"/>
            </p:cNvCxnSpPr>
            <p:nvPr/>
          </p:nvCxnSpPr>
          <p:spPr>
            <a:xfrm flipV="1">
              <a:off x="8034361" y="2859323"/>
              <a:ext cx="1687830" cy="1475613"/>
            </a:xfrm>
            <a:prstGeom prst="bentConnector2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28" idx="3"/>
              <a:endCxn id="36" idx="0"/>
            </p:cNvCxnSpPr>
            <p:nvPr/>
          </p:nvCxnSpPr>
          <p:spPr>
            <a:xfrm>
              <a:off x="8034361" y="4334936"/>
              <a:ext cx="1687830" cy="1456563"/>
            </a:xfrm>
            <a:prstGeom prst="bentConnector2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28" idx="3"/>
              <a:endCxn id="34" idx="2"/>
            </p:cNvCxnSpPr>
            <p:nvPr/>
          </p:nvCxnSpPr>
          <p:spPr>
            <a:xfrm flipV="1">
              <a:off x="8034361" y="2859323"/>
              <a:ext cx="773430" cy="1475613"/>
            </a:xfrm>
            <a:prstGeom prst="bentConnector2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>
              <a:stCxn id="28" idx="3"/>
              <a:endCxn id="35" idx="0"/>
            </p:cNvCxnSpPr>
            <p:nvPr/>
          </p:nvCxnSpPr>
          <p:spPr>
            <a:xfrm>
              <a:off x="8034361" y="4334936"/>
              <a:ext cx="773430" cy="1456563"/>
            </a:xfrm>
            <a:prstGeom prst="bentConnector2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stCxn id="28" idx="1"/>
              <a:endCxn id="30" idx="2"/>
            </p:cNvCxnSpPr>
            <p:nvPr/>
          </p:nvCxnSpPr>
          <p:spPr>
            <a:xfrm rot="10800000">
              <a:off x="6123647" y="2864468"/>
              <a:ext cx="958215" cy="1470469"/>
            </a:xfrm>
            <a:prstGeom prst="bentConnector2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>
              <a:stCxn id="28" idx="1"/>
              <a:endCxn id="31" idx="0"/>
            </p:cNvCxnSpPr>
            <p:nvPr/>
          </p:nvCxnSpPr>
          <p:spPr>
            <a:xfrm rot="10800000" flipV="1">
              <a:off x="6121361" y="4334935"/>
              <a:ext cx="960501" cy="1423607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2609" y="3289709"/>
              <a:ext cx="2090452" cy="2090452"/>
            </a:xfrm>
            <a:prstGeom prst="rect">
              <a:avLst/>
            </a:prstGeom>
          </p:spPr>
        </p:pic>
        <p:cxnSp>
          <p:nvCxnSpPr>
            <p:cNvPr id="8" name="Elbow Connector 7"/>
            <p:cNvCxnSpPr>
              <a:stCxn id="28" idx="1"/>
              <a:endCxn id="27" idx="3"/>
            </p:cNvCxnSpPr>
            <p:nvPr/>
          </p:nvCxnSpPr>
          <p:spPr>
            <a:xfrm rot="10800000">
              <a:off x="4103061" y="4334936"/>
              <a:ext cx="2978800" cy="1"/>
            </a:xfrm>
            <a:prstGeom prst="bentConnector3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229602" y="3858686"/>
              <a:ext cx="11356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Send data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1273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system works</a:t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012609" y="959467"/>
            <a:ext cx="8166782" cy="5765482"/>
            <a:chOff x="2012609" y="959467"/>
            <a:chExt cx="8166782" cy="5765482"/>
          </a:xfrm>
        </p:grpSpPr>
        <p:grpSp>
          <p:nvGrpSpPr>
            <p:cNvPr id="22" name="Group 21"/>
            <p:cNvGrpSpPr/>
            <p:nvPr/>
          </p:nvGrpSpPr>
          <p:grpSpPr>
            <a:xfrm>
              <a:off x="5552527" y="959467"/>
              <a:ext cx="4626864" cy="5765482"/>
              <a:chOff x="4090416" y="917543"/>
              <a:chExt cx="4626864" cy="5765482"/>
            </a:xfrm>
          </p:grpSpPr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19750" y="3816762"/>
                <a:ext cx="952500" cy="952500"/>
              </a:xfrm>
              <a:prstGeom prst="rect">
                <a:avLst/>
              </a:prstGeom>
            </p:spPr>
          </p:pic>
          <p:grpSp>
            <p:nvGrpSpPr>
              <p:cNvPr id="29" name="Group 28"/>
              <p:cNvGrpSpPr/>
              <p:nvPr/>
            </p:nvGrpSpPr>
            <p:grpSpPr>
              <a:xfrm>
                <a:off x="4090416" y="917543"/>
                <a:ext cx="4626864" cy="5765482"/>
                <a:chOff x="4090416" y="917543"/>
                <a:chExt cx="4626864" cy="5765482"/>
              </a:xfrm>
            </p:grpSpPr>
            <p:pic>
              <p:nvPicPr>
                <p:cNvPr id="30" name="Picture 29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5285" y="1870043"/>
                  <a:ext cx="952500" cy="952500"/>
                </a:xfrm>
                <a:prstGeom prst="rect">
                  <a:avLst/>
                </a:prstGeom>
              </p:spPr>
            </p:pic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2999" y="5716619"/>
                  <a:ext cx="952500" cy="952500"/>
                </a:xfrm>
                <a:prstGeom prst="rect">
                  <a:avLst/>
                </a:prstGeom>
              </p:spPr>
            </p:pic>
            <p:grpSp>
              <p:nvGrpSpPr>
                <p:cNvPr id="32" name="Group 31"/>
                <p:cNvGrpSpPr/>
                <p:nvPr/>
              </p:nvGrpSpPr>
              <p:grpSpPr>
                <a:xfrm>
                  <a:off x="4090416" y="917543"/>
                  <a:ext cx="4626864" cy="5765482"/>
                  <a:chOff x="4090416" y="917543"/>
                  <a:chExt cx="4626864" cy="5765482"/>
                </a:xfrm>
              </p:grpSpPr>
              <p:pic>
                <p:nvPicPr>
                  <p:cNvPr id="33" name="Picture 32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802880" y="1902999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34" name="Picture 33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88480" y="1902999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35" name="Picture 34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88480" y="5749575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36" name="Picture 35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802880" y="5749575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37" name="Group 36"/>
                  <p:cNvGrpSpPr/>
                  <p:nvPr/>
                </p:nvGrpSpPr>
                <p:grpSpPr>
                  <a:xfrm>
                    <a:off x="4090416" y="917543"/>
                    <a:ext cx="4626864" cy="5765482"/>
                    <a:chOff x="4090416" y="917543"/>
                    <a:chExt cx="4626864" cy="5765482"/>
                  </a:xfrm>
                </p:grpSpPr>
                <p:sp>
                  <p:nvSpPr>
                    <p:cNvPr id="38" name="Rectangle 37"/>
                    <p:cNvSpPr/>
                    <p:nvPr/>
                  </p:nvSpPr>
                  <p:spPr>
                    <a:xfrm>
                      <a:off x="4090416" y="1902999"/>
                      <a:ext cx="4626864" cy="4780026"/>
                    </a:xfrm>
                    <a:prstGeom prst="rect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39" name="Picture 38"/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90416" y="917543"/>
                      <a:ext cx="952500" cy="952500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  <p:cxnSp>
          <p:nvCxnSpPr>
            <p:cNvPr id="23" name="Elbow Connector 22"/>
            <p:cNvCxnSpPr>
              <a:stCxn id="28" idx="3"/>
              <a:endCxn id="33" idx="2"/>
            </p:cNvCxnSpPr>
            <p:nvPr/>
          </p:nvCxnSpPr>
          <p:spPr>
            <a:xfrm flipV="1">
              <a:off x="8034361" y="2859323"/>
              <a:ext cx="1687830" cy="1475613"/>
            </a:xfrm>
            <a:prstGeom prst="bentConnector2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28" idx="3"/>
              <a:endCxn id="36" idx="0"/>
            </p:cNvCxnSpPr>
            <p:nvPr/>
          </p:nvCxnSpPr>
          <p:spPr>
            <a:xfrm>
              <a:off x="8034361" y="4334936"/>
              <a:ext cx="1687830" cy="1456563"/>
            </a:xfrm>
            <a:prstGeom prst="bentConnector2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28" idx="3"/>
              <a:endCxn id="34" idx="2"/>
            </p:cNvCxnSpPr>
            <p:nvPr/>
          </p:nvCxnSpPr>
          <p:spPr>
            <a:xfrm flipV="1">
              <a:off x="8034361" y="2859323"/>
              <a:ext cx="773430" cy="1475613"/>
            </a:xfrm>
            <a:prstGeom prst="bentConnector2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>
              <a:stCxn id="28" idx="3"/>
              <a:endCxn id="35" idx="0"/>
            </p:cNvCxnSpPr>
            <p:nvPr/>
          </p:nvCxnSpPr>
          <p:spPr>
            <a:xfrm>
              <a:off x="8034361" y="4334936"/>
              <a:ext cx="773430" cy="1456563"/>
            </a:xfrm>
            <a:prstGeom prst="bentConnector2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stCxn id="28" idx="1"/>
              <a:endCxn id="30" idx="2"/>
            </p:cNvCxnSpPr>
            <p:nvPr/>
          </p:nvCxnSpPr>
          <p:spPr>
            <a:xfrm rot="10800000">
              <a:off x="6123647" y="2864468"/>
              <a:ext cx="958215" cy="1470469"/>
            </a:xfrm>
            <a:prstGeom prst="bentConnector2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>
              <a:stCxn id="28" idx="1"/>
              <a:endCxn id="31" idx="0"/>
            </p:cNvCxnSpPr>
            <p:nvPr/>
          </p:nvCxnSpPr>
          <p:spPr>
            <a:xfrm rot="10800000" flipV="1">
              <a:off x="6121361" y="4334935"/>
              <a:ext cx="960501" cy="1423607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2609" y="3289709"/>
              <a:ext cx="2090452" cy="2090452"/>
            </a:xfrm>
            <a:prstGeom prst="rect">
              <a:avLst/>
            </a:prstGeom>
          </p:spPr>
        </p:pic>
        <p:cxnSp>
          <p:nvCxnSpPr>
            <p:cNvPr id="5" name="Elbow Connector 4"/>
            <p:cNvCxnSpPr>
              <a:stCxn id="27" idx="3"/>
              <a:endCxn id="28" idx="1"/>
            </p:cNvCxnSpPr>
            <p:nvPr/>
          </p:nvCxnSpPr>
          <p:spPr>
            <a:xfrm>
              <a:off x="4103061" y="4334935"/>
              <a:ext cx="2978800" cy="1"/>
            </a:xfrm>
            <a:prstGeom prst="bentConnector3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668793" y="3838486"/>
              <a:ext cx="1923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Receive command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793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system works</a:t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012609" y="959467"/>
            <a:ext cx="8166782" cy="5765482"/>
            <a:chOff x="2012609" y="959467"/>
            <a:chExt cx="8166782" cy="5765482"/>
          </a:xfrm>
        </p:grpSpPr>
        <p:grpSp>
          <p:nvGrpSpPr>
            <p:cNvPr id="22" name="Group 21"/>
            <p:cNvGrpSpPr/>
            <p:nvPr/>
          </p:nvGrpSpPr>
          <p:grpSpPr>
            <a:xfrm>
              <a:off x="5552527" y="959467"/>
              <a:ext cx="4626864" cy="5765482"/>
              <a:chOff x="4090416" y="917543"/>
              <a:chExt cx="4626864" cy="5765482"/>
            </a:xfrm>
          </p:grpSpPr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19750" y="3816762"/>
                <a:ext cx="952500" cy="952500"/>
              </a:xfrm>
              <a:prstGeom prst="rect">
                <a:avLst/>
              </a:prstGeom>
            </p:spPr>
          </p:pic>
          <p:grpSp>
            <p:nvGrpSpPr>
              <p:cNvPr id="29" name="Group 28"/>
              <p:cNvGrpSpPr/>
              <p:nvPr/>
            </p:nvGrpSpPr>
            <p:grpSpPr>
              <a:xfrm>
                <a:off x="4090416" y="917543"/>
                <a:ext cx="4626864" cy="5765482"/>
                <a:chOff x="4090416" y="917543"/>
                <a:chExt cx="4626864" cy="5765482"/>
              </a:xfrm>
            </p:grpSpPr>
            <p:pic>
              <p:nvPicPr>
                <p:cNvPr id="30" name="Picture 29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5285" y="1870043"/>
                  <a:ext cx="952500" cy="952500"/>
                </a:xfrm>
                <a:prstGeom prst="rect">
                  <a:avLst/>
                </a:prstGeom>
              </p:spPr>
            </p:pic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2999" y="5716619"/>
                  <a:ext cx="952500" cy="952500"/>
                </a:xfrm>
                <a:prstGeom prst="rect">
                  <a:avLst/>
                </a:prstGeom>
              </p:spPr>
            </p:pic>
            <p:grpSp>
              <p:nvGrpSpPr>
                <p:cNvPr id="32" name="Group 31"/>
                <p:cNvGrpSpPr/>
                <p:nvPr/>
              </p:nvGrpSpPr>
              <p:grpSpPr>
                <a:xfrm>
                  <a:off x="4090416" y="917543"/>
                  <a:ext cx="4626864" cy="5765482"/>
                  <a:chOff x="4090416" y="917543"/>
                  <a:chExt cx="4626864" cy="5765482"/>
                </a:xfrm>
              </p:grpSpPr>
              <p:pic>
                <p:nvPicPr>
                  <p:cNvPr id="33" name="Picture 32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802880" y="1902999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34" name="Picture 33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88480" y="1902999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35" name="Picture 34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88480" y="5749575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36" name="Picture 35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802880" y="5749575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37" name="Group 36"/>
                  <p:cNvGrpSpPr/>
                  <p:nvPr/>
                </p:nvGrpSpPr>
                <p:grpSpPr>
                  <a:xfrm>
                    <a:off x="4090416" y="917543"/>
                    <a:ext cx="4626864" cy="5765482"/>
                    <a:chOff x="4090416" y="917543"/>
                    <a:chExt cx="4626864" cy="5765482"/>
                  </a:xfrm>
                </p:grpSpPr>
                <p:sp>
                  <p:nvSpPr>
                    <p:cNvPr id="38" name="Rectangle 37"/>
                    <p:cNvSpPr/>
                    <p:nvPr/>
                  </p:nvSpPr>
                  <p:spPr>
                    <a:xfrm>
                      <a:off x="4090416" y="1902999"/>
                      <a:ext cx="4626864" cy="4780026"/>
                    </a:xfrm>
                    <a:prstGeom prst="rect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39" name="Picture 38"/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90416" y="917543"/>
                      <a:ext cx="952500" cy="952500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  <p:cxnSp>
          <p:nvCxnSpPr>
            <p:cNvPr id="23" name="Elbow Connector 22"/>
            <p:cNvCxnSpPr>
              <a:stCxn id="28" idx="3"/>
              <a:endCxn id="33" idx="2"/>
            </p:cNvCxnSpPr>
            <p:nvPr/>
          </p:nvCxnSpPr>
          <p:spPr>
            <a:xfrm flipV="1">
              <a:off x="8034361" y="2859323"/>
              <a:ext cx="1687830" cy="1475613"/>
            </a:xfrm>
            <a:prstGeom prst="bentConnector2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28" idx="3"/>
              <a:endCxn id="36" idx="0"/>
            </p:cNvCxnSpPr>
            <p:nvPr/>
          </p:nvCxnSpPr>
          <p:spPr>
            <a:xfrm>
              <a:off x="8034361" y="4334936"/>
              <a:ext cx="1687830" cy="1456563"/>
            </a:xfrm>
            <a:prstGeom prst="bentConnector2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28" idx="3"/>
              <a:endCxn id="34" idx="2"/>
            </p:cNvCxnSpPr>
            <p:nvPr/>
          </p:nvCxnSpPr>
          <p:spPr>
            <a:xfrm flipV="1">
              <a:off x="8034361" y="2859323"/>
              <a:ext cx="773430" cy="1475613"/>
            </a:xfrm>
            <a:prstGeom prst="bentConnector2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>
              <a:stCxn id="28" idx="3"/>
              <a:endCxn id="35" idx="0"/>
            </p:cNvCxnSpPr>
            <p:nvPr/>
          </p:nvCxnSpPr>
          <p:spPr>
            <a:xfrm>
              <a:off x="8034361" y="4334936"/>
              <a:ext cx="773430" cy="1456563"/>
            </a:xfrm>
            <a:prstGeom prst="bentConnector2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stCxn id="28" idx="1"/>
              <a:endCxn id="30" idx="2"/>
            </p:cNvCxnSpPr>
            <p:nvPr/>
          </p:nvCxnSpPr>
          <p:spPr>
            <a:xfrm rot="10800000">
              <a:off x="6123647" y="2864468"/>
              <a:ext cx="958215" cy="1470469"/>
            </a:xfrm>
            <a:prstGeom prst="bentConnector2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>
              <a:stCxn id="28" idx="1"/>
              <a:endCxn id="31" idx="0"/>
            </p:cNvCxnSpPr>
            <p:nvPr/>
          </p:nvCxnSpPr>
          <p:spPr>
            <a:xfrm rot="10800000" flipV="1">
              <a:off x="6121361" y="4334935"/>
              <a:ext cx="960501" cy="1423607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2609" y="3289709"/>
              <a:ext cx="2090452" cy="2090452"/>
            </a:xfrm>
            <a:prstGeom prst="rect">
              <a:avLst/>
            </a:prstGeom>
          </p:spPr>
        </p:pic>
        <p:cxnSp>
          <p:nvCxnSpPr>
            <p:cNvPr id="7" name="Elbow Connector 6"/>
            <p:cNvCxnSpPr>
              <a:stCxn id="28" idx="1"/>
              <a:endCxn id="27" idx="3"/>
            </p:cNvCxnSpPr>
            <p:nvPr/>
          </p:nvCxnSpPr>
          <p:spPr>
            <a:xfrm rot="10800000">
              <a:off x="4103061" y="4334936"/>
              <a:ext cx="2978800" cy="1"/>
            </a:xfrm>
            <a:prstGeom prst="bentConnector3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274679" y="2963669"/>
              <a:ext cx="1533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Update Status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8402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system works</a:t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012609" y="959467"/>
            <a:ext cx="8166782" cy="5765482"/>
            <a:chOff x="2012609" y="959467"/>
            <a:chExt cx="8166782" cy="5765482"/>
          </a:xfrm>
        </p:grpSpPr>
        <p:grpSp>
          <p:nvGrpSpPr>
            <p:cNvPr id="22" name="Group 21"/>
            <p:cNvGrpSpPr/>
            <p:nvPr/>
          </p:nvGrpSpPr>
          <p:grpSpPr>
            <a:xfrm>
              <a:off x="5552527" y="959467"/>
              <a:ext cx="4626864" cy="5765482"/>
              <a:chOff x="4090416" y="917543"/>
              <a:chExt cx="4626864" cy="5765482"/>
            </a:xfrm>
          </p:grpSpPr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19750" y="3816762"/>
                <a:ext cx="952500" cy="952500"/>
              </a:xfrm>
              <a:prstGeom prst="rect">
                <a:avLst/>
              </a:prstGeom>
            </p:spPr>
          </p:pic>
          <p:grpSp>
            <p:nvGrpSpPr>
              <p:cNvPr id="29" name="Group 28"/>
              <p:cNvGrpSpPr/>
              <p:nvPr/>
            </p:nvGrpSpPr>
            <p:grpSpPr>
              <a:xfrm>
                <a:off x="4090416" y="917543"/>
                <a:ext cx="4626864" cy="5765482"/>
                <a:chOff x="4090416" y="917543"/>
                <a:chExt cx="4626864" cy="5765482"/>
              </a:xfrm>
            </p:grpSpPr>
            <p:pic>
              <p:nvPicPr>
                <p:cNvPr id="30" name="Picture 29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5285" y="1870043"/>
                  <a:ext cx="952500" cy="952500"/>
                </a:xfrm>
                <a:prstGeom prst="rect">
                  <a:avLst/>
                </a:prstGeom>
              </p:spPr>
            </p:pic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2999" y="5716619"/>
                  <a:ext cx="952500" cy="952500"/>
                </a:xfrm>
                <a:prstGeom prst="rect">
                  <a:avLst/>
                </a:prstGeom>
              </p:spPr>
            </p:pic>
            <p:grpSp>
              <p:nvGrpSpPr>
                <p:cNvPr id="32" name="Group 31"/>
                <p:cNvGrpSpPr/>
                <p:nvPr/>
              </p:nvGrpSpPr>
              <p:grpSpPr>
                <a:xfrm>
                  <a:off x="4090416" y="917543"/>
                  <a:ext cx="4626864" cy="5765482"/>
                  <a:chOff x="4090416" y="917543"/>
                  <a:chExt cx="4626864" cy="5765482"/>
                </a:xfrm>
              </p:grpSpPr>
              <p:pic>
                <p:nvPicPr>
                  <p:cNvPr id="33" name="Picture 32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802880" y="1902999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34" name="Picture 33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88480" y="1902999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35" name="Picture 34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88480" y="5749575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36" name="Picture 35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802880" y="5749575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37" name="Group 36"/>
                  <p:cNvGrpSpPr/>
                  <p:nvPr/>
                </p:nvGrpSpPr>
                <p:grpSpPr>
                  <a:xfrm>
                    <a:off x="4090416" y="917543"/>
                    <a:ext cx="4626864" cy="5765482"/>
                    <a:chOff x="4090416" y="917543"/>
                    <a:chExt cx="4626864" cy="5765482"/>
                  </a:xfrm>
                </p:grpSpPr>
                <p:sp>
                  <p:nvSpPr>
                    <p:cNvPr id="38" name="Rectangle 37"/>
                    <p:cNvSpPr/>
                    <p:nvPr/>
                  </p:nvSpPr>
                  <p:spPr>
                    <a:xfrm>
                      <a:off x="4090416" y="1902999"/>
                      <a:ext cx="4626864" cy="4780026"/>
                    </a:xfrm>
                    <a:prstGeom prst="rect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39" name="Picture 38"/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90416" y="917543"/>
                      <a:ext cx="952500" cy="952500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  <p:cxnSp>
          <p:nvCxnSpPr>
            <p:cNvPr id="23" name="Elbow Connector 22"/>
            <p:cNvCxnSpPr>
              <a:stCxn id="28" idx="3"/>
              <a:endCxn id="33" idx="2"/>
            </p:cNvCxnSpPr>
            <p:nvPr/>
          </p:nvCxnSpPr>
          <p:spPr>
            <a:xfrm flipV="1">
              <a:off x="8034361" y="2859323"/>
              <a:ext cx="1687830" cy="1475613"/>
            </a:xfrm>
            <a:prstGeom prst="bentConnector2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28" idx="3"/>
              <a:endCxn id="36" idx="0"/>
            </p:cNvCxnSpPr>
            <p:nvPr/>
          </p:nvCxnSpPr>
          <p:spPr>
            <a:xfrm>
              <a:off x="8034361" y="4334936"/>
              <a:ext cx="1687830" cy="1456563"/>
            </a:xfrm>
            <a:prstGeom prst="bentConnector2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28" idx="3"/>
              <a:endCxn id="34" idx="2"/>
            </p:cNvCxnSpPr>
            <p:nvPr/>
          </p:nvCxnSpPr>
          <p:spPr>
            <a:xfrm flipV="1">
              <a:off x="8034361" y="2859323"/>
              <a:ext cx="773430" cy="1475613"/>
            </a:xfrm>
            <a:prstGeom prst="bentConnector2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>
              <a:stCxn id="28" idx="3"/>
              <a:endCxn id="35" idx="0"/>
            </p:cNvCxnSpPr>
            <p:nvPr/>
          </p:nvCxnSpPr>
          <p:spPr>
            <a:xfrm>
              <a:off x="8034361" y="4334936"/>
              <a:ext cx="773430" cy="1456563"/>
            </a:xfrm>
            <a:prstGeom prst="bentConnector2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stCxn id="28" idx="1"/>
              <a:endCxn id="30" idx="2"/>
            </p:cNvCxnSpPr>
            <p:nvPr/>
          </p:nvCxnSpPr>
          <p:spPr>
            <a:xfrm rot="10800000">
              <a:off x="6123647" y="2864468"/>
              <a:ext cx="958215" cy="1470469"/>
            </a:xfrm>
            <a:prstGeom prst="bentConnector2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>
              <a:stCxn id="28" idx="1"/>
              <a:endCxn id="31" idx="0"/>
            </p:cNvCxnSpPr>
            <p:nvPr/>
          </p:nvCxnSpPr>
          <p:spPr>
            <a:xfrm rot="10800000" flipV="1">
              <a:off x="6121361" y="4334935"/>
              <a:ext cx="960501" cy="1423607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2609" y="3289709"/>
              <a:ext cx="2090452" cy="2090452"/>
            </a:xfrm>
            <a:prstGeom prst="rect">
              <a:avLst/>
            </a:prstGeom>
          </p:spPr>
        </p:pic>
        <p:cxnSp>
          <p:nvCxnSpPr>
            <p:cNvPr id="7" name="Elbow Connector 6"/>
            <p:cNvCxnSpPr>
              <a:stCxn id="28" idx="1"/>
              <a:endCxn id="27" idx="3"/>
            </p:cNvCxnSpPr>
            <p:nvPr/>
          </p:nvCxnSpPr>
          <p:spPr>
            <a:xfrm rot="10800000">
              <a:off x="4103061" y="4334936"/>
              <a:ext cx="2978800" cy="1"/>
            </a:xfrm>
            <a:prstGeom prst="bentConnector3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672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system works</a:t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2155650" y="1449038"/>
            <a:ext cx="8127492" cy="2870550"/>
            <a:chOff x="2155650" y="1449038"/>
            <a:chExt cx="8127492" cy="2870550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5650" y="1690688"/>
              <a:ext cx="952500" cy="952500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5650" y="3367088"/>
              <a:ext cx="952500" cy="952500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8100" y="1449038"/>
              <a:ext cx="1435799" cy="1435799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0642" y="1690688"/>
              <a:ext cx="952500" cy="952500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0642" y="3367088"/>
              <a:ext cx="952500" cy="952500"/>
            </a:xfrm>
            <a:prstGeom prst="rect">
              <a:avLst/>
            </a:prstGeom>
          </p:spPr>
        </p:pic>
        <p:cxnSp>
          <p:nvCxnSpPr>
            <p:cNvPr id="4" name="Elbow Connector 3"/>
            <p:cNvCxnSpPr>
              <a:stCxn id="45" idx="1"/>
              <a:endCxn id="43" idx="3"/>
            </p:cNvCxnSpPr>
            <p:nvPr/>
          </p:nvCxnSpPr>
          <p:spPr>
            <a:xfrm rot="10800000">
              <a:off x="6813900" y="2166938"/>
              <a:ext cx="2516743" cy="12700"/>
            </a:xfrm>
            <a:prstGeom prst="bentConnector3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>
              <a:stCxn id="46" idx="1"/>
              <a:endCxn id="43" idx="3"/>
            </p:cNvCxnSpPr>
            <p:nvPr/>
          </p:nvCxnSpPr>
          <p:spPr>
            <a:xfrm rot="10800000">
              <a:off x="6813900" y="2166938"/>
              <a:ext cx="2516743" cy="1676400"/>
            </a:xfrm>
            <a:prstGeom prst="bentConnector3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>
              <a:stCxn id="41" idx="3"/>
              <a:endCxn id="43" idx="1"/>
            </p:cNvCxnSpPr>
            <p:nvPr/>
          </p:nvCxnSpPr>
          <p:spPr>
            <a:xfrm flipV="1">
              <a:off x="3108150" y="2166938"/>
              <a:ext cx="2269950" cy="1676400"/>
            </a:xfrm>
            <a:prstGeom prst="bentConnector3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>
              <a:stCxn id="40" idx="3"/>
              <a:endCxn id="43" idx="1"/>
            </p:cNvCxnSpPr>
            <p:nvPr/>
          </p:nvCxnSpPr>
          <p:spPr>
            <a:xfrm>
              <a:off x="3108150" y="2166938"/>
              <a:ext cx="2269950" cy="12700"/>
            </a:xfrm>
            <a:prstGeom prst="bentConnector3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7404235" y="1724113"/>
              <a:ext cx="1336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Collect Data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09607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system works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650" y="1690688"/>
            <a:ext cx="952500" cy="9525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650" y="3367088"/>
            <a:ext cx="952500" cy="9525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100" y="1449038"/>
            <a:ext cx="1435799" cy="1435799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642" y="1690688"/>
            <a:ext cx="952500" cy="95250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642" y="3367088"/>
            <a:ext cx="952500" cy="952500"/>
          </a:xfrm>
          <a:prstGeom prst="rect">
            <a:avLst/>
          </a:prstGeom>
        </p:spPr>
      </p:pic>
      <p:cxnSp>
        <p:nvCxnSpPr>
          <p:cNvPr id="4" name="Elbow Connector 3"/>
          <p:cNvCxnSpPr>
            <a:stCxn id="45" idx="1"/>
            <a:endCxn id="43" idx="3"/>
          </p:cNvCxnSpPr>
          <p:nvPr/>
        </p:nvCxnSpPr>
        <p:spPr>
          <a:xfrm rot="10800000">
            <a:off x="6813900" y="2166938"/>
            <a:ext cx="2516743" cy="12700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46" idx="1"/>
            <a:endCxn id="43" idx="3"/>
          </p:cNvCxnSpPr>
          <p:nvPr/>
        </p:nvCxnSpPr>
        <p:spPr>
          <a:xfrm rot="10800000">
            <a:off x="6813900" y="2166938"/>
            <a:ext cx="2516743" cy="1676400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41" idx="3"/>
            <a:endCxn id="43" idx="1"/>
          </p:cNvCxnSpPr>
          <p:nvPr/>
        </p:nvCxnSpPr>
        <p:spPr>
          <a:xfrm flipV="1">
            <a:off x="3108150" y="2166938"/>
            <a:ext cx="2269950" cy="1676400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40" idx="3"/>
            <a:endCxn id="43" idx="1"/>
          </p:cNvCxnSpPr>
          <p:nvPr/>
        </p:nvCxnSpPr>
        <p:spPr>
          <a:xfrm>
            <a:off x="3108150" y="2166938"/>
            <a:ext cx="2269950" cy="12700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49" y="4879086"/>
            <a:ext cx="952500" cy="952500"/>
          </a:xfrm>
          <a:prstGeom prst="rect">
            <a:avLst/>
          </a:prstGeom>
        </p:spPr>
      </p:pic>
      <p:cxnSp>
        <p:nvCxnSpPr>
          <p:cNvPr id="6" name="Elbow Connector 5"/>
          <p:cNvCxnSpPr>
            <a:stCxn id="43" idx="2"/>
            <a:endCxn id="3" idx="0"/>
          </p:cNvCxnSpPr>
          <p:nvPr/>
        </p:nvCxnSpPr>
        <p:spPr>
          <a:xfrm rot="5400000">
            <a:off x="5098876" y="3881961"/>
            <a:ext cx="1994249" cy="1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95999" y="3474006"/>
            <a:ext cx="1719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Get Information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5584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system works</a:t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155650" y="1449038"/>
            <a:ext cx="8127492" cy="4382548"/>
            <a:chOff x="2155650" y="1449038"/>
            <a:chExt cx="8127492" cy="4382548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5650" y="1690688"/>
              <a:ext cx="952500" cy="952500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5650" y="3367088"/>
              <a:ext cx="952500" cy="952500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8100" y="1449038"/>
              <a:ext cx="1435799" cy="1435799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0642" y="1690688"/>
              <a:ext cx="952500" cy="952500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0642" y="3367088"/>
              <a:ext cx="952500" cy="952500"/>
            </a:xfrm>
            <a:prstGeom prst="rect">
              <a:avLst/>
            </a:prstGeom>
          </p:spPr>
        </p:pic>
        <p:cxnSp>
          <p:nvCxnSpPr>
            <p:cNvPr id="4" name="Elbow Connector 3"/>
            <p:cNvCxnSpPr>
              <a:stCxn id="45" idx="1"/>
              <a:endCxn id="43" idx="3"/>
            </p:cNvCxnSpPr>
            <p:nvPr/>
          </p:nvCxnSpPr>
          <p:spPr>
            <a:xfrm rot="10800000">
              <a:off x="6813900" y="2166938"/>
              <a:ext cx="2516743" cy="1270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>
              <a:stCxn id="46" idx="1"/>
              <a:endCxn id="43" idx="3"/>
            </p:cNvCxnSpPr>
            <p:nvPr/>
          </p:nvCxnSpPr>
          <p:spPr>
            <a:xfrm rot="10800000">
              <a:off x="6813900" y="2166938"/>
              <a:ext cx="2516743" cy="1676400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>
              <a:stCxn id="41" idx="3"/>
              <a:endCxn id="43" idx="1"/>
            </p:cNvCxnSpPr>
            <p:nvPr/>
          </p:nvCxnSpPr>
          <p:spPr>
            <a:xfrm flipV="1">
              <a:off x="3108150" y="2166938"/>
              <a:ext cx="2269950" cy="1676400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>
              <a:stCxn id="40" idx="3"/>
              <a:endCxn id="43" idx="1"/>
            </p:cNvCxnSpPr>
            <p:nvPr/>
          </p:nvCxnSpPr>
          <p:spPr>
            <a:xfrm>
              <a:off x="3108150" y="2166938"/>
              <a:ext cx="2269950" cy="1270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9749" y="4879086"/>
              <a:ext cx="952500" cy="952500"/>
            </a:xfrm>
            <a:prstGeom prst="rect">
              <a:avLst/>
            </a:prstGeom>
          </p:spPr>
        </p:pic>
      </p:grpSp>
      <p:cxnSp>
        <p:nvCxnSpPr>
          <p:cNvPr id="9" name="Elbow Connector 8"/>
          <p:cNvCxnSpPr>
            <a:stCxn id="3" idx="0"/>
            <a:endCxn id="43" idx="2"/>
          </p:cNvCxnSpPr>
          <p:nvPr/>
        </p:nvCxnSpPr>
        <p:spPr>
          <a:xfrm rot="5400000" flipH="1" flipV="1">
            <a:off x="5098875" y="3881962"/>
            <a:ext cx="1994249" cy="1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95998" y="3676531"/>
            <a:ext cx="1841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Issue a command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8377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system works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650" y="1690688"/>
            <a:ext cx="952500" cy="9525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650" y="3367088"/>
            <a:ext cx="952500" cy="9525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100" y="1449038"/>
            <a:ext cx="1435799" cy="1435799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642" y="1690688"/>
            <a:ext cx="952500" cy="95250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642" y="3367088"/>
            <a:ext cx="952500" cy="952500"/>
          </a:xfrm>
          <a:prstGeom prst="rect">
            <a:avLst/>
          </a:prstGeom>
        </p:spPr>
      </p:pic>
      <p:cxnSp>
        <p:nvCxnSpPr>
          <p:cNvPr id="4" name="Elbow Connector 3"/>
          <p:cNvCxnSpPr>
            <a:stCxn id="45" idx="1"/>
            <a:endCxn id="43" idx="3"/>
          </p:cNvCxnSpPr>
          <p:nvPr/>
        </p:nvCxnSpPr>
        <p:spPr>
          <a:xfrm rot="10800000">
            <a:off x="6813900" y="2166938"/>
            <a:ext cx="2516743" cy="12700"/>
          </a:xfrm>
          <a:prstGeom prst="bentConnector3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46" idx="1"/>
            <a:endCxn id="43" idx="3"/>
          </p:cNvCxnSpPr>
          <p:nvPr/>
        </p:nvCxnSpPr>
        <p:spPr>
          <a:xfrm rot="10800000">
            <a:off x="6813900" y="2166938"/>
            <a:ext cx="2516743" cy="1676400"/>
          </a:xfrm>
          <a:prstGeom prst="bentConnector3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41" idx="3"/>
            <a:endCxn id="43" idx="1"/>
          </p:cNvCxnSpPr>
          <p:nvPr/>
        </p:nvCxnSpPr>
        <p:spPr>
          <a:xfrm flipV="1">
            <a:off x="3108150" y="2166938"/>
            <a:ext cx="2269950" cy="1676400"/>
          </a:xfrm>
          <a:prstGeom prst="bentConnector3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40" idx="3"/>
            <a:endCxn id="43" idx="1"/>
          </p:cNvCxnSpPr>
          <p:nvPr/>
        </p:nvCxnSpPr>
        <p:spPr>
          <a:xfrm>
            <a:off x="3108150" y="2166938"/>
            <a:ext cx="2269950" cy="12700"/>
          </a:xfrm>
          <a:prstGeom prst="bentConnector3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49" y="4879086"/>
            <a:ext cx="952500" cy="952500"/>
          </a:xfrm>
          <a:prstGeom prst="rect">
            <a:avLst/>
          </a:prstGeom>
        </p:spPr>
      </p:pic>
      <p:cxnSp>
        <p:nvCxnSpPr>
          <p:cNvPr id="9" name="Elbow Connector 8"/>
          <p:cNvCxnSpPr>
            <a:stCxn id="3" idx="0"/>
            <a:endCxn id="43" idx="2"/>
          </p:cNvCxnSpPr>
          <p:nvPr/>
        </p:nvCxnSpPr>
        <p:spPr>
          <a:xfrm rot="5400000" flipH="1" flipV="1">
            <a:off x="5098875" y="3881962"/>
            <a:ext cx="1994249" cy="1"/>
          </a:xfrm>
          <a:prstGeom prst="bentConnector3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813899" y="1730415"/>
            <a:ext cx="168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Send Command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206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52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system works</a:t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012609" y="959467"/>
            <a:ext cx="8166782" cy="5765482"/>
            <a:chOff x="2012609" y="959467"/>
            <a:chExt cx="8166782" cy="5765482"/>
          </a:xfrm>
        </p:grpSpPr>
        <p:grpSp>
          <p:nvGrpSpPr>
            <p:cNvPr id="22" name="Group 21"/>
            <p:cNvGrpSpPr/>
            <p:nvPr/>
          </p:nvGrpSpPr>
          <p:grpSpPr>
            <a:xfrm>
              <a:off x="5552527" y="959467"/>
              <a:ext cx="4626864" cy="5765482"/>
              <a:chOff x="4090416" y="917543"/>
              <a:chExt cx="4626864" cy="5765482"/>
            </a:xfrm>
          </p:grpSpPr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19750" y="3816762"/>
                <a:ext cx="952500" cy="952500"/>
              </a:xfrm>
              <a:prstGeom prst="rect">
                <a:avLst/>
              </a:prstGeom>
            </p:spPr>
          </p:pic>
          <p:grpSp>
            <p:nvGrpSpPr>
              <p:cNvPr id="29" name="Group 28"/>
              <p:cNvGrpSpPr/>
              <p:nvPr/>
            </p:nvGrpSpPr>
            <p:grpSpPr>
              <a:xfrm>
                <a:off x="4090416" y="917543"/>
                <a:ext cx="4626864" cy="5765482"/>
                <a:chOff x="4090416" y="917543"/>
                <a:chExt cx="4626864" cy="5765482"/>
              </a:xfrm>
            </p:grpSpPr>
            <p:pic>
              <p:nvPicPr>
                <p:cNvPr id="30" name="Picture 29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5285" y="1870043"/>
                  <a:ext cx="952500" cy="952500"/>
                </a:xfrm>
                <a:prstGeom prst="rect">
                  <a:avLst/>
                </a:prstGeom>
              </p:spPr>
            </p:pic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2999" y="5716619"/>
                  <a:ext cx="952500" cy="952500"/>
                </a:xfrm>
                <a:prstGeom prst="rect">
                  <a:avLst/>
                </a:prstGeom>
              </p:spPr>
            </p:pic>
            <p:grpSp>
              <p:nvGrpSpPr>
                <p:cNvPr id="32" name="Group 31"/>
                <p:cNvGrpSpPr/>
                <p:nvPr/>
              </p:nvGrpSpPr>
              <p:grpSpPr>
                <a:xfrm>
                  <a:off x="4090416" y="917543"/>
                  <a:ext cx="4626864" cy="5765482"/>
                  <a:chOff x="4090416" y="917543"/>
                  <a:chExt cx="4626864" cy="5765482"/>
                </a:xfrm>
              </p:grpSpPr>
              <p:pic>
                <p:nvPicPr>
                  <p:cNvPr id="33" name="Picture 32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802880" y="1902999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34" name="Picture 33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88480" y="1902999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35" name="Picture 34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88480" y="5749575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36" name="Picture 35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802880" y="5749575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37" name="Group 36"/>
                  <p:cNvGrpSpPr/>
                  <p:nvPr/>
                </p:nvGrpSpPr>
                <p:grpSpPr>
                  <a:xfrm>
                    <a:off x="4090416" y="917543"/>
                    <a:ext cx="4626864" cy="5765482"/>
                    <a:chOff x="4090416" y="917543"/>
                    <a:chExt cx="4626864" cy="5765482"/>
                  </a:xfrm>
                </p:grpSpPr>
                <p:sp>
                  <p:nvSpPr>
                    <p:cNvPr id="38" name="Rectangle 37"/>
                    <p:cNvSpPr/>
                    <p:nvPr/>
                  </p:nvSpPr>
                  <p:spPr>
                    <a:xfrm>
                      <a:off x="4090416" y="1902999"/>
                      <a:ext cx="4626864" cy="4780026"/>
                    </a:xfrm>
                    <a:prstGeom prst="rect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39" name="Picture 38"/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90416" y="917543"/>
                      <a:ext cx="952500" cy="952500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  <p:cxnSp>
          <p:nvCxnSpPr>
            <p:cNvPr id="23" name="Elbow Connector 22"/>
            <p:cNvCxnSpPr>
              <a:stCxn id="28" idx="3"/>
              <a:endCxn id="33" idx="2"/>
            </p:cNvCxnSpPr>
            <p:nvPr/>
          </p:nvCxnSpPr>
          <p:spPr>
            <a:xfrm flipV="1">
              <a:off x="8034361" y="2859323"/>
              <a:ext cx="1687830" cy="1475613"/>
            </a:xfrm>
            <a:prstGeom prst="bentConnector2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28" idx="3"/>
              <a:endCxn id="36" idx="0"/>
            </p:cNvCxnSpPr>
            <p:nvPr/>
          </p:nvCxnSpPr>
          <p:spPr>
            <a:xfrm>
              <a:off x="8034361" y="4334936"/>
              <a:ext cx="1687830" cy="1456563"/>
            </a:xfrm>
            <a:prstGeom prst="bentConnector2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28" idx="3"/>
              <a:endCxn id="34" idx="2"/>
            </p:cNvCxnSpPr>
            <p:nvPr/>
          </p:nvCxnSpPr>
          <p:spPr>
            <a:xfrm flipV="1">
              <a:off x="8034361" y="2859323"/>
              <a:ext cx="773430" cy="1475613"/>
            </a:xfrm>
            <a:prstGeom prst="bentConnector2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>
              <a:stCxn id="28" idx="3"/>
              <a:endCxn id="35" idx="0"/>
            </p:cNvCxnSpPr>
            <p:nvPr/>
          </p:nvCxnSpPr>
          <p:spPr>
            <a:xfrm>
              <a:off x="8034361" y="4334936"/>
              <a:ext cx="773430" cy="1456563"/>
            </a:xfrm>
            <a:prstGeom prst="bentConnector2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stCxn id="28" idx="1"/>
              <a:endCxn id="30" idx="2"/>
            </p:cNvCxnSpPr>
            <p:nvPr/>
          </p:nvCxnSpPr>
          <p:spPr>
            <a:xfrm rot="10800000">
              <a:off x="6123647" y="2864468"/>
              <a:ext cx="958215" cy="1470469"/>
            </a:xfrm>
            <a:prstGeom prst="bentConnector2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>
              <a:stCxn id="28" idx="1"/>
              <a:endCxn id="31" idx="0"/>
            </p:cNvCxnSpPr>
            <p:nvPr/>
          </p:nvCxnSpPr>
          <p:spPr>
            <a:xfrm rot="10800000" flipV="1">
              <a:off x="6121361" y="4334935"/>
              <a:ext cx="960501" cy="1423607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2609" y="3289709"/>
              <a:ext cx="2090452" cy="2090452"/>
            </a:xfrm>
            <a:prstGeom prst="rect">
              <a:avLst/>
            </a:prstGeom>
          </p:spPr>
        </p:pic>
        <p:cxnSp>
          <p:nvCxnSpPr>
            <p:cNvPr id="7" name="Elbow Connector 6"/>
            <p:cNvCxnSpPr>
              <a:stCxn id="28" idx="1"/>
              <a:endCxn id="27" idx="3"/>
            </p:cNvCxnSpPr>
            <p:nvPr/>
          </p:nvCxnSpPr>
          <p:spPr>
            <a:xfrm rot="10800000">
              <a:off x="4103061" y="4334936"/>
              <a:ext cx="2978800" cy="1"/>
            </a:xfrm>
            <a:prstGeom prst="bentConnector3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Picture 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585" y="5772449"/>
            <a:ext cx="952500" cy="952500"/>
          </a:xfrm>
          <a:prstGeom prst="rect">
            <a:avLst/>
          </a:prstGeom>
        </p:spPr>
      </p:pic>
      <p:cxnSp>
        <p:nvCxnSpPr>
          <p:cNvPr id="11" name="Elbow Connector 10"/>
          <p:cNvCxnSpPr>
            <a:stCxn id="27" idx="2"/>
            <a:endCxn id="41" idx="0"/>
          </p:cNvCxnSpPr>
          <p:nvPr/>
        </p:nvCxnSpPr>
        <p:spPr>
          <a:xfrm rot="5400000">
            <a:off x="2861691" y="5576305"/>
            <a:ext cx="392288" cy="12700"/>
          </a:xfrm>
          <a:prstGeom prst="bentConnector3">
            <a:avLst>
              <a:gd name="adj1" fmla="val 6554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235" y="1721005"/>
            <a:ext cx="952500" cy="952500"/>
          </a:xfrm>
          <a:prstGeom prst="rect">
            <a:avLst/>
          </a:prstGeom>
        </p:spPr>
      </p:pic>
      <p:cxnSp>
        <p:nvCxnSpPr>
          <p:cNvPr id="13" name="Elbow Connector 12"/>
          <p:cNvCxnSpPr>
            <a:stCxn id="43" idx="2"/>
            <a:endCxn id="27" idx="0"/>
          </p:cNvCxnSpPr>
          <p:nvPr/>
        </p:nvCxnSpPr>
        <p:spPr>
          <a:xfrm rot="16200000" flipH="1">
            <a:off x="2746558" y="2978432"/>
            <a:ext cx="616204" cy="6350"/>
          </a:xfrm>
          <a:prstGeom prst="bentConnector3">
            <a:avLst>
              <a:gd name="adj1" fmla="val 71764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00" y="3879105"/>
            <a:ext cx="952500" cy="952500"/>
          </a:xfrm>
          <a:prstGeom prst="rect">
            <a:avLst/>
          </a:prstGeom>
        </p:spPr>
      </p:pic>
      <p:cxnSp>
        <p:nvCxnSpPr>
          <p:cNvPr id="46" name="Elbow Connector 45"/>
          <p:cNvCxnSpPr>
            <a:stCxn id="45" idx="3"/>
            <a:endCxn id="27" idx="1"/>
          </p:cNvCxnSpPr>
          <p:nvPr/>
        </p:nvCxnSpPr>
        <p:spPr>
          <a:xfrm flipV="1">
            <a:off x="1250800" y="4334935"/>
            <a:ext cx="761809" cy="20420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31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0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Firmware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302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Mobile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279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Service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551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00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155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49454" y="3281906"/>
            <a:ext cx="1311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66087" y="3135020"/>
            <a:ext cx="555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57269" y="3149328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Mesh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698" y="2702320"/>
            <a:ext cx="1275890" cy="12347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939" y="2670970"/>
            <a:ext cx="1606035" cy="147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5835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08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</a:p>
          <a:p>
            <a:r>
              <a:rPr lang="en-US" dirty="0" smtClean="0"/>
              <a:t>Solution</a:t>
            </a:r>
          </a:p>
          <a:p>
            <a:r>
              <a:rPr lang="en-US" dirty="0" smtClean="0"/>
              <a:t>How the system works</a:t>
            </a:r>
          </a:p>
          <a:p>
            <a:r>
              <a:rPr lang="en-US" dirty="0" smtClean="0"/>
              <a:t>Hardware</a:t>
            </a:r>
          </a:p>
          <a:p>
            <a:r>
              <a:rPr lang="en-US" dirty="0" smtClean="0"/>
              <a:t>Firmware &amp; Software Implement</a:t>
            </a:r>
          </a:p>
          <a:p>
            <a:r>
              <a:rPr lang="en-US" dirty="0" smtClean="0"/>
              <a:t>Advantages &amp; Disadvantages</a:t>
            </a:r>
          </a:p>
          <a:p>
            <a:r>
              <a:rPr lang="en-US" dirty="0" smtClean="0"/>
              <a:t>Future Plan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299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24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system works</a:t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4090416" y="917543"/>
            <a:ext cx="4626864" cy="5765482"/>
            <a:chOff x="4090416" y="917543"/>
            <a:chExt cx="4626864" cy="5765482"/>
          </a:xfrm>
        </p:grpSpPr>
        <p:sp>
          <p:nvSpPr>
            <p:cNvPr id="13" name="Rectangle 12"/>
            <p:cNvSpPr/>
            <p:nvPr/>
          </p:nvSpPr>
          <p:spPr>
            <a:xfrm>
              <a:off x="4090416" y="1902999"/>
              <a:ext cx="4626864" cy="478002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0416" y="917543"/>
              <a:ext cx="952500" cy="952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167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system works</a:t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090416" y="917543"/>
            <a:ext cx="4626864" cy="5765482"/>
            <a:chOff x="4090416" y="917543"/>
            <a:chExt cx="4626864" cy="576548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2880" y="1902999"/>
              <a:ext cx="914400" cy="9144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8480" y="1902999"/>
              <a:ext cx="914400" cy="9144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8480" y="5749575"/>
              <a:ext cx="914400" cy="9144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2880" y="5749575"/>
              <a:ext cx="914400" cy="914400"/>
            </a:xfrm>
            <a:prstGeom prst="rect">
              <a:avLst/>
            </a:prstGeom>
          </p:spPr>
        </p:pic>
        <p:grpSp>
          <p:nvGrpSpPr>
            <p:cNvPr id="16" name="Group 15"/>
            <p:cNvGrpSpPr/>
            <p:nvPr/>
          </p:nvGrpSpPr>
          <p:grpSpPr>
            <a:xfrm>
              <a:off x="4090416" y="917543"/>
              <a:ext cx="4626864" cy="5765482"/>
              <a:chOff x="4090416" y="917543"/>
              <a:chExt cx="4626864" cy="576548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4090416" y="1902999"/>
                <a:ext cx="4626864" cy="478002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90416" y="917543"/>
                <a:ext cx="952500" cy="9525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80416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system works</a:t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090416" y="917543"/>
            <a:ext cx="4626864" cy="5765482"/>
            <a:chOff x="4090416" y="917543"/>
            <a:chExt cx="4626864" cy="5765482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5285" y="1870043"/>
              <a:ext cx="952500" cy="9525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2999" y="5716619"/>
              <a:ext cx="952500" cy="952500"/>
            </a:xfrm>
            <a:prstGeom prst="rect">
              <a:avLst/>
            </a:prstGeom>
          </p:spPr>
        </p:pic>
        <p:grpSp>
          <p:nvGrpSpPr>
            <p:cNvPr id="21" name="Group 20"/>
            <p:cNvGrpSpPr/>
            <p:nvPr/>
          </p:nvGrpSpPr>
          <p:grpSpPr>
            <a:xfrm>
              <a:off x="4090416" y="917543"/>
              <a:ext cx="4626864" cy="5765482"/>
              <a:chOff x="4090416" y="917543"/>
              <a:chExt cx="4626864" cy="5765482"/>
            </a:xfrm>
          </p:grpSpPr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2880" y="190299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88480" y="190299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88480" y="574957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2880" y="5749575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26" name="Group 25"/>
              <p:cNvGrpSpPr/>
              <p:nvPr/>
            </p:nvGrpSpPr>
            <p:grpSpPr>
              <a:xfrm>
                <a:off x="4090416" y="917543"/>
                <a:ext cx="4626864" cy="5765482"/>
                <a:chOff x="4090416" y="917543"/>
                <a:chExt cx="4626864" cy="5765482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4090416" y="1902999"/>
                  <a:ext cx="4626864" cy="478002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8" name="Picture 27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90416" y="917543"/>
                  <a:ext cx="952500" cy="952500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91610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system works</a:t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090416" y="917543"/>
            <a:ext cx="4626864" cy="5765482"/>
            <a:chOff x="4090416" y="917543"/>
            <a:chExt cx="4626864" cy="5765482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9750" y="3816762"/>
              <a:ext cx="952500" cy="952500"/>
            </a:xfrm>
            <a:prstGeom prst="rect">
              <a:avLst/>
            </a:prstGeom>
          </p:spPr>
        </p:pic>
        <p:grpSp>
          <p:nvGrpSpPr>
            <p:cNvPr id="16" name="Group 15"/>
            <p:cNvGrpSpPr/>
            <p:nvPr/>
          </p:nvGrpSpPr>
          <p:grpSpPr>
            <a:xfrm>
              <a:off x="4090416" y="917543"/>
              <a:ext cx="4626864" cy="5765482"/>
              <a:chOff x="4090416" y="917543"/>
              <a:chExt cx="4626864" cy="5765482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85285" y="1870043"/>
                <a:ext cx="952500" cy="952500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82999" y="5716619"/>
                <a:ext cx="952500" cy="952500"/>
              </a:xfrm>
              <a:prstGeom prst="rect">
                <a:avLst/>
              </a:prstGeom>
            </p:spPr>
          </p:pic>
          <p:grpSp>
            <p:nvGrpSpPr>
              <p:cNvPr id="20" name="Group 19"/>
              <p:cNvGrpSpPr/>
              <p:nvPr/>
            </p:nvGrpSpPr>
            <p:grpSpPr>
              <a:xfrm>
                <a:off x="4090416" y="917543"/>
                <a:ext cx="4626864" cy="5765482"/>
                <a:chOff x="4090416" y="917543"/>
                <a:chExt cx="4626864" cy="5765482"/>
              </a:xfrm>
            </p:grpSpPr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02880" y="1902999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2" name="Picture 21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88480" y="1902999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88480" y="5749575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02880" y="5749575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25" name="Group 24"/>
                <p:cNvGrpSpPr/>
                <p:nvPr/>
              </p:nvGrpSpPr>
              <p:grpSpPr>
                <a:xfrm>
                  <a:off x="4090416" y="917543"/>
                  <a:ext cx="4626864" cy="5765482"/>
                  <a:chOff x="4090416" y="917543"/>
                  <a:chExt cx="4626864" cy="5765482"/>
                </a:xfrm>
              </p:grpSpPr>
              <p:sp>
                <p:nvSpPr>
                  <p:cNvPr id="26" name="Rectangle 25"/>
                  <p:cNvSpPr/>
                  <p:nvPr/>
                </p:nvSpPr>
                <p:spPr>
                  <a:xfrm>
                    <a:off x="4090416" y="1902999"/>
                    <a:ext cx="4626864" cy="4780026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27" name="Picture 26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90416" y="917543"/>
                    <a:ext cx="952500" cy="952500"/>
                  </a:xfrm>
                  <a:prstGeom prst="rect">
                    <a:avLst/>
                  </a:prstGeom>
                </p:spPr>
              </p:pic>
            </p:grpSp>
          </p:grpSp>
        </p:grpSp>
      </p:grpSp>
    </p:spTree>
    <p:extLst>
      <p:ext uri="{BB962C8B-B14F-4D97-AF65-F5344CB8AC3E}">
        <p14:creationId xmlns:p14="http://schemas.microsoft.com/office/powerpoint/2010/main" val="2285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118</Words>
  <Application>Microsoft Office PowerPoint</Application>
  <PresentationFormat>Widescreen</PresentationFormat>
  <Paragraphs>48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Times New Roman</vt:lpstr>
      <vt:lpstr>Office Theme</vt:lpstr>
      <vt:lpstr>PGSS</vt:lpstr>
      <vt:lpstr>About Us</vt:lpstr>
      <vt:lpstr>Outline</vt:lpstr>
      <vt:lpstr>Problem</vt:lpstr>
      <vt:lpstr>Solution</vt:lpstr>
      <vt:lpstr>How the system works </vt:lpstr>
      <vt:lpstr>How the system works </vt:lpstr>
      <vt:lpstr>How the system works </vt:lpstr>
      <vt:lpstr>How the system works </vt:lpstr>
      <vt:lpstr>How the system works </vt:lpstr>
      <vt:lpstr>How the system works </vt:lpstr>
      <vt:lpstr>How the system works </vt:lpstr>
      <vt:lpstr>How the system works </vt:lpstr>
      <vt:lpstr>How the system works </vt:lpstr>
      <vt:lpstr>How the system works </vt:lpstr>
      <vt:lpstr>How the system works </vt:lpstr>
      <vt:lpstr>How the system works </vt:lpstr>
      <vt:lpstr>How the system works </vt:lpstr>
      <vt:lpstr>How the system works </vt:lpstr>
      <vt:lpstr>How the system works </vt:lpstr>
      <vt:lpstr>Hardware</vt:lpstr>
      <vt:lpstr>Implement Firmware</vt:lpstr>
      <vt:lpstr>Implement Mobile</vt:lpstr>
      <vt:lpstr>Implement Service API</vt:lpstr>
      <vt:lpstr>Advantage</vt:lpstr>
      <vt:lpstr>Disadvantage</vt:lpstr>
      <vt:lpstr>Future Plan</vt:lpstr>
      <vt:lpstr>Demo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PGSS</dc:title>
  <dc:creator>Bui Phu Hiep</dc:creator>
  <cp:lastModifiedBy>Trung Tran Nguyen Minh</cp:lastModifiedBy>
  <cp:revision>15</cp:revision>
  <dcterms:created xsi:type="dcterms:W3CDTF">2017-04-15T10:47:47Z</dcterms:created>
  <dcterms:modified xsi:type="dcterms:W3CDTF">2017-04-17T16:34:49Z</dcterms:modified>
</cp:coreProperties>
</file>