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Robot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Roboto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boldItalic.fntdata"/><Relationship Id="rId90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0ef73c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0ef73c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0ef73c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10ef73c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0ef73c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0ef73c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0ef73c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0ef73c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0ef73c2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0ef73c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0ef73c2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10ef73c2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0ef73c2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10ef73c2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0ef73c2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10ef73c2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0ef73c2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0ef73c2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0ef73c2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0ef73c2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0ef73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0ef73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0ef73c2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0ef73c2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0ef73c2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10ef73c2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10ef73c2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10ef73c2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0ef73c2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0ef73c2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0ef73c2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0ef73c2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10ef73c2b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10ef73c2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10ef73c2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10ef73c2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10ef73c2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10ef73c2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10ef73c2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10ef73c2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10ef73c2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10ef73c2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ef73c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0ef73c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10ef73c2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10ef73c2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10ef73c2b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10ef73c2b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10ef73c2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10ef73c2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10ef73c2b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10ef73c2b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10ef73c2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10ef73c2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10ef73c2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10ef73c2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10ef73c2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10ef73c2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10ef73c2b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10ef73c2b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10ef73c2b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10ef73c2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0ef73c2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10ef73c2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ef73c2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10ef73c2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10ef73c2b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10ef73c2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10ef73c2b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10ef73c2b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0ef73c2b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10ef73c2b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10ef73c2b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10ef73c2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10ef73c2b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10ef73c2b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10ef73c2b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10ef73c2b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10ef73c2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10ef73c2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10ef73c2b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10ef73c2b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10ef73c2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10ef73c2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10ef73c2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10ef73c2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ef73c2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10ef73c2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10ef73c2b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10ef73c2b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10ef73c2b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10ef73c2b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10ef73c2b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10ef73c2b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10ef73c2b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10ef73c2b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10ef73c2b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410ef73c2b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11120c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11120c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10ef73c2b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10ef73c2b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10ef73c2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10ef73c2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411120c1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411120c1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11120c1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411120c1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10ef73c2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10ef73c2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11120c1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411120c1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11120c1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411120c1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11120c1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411120c1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411120c1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411120c1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411120c1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411120c1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411120c1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411120c1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11120c1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11120c1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11120c12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11120c1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11120c1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11120c1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411120c12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411120c1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10ef73c2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10ef73c2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11120c1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11120c1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11120c1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11120c1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11120c1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411120c1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11120c12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411120c12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411120c12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411120c12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411120c12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411120c12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11120c12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11120c12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411120c1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411120c1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11120c12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411120c12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11120c1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11120c1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10ef73c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10ef73c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411120c12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411120c12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411120c12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411120c12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411120c12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411120c12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0ef73c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10ef73c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Spark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Transformation: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new RDD like how in Java 8 Stream API intermediate operation return new 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filter(): takes in a functions returns an RDD formed by selecting those element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map(): pass each element in the input RDD =&gt; result of function being new value of each element in the result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flatMap(): 1 to many relationship, produce many element from 1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Or many to 1 relationship, a stream of multiple list can be flattening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distinct():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returns distinct rows form input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shuffling all data to ensure only 1 copy of each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151638"/>
            <a:ext cx="84010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Set operations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ample(boolean withReplacement, double fraction)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withReplacement - can elements be sampled multiple times (replaced when sampled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 for 1/10th of orignal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for testing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random sample from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3779125"/>
            <a:ext cx="7625876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 perform on 2 RDDs to result into 1 RDDs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union(): give back RDD onsiting of both input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intersection: returns common elemnt appear in both input RDDs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intersection: expensive =&gt; shuffing all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2397"/>
            <a:ext cx="9144001" cy="168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subtract()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subtract: takes in another RDDs and turn an RDDs that only include the first RDDs but excluded 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expensive =&gt; shuffling all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299950"/>
            <a:ext cx="84391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Cartasian: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Cartasian: returns possible pair of a and b (Cartisian product)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handy  if want to compare similarity between all possible 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88" y="2103822"/>
            <a:ext cx="6702375" cy="2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00" y="4568875"/>
            <a:ext cx="709130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ASPECT OF RDDS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RDDS ARE DISTRIBUTED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Broken </a:t>
            </a:r>
            <a:r>
              <a:rPr lang="en"/>
              <a:t>into partitions, divided across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partitioning is done by </a:t>
            </a:r>
            <a:r>
              <a:rPr b="1" lang="en"/>
              <a:t>Spark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Immutable =&gt; dataset can’t be change once created like Stream to rule out problem when updating multiple threads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RDDs are resilient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deterministic function =&gt; same input = always same output like sum  x+y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node of cluster goes down, Spark can recover part of RDDs from input and pick up where left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will not begin to execute or Data processing until see an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action: collect, count, saveAsTextFIle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proccesing: mean computation and data movement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RDD: Resilient Distributed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Collection of data, list of sting,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RDD what can we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transformation: apply function to crate new RDD : filter,map. Instead of mutating existing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Demonstrating why Spark is Lazy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Spark consisting of instruction on how to compute data rather than contian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JavaRDD&lt;String&gt; lines = sc.textFile:</a:t>
            </a:r>
            <a:r>
              <a:rPr b="1" lang="en"/>
              <a:t> nothing happen here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JavaRDD&lt;String&gt; lineswithFriday = </a:t>
            </a:r>
            <a:r>
              <a:rPr b="1" lang="en"/>
              <a:t>lines.filter(line -&gt; line.startwith "Friday) // nothing happen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fristLineWithFriday = </a:t>
            </a:r>
            <a:r>
              <a:rPr b="1" lang="en"/>
              <a:t>linesWithFriday.first(2)</a:t>
            </a:r>
            <a:r>
              <a:rPr lang="en"/>
              <a:t> // sparking start loading sc.textfile when first() is called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first(); =&gt; spark can first line starting with Friday then stop</a:t>
            </a:r>
            <a:r>
              <a:rPr lang="en"/>
              <a:t> =&gt; not go entire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call actions on same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expensive for iterative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reuse RDD with persist()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persist()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on JavaRDD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5" y="2107438"/>
            <a:ext cx="9144000" cy="23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</a:t>
            </a:r>
            <a:r>
              <a:rPr lang="en"/>
              <a:t>hen i call persist: parallelize is performed and distribute the RDD from driver program to all worker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RDD is persistsed, parallelize() dont need to be performed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can reuse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airportsNameAndCityNames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Persist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MEMORY_AND_DISK: deserialize Java object. If RDD is not fit in memory =&gt; store in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MEMORY_ONLY_SERR</a:t>
            </a:r>
            <a:r>
              <a:rPr lang="en"/>
              <a:t> store as serialize java object</a:t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Serialized storage is more space-efficient, which might allow you to cache more data than if using the default storage.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Cause CPU overhead due to serialization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if the dataset doesn't fit entirely in memory, partitions that aren't stored will be recomputed when they are needed. This re-computation can introduce delays, especially if the dataset's generation process is time-consuming.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MEMORY_AND_DISK_SER: similar to MEMORY_ONLY_SER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Reading deserialized data from memory can be faster than re-computing the data, but it might be slower than reading non-serialized data.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dataset doesn’t fit in memory, store in disk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DISK_ONLY: RDD </a:t>
            </a:r>
            <a:r>
              <a:rPr lang="en"/>
              <a:t>partition</a:t>
            </a:r>
            <a:r>
              <a:rPr lang="en"/>
              <a:t> store on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on the fly: run time while </a:t>
            </a:r>
            <a:r>
              <a:rPr b="1" lang="en"/>
              <a:t>application</a:t>
            </a:r>
            <a:r>
              <a:rPr b="1" lang="en"/>
              <a:t> is running- 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these type?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 on trade off between memory space and CPU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dont save to disk unless function computed dataset are expensive, or filter signnificant amount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cache too much data to fit in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Evoke old partition with </a:t>
            </a:r>
            <a:r>
              <a:rPr b="1" lang="en"/>
              <a:t>LEAST RECENTLY USED policy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MEMORY_ONLY recompute partition when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MEMORY_AND_DISK: write partition to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SPARK job wont break if cache too much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caching unuseful data =&gt; evict older userful data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Master slave architecture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 master node and many workers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Masternode: 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have driver program, drives application, if use shell =&gt;  shell is driver program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sparkContext: gateway to all spark functionality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works with cluster manager do manage various job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driver program execution = job =&gt; drive program converts job to task and split it to be executed by spark executor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Executor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are workload processes in charge of running individual task in a given spark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Launch at the beginning spark application and last for entire time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once run task =&gt; send result to 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Driver</a:t>
            </a:r>
            <a:endParaRPr b="1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access park through spark context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control and coordinate all operation on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Component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SQL: sql style abstraction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spark streaming: manipulating data stream closely match spark core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 powerful interactive and analytical application across both streaming and </a:t>
            </a:r>
            <a:r>
              <a:rPr lang="en"/>
              <a:t>historical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MLlib: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scalable machine learning deliver high quality algorithm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consist of common learning algorithm: regression, dimensional reduction...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GraphX: create transform graph structure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Multigraph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 Spark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sciens: identify pattern, trend, risk and </a:t>
            </a:r>
            <a:r>
              <a:rPr lang="en"/>
              <a:t>opportunities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analyze data with goal of answering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supporting entire data science workflow =&gt;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processing </a:t>
            </a:r>
            <a:r>
              <a:rPr lang="en"/>
              <a:t>application</a:t>
            </a:r>
            <a:r>
              <a:rPr lang="en"/>
              <a:t> engineer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partner with data </a:t>
            </a:r>
            <a:r>
              <a:rPr lang="en"/>
              <a:t>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in Spark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result based onRDD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first(), collect()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2426310"/>
            <a:ext cx="9144000" cy="230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RDDs:</a:t>
            </a:r>
            <a:endParaRPr/>
          </a:p>
        </p:txBody>
      </p:sp>
      <p:sp>
        <p:nvSpPr>
          <p:cNvPr id="242" name="Google Shape;242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lot of data sets: key value 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store key value 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Pair RDDs: 1st approach Tuple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uples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Tuple2&lt;Integer, String&gt; tuple = new Tuple2&lt;&gt;(12, "value);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Integer key = tuple._1();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 value = tuple._2();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Spark context 1 is key, 2 is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approach: mapToPair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mapToPair()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PairFunction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(PairFunction&lt;String,String,String) -&gt; Tuple2&lt;&gt;(... , ...);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800" y="2931511"/>
            <a:ext cx="9143999" cy="120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775" y="2822437"/>
            <a:ext cx="9144000" cy="153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reduceByKey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sing reduceByKey </a:t>
            </a:r>
            <a:r>
              <a:rPr b="1" lang="en"/>
              <a:t>NOT to return a value to program</a:t>
            </a:r>
            <a:r>
              <a:rPr lang="en"/>
              <a:t>, but </a:t>
            </a:r>
            <a:r>
              <a:rPr b="1" lang="en"/>
              <a:t>return new RDD</a:t>
            </a:r>
            <a:r>
              <a:rPr lang="en"/>
              <a:t> consist of each key with the reduced value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3028409"/>
            <a:ext cx="9144001" cy="602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reduceByKey() vs countByValue()</a:t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countByValue</a:t>
            </a:r>
            <a:r>
              <a:rPr lang="en"/>
              <a:t>: produce map in driver program to </a:t>
            </a:r>
            <a:r>
              <a:rPr lang="en"/>
              <a:t>calculate</a:t>
            </a:r>
            <a:r>
              <a:rPr lang="en"/>
              <a:t> number of occurance, its an action in RDD=&gt;  implement with reduce, -&gt;</a:t>
            </a:r>
            <a:r>
              <a:rPr b="1" lang="en"/>
              <a:t>DRIVER  collect partial result and merge itself </a:t>
            </a:r>
            <a:r>
              <a:rPr lang="en"/>
              <a:t>=&gt; </a:t>
            </a:r>
            <a:r>
              <a:rPr lang="en"/>
              <a:t>g</a:t>
            </a:r>
            <a:r>
              <a:rPr b="1" lang="en"/>
              <a:t>ood</a:t>
            </a:r>
            <a:r>
              <a:rPr b="1" lang="en"/>
              <a:t> for </a:t>
            </a:r>
            <a:r>
              <a:rPr b="1" lang="en"/>
              <a:t>small</a:t>
            </a:r>
            <a:r>
              <a:rPr b="1" lang="en"/>
              <a:t> data 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reduceByKey: </a:t>
            </a:r>
            <a:r>
              <a:rPr b="1" lang="en"/>
              <a:t>shuffles key to different execution and does reduce in every worker</a:t>
            </a:r>
            <a:r>
              <a:rPr lang="en"/>
              <a:t> =&gt;</a:t>
            </a:r>
            <a:r>
              <a:rPr b="1" lang="en"/>
              <a:t> good for larger data 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reduceByKey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1st phase pairs</a:t>
            </a:r>
            <a:r>
              <a:rPr lang="en"/>
              <a:t> on </a:t>
            </a:r>
            <a:r>
              <a:rPr lang="en"/>
              <a:t>PARTITION</a:t>
            </a:r>
            <a:r>
              <a:rPr lang="en"/>
              <a:t> is combined with reduce() before data shuffled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2nd phase: </a:t>
            </a:r>
            <a:r>
              <a:rPr lang="en"/>
              <a:t>r</a:t>
            </a:r>
            <a:r>
              <a:rPr b="1" lang="en"/>
              <a:t>educe all the values from each </a:t>
            </a:r>
            <a:r>
              <a:rPr b="1" lang="en"/>
              <a:t>partition</a:t>
            </a:r>
            <a:r>
              <a:rPr b="1" lang="en"/>
              <a:t> to </a:t>
            </a:r>
            <a:r>
              <a:rPr lang="en"/>
              <a:t>produce final key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reduceByKey visualize</a:t>
            </a:r>
            <a:endParaRPr/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Combine then shuffle then reduce</a:t>
            </a:r>
            <a:endParaRPr/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22" y="1867575"/>
            <a:ext cx="5440578" cy="25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groupByKey: return JavaPairRDD&lt;K&gt;, Iteratable&lt;V)</a:t>
            </a:r>
            <a:endParaRPr/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groupByKey: return JavaPairRDD&lt;K&gt;, Iteratable&lt;V)</a:t>
            </a:r>
            <a:endParaRPr/>
          </a:p>
        </p:txBody>
      </p:sp>
      <p:pic>
        <p:nvPicPr>
          <p:cNvPr id="295" name="Google Shape;2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9399"/>
            <a:ext cx="9144001" cy="122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groupByKey vs reduceByKey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groupByKey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1st: data is shuffled around =&gt; large data is transfer across the wire (can fix with </a:t>
            </a:r>
            <a:r>
              <a:rPr b="1" lang="en"/>
              <a:t>partitioning)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2nd phase: reduce all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025" y="2388028"/>
            <a:ext cx="5309950" cy="2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is lazy like terminal operation in stream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</a:t>
            </a:r>
            <a:r>
              <a:rPr lang="en"/>
              <a:t>nly computed in lazy fashion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2nd type of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final value to driver program or persist data to external storage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collection: retrieve entire RDD =&gt; return into collection or value, shouldnt use with large data set, only for smol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count: count rows in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countByValue: count unique values of each row and return Map&lt;String, Long&gt;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SortByKey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8046"/>
            <a:ext cx="9143998" cy="11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to reduce amount of shuffle in </a:t>
            </a:r>
            <a:r>
              <a:rPr b="1" lang="en"/>
              <a:t>groupByKey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return copy of PairRDD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Hash Paritition and RDD into 4 parition, so key have same hash value 4 appear on same node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=&gt; call ParitionBy, data wont be randomly shuffled,</a:t>
            </a:r>
            <a:r>
              <a:rPr b="1" lang="en"/>
              <a:t>same key on same Node 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=&gt; </a:t>
            </a:r>
            <a:r>
              <a:rPr b="1" lang="en"/>
              <a:t>shuffle data once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=&gt; remember to .persist result of persist or else repeat paritioning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JavaPairRDD&lt;String, Integer&gt; partitionedRDD = pairRDD.partitionBy(</a:t>
            </a:r>
            <a:r>
              <a:rPr lang="en"/>
              <a:t>newHashPartitioner(4))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paritionedRDD.persist(StorageLevel.DISK_ONLY));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paritionedRDD.groupByKey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50" y="512800"/>
            <a:ext cx="4091675" cy="1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enefit of partitioning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groupbyKey, join, left join, reduceByKey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reduceBykEY on pre-partition RDD: ALL Value from each key computed locally on a single machine =&gt;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reduced value will be sent from worker node to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Affected by partitioning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map: cause new RDD to forget parent paritioning information =&gt; change key of each elemnt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result not have partitioner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avoid: mapValues each tuples key remain the same =&gt; use this over 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OPERATION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Join Operation: operation most commonly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Inner Join</a:t>
            </a:r>
            <a:r>
              <a:rPr lang="en"/>
              <a:t>: take same pair of key : JavaPairRDD(String, Tuple2&lt;..., ...&gt;)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Left + Full + Right Join:</a:t>
            </a:r>
            <a:r>
              <a:rPr lang="en"/>
              <a:t> join together by key while of pair RDD can be missing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Resulting: tuple value of source and Optional value for the other pair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Left: JavaPairRDD&lt;String, Tuple2&lt;..., OPTIONAL &lt;...&gt;&gt;&gt;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Right JavaPairRDD&lt;String, Tuple2&lt;OTIONAL&lt;&gt;, ...&gt;&gt;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FULL OUTER JOIN: JavaPairRDD&lt;String, Tuple2&lt;Optional, Optional&gt;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331"/>
            <a:ext cx="9144001" cy="240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type="title"/>
          </p:nvPr>
        </p:nvSpPr>
        <p:spPr>
          <a:xfrm>
            <a:off x="250500" y="41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if both RDD have duplicate key </a:t>
            </a:r>
            <a:endParaRPr/>
          </a:p>
        </p:txBody>
      </p:sp>
      <p:sp>
        <p:nvSpPr>
          <p:cNvPr id="347" name="Google Shape;34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will expand size of data</a:t>
            </a:r>
            <a:r>
              <a:rPr lang="en"/>
              <a:t>, perform distinct or combineByKey to reduce Key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large network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expensive since require corresponding keys from each RDDs loacated at same partition to be combined locally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RDDs do not have known partitioners, they shuffled so both RDDs share a partitioner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same keys lives in same partition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Hash join</a:t>
            </a:r>
            <a:endParaRPr/>
          </a:p>
        </p:txBody>
      </p:sp>
      <p:sp>
        <p:nvSpPr>
          <p:cNvPr id="353" name="Google Shape;35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shuffles the smaller DataFrame or RDD and creates a hash table out of it. Then, it streams the larger DataFrame or RDD, and for each row, it probes the hash table to find matching rows.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join data, Spark need data to be joined live in same partition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Shuffled Hash Join is particularly suitable when: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One of the DataFrames or RDDs is significantly smaller than the other, so that it can be effectively broadcasted across nodes and fit in memory.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join keys have a high cardinality, meaning there are many unique keys. This ensures the in-memory hash table is utilized effectively.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Dont use when</a:t>
            </a:r>
            <a:endParaRPr/>
          </a:p>
        </p:txBody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Memory Constraints: If the smaller DataFrame or RDD is not small enough to fit into memory, then this can lead to out-of-memory issues. It's crucial to ensure that the dataset used to build the hash table can fit comfortably in the available memory.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Not Optimal for Large-Large Joins: If both DataFrames or RDDs are large, then a different strategy, like Sort Merge Join, might be more efficient.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shuffle can be avoided if both RDDs have known partitioner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recommend to call partitionBy on the two join RDD with same partitioner before joining them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 partitioner = new HashPartioner(20)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ages.partitionBy(partitioner)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address.partitionBy(partitioner)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TOPIC</a:t>
            </a:r>
            <a:endParaRPr/>
          </a:p>
        </p:txBody>
      </p:sp>
      <p:sp>
        <p:nvSpPr>
          <p:cNvPr id="365" name="Google Shape;36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take() in action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</a:t>
            </a:r>
            <a:r>
              <a:rPr lang="en"/>
              <a:t>ist&lt;String&gt; take(int n): takes n eleemnt from an RDD: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 a peek at RDD for debug or unit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 return n element and try to reduce number of partition it access =&gt; may not return order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" y="2978787"/>
            <a:ext cx="7219851" cy="13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8638" y="2795600"/>
            <a:ext cx="1476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Accumulators</a:t>
            </a:r>
            <a:endParaRPr/>
          </a:p>
        </p:txBody>
      </p:sp>
      <p:sp>
        <p:nvSpPr>
          <p:cNvPr id="371" name="Google Shape;37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Accumulators: variables that are used for </a:t>
            </a:r>
            <a:r>
              <a:rPr b="1" lang="en"/>
              <a:t>aggregating information across the executors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example calculate record that are corrupted for debugging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Accumulator = register(1,2,3)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1:sparkcontext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2: human readable name show in spark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accumulate</a:t>
            </a:r>
            <a:r>
              <a:rPr lang="en"/>
              <a:t> value from failed task: set true for time, false for </a:t>
            </a:r>
            <a:r>
              <a:rPr lang="en"/>
              <a:t>absolute</a:t>
            </a:r>
            <a:r>
              <a:rPr lang="en"/>
              <a:t>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to create accumulator</a:t>
            </a:r>
            <a:endParaRPr/>
          </a:p>
        </p:txBody>
      </p:sp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311700" y="109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</a:t>
            </a:r>
            <a:r>
              <a:rPr lang="en"/>
              <a:t>irst create SparkConf =&gt; SparkContext =&gt; JavaSparkContext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LongAccumulator = new LongAccumulator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total.registe(sparkContext, Option.apply, 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task on worker nodes cant access accumulator value</a:t>
            </a:r>
            <a:r>
              <a:rPr lang="en"/>
              <a:t> (driver only one to do this)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accumulators are write only</a:t>
            </a:r>
            <a:r>
              <a:rPr lang="en"/>
              <a:t> =&gt; implemented efficiently, </a:t>
            </a:r>
            <a:r>
              <a:rPr lang="en"/>
              <a:t>without</a:t>
            </a:r>
            <a:r>
              <a:rPr lang="en"/>
              <a:t> having to communicate every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650" y="621450"/>
            <a:ext cx="9144000" cy="43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 to use</a:t>
            </a:r>
            <a:endParaRPr/>
          </a:p>
        </p:txBody>
      </p:sp>
      <p:sp>
        <p:nvSpPr>
          <p:cNvPr id="390" name="Google Shape;39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use reduceByKey instead of accumulators or reduce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variable</a:t>
            </a:r>
            <a:endParaRPr/>
          </a:p>
        </p:txBody>
      </p:sp>
      <p:sp>
        <p:nvSpPr>
          <p:cNvPr id="396" name="Google Shape;39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broadcast variable: </a:t>
            </a:r>
            <a:r>
              <a:rPr b="1" lang="en"/>
              <a:t>variable share through cluster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allow to keep read-only variable cached on each machin</a:t>
            </a:r>
            <a:r>
              <a:rPr lang="en"/>
              <a:t>e rather than shipping a copy of it for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available on all nodes in a cluster in order to be accessed used by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example: CA : california, NY: New York </a:t>
            </a:r>
            <a:r>
              <a:rPr b="1" lang="en"/>
              <a:t>by doing look up to a reference mapping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WHY:</a:t>
            </a:r>
            <a:r>
              <a:rPr lang="en"/>
              <a:t>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since distributing information with each task over network is time consuming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402" name="Google Shape;40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Broadcast variable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SparkContext.broadcast(Object 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custom java object if it implement Serializable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Treated as read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49302"/>
            <a:ext cx="6901450" cy="2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675" y="1768075"/>
            <a:ext cx="4304499" cy="28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5" y="2931498"/>
            <a:ext cx="4420201" cy="22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of not using Broadcast </a:t>
            </a:r>
            <a:endParaRPr/>
          </a:p>
        </p:txBody>
      </p:sp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say if we just use 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all variables reference in closure to</a:t>
            </a:r>
            <a:r>
              <a:rPr b="1" lang="en"/>
              <a:t> worker node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convenient but inefficient because default task </a:t>
            </a:r>
            <a:r>
              <a:rPr b="1" lang="en"/>
              <a:t>launching</a:t>
            </a:r>
            <a:r>
              <a:rPr b="1" lang="en"/>
              <a:t> mechanism is optimized for small task size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*** if use parallel operation, spark send separately for each operation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=&gt; performance issue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*** if larger Map =&gt; e</a:t>
            </a:r>
            <a:r>
              <a:rPr lang="en"/>
              <a:t>xpensive to send transfer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*** if reuse postcode Map =&gt; </a:t>
            </a:r>
            <a:r>
              <a:rPr lang="en"/>
              <a:t>need to be sent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structured data has schema, known set of fields for each record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provides a dataset abstraction simplifies working with structured datasets, sim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similar to table in </a:t>
            </a:r>
            <a:r>
              <a:rPr lang="en"/>
              <a:t>relational</a:t>
            </a:r>
            <a:r>
              <a:rPr lang="en"/>
              <a:t>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spark workflow moving towards Spark SQLto deal with </a:t>
            </a:r>
            <a:r>
              <a:rPr lang="en"/>
              <a:t>structured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DataFrame</a:t>
            </a:r>
            <a:endParaRPr/>
          </a:p>
        </p:txBody>
      </p:sp>
      <p:sp>
        <p:nvSpPr>
          <p:cNvPr id="429" name="Google Shape;42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DataFrame: data abstraction or a domain-</a:t>
            </a:r>
            <a:r>
              <a:rPr lang="en"/>
              <a:t>specific</a:t>
            </a:r>
            <a:r>
              <a:rPr lang="en"/>
              <a:t> language for working with structured nd semi-structured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 Frame store data more efficient than native RDD, taking advantage of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 immutable, in-memory. resilient, distributed and parallel capabilities of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applies schema to data, allowing Spark to </a:t>
            </a:r>
            <a:r>
              <a:rPr lang="en"/>
              <a:t>manage</a:t>
            </a:r>
            <a:r>
              <a:rPr lang="en"/>
              <a:t> schema and only pass data </a:t>
            </a:r>
            <a:r>
              <a:rPr lang="en"/>
              <a:t>between</a:t>
            </a:r>
            <a:r>
              <a:rPr lang="en"/>
              <a:t>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much more efficient way than using Java serialization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rDD, data is organized into named COLUMNS like table in RELAITONAL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save()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125" y="116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void saveAsTextFIle can be used to write data out to HDFS or Amazon S3, or local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5" y="1999616"/>
            <a:ext cx="9144001" cy="309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35" name="Google Shape;43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familiar object-oriented programming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compile </a:t>
            </a:r>
            <a:r>
              <a:rPr lang="en"/>
              <a:t>type</a:t>
            </a:r>
            <a:r>
              <a:rPr lang="en"/>
              <a:t> safety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/>
              <a:t>leveraging</a:t>
            </a:r>
            <a:r>
              <a:rPr lang="en"/>
              <a:t> schema to work with structured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Spark 2.0 DataFrame Apis Merge with Dataset APIs.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takes on 2 distinct APIs characteristic: </a:t>
            </a:r>
            <a:r>
              <a:rPr lang="en"/>
              <a:t>strongly</a:t>
            </a:r>
            <a:r>
              <a:rPr lang="en"/>
              <a:t> </a:t>
            </a:r>
            <a:r>
              <a:rPr lang="en"/>
              <a:t>typed</a:t>
            </a:r>
            <a:r>
              <a:rPr lang="en"/>
              <a:t> APi and untyped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r>
              <a:rPr lang="en"/>
              <a:t> as untyped view of Dataset, which is a Dataset of Row where a Row is generic untyped JVM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Dataset, by contrast, is a collection of strongly-typed JVM object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Untyped vs Strongly typed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Untyped: type known during run time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Strongly: type known during compile time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create SparkSession for SparkSQL provided single point of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internally use SparkContext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follow Builder pattern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DataFrameReader spark interface load dataset from external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Dataset&lt;Row&gt;option("header", "true": header is not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.csv: load from csv from local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dataset is a distributed collection of tabular data organized into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25" y="192963"/>
            <a:ext cx="8723024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row map = 1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use, readbility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0025"/>
            <a:ext cx="9144000" cy="13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groupBy() then max min, sum, or count </a:t>
            </a:r>
            <a:endParaRPr/>
          </a:p>
        </p:txBody>
      </p:sp>
      <p:sp>
        <p:nvSpPr>
          <p:cNvPr id="461" name="Google Shape;46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1918062"/>
            <a:ext cx="9143999" cy="21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Catalyst Optimizer</a:t>
            </a:r>
            <a:endParaRPr/>
          </a:p>
        </p:txBody>
      </p:sp>
      <p:sp>
        <p:nvSpPr>
          <p:cNvPr id="468" name="Google Shape;46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SparkSQL use to </a:t>
            </a:r>
            <a:r>
              <a:rPr lang="en"/>
              <a:t>optimize</a:t>
            </a:r>
            <a:r>
              <a:rPr lang="en"/>
              <a:t> all </a:t>
            </a:r>
            <a:r>
              <a:rPr lang="en"/>
              <a:t>queries</a:t>
            </a:r>
            <a:r>
              <a:rPr lang="en"/>
              <a:t> written both in Spark SQL and DataFrame SQL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run faster</a:t>
            </a:r>
            <a:r>
              <a:rPr lang="en"/>
              <a:t> than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modular library which built as a Rule-based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rule in </a:t>
            </a:r>
            <a:r>
              <a:rPr lang="en"/>
              <a:t>framework</a:t>
            </a:r>
            <a:r>
              <a:rPr lang="en"/>
              <a:t> focuses on the specific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 of SparkSQL</a:t>
            </a:r>
            <a:endParaRPr/>
          </a:p>
        </p:txBody>
      </p:sp>
      <p:sp>
        <p:nvSpPr>
          <p:cNvPr id="474" name="Google Shape;47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give up some contro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SparkSQL can push down or re-order </a:t>
            </a:r>
            <a:r>
              <a:rPr lang="en"/>
              <a:t>operations</a:t>
            </a:r>
            <a:r>
              <a:rPr lang="en"/>
              <a:t> to make the joins more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dont have control over PARTITIONER</a:t>
            </a:r>
            <a:r>
              <a:rPr lang="en"/>
              <a:t> for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</a:t>
            </a:r>
            <a:r>
              <a:rPr b="1" lang="en"/>
              <a:t>cant manually avoid shuffle</a:t>
            </a:r>
            <a:r>
              <a:rPr lang="en"/>
              <a:t> compare to Core 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SparkSQL Join</a:t>
            </a:r>
            <a:endParaRPr/>
          </a:p>
        </p:txBody>
      </p:sp>
      <p:sp>
        <p:nvSpPr>
          <p:cNvPr id="480" name="Google Shape;48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SparkSQl support same basic joint like core SPark (RDD)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SparkSQL Catalyst optimizer can do </a:t>
            </a:r>
            <a:r>
              <a:rPr lang="en"/>
              <a:t>more</a:t>
            </a:r>
            <a:r>
              <a:rPr lang="en"/>
              <a:t> heavy </a:t>
            </a:r>
            <a:r>
              <a:rPr lang="en"/>
              <a:t>lifting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200" y="2214727"/>
            <a:ext cx="9144001" cy="348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50" y="1674863"/>
            <a:ext cx="6743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TYPED DATASET</a:t>
            </a:r>
            <a:endParaRPr/>
          </a:p>
        </p:txBody>
      </p:sp>
      <p:sp>
        <p:nvSpPr>
          <p:cNvPr id="494" name="Google Shape;494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stronly typed that can be transformed in parallel using functional or </a:t>
            </a:r>
            <a:r>
              <a:rPr lang="en"/>
              <a:t>relational</a:t>
            </a:r>
            <a:r>
              <a:rPr lang="en"/>
              <a:t>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Dataset&lt;Row&gt; =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Rows: records inside datasets simply fixed length array of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Rows has .get() to obtain value of each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 a </a:t>
            </a:r>
            <a:r>
              <a:rPr lang="en"/>
              <a:t>column</a:t>
            </a:r>
            <a:r>
              <a:rPr lang="en"/>
              <a:t> number and return object type (we cast it on our own)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reduce()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Operate on 2 element, return new element, reduce to single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Type is same with input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0950" y="2304300"/>
            <a:ext cx="11345725" cy="5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500" name="Google Shape;500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getLong() to return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getBoolean() to return boolean ....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strongly typed dataset to avoid weak type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field7 = .get(7)  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 field7 = .get(7)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506" name="Google Shape;506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translate between JVM respresentation or (JAVA OBJECT) and SPark internal binary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built in </a:t>
            </a:r>
            <a:r>
              <a:rPr b="1" lang="en"/>
              <a:t>encoder</a:t>
            </a:r>
            <a:r>
              <a:rPr b="1" lang="en"/>
              <a:t>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Integer or Long encoder, advanced in that they generate bytecode to interact with off - heap data and provide on demand access to </a:t>
            </a:r>
            <a:r>
              <a:rPr lang="en"/>
              <a:t>individual</a:t>
            </a:r>
            <a:r>
              <a:rPr lang="en"/>
              <a:t> attributes without having to de serialize an entire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ResponseDTO class</a:t>
            </a:r>
            <a:endParaRPr/>
          </a:p>
        </p:txBody>
      </p:sp>
      <p:sp>
        <p:nvSpPr>
          <p:cNvPr id="512" name="Google Shape;512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supported primitive (int, long) and boxed(Integer, Long)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*** not support Optional field and map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*** must have zero argument constructor and all field with setter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0" y="2964061"/>
            <a:ext cx="9144000" cy="15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Or RDD</a:t>
            </a:r>
            <a:endParaRPr/>
          </a:p>
        </p:txBody>
      </p:sp>
      <p:sp>
        <p:nvSpPr>
          <p:cNvPr id="519" name="Google Shape;51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Spark 1.6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moving toward structured streaming, heavily based on Dataset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</a:t>
            </a:r>
            <a:endParaRPr/>
          </a:p>
        </p:txBody>
      </p:sp>
      <p:sp>
        <p:nvSpPr>
          <p:cNvPr id="525" name="Google Shape;525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RDD is primary user facing API in 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immutable</a:t>
            </a:r>
            <a:r>
              <a:rPr lang="en"/>
              <a:t>, distributed </a:t>
            </a:r>
            <a:r>
              <a:rPr lang="en"/>
              <a:t>collection</a:t>
            </a:r>
            <a:r>
              <a:rPr lang="en"/>
              <a:t> of element of data, partitioned across nodes in cluster operated parallel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low-level transformation, action, and control</a:t>
            </a:r>
            <a:r>
              <a:rPr lang="en"/>
              <a:t> on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unstructured data, media stream or stream of tex</a:t>
            </a: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manipulate with data using</a:t>
            </a:r>
            <a:r>
              <a:rPr b="1" lang="en"/>
              <a:t> functional programming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31" name="Google Shape;531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Rich semantics</a:t>
            </a:r>
            <a:r>
              <a:rPr lang="en"/>
              <a:t>(able to express operation like</a:t>
            </a:r>
            <a:r>
              <a:rPr b="1" lang="en"/>
              <a:t> grouping, filtering</a:t>
            </a:r>
            <a:r>
              <a:rPr lang="en"/>
              <a:t> with </a:t>
            </a:r>
            <a:r>
              <a:rPr b="1" lang="en"/>
              <a:t>easier-</a:t>
            </a:r>
            <a:r>
              <a:rPr b="1" lang="en"/>
              <a:t>simpler</a:t>
            </a:r>
            <a:r>
              <a:rPr lang="en"/>
              <a:t> - understandable code), </a:t>
            </a:r>
            <a:r>
              <a:rPr b="1" lang="en"/>
              <a:t>high level abstraction,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processing </a:t>
            </a:r>
            <a:r>
              <a:rPr b="1" lang="en"/>
              <a:t>using</a:t>
            </a:r>
            <a:r>
              <a:rPr b="1" lang="en"/>
              <a:t> </a:t>
            </a:r>
            <a:r>
              <a:rPr b="1" lang="en"/>
              <a:t>aggregate</a:t>
            </a:r>
            <a:r>
              <a:rPr b="1" lang="en"/>
              <a:t> function, avg, sum, sql</a:t>
            </a:r>
            <a:r>
              <a:rPr lang="en"/>
              <a:t> queries on </a:t>
            </a:r>
            <a:r>
              <a:rPr b="1" lang="en"/>
              <a:t>semi </a:t>
            </a:r>
            <a:r>
              <a:rPr b="1" lang="en"/>
              <a:t>structured</a:t>
            </a:r>
            <a:r>
              <a:rPr b="1" lang="en"/>
              <a:t>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degree of strong type at compile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if possible since</a:t>
            </a:r>
            <a:r>
              <a:rPr lang="en"/>
              <a:t> if possible</a:t>
            </a:r>
            <a:r>
              <a:rPr lang="en"/>
              <a:t> better performance, using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NOTED</a:t>
            </a:r>
            <a:endParaRPr/>
          </a:p>
        </p:txBody>
      </p:sp>
      <p:sp>
        <p:nvSpPr>
          <p:cNvPr id="537" name="Google Shape;537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RDD is fundamental building block of Dataset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BETWEEN DATASET and RDD</a:t>
            </a:r>
            <a:endParaRPr/>
          </a:p>
        </p:txBody>
      </p:sp>
      <p:sp>
        <p:nvSpPr>
          <p:cNvPr id="543" name="Google Shape;543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 RDD to Spark</a:t>
            </a:r>
            <a:endParaRPr/>
          </a:p>
        </p:txBody>
      </p:sp>
      <p:pic>
        <p:nvPicPr>
          <p:cNvPr id="544" name="Google Shape;54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1849912"/>
            <a:ext cx="9144001" cy="283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THE SPAKR SQL performance</a:t>
            </a:r>
            <a:endParaRPr/>
          </a:p>
        </p:txBody>
      </p:sp>
      <p:sp>
        <p:nvSpPr>
          <p:cNvPr id="550" name="Google Shape;550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Caching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responseDataset.cache(), similar to cache Spark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in memory columnar storage for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minimize the data read, automatically tune compression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1"/>
          <p:cNvSpPr txBox="1"/>
          <p:nvPr>
            <p:ph type="title"/>
          </p:nvPr>
        </p:nvSpPr>
        <p:spPr>
          <a:xfrm>
            <a:off x="311700" y="1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spark.sql.codegen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arkSession session = SparkSession.builder().config(spark.sql.codegen, fail).getOrCreate()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</a:t>
            </a:r>
            <a:r>
              <a:rPr b="1" lang="en"/>
              <a:t>compile each query to java bytecode before </a:t>
            </a:r>
            <a:r>
              <a:rPr b="1" lang="en"/>
              <a:t>executing</a:t>
            </a:r>
            <a:r>
              <a:rPr b="1" lang="en"/>
              <a:t>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</a:t>
            </a:r>
            <a:r>
              <a:rPr b="1" lang="en"/>
              <a:t>make long or repeated query faster</a:t>
            </a:r>
            <a:r>
              <a:rPr lang="en"/>
              <a:t> since Spark </a:t>
            </a:r>
            <a:r>
              <a:rPr b="1" lang="en"/>
              <a:t>generate specific code to run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shouldnt use for short or non repeated</a:t>
            </a:r>
            <a:r>
              <a:rPr lang="en"/>
              <a:t> query since cause uncessary overhead as SPark has to run a complier for each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Similar to Interpreter vs JIT Complier in JDK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Spark W</a:t>
            </a:r>
            <a:r>
              <a:rPr lang="en" sz="1800">
                <a:solidFill>
                  <a:schemeClr val="dk2"/>
                </a:solidFill>
              </a:rPr>
              <a:t>orkflow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generate initials RDDs from external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apply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launch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575" y="3582997"/>
            <a:ext cx="9143999" cy="106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spark.sql.inMemoryColumnarsStorage.batchSize",10000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default batch size is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caching a dataset, spark group together record in batches of size given by option and compresses each batch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larger batch size =&gt; improve memory utilization and compression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</a:t>
            </a:r>
            <a:r>
              <a:rPr b="1" lang="en"/>
              <a:t>atch with large number of records might be hard to build up in memory and can lead to OUtOfMemory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397"/>
              <a:buFont typeface="Arial"/>
              <a:buNone/>
            </a:pPr>
            <a:r>
              <a:rPr lang="en" sz="2657"/>
              <a:t>(row has many field or column) =&gt; </a:t>
            </a:r>
            <a:r>
              <a:rPr b="1" lang="en" sz="2657"/>
              <a:t>small batch size since a row batch column can occupy many memory</a:t>
            </a:r>
            <a:endParaRPr b="1" sz="2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idea is to storing data in column wise</a:t>
            </a:r>
            <a:r>
              <a:rPr lang="en"/>
              <a:t> rather than row wise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more efficient when perform on </a:t>
            </a:r>
            <a:r>
              <a:rPr lang="en"/>
              <a:t>column</a:t>
            </a:r>
            <a:r>
              <a:rPr lang="en"/>
              <a:t> filtering or </a:t>
            </a:r>
            <a:r>
              <a:rPr lang="en"/>
              <a:t>aggregation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IN CLUSTER MODE</a:t>
            </a:r>
            <a:endParaRPr/>
          </a:p>
        </p:txBody>
      </p:sp>
      <p:sp>
        <p:nvSpPr>
          <p:cNvPr id="568" name="Google Shape;568;p93"/>
          <p:cNvSpPr txBox="1"/>
          <p:nvPr>
            <p:ph idx="1" type="body"/>
          </p:nvPr>
        </p:nvSpPr>
        <p:spPr>
          <a:xfrm>
            <a:off x="342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Manager: Master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Spark COntext </a:t>
            </a:r>
            <a:r>
              <a:rPr lang="en"/>
              <a:t>acquire</a:t>
            </a:r>
            <a:r>
              <a:rPr lang="en"/>
              <a:t> executor in cluster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 </a:t>
            </a:r>
            <a:r>
              <a:rPr lang="en"/>
              <a:t>manager</a:t>
            </a:r>
            <a:r>
              <a:rPr lang="en"/>
              <a:t> </a:t>
            </a:r>
            <a:r>
              <a:rPr lang="en"/>
              <a:t>pluggable</a:t>
            </a:r>
            <a:r>
              <a:rPr lang="en"/>
              <a:t> component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hadoop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Apache Mesos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 APPLICATION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SPARK APPLICATION USE SPARK-submit</a:t>
            </a:r>
            <a:endParaRPr/>
          </a:p>
        </p:txBody>
      </p:sp>
      <p:sp>
        <p:nvSpPr>
          <p:cNvPr id="574" name="Google Shape;574;p94"/>
          <p:cNvSpPr txBox="1"/>
          <p:nvPr>
            <p:ph idx="1" type="body"/>
          </p:nvPr>
        </p:nvSpPr>
        <p:spPr>
          <a:xfrm>
            <a:off x="242825" y="142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spark submit com.package.ClassName  /target/File.jar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RDDs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 ways to create RDD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 reading from existing collection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List&lt;Integer&gt; inputNums = Arrays.asList(1, 2, 3, 4, 5, 6, 7);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JavaRDD&lt;Integer&gt; numsRdd = sc.parallelize(inputNums);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=&gt; not efficient because collection dattaset must fit into memory of driver machine: parallelLine()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2: loads form external storage: textfile()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 JavaRDD&lt;String&gt; lines = sc.textFile("in/prime_nums.text");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