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0" r:id="rId7"/>
    <p:sldId id="262" r:id="rId8"/>
    <p:sldId id="263" r:id="rId9"/>
    <p:sldId id="264" r:id="rId10"/>
    <p:sldId id="265" r:id="rId11"/>
    <p:sldId id="276" r:id="rId12"/>
    <p:sldId id="277" r:id="rId13"/>
    <p:sldId id="278" r:id="rId14"/>
    <p:sldId id="266" r:id="rId15"/>
    <p:sldId id="267" r:id="rId16"/>
    <p:sldId id="268" r:id="rId17"/>
    <p:sldId id="269" r:id="rId18"/>
    <p:sldId id="275" r:id="rId19"/>
    <p:sldId id="279" r:id="rId20"/>
    <p:sldId id="280" r:id="rId21"/>
    <p:sldId id="281" r:id="rId22"/>
    <p:sldId id="282" r:id="rId23"/>
    <p:sldId id="271" r:id="rId24"/>
    <p:sldId id="273" r:id="rId25"/>
    <p:sldId id="27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BFBF"/>
    <a:srgbClr val="349E85"/>
    <a:srgbClr val="25715F"/>
    <a:srgbClr val="3CB6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28DB03-7F04-4C0A-9C06-48A0F632CDA0}" v="81" dt="2023-05-11T15:16:55.1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UNG DUC KIEN" userId="819f01cb22e0103b" providerId="LiveId" clId="{8828DB03-7F04-4C0A-9C06-48A0F632CDA0}"/>
    <pc:docChg chg="undo custSel addSld delSld modSld modMainMaster">
      <pc:chgData name="PHUNG DUC KIEN" userId="819f01cb22e0103b" providerId="LiveId" clId="{8828DB03-7F04-4C0A-9C06-48A0F632CDA0}" dt="2023-05-11T15:17:01.583" v="3040" actId="1076"/>
      <pc:docMkLst>
        <pc:docMk/>
      </pc:docMkLst>
      <pc:sldChg chg="addSp delSp modSp mod modTransition">
        <pc:chgData name="PHUNG DUC KIEN" userId="819f01cb22e0103b" providerId="LiveId" clId="{8828DB03-7F04-4C0A-9C06-48A0F632CDA0}" dt="2023-05-11T14:59:10.109" v="2927" actId="207"/>
        <pc:sldMkLst>
          <pc:docMk/>
          <pc:sldMk cId="1096856663" sldId="256"/>
        </pc:sldMkLst>
        <pc:spChg chg="mod">
          <ac:chgData name="PHUNG DUC KIEN" userId="819f01cb22e0103b" providerId="LiveId" clId="{8828DB03-7F04-4C0A-9C06-48A0F632CDA0}" dt="2023-05-11T11:22:51.813" v="122" actId="255"/>
          <ac:spMkLst>
            <pc:docMk/>
            <pc:sldMk cId="1096856663" sldId="256"/>
            <ac:spMk id="20" creationId="{E48DCA01-5F60-FCB3-20A4-1A1CB94E1DED}"/>
          </ac:spMkLst>
        </pc:spChg>
        <pc:spChg chg="mod">
          <ac:chgData name="PHUNG DUC KIEN" userId="819f01cb22e0103b" providerId="LiveId" clId="{8828DB03-7F04-4C0A-9C06-48A0F632CDA0}" dt="2023-05-11T11:18:43.710" v="96" actId="688"/>
          <ac:spMkLst>
            <pc:docMk/>
            <pc:sldMk cId="1096856663" sldId="256"/>
            <ac:spMk id="21" creationId="{C943DB80-DC0F-F4F7-EBE3-F50315FD0D67}"/>
          </ac:spMkLst>
        </pc:spChg>
        <pc:spChg chg="mod">
          <ac:chgData name="PHUNG DUC KIEN" userId="819f01cb22e0103b" providerId="LiveId" clId="{8828DB03-7F04-4C0A-9C06-48A0F632CDA0}" dt="2023-05-11T11:41:14.132" v="1109" actId="207"/>
          <ac:spMkLst>
            <pc:docMk/>
            <pc:sldMk cId="1096856663" sldId="256"/>
            <ac:spMk id="22" creationId="{15E9EF83-AECE-6BE5-C86C-C246BC50FEA5}"/>
          </ac:spMkLst>
        </pc:spChg>
        <pc:spChg chg="mod">
          <ac:chgData name="PHUNG DUC KIEN" userId="819f01cb22e0103b" providerId="LiveId" clId="{8828DB03-7F04-4C0A-9C06-48A0F632CDA0}" dt="2023-05-11T11:19:03.149" v="100" actId="2085"/>
          <ac:spMkLst>
            <pc:docMk/>
            <pc:sldMk cId="1096856663" sldId="256"/>
            <ac:spMk id="23" creationId="{68F228FE-6956-EFD0-3846-E59CA9E10AE4}"/>
          </ac:spMkLst>
        </pc:spChg>
        <pc:spChg chg="mod">
          <ac:chgData name="PHUNG DUC KIEN" userId="819f01cb22e0103b" providerId="LiveId" clId="{8828DB03-7F04-4C0A-9C06-48A0F632CDA0}" dt="2023-05-11T11:46:14.882" v="1152" actId="207"/>
          <ac:spMkLst>
            <pc:docMk/>
            <pc:sldMk cId="1096856663" sldId="256"/>
            <ac:spMk id="25" creationId="{F35744C8-A4E4-6BB3-A171-4131BA769AEE}"/>
          </ac:spMkLst>
        </pc:spChg>
        <pc:spChg chg="mod">
          <ac:chgData name="PHUNG DUC KIEN" userId="819f01cb22e0103b" providerId="LiveId" clId="{8828DB03-7F04-4C0A-9C06-48A0F632CDA0}" dt="2023-05-11T11:22:18.459" v="120" actId="14861"/>
          <ac:spMkLst>
            <pc:docMk/>
            <pc:sldMk cId="1096856663" sldId="256"/>
            <ac:spMk id="29" creationId="{C9D8F60B-8BB4-F0C6-8517-9E5A58EDEA3B}"/>
          </ac:spMkLst>
        </pc:spChg>
        <pc:spChg chg="mod">
          <ac:chgData name="PHUNG DUC KIEN" userId="819f01cb22e0103b" providerId="LiveId" clId="{8828DB03-7F04-4C0A-9C06-48A0F632CDA0}" dt="2023-05-11T11:22:18.459" v="120" actId="14861"/>
          <ac:spMkLst>
            <pc:docMk/>
            <pc:sldMk cId="1096856663" sldId="256"/>
            <ac:spMk id="31" creationId="{CFCBEC06-DA9A-7FBB-C3A2-E33585AE33B8}"/>
          </ac:spMkLst>
        </pc:spChg>
        <pc:spChg chg="mod">
          <ac:chgData name="PHUNG DUC KIEN" userId="819f01cb22e0103b" providerId="LiveId" clId="{8828DB03-7F04-4C0A-9C06-48A0F632CDA0}" dt="2023-05-11T11:22:18.459" v="120" actId="14861"/>
          <ac:spMkLst>
            <pc:docMk/>
            <pc:sldMk cId="1096856663" sldId="256"/>
            <ac:spMk id="33" creationId="{433FECB9-374D-73FC-D7EC-4BB7A414063E}"/>
          </ac:spMkLst>
        </pc:spChg>
        <pc:spChg chg="mod">
          <ac:chgData name="PHUNG DUC KIEN" userId="819f01cb22e0103b" providerId="LiveId" clId="{8828DB03-7F04-4C0A-9C06-48A0F632CDA0}" dt="2023-05-11T11:16:05.001" v="17" actId="1076"/>
          <ac:spMkLst>
            <pc:docMk/>
            <pc:sldMk cId="1096856663" sldId="256"/>
            <ac:spMk id="37" creationId="{B00BAFFD-4399-7E1A-6480-90C13564D754}"/>
          </ac:spMkLst>
        </pc:spChg>
        <pc:spChg chg="mod">
          <ac:chgData name="PHUNG DUC KIEN" userId="819f01cb22e0103b" providerId="LiveId" clId="{8828DB03-7F04-4C0A-9C06-48A0F632CDA0}" dt="2023-05-11T11:16:15.123" v="19" actId="14100"/>
          <ac:spMkLst>
            <pc:docMk/>
            <pc:sldMk cId="1096856663" sldId="256"/>
            <ac:spMk id="40" creationId="{92B5BD54-C049-4430-BFF7-132E6DBC9CEC}"/>
          </ac:spMkLst>
        </pc:spChg>
        <pc:spChg chg="mod">
          <ac:chgData name="PHUNG DUC KIEN" userId="819f01cb22e0103b" providerId="LiveId" clId="{8828DB03-7F04-4C0A-9C06-48A0F632CDA0}" dt="2023-05-11T11:22:37.970" v="121" actId="14861"/>
          <ac:spMkLst>
            <pc:docMk/>
            <pc:sldMk cId="1096856663" sldId="256"/>
            <ac:spMk id="43" creationId="{8B55FC8F-D0EC-D292-B193-4A97D45C5497}"/>
          </ac:spMkLst>
        </pc:spChg>
        <pc:spChg chg="add mod">
          <ac:chgData name="PHUNG DUC KIEN" userId="819f01cb22e0103b" providerId="LiveId" clId="{8828DB03-7F04-4C0A-9C06-48A0F632CDA0}" dt="2023-05-11T14:59:10.109" v="2927" actId="207"/>
          <ac:spMkLst>
            <pc:docMk/>
            <pc:sldMk cId="1096856663" sldId="256"/>
            <ac:spMk id="44" creationId="{D241CF83-EB1E-230F-3017-F7876098B3AB}"/>
          </ac:spMkLst>
        </pc:spChg>
        <pc:spChg chg="add mod">
          <ac:chgData name="PHUNG DUC KIEN" userId="819f01cb22e0103b" providerId="LiveId" clId="{8828DB03-7F04-4C0A-9C06-48A0F632CDA0}" dt="2023-05-11T11:18:11.590" v="88" actId="1076"/>
          <ac:spMkLst>
            <pc:docMk/>
            <pc:sldMk cId="1096856663" sldId="256"/>
            <ac:spMk id="45" creationId="{1C8B6D96-2BD4-790F-37E5-26310882C79B}"/>
          </ac:spMkLst>
        </pc:spChg>
        <pc:spChg chg="add mod">
          <ac:chgData name="PHUNG DUC KIEN" userId="819f01cb22e0103b" providerId="LiveId" clId="{8828DB03-7F04-4C0A-9C06-48A0F632CDA0}" dt="2023-05-11T11:18:06.783" v="85" actId="14100"/>
          <ac:spMkLst>
            <pc:docMk/>
            <pc:sldMk cId="1096856663" sldId="256"/>
            <ac:spMk id="46" creationId="{BDAE9C75-F180-C5F5-9C58-0749B0707555}"/>
          </ac:spMkLst>
        </pc:spChg>
        <pc:spChg chg="add mod">
          <ac:chgData name="PHUNG DUC KIEN" userId="819f01cb22e0103b" providerId="LiveId" clId="{8828DB03-7F04-4C0A-9C06-48A0F632CDA0}" dt="2023-05-11T11:20:05.785" v="116" actId="207"/>
          <ac:spMkLst>
            <pc:docMk/>
            <pc:sldMk cId="1096856663" sldId="256"/>
            <ac:spMk id="47" creationId="{9811970D-ACDF-A43B-CCE0-E42ECEBBAEE3}"/>
          </ac:spMkLst>
        </pc:spChg>
        <pc:spChg chg="add mod">
          <ac:chgData name="PHUNG DUC KIEN" userId="819f01cb22e0103b" providerId="LiveId" clId="{8828DB03-7F04-4C0A-9C06-48A0F632CDA0}" dt="2023-05-11T11:19:57.196" v="115" actId="207"/>
          <ac:spMkLst>
            <pc:docMk/>
            <pc:sldMk cId="1096856663" sldId="256"/>
            <ac:spMk id="48" creationId="{84EE5448-9D0E-B615-6D0B-7F5158435FEF}"/>
          </ac:spMkLst>
        </pc:spChg>
        <pc:spChg chg="add mod">
          <ac:chgData name="PHUNG DUC KIEN" userId="819f01cb22e0103b" providerId="LiveId" clId="{8828DB03-7F04-4C0A-9C06-48A0F632CDA0}" dt="2023-05-11T11:19:53.342" v="114" actId="207"/>
          <ac:spMkLst>
            <pc:docMk/>
            <pc:sldMk cId="1096856663" sldId="256"/>
            <ac:spMk id="49" creationId="{3F5D01F0-F83D-DFBC-6ED4-A0B6FFDB1EE9}"/>
          </ac:spMkLst>
        </pc:spChg>
        <pc:spChg chg="add mod">
          <ac:chgData name="PHUNG DUC KIEN" userId="819f01cb22e0103b" providerId="LiveId" clId="{8828DB03-7F04-4C0A-9C06-48A0F632CDA0}" dt="2023-05-11T11:44:38.673" v="1144" actId="14100"/>
          <ac:spMkLst>
            <pc:docMk/>
            <pc:sldMk cId="1096856663" sldId="256"/>
            <ac:spMk id="50" creationId="{5D1F7A85-6E1F-537C-F332-AB80899A3B46}"/>
          </ac:spMkLst>
        </pc:spChg>
        <pc:spChg chg="add mod">
          <ac:chgData name="PHUNG DUC KIEN" userId="819f01cb22e0103b" providerId="LiveId" clId="{8828DB03-7F04-4C0A-9C06-48A0F632CDA0}" dt="2023-05-11T11:45:21.875" v="1150" actId="1076"/>
          <ac:spMkLst>
            <pc:docMk/>
            <pc:sldMk cId="1096856663" sldId="256"/>
            <ac:spMk id="51" creationId="{B0007293-9E22-3999-0FFC-A0307B55E009}"/>
          </ac:spMkLst>
        </pc:spChg>
        <pc:cxnChg chg="del mod">
          <ac:chgData name="PHUNG DUC KIEN" userId="819f01cb22e0103b" providerId="LiveId" clId="{8828DB03-7F04-4C0A-9C06-48A0F632CDA0}" dt="2023-05-11T11:44:11.404" v="1135" actId="478"/>
          <ac:cxnSpMkLst>
            <pc:docMk/>
            <pc:sldMk cId="1096856663" sldId="256"/>
            <ac:cxnSpMk id="42" creationId="{B7DD1D71-B9E3-7977-03D1-ABFAB8D0AA3C}"/>
          </ac:cxnSpMkLst>
        </pc:cxnChg>
      </pc:sldChg>
      <pc:sldChg chg="addSp delSp modSp add mod modTransition">
        <pc:chgData name="PHUNG DUC KIEN" userId="819f01cb22e0103b" providerId="LiveId" clId="{8828DB03-7F04-4C0A-9C06-48A0F632CDA0}" dt="2023-05-11T15:07:55.405" v="3021" actId="20577"/>
        <pc:sldMkLst>
          <pc:docMk/>
          <pc:sldMk cId="3811405404" sldId="257"/>
        </pc:sldMkLst>
        <pc:spChg chg="add del">
          <ac:chgData name="PHUNG DUC KIEN" userId="819f01cb22e0103b" providerId="LiveId" clId="{8828DB03-7F04-4C0A-9C06-48A0F632CDA0}" dt="2023-05-11T11:25:29.996" v="144" actId="478"/>
          <ac:spMkLst>
            <pc:docMk/>
            <pc:sldMk cId="3811405404" sldId="257"/>
            <ac:spMk id="2" creationId="{5740B2CD-1A90-E9F0-E064-A0B8037FA164}"/>
          </ac:spMkLst>
        </pc:spChg>
        <pc:spChg chg="add del mod">
          <ac:chgData name="PHUNG DUC KIEN" userId="819f01cb22e0103b" providerId="LiveId" clId="{8828DB03-7F04-4C0A-9C06-48A0F632CDA0}" dt="2023-05-11T11:38:44.456" v="985"/>
          <ac:spMkLst>
            <pc:docMk/>
            <pc:sldMk cId="3811405404" sldId="257"/>
            <ac:spMk id="3" creationId="{4C42C877-6A42-232D-E362-181AB892CCE1}"/>
          </ac:spMkLst>
        </pc:spChg>
        <pc:spChg chg="add del mod ord">
          <ac:chgData name="PHUNG DUC KIEN" userId="819f01cb22e0103b" providerId="LiveId" clId="{8828DB03-7F04-4C0A-9C06-48A0F632CDA0}" dt="2023-05-11T11:35:55.254" v="935" actId="478"/>
          <ac:spMkLst>
            <pc:docMk/>
            <pc:sldMk cId="3811405404" sldId="257"/>
            <ac:spMk id="4" creationId="{7E571DC0-1BC4-4B34-5440-59DA6719A5C6}"/>
          </ac:spMkLst>
        </pc:spChg>
        <pc:spChg chg="add mod">
          <ac:chgData name="PHUNG DUC KIEN" userId="819f01cb22e0103b" providerId="LiveId" clId="{8828DB03-7F04-4C0A-9C06-48A0F632CDA0}" dt="2023-05-11T11:40:39.376" v="1108" actId="1076"/>
          <ac:spMkLst>
            <pc:docMk/>
            <pc:sldMk cId="3811405404" sldId="257"/>
            <ac:spMk id="5" creationId="{5D607F7B-8DBF-3B19-13CC-CC934BBE9A3D}"/>
          </ac:spMkLst>
        </pc:spChg>
        <pc:spChg chg="add mod">
          <ac:chgData name="PHUNG DUC KIEN" userId="819f01cb22e0103b" providerId="LiveId" clId="{8828DB03-7F04-4C0A-9C06-48A0F632CDA0}" dt="2023-05-11T11:42:31.871" v="1124" actId="255"/>
          <ac:spMkLst>
            <pc:docMk/>
            <pc:sldMk cId="3811405404" sldId="257"/>
            <ac:spMk id="6" creationId="{66BE0446-02F3-2D00-DC0D-4B6765FF6B5C}"/>
          </ac:spMkLst>
        </pc:spChg>
        <pc:spChg chg="add mod">
          <ac:chgData name="PHUNG DUC KIEN" userId="819f01cb22e0103b" providerId="LiveId" clId="{8828DB03-7F04-4C0A-9C06-48A0F632CDA0}" dt="2023-05-11T11:45:02.948" v="1147" actId="1076"/>
          <ac:spMkLst>
            <pc:docMk/>
            <pc:sldMk cId="3811405404" sldId="257"/>
            <ac:spMk id="7" creationId="{9C4EC658-2A54-DC29-4794-8F95947B7A0C}"/>
          </ac:spMkLst>
        </pc:spChg>
        <pc:spChg chg="mod">
          <ac:chgData name="PHUNG DUC KIEN" userId="819f01cb22e0103b" providerId="LiveId" clId="{8828DB03-7F04-4C0A-9C06-48A0F632CDA0}" dt="2023-05-11T11:57:58.740" v="1625"/>
          <ac:spMkLst>
            <pc:docMk/>
            <pc:sldMk cId="3811405404" sldId="257"/>
            <ac:spMk id="9" creationId="{AF2CE49F-6CAA-9551-23DA-622361BBCCD0}"/>
          </ac:spMkLst>
        </pc:spChg>
        <pc:spChg chg="mod">
          <ac:chgData name="PHUNG DUC KIEN" userId="819f01cb22e0103b" providerId="LiveId" clId="{8828DB03-7F04-4C0A-9C06-48A0F632CDA0}" dt="2023-05-11T11:57:58.740" v="1625"/>
          <ac:spMkLst>
            <pc:docMk/>
            <pc:sldMk cId="3811405404" sldId="257"/>
            <ac:spMk id="10" creationId="{839D6FA6-3D1D-4065-E1D3-91F83C6776E7}"/>
          </ac:spMkLst>
        </pc:spChg>
        <pc:spChg chg="mod">
          <ac:chgData name="PHUNG DUC KIEN" userId="819f01cb22e0103b" providerId="LiveId" clId="{8828DB03-7F04-4C0A-9C06-48A0F632CDA0}" dt="2023-05-11T11:57:58.740" v="1625"/>
          <ac:spMkLst>
            <pc:docMk/>
            <pc:sldMk cId="3811405404" sldId="257"/>
            <ac:spMk id="12" creationId="{4E152F21-615E-5A53-E2EF-A0A1C6D507E1}"/>
          </ac:spMkLst>
        </pc:spChg>
        <pc:spChg chg="mod">
          <ac:chgData name="PHUNG DUC KIEN" userId="819f01cb22e0103b" providerId="LiveId" clId="{8828DB03-7F04-4C0A-9C06-48A0F632CDA0}" dt="2023-05-11T11:57:58.740" v="1625"/>
          <ac:spMkLst>
            <pc:docMk/>
            <pc:sldMk cId="3811405404" sldId="257"/>
            <ac:spMk id="13" creationId="{93707DDB-A16C-1727-F788-89668A05985D}"/>
          </ac:spMkLst>
        </pc:spChg>
        <pc:spChg chg="mod">
          <ac:chgData name="PHUNG DUC KIEN" userId="819f01cb22e0103b" providerId="LiveId" clId="{8828DB03-7F04-4C0A-9C06-48A0F632CDA0}" dt="2023-05-11T11:57:58.740" v="1625"/>
          <ac:spMkLst>
            <pc:docMk/>
            <pc:sldMk cId="3811405404" sldId="257"/>
            <ac:spMk id="15" creationId="{70C4B486-AF16-396F-2E94-CA513D520F51}"/>
          </ac:spMkLst>
        </pc:spChg>
        <pc:spChg chg="mod">
          <ac:chgData name="PHUNG DUC KIEN" userId="819f01cb22e0103b" providerId="LiveId" clId="{8828DB03-7F04-4C0A-9C06-48A0F632CDA0}" dt="2023-05-11T11:57:58.740" v="1625"/>
          <ac:spMkLst>
            <pc:docMk/>
            <pc:sldMk cId="3811405404" sldId="257"/>
            <ac:spMk id="16" creationId="{9026F194-22AB-1986-6EBA-4627CA5E424B}"/>
          </ac:spMkLst>
        </pc:spChg>
        <pc:spChg chg="add mod ord">
          <ac:chgData name="PHUNG DUC KIEN" userId="819f01cb22e0103b" providerId="LiveId" clId="{8828DB03-7F04-4C0A-9C06-48A0F632CDA0}" dt="2023-05-11T11:59:36.187" v="1639" actId="167"/>
          <ac:spMkLst>
            <pc:docMk/>
            <pc:sldMk cId="3811405404" sldId="257"/>
            <ac:spMk id="17" creationId="{FF350F1D-E041-C808-C3C4-058F89D6D894}"/>
          </ac:spMkLst>
        </pc:spChg>
        <pc:spChg chg="add mod ord">
          <ac:chgData name="PHUNG DUC KIEN" userId="819f01cb22e0103b" providerId="LiveId" clId="{8828DB03-7F04-4C0A-9C06-48A0F632CDA0}" dt="2023-05-11T11:59:36.187" v="1639" actId="167"/>
          <ac:spMkLst>
            <pc:docMk/>
            <pc:sldMk cId="3811405404" sldId="257"/>
            <ac:spMk id="18" creationId="{34686FE0-5125-85F0-8F81-F7224968FA93}"/>
          </ac:spMkLst>
        </pc:spChg>
        <pc:spChg chg="mod">
          <ac:chgData name="PHUNG DUC KIEN" userId="819f01cb22e0103b" providerId="LiveId" clId="{8828DB03-7F04-4C0A-9C06-48A0F632CDA0}" dt="2023-05-11T11:41:49.195" v="1115" actId="1076"/>
          <ac:spMkLst>
            <pc:docMk/>
            <pc:sldMk cId="3811405404" sldId="257"/>
            <ac:spMk id="21" creationId="{C943DB80-DC0F-F4F7-EBE3-F50315FD0D67}"/>
          </ac:spMkLst>
        </pc:spChg>
        <pc:spChg chg="del">
          <ac:chgData name="PHUNG DUC KIEN" userId="819f01cb22e0103b" providerId="LiveId" clId="{8828DB03-7F04-4C0A-9C06-48A0F632CDA0}" dt="2023-05-11T11:41:20.603" v="1110" actId="478"/>
          <ac:spMkLst>
            <pc:docMk/>
            <pc:sldMk cId="3811405404" sldId="257"/>
            <ac:spMk id="22" creationId="{15E9EF83-AECE-6BE5-C86C-C246BC50FEA5}"/>
          </ac:spMkLst>
        </pc:spChg>
        <pc:spChg chg="mod">
          <ac:chgData name="PHUNG DUC KIEN" userId="819f01cb22e0103b" providerId="LiveId" clId="{8828DB03-7F04-4C0A-9C06-48A0F632CDA0}" dt="2023-05-11T11:29:23.427" v="671" actId="1076"/>
          <ac:spMkLst>
            <pc:docMk/>
            <pc:sldMk cId="3811405404" sldId="257"/>
            <ac:spMk id="23" creationId="{68F228FE-6956-EFD0-3846-E59CA9E10AE4}"/>
          </ac:spMkLst>
        </pc:spChg>
        <pc:spChg chg="add mod ord">
          <ac:chgData name="PHUNG DUC KIEN" userId="819f01cb22e0103b" providerId="LiveId" clId="{8828DB03-7F04-4C0A-9C06-48A0F632CDA0}" dt="2023-05-11T15:07:55.405" v="3021" actId="20577"/>
          <ac:spMkLst>
            <pc:docMk/>
            <pc:sldMk cId="3811405404" sldId="257"/>
            <ac:spMk id="24" creationId="{5B93C4E3-B580-AFB8-FFCD-A3D583D19926}"/>
          </ac:spMkLst>
        </pc:spChg>
        <pc:spChg chg="del">
          <ac:chgData name="PHUNG DUC KIEN" userId="819f01cb22e0103b" providerId="LiveId" clId="{8828DB03-7F04-4C0A-9C06-48A0F632CDA0}" dt="2023-05-11T11:24:29.863" v="125" actId="478"/>
          <ac:spMkLst>
            <pc:docMk/>
            <pc:sldMk cId="3811405404" sldId="257"/>
            <ac:spMk id="25" creationId="{F35744C8-A4E4-6BB3-A171-4131BA769AEE}"/>
          </ac:spMkLst>
        </pc:spChg>
        <pc:spChg chg="add mod">
          <ac:chgData name="PHUNG DUC KIEN" userId="819f01cb22e0103b" providerId="LiveId" clId="{8828DB03-7F04-4C0A-9C06-48A0F632CDA0}" dt="2023-05-11T14:54:47.978" v="2907" actId="1076"/>
          <ac:spMkLst>
            <pc:docMk/>
            <pc:sldMk cId="3811405404" sldId="257"/>
            <ac:spMk id="26" creationId="{FC5A7145-17DD-7B38-1EB9-5EA424DA2309}"/>
          </ac:spMkLst>
        </pc:spChg>
        <pc:spChg chg="add mod">
          <ac:chgData name="PHUNG DUC KIEN" userId="819f01cb22e0103b" providerId="LiveId" clId="{8828DB03-7F04-4C0A-9C06-48A0F632CDA0}" dt="2023-05-11T14:54:47.978" v="2907" actId="1076"/>
          <ac:spMkLst>
            <pc:docMk/>
            <pc:sldMk cId="3811405404" sldId="257"/>
            <ac:spMk id="27" creationId="{B6E36528-DD1F-FB92-EE5D-BB8BEC0BA45B}"/>
          </ac:spMkLst>
        </pc:spChg>
        <pc:spChg chg="del">
          <ac:chgData name="PHUNG DUC KIEN" userId="819f01cb22e0103b" providerId="LiveId" clId="{8828DB03-7F04-4C0A-9C06-48A0F632CDA0}" dt="2023-05-11T11:24:30.715" v="126" actId="478"/>
          <ac:spMkLst>
            <pc:docMk/>
            <pc:sldMk cId="3811405404" sldId="257"/>
            <ac:spMk id="29" creationId="{C9D8F60B-8BB4-F0C6-8517-9E5A58EDEA3B}"/>
          </ac:spMkLst>
        </pc:spChg>
        <pc:spChg chg="del mod">
          <ac:chgData name="PHUNG DUC KIEN" userId="819f01cb22e0103b" providerId="LiveId" clId="{8828DB03-7F04-4C0A-9C06-48A0F632CDA0}" dt="2023-05-11T11:24:32.979" v="129" actId="478"/>
          <ac:spMkLst>
            <pc:docMk/>
            <pc:sldMk cId="3811405404" sldId="257"/>
            <ac:spMk id="31" creationId="{CFCBEC06-DA9A-7FBB-C3A2-E33585AE33B8}"/>
          </ac:spMkLst>
        </pc:spChg>
        <pc:spChg chg="del">
          <ac:chgData name="PHUNG DUC KIEN" userId="819f01cb22e0103b" providerId="LiveId" clId="{8828DB03-7F04-4C0A-9C06-48A0F632CDA0}" dt="2023-05-11T11:24:32.244" v="128" actId="478"/>
          <ac:spMkLst>
            <pc:docMk/>
            <pc:sldMk cId="3811405404" sldId="257"/>
            <ac:spMk id="33" creationId="{433FECB9-374D-73FC-D7EC-4BB7A414063E}"/>
          </ac:spMkLst>
        </pc:spChg>
        <pc:spChg chg="del">
          <ac:chgData name="PHUNG DUC KIEN" userId="819f01cb22e0103b" providerId="LiveId" clId="{8828DB03-7F04-4C0A-9C06-48A0F632CDA0}" dt="2023-05-11T11:24:38.220" v="130" actId="478"/>
          <ac:spMkLst>
            <pc:docMk/>
            <pc:sldMk cId="3811405404" sldId="257"/>
            <ac:spMk id="37" creationId="{B00BAFFD-4399-7E1A-6480-90C13564D754}"/>
          </ac:spMkLst>
        </pc:spChg>
        <pc:spChg chg="del">
          <ac:chgData name="PHUNG DUC KIEN" userId="819f01cb22e0103b" providerId="LiveId" clId="{8828DB03-7F04-4C0A-9C06-48A0F632CDA0}" dt="2023-05-11T11:24:39.437" v="131" actId="478"/>
          <ac:spMkLst>
            <pc:docMk/>
            <pc:sldMk cId="3811405404" sldId="257"/>
            <ac:spMk id="40" creationId="{92B5BD54-C049-4430-BFF7-132E6DBC9CEC}"/>
          </ac:spMkLst>
        </pc:spChg>
        <pc:spChg chg="mod">
          <ac:chgData name="PHUNG DUC KIEN" userId="819f01cb22e0103b" providerId="LiveId" clId="{8828DB03-7F04-4C0A-9C06-48A0F632CDA0}" dt="2023-05-11T11:40:36.709" v="1107" actId="1076"/>
          <ac:spMkLst>
            <pc:docMk/>
            <pc:sldMk cId="3811405404" sldId="257"/>
            <ac:spMk id="43" creationId="{8B55FC8F-D0EC-D292-B193-4A97D45C5497}"/>
          </ac:spMkLst>
        </pc:spChg>
        <pc:spChg chg="del mod">
          <ac:chgData name="PHUNG DUC KIEN" userId="819f01cb22e0103b" providerId="LiveId" clId="{8828DB03-7F04-4C0A-9C06-48A0F632CDA0}" dt="2023-05-11T11:24:43.255" v="134" actId="478"/>
          <ac:spMkLst>
            <pc:docMk/>
            <pc:sldMk cId="3811405404" sldId="257"/>
            <ac:spMk id="44" creationId="{D241CF83-EB1E-230F-3017-F7876098B3AB}"/>
          </ac:spMkLst>
        </pc:spChg>
        <pc:spChg chg="mod">
          <ac:chgData name="PHUNG DUC KIEN" userId="819f01cb22e0103b" providerId="LiveId" clId="{8828DB03-7F04-4C0A-9C06-48A0F632CDA0}" dt="2023-05-11T11:41:57.816" v="1118" actId="1076"/>
          <ac:spMkLst>
            <pc:docMk/>
            <pc:sldMk cId="3811405404" sldId="257"/>
            <ac:spMk id="45" creationId="{1C8B6D96-2BD4-790F-37E5-26310882C79B}"/>
          </ac:spMkLst>
        </pc:spChg>
        <pc:spChg chg="mod">
          <ac:chgData name="PHUNG DUC KIEN" userId="819f01cb22e0103b" providerId="LiveId" clId="{8828DB03-7F04-4C0A-9C06-48A0F632CDA0}" dt="2023-05-11T11:41:59.946" v="1119" actId="1076"/>
          <ac:spMkLst>
            <pc:docMk/>
            <pc:sldMk cId="3811405404" sldId="257"/>
            <ac:spMk id="46" creationId="{BDAE9C75-F180-C5F5-9C58-0749B0707555}"/>
          </ac:spMkLst>
        </pc:spChg>
        <pc:spChg chg="mod">
          <ac:chgData name="PHUNG DUC KIEN" userId="819f01cb22e0103b" providerId="LiveId" clId="{8828DB03-7F04-4C0A-9C06-48A0F632CDA0}" dt="2023-05-11T11:42:07.052" v="1121" actId="1076"/>
          <ac:spMkLst>
            <pc:docMk/>
            <pc:sldMk cId="3811405404" sldId="257"/>
            <ac:spMk id="47" creationId="{9811970D-ACDF-A43B-CCE0-E42ECEBBAEE3}"/>
          </ac:spMkLst>
        </pc:spChg>
        <pc:spChg chg="mod">
          <ac:chgData name="PHUNG DUC KIEN" userId="819f01cb22e0103b" providerId="LiveId" clId="{8828DB03-7F04-4C0A-9C06-48A0F632CDA0}" dt="2023-05-11T11:42:04.999" v="1120" actId="1076"/>
          <ac:spMkLst>
            <pc:docMk/>
            <pc:sldMk cId="3811405404" sldId="257"/>
            <ac:spMk id="48" creationId="{84EE5448-9D0E-B615-6D0B-7F5158435FEF}"/>
          </ac:spMkLst>
        </pc:spChg>
        <pc:spChg chg="mod">
          <ac:chgData name="PHUNG DUC KIEN" userId="819f01cb22e0103b" providerId="LiveId" clId="{8828DB03-7F04-4C0A-9C06-48A0F632CDA0}" dt="2023-05-11T11:42:09.944" v="1122" actId="1076"/>
          <ac:spMkLst>
            <pc:docMk/>
            <pc:sldMk cId="3811405404" sldId="257"/>
            <ac:spMk id="49" creationId="{3F5D01F0-F83D-DFBC-6ED4-A0B6FFDB1EE9}"/>
          </ac:spMkLst>
        </pc:spChg>
        <pc:grpChg chg="add mod">
          <ac:chgData name="PHUNG DUC KIEN" userId="819f01cb22e0103b" providerId="LiveId" clId="{8828DB03-7F04-4C0A-9C06-48A0F632CDA0}" dt="2023-05-11T11:58:25.763" v="1630" actId="14100"/>
          <ac:grpSpMkLst>
            <pc:docMk/>
            <pc:sldMk cId="3811405404" sldId="257"/>
            <ac:grpSpMk id="8" creationId="{52AEA6BA-A434-1FF5-163B-782088F63D0C}"/>
          </ac:grpSpMkLst>
        </pc:grpChg>
        <pc:grpChg chg="add mod">
          <ac:chgData name="PHUNG DUC KIEN" userId="819f01cb22e0103b" providerId="LiveId" clId="{8828DB03-7F04-4C0A-9C06-48A0F632CDA0}" dt="2023-05-11T11:58:25.763" v="1630" actId="14100"/>
          <ac:grpSpMkLst>
            <pc:docMk/>
            <pc:sldMk cId="3811405404" sldId="257"/>
            <ac:grpSpMk id="11" creationId="{5F7EA956-9ADF-80A4-43CA-70853E6E17E8}"/>
          </ac:grpSpMkLst>
        </pc:grpChg>
        <pc:grpChg chg="add mod">
          <ac:chgData name="PHUNG DUC KIEN" userId="819f01cb22e0103b" providerId="LiveId" clId="{8828DB03-7F04-4C0A-9C06-48A0F632CDA0}" dt="2023-05-11T11:58:25.763" v="1630" actId="14100"/>
          <ac:grpSpMkLst>
            <pc:docMk/>
            <pc:sldMk cId="3811405404" sldId="257"/>
            <ac:grpSpMk id="14" creationId="{80634830-7C27-2281-08E7-D95D8E58CE9C}"/>
          </ac:grpSpMkLst>
        </pc:grpChg>
        <pc:cxnChg chg="del">
          <ac:chgData name="PHUNG DUC KIEN" userId="819f01cb22e0103b" providerId="LiveId" clId="{8828DB03-7F04-4C0A-9C06-48A0F632CDA0}" dt="2023-05-11T11:24:40.538" v="132" actId="478"/>
          <ac:cxnSpMkLst>
            <pc:docMk/>
            <pc:sldMk cId="3811405404" sldId="257"/>
            <ac:cxnSpMk id="42" creationId="{B7DD1D71-B9E3-7977-03D1-ABFAB8D0AA3C}"/>
          </ac:cxnSpMkLst>
        </pc:cxnChg>
      </pc:sldChg>
      <pc:sldChg chg="addSp delSp modSp add mod modTransition setBg">
        <pc:chgData name="PHUNG DUC KIEN" userId="819f01cb22e0103b" providerId="LiveId" clId="{8828DB03-7F04-4C0A-9C06-48A0F632CDA0}" dt="2023-05-11T14:55:59.114" v="2912" actId="1076"/>
        <pc:sldMkLst>
          <pc:docMk/>
          <pc:sldMk cId="1192997301" sldId="258"/>
        </pc:sldMkLst>
        <pc:spChg chg="mod">
          <ac:chgData name="PHUNG DUC KIEN" userId="819f01cb22e0103b" providerId="LiveId" clId="{8828DB03-7F04-4C0A-9C06-48A0F632CDA0}" dt="2023-05-11T11:47:28.537" v="1164"/>
          <ac:spMkLst>
            <pc:docMk/>
            <pc:sldMk cId="1192997301" sldId="258"/>
            <ac:spMk id="4" creationId="{B104BD0E-FCF2-1A58-E1BD-A8497421C3AA}"/>
          </ac:spMkLst>
        </pc:spChg>
        <pc:spChg chg="mod">
          <ac:chgData name="PHUNG DUC KIEN" userId="819f01cb22e0103b" providerId="LiveId" clId="{8828DB03-7F04-4C0A-9C06-48A0F632CDA0}" dt="2023-05-11T11:49:13.110" v="1248" actId="207"/>
          <ac:spMkLst>
            <pc:docMk/>
            <pc:sldMk cId="1192997301" sldId="258"/>
            <ac:spMk id="5" creationId="{590011A5-D108-F2A1-3EE4-5C3091879AD0}"/>
          </ac:spMkLst>
        </pc:spChg>
        <pc:spChg chg="mod">
          <ac:chgData name="PHUNG DUC KIEN" userId="819f01cb22e0103b" providerId="LiveId" clId="{8828DB03-7F04-4C0A-9C06-48A0F632CDA0}" dt="2023-05-11T11:47:30.420" v="1166"/>
          <ac:spMkLst>
            <pc:docMk/>
            <pc:sldMk cId="1192997301" sldId="258"/>
            <ac:spMk id="7" creationId="{78C4D9B4-B177-C881-C772-701678A2C617}"/>
          </ac:spMkLst>
        </pc:spChg>
        <pc:spChg chg="mod">
          <ac:chgData name="PHUNG DUC KIEN" userId="819f01cb22e0103b" providerId="LiveId" clId="{8828DB03-7F04-4C0A-9C06-48A0F632CDA0}" dt="2023-05-11T11:49:16.916" v="1249" actId="207"/>
          <ac:spMkLst>
            <pc:docMk/>
            <pc:sldMk cId="1192997301" sldId="258"/>
            <ac:spMk id="8" creationId="{02705EF0-9B77-54AF-8204-D40AFEC199EA}"/>
          </ac:spMkLst>
        </pc:spChg>
        <pc:spChg chg="mod">
          <ac:chgData name="PHUNG DUC KIEN" userId="819f01cb22e0103b" providerId="LiveId" clId="{8828DB03-7F04-4C0A-9C06-48A0F632CDA0}" dt="2023-05-11T11:47:35.479" v="1167"/>
          <ac:spMkLst>
            <pc:docMk/>
            <pc:sldMk cId="1192997301" sldId="258"/>
            <ac:spMk id="10" creationId="{87473F7D-B42F-63F3-E4B8-D8F349EFDCA7}"/>
          </ac:spMkLst>
        </pc:spChg>
        <pc:spChg chg="mod">
          <ac:chgData name="PHUNG DUC KIEN" userId="819f01cb22e0103b" providerId="LiveId" clId="{8828DB03-7F04-4C0A-9C06-48A0F632CDA0}" dt="2023-05-11T11:47:35.479" v="1167"/>
          <ac:spMkLst>
            <pc:docMk/>
            <pc:sldMk cId="1192997301" sldId="258"/>
            <ac:spMk id="11" creationId="{F1B36A5B-0431-A6FD-D073-97683FB2E822}"/>
          </ac:spMkLst>
        </pc:spChg>
        <pc:spChg chg="mod">
          <ac:chgData name="PHUNG DUC KIEN" userId="819f01cb22e0103b" providerId="LiveId" clId="{8828DB03-7F04-4C0A-9C06-48A0F632CDA0}" dt="2023-05-11T11:49:59.449" v="1254"/>
          <ac:spMkLst>
            <pc:docMk/>
            <pc:sldMk cId="1192997301" sldId="258"/>
            <ac:spMk id="13" creationId="{16B956F2-B348-C65D-1AA6-006FF435B206}"/>
          </ac:spMkLst>
        </pc:spChg>
        <pc:spChg chg="mod">
          <ac:chgData name="PHUNG DUC KIEN" userId="819f01cb22e0103b" providerId="LiveId" clId="{8828DB03-7F04-4C0A-9C06-48A0F632CDA0}" dt="2023-05-11T11:50:06.334" v="1259" actId="20577"/>
          <ac:spMkLst>
            <pc:docMk/>
            <pc:sldMk cId="1192997301" sldId="258"/>
            <ac:spMk id="14" creationId="{50253BF3-A4DC-E9EF-42B2-A9251A56D0D4}"/>
          </ac:spMkLst>
        </pc:spChg>
        <pc:spChg chg="mod">
          <ac:chgData name="PHUNG DUC KIEN" userId="819f01cb22e0103b" providerId="LiveId" clId="{8828DB03-7F04-4C0A-9C06-48A0F632CDA0}" dt="2023-05-11T11:50:01.529" v="1256"/>
          <ac:spMkLst>
            <pc:docMk/>
            <pc:sldMk cId="1192997301" sldId="258"/>
            <ac:spMk id="16" creationId="{617E795A-E401-D1D6-EB9A-44B08CD2270D}"/>
          </ac:spMkLst>
        </pc:spChg>
        <pc:spChg chg="mod">
          <ac:chgData name="PHUNG DUC KIEN" userId="819f01cb22e0103b" providerId="LiveId" clId="{8828DB03-7F04-4C0A-9C06-48A0F632CDA0}" dt="2023-05-11T11:50:08.796" v="1261" actId="20577"/>
          <ac:spMkLst>
            <pc:docMk/>
            <pc:sldMk cId="1192997301" sldId="258"/>
            <ac:spMk id="17" creationId="{9545CE3A-D58C-EDE6-1643-198B66B3DDB6}"/>
          </ac:spMkLst>
        </pc:spChg>
        <pc:spChg chg="del">
          <ac:chgData name="PHUNG DUC KIEN" userId="819f01cb22e0103b" providerId="LiveId" clId="{8828DB03-7F04-4C0A-9C06-48A0F632CDA0}" dt="2023-05-11T11:56:25.306" v="1616" actId="478"/>
          <ac:spMkLst>
            <pc:docMk/>
            <pc:sldMk cId="1192997301" sldId="258"/>
            <ac:spMk id="20" creationId="{E48DCA01-5F60-FCB3-20A4-1A1CB94E1DED}"/>
          </ac:spMkLst>
        </pc:spChg>
        <pc:spChg chg="mod">
          <ac:chgData name="PHUNG DUC KIEN" userId="819f01cb22e0103b" providerId="LiveId" clId="{8828DB03-7F04-4C0A-9C06-48A0F632CDA0}" dt="2023-05-11T11:56:43.999" v="1618" actId="1076"/>
          <ac:spMkLst>
            <pc:docMk/>
            <pc:sldMk cId="1192997301" sldId="258"/>
            <ac:spMk id="21" creationId="{C943DB80-DC0F-F4F7-EBE3-F50315FD0D67}"/>
          </ac:spMkLst>
        </pc:spChg>
        <pc:spChg chg="mod">
          <ac:chgData name="PHUNG DUC KIEN" userId="819f01cb22e0103b" providerId="LiveId" clId="{8828DB03-7F04-4C0A-9C06-48A0F632CDA0}" dt="2023-05-11T11:56:43.999" v="1618" actId="1076"/>
          <ac:spMkLst>
            <pc:docMk/>
            <pc:sldMk cId="1192997301" sldId="258"/>
            <ac:spMk id="22" creationId="{15E9EF83-AECE-6BE5-C86C-C246BC50FEA5}"/>
          </ac:spMkLst>
        </pc:spChg>
        <pc:spChg chg="mod">
          <ac:chgData name="PHUNG DUC KIEN" userId="819f01cb22e0103b" providerId="LiveId" clId="{8828DB03-7F04-4C0A-9C06-48A0F632CDA0}" dt="2023-05-11T11:51:05.396" v="1409" actId="14861"/>
          <ac:spMkLst>
            <pc:docMk/>
            <pc:sldMk cId="1192997301" sldId="258"/>
            <ac:spMk id="23" creationId="{68F228FE-6956-EFD0-3846-E59CA9E10AE4}"/>
          </ac:spMkLst>
        </pc:spChg>
        <pc:spChg chg="mod">
          <ac:chgData name="PHUNG DUC KIEN" userId="819f01cb22e0103b" providerId="LiveId" clId="{8828DB03-7F04-4C0A-9C06-48A0F632CDA0}" dt="2023-05-11T11:51:11.122" v="1412"/>
          <ac:spMkLst>
            <pc:docMk/>
            <pc:sldMk cId="1192997301" sldId="258"/>
            <ac:spMk id="24" creationId="{0CBD05C6-8E3E-AD39-E934-AD7E9D4EA095}"/>
          </ac:spMkLst>
        </pc:spChg>
        <pc:spChg chg="mod">
          <ac:chgData name="PHUNG DUC KIEN" userId="819f01cb22e0103b" providerId="LiveId" clId="{8828DB03-7F04-4C0A-9C06-48A0F632CDA0}" dt="2023-05-11T11:52:05.452" v="1428" actId="255"/>
          <ac:spMkLst>
            <pc:docMk/>
            <pc:sldMk cId="1192997301" sldId="258"/>
            <ac:spMk id="25" creationId="{F35744C8-A4E4-6BB3-A171-4131BA769AEE}"/>
          </ac:spMkLst>
        </pc:spChg>
        <pc:spChg chg="mod">
          <ac:chgData name="PHUNG DUC KIEN" userId="819f01cb22e0103b" providerId="LiveId" clId="{8828DB03-7F04-4C0A-9C06-48A0F632CDA0}" dt="2023-05-11T11:52:11.145" v="1429" actId="255"/>
          <ac:spMkLst>
            <pc:docMk/>
            <pc:sldMk cId="1192997301" sldId="258"/>
            <ac:spMk id="26" creationId="{10765595-7B04-5951-AD1D-A01A6712AB84}"/>
          </ac:spMkLst>
        </pc:spChg>
        <pc:spChg chg="mod">
          <ac:chgData name="PHUNG DUC KIEN" userId="819f01cb22e0103b" providerId="LiveId" clId="{8828DB03-7F04-4C0A-9C06-48A0F632CDA0}" dt="2023-05-11T11:51:12.987" v="1414"/>
          <ac:spMkLst>
            <pc:docMk/>
            <pc:sldMk cId="1192997301" sldId="258"/>
            <ac:spMk id="28" creationId="{CDEABFB9-882B-699E-A068-B7551665573E}"/>
          </ac:spMkLst>
        </pc:spChg>
        <pc:spChg chg="del">
          <ac:chgData name="PHUNG DUC KIEN" userId="819f01cb22e0103b" providerId="LiveId" clId="{8828DB03-7F04-4C0A-9C06-48A0F632CDA0}" dt="2023-05-11T11:46:48.254" v="1154" actId="478"/>
          <ac:spMkLst>
            <pc:docMk/>
            <pc:sldMk cId="1192997301" sldId="258"/>
            <ac:spMk id="29" creationId="{C9D8F60B-8BB4-F0C6-8517-9E5A58EDEA3B}"/>
          </ac:spMkLst>
        </pc:spChg>
        <pc:spChg chg="mod">
          <ac:chgData name="PHUNG DUC KIEN" userId="819f01cb22e0103b" providerId="LiveId" clId="{8828DB03-7F04-4C0A-9C06-48A0F632CDA0}" dt="2023-05-11T11:52:16.762" v="1430" actId="255"/>
          <ac:spMkLst>
            <pc:docMk/>
            <pc:sldMk cId="1192997301" sldId="258"/>
            <ac:spMk id="30" creationId="{60A72780-D182-557D-D17D-1D535251EFAF}"/>
          </ac:spMkLst>
        </pc:spChg>
        <pc:spChg chg="del">
          <ac:chgData name="PHUNG DUC KIEN" userId="819f01cb22e0103b" providerId="LiveId" clId="{8828DB03-7F04-4C0A-9C06-48A0F632CDA0}" dt="2023-05-11T11:46:48.702" v="1155" actId="478"/>
          <ac:spMkLst>
            <pc:docMk/>
            <pc:sldMk cId="1192997301" sldId="258"/>
            <ac:spMk id="31" creationId="{CFCBEC06-DA9A-7FBB-C3A2-E33585AE33B8}"/>
          </ac:spMkLst>
        </pc:spChg>
        <pc:spChg chg="add mod ord">
          <ac:chgData name="PHUNG DUC KIEN" userId="819f01cb22e0103b" providerId="LiveId" clId="{8828DB03-7F04-4C0A-9C06-48A0F632CDA0}" dt="2023-05-11T11:59:54.909" v="1641" actId="1076"/>
          <ac:spMkLst>
            <pc:docMk/>
            <pc:sldMk cId="1192997301" sldId="258"/>
            <ac:spMk id="32" creationId="{A778354E-5603-EF10-C742-69DE43FF4C06}"/>
          </ac:spMkLst>
        </pc:spChg>
        <pc:spChg chg="del">
          <ac:chgData name="PHUNG DUC KIEN" userId="819f01cb22e0103b" providerId="LiveId" clId="{8828DB03-7F04-4C0A-9C06-48A0F632CDA0}" dt="2023-05-11T11:46:49.161" v="1156" actId="478"/>
          <ac:spMkLst>
            <pc:docMk/>
            <pc:sldMk cId="1192997301" sldId="258"/>
            <ac:spMk id="33" creationId="{433FECB9-374D-73FC-D7EC-4BB7A414063E}"/>
          </ac:spMkLst>
        </pc:spChg>
        <pc:spChg chg="add mod ord">
          <ac:chgData name="PHUNG DUC KIEN" userId="819f01cb22e0103b" providerId="LiveId" clId="{8828DB03-7F04-4C0A-9C06-48A0F632CDA0}" dt="2023-05-11T11:59:57.441" v="1642" actId="1076"/>
          <ac:spMkLst>
            <pc:docMk/>
            <pc:sldMk cId="1192997301" sldId="258"/>
            <ac:spMk id="34" creationId="{2B73275B-FF0A-0B1C-DC23-C7298CAEB78D}"/>
          </ac:spMkLst>
        </pc:spChg>
        <pc:spChg chg="add mod ord">
          <ac:chgData name="PHUNG DUC KIEN" userId="819f01cb22e0103b" providerId="LiveId" clId="{8828DB03-7F04-4C0A-9C06-48A0F632CDA0}" dt="2023-05-11T14:47:51.474" v="2726" actId="20577"/>
          <ac:spMkLst>
            <pc:docMk/>
            <pc:sldMk cId="1192997301" sldId="258"/>
            <ac:spMk id="35" creationId="{829036BB-912D-C11A-0541-231059751D9A}"/>
          </ac:spMkLst>
        </pc:spChg>
        <pc:spChg chg="add mod">
          <ac:chgData name="PHUNG DUC KIEN" userId="819f01cb22e0103b" providerId="LiveId" clId="{8828DB03-7F04-4C0A-9C06-48A0F632CDA0}" dt="2023-05-11T11:56:33.653" v="1617" actId="1076"/>
          <ac:spMkLst>
            <pc:docMk/>
            <pc:sldMk cId="1192997301" sldId="258"/>
            <ac:spMk id="36" creationId="{DFDE0978-AE18-E820-A420-784FC0A21639}"/>
          </ac:spMkLst>
        </pc:spChg>
        <pc:spChg chg="del">
          <ac:chgData name="PHUNG DUC KIEN" userId="819f01cb22e0103b" providerId="LiveId" clId="{8828DB03-7F04-4C0A-9C06-48A0F632CDA0}" dt="2023-05-11T11:43:55.295" v="1128" actId="478"/>
          <ac:spMkLst>
            <pc:docMk/>
            <pc:sldMk cId="1192997301" sldId="258"/>
            <ac:spMk id="37" creationId="{B00BAFFD-4399-7E1A-6480-90C13564D754}"/>
          </ac:spMkLst>
        </pc:spChg>
        <pc:spChg chg="add mod">
          <ac:chgData name="PHUNG DUC KIEN" userId="819f01cb22e0103b" providerId="LiveId" clId="{8828DB03-7F04-4C0A-9C06-48A0F632CDA0}" dt="2023-05-11T11:56:33.653" v="1617" actId="1076"/>
          <ac:spMkLst>
            <pc:docMk/>
            <pc:sldMk cId="1192997301" sldId="258"/>
            <ac:spMk id="38" creationId="{4B2BE92F-CAE2-88E3-04A6-C51F58844FD3}"/>
          </ac:spMkLst>
        </pc:spChg>
        <pc:spChg chg="add mod">
          <ac:chgData name="PHUNG DUC KIEN" userId="819f01cb22e0103b" providerId="LiveId" clId="{8828DB03-7F04-4C0A-9C06-48A0F632CDA0}" dt="2023-05-11T11:56:33.653" v="1617" actId="1076"/>
          <ac:spMkLst>
            <pc:docMk/>
            <pc:sldMk cId="1192997301" sldId="258"/>
            <ac:spMk id="39" creationId="{B1F1739C-B92B-17AB-5027-C3E0D18EC880}"/>
          </ac:spMkLst>
        </pc:spChg>
        <pc:spChg chg="del">
          <ac:chgData name="PHUNG DUC KIEN" userId="819f01cb22e0103b" providerId="LiveId" clId="{8828DB03-7F04-4C0A-9C06-48A0F632CDA0}" dt="2023-05-11T11:43:56.719" v="1129" actId="478"/>
          <ac:spMkLst>
            <pc:docMk/>
            <pc:sldMk cId="1192997301" sldId="258"/>
            <ac:spMk id="40" creationId="{92B5BD54-C049-4430-BFF7-132E6DBC9CEC}"/>
          </ac:spMkLst>
        </pc:spChg>
        <pc:spChg chg="add mod">
          <ac:chgData name="PHUNG DUC KIEN" userId="819f01cb22e0103b" providerId="LiveId" clId="{8828DB03-7F04-4C0A-9C06-48A0F632CDA0}" dt="2023-05-11T14:54:25.145" v="2904" actId="1076"/>
          <ac:spMkLst>
            <pc:docMk/>
            <pc:sldMk cId="1192997301" sldId="258"/>
            <ac:spMk id="41" creationId="{F4791977-8F21-EBEA-1ED3-7BF27B031C19}"/>
          </ac:spMkLst>
        </pc:spChg>
        <pc:spChg chg="del">
          <ac:chgData name="PHUNG DUC KIEN" userId="819f01cb22e0103b" providerId="LiveId" clId="{8828DB03-7F04-4C0A-9C06-48A0F632CDA0}" dt="2023-05-11T11:44:00.127" v="1131" actId="478"/>
          <ac:spMkLst>
            <pc:docMk/>
            <pc:sldMk cId="1192997301" sldId="258"/>
            <ac:spMk id="43" creationId="{8B55FC8F-D0EC-D292-B193-4A97D45C5497}"/>
          </ac:spMkLst>
        </pc:spChg>
        <pc:spChg chg="del">
          <ac:chgData name="PHUNG DUC KIEN" userId="819f01cb22e0103b" providerId="LiveId" clId="{8828DB03-7F04-4C0A-9C06-48A0F632CDA0}" dt="2023-05-11T11:43:59.166" v="1130" actId="478"/>
          <ac:spMkLst>
            <pc:docMk/>
            <pc:sldMk cId="1192997301" sldId="258"/>
            <ac:spMk id="44" creationId="{D241CF83-EB1E-230F-3017-F7876098B3AB}"/>
          </ac:spMkLst>
        </pc:spChg>
        <pc:spChg chg="del">
          <ac:chgData name="PHUNG DUC KIEN" userId="819f01cb22e0103b" providerId="LiveId" clId="{8828DB03-7F04-4C0A-9C06-48A0F632CDA0}" dt="2023-05-11T11:44:01.543" v="1132" actId="478"/>
          <ac:spMkLst>
            <pc:docMk/>
            <pc:sldMk cId="1192997301" sldId="258"/>
            <ac:spMk id="45" creationId="{1C8B6D96-2BD4-790F-37E5-26310882C79B}"/>
          </ac:spMkLst>
        </pc:spChg>
        <pc:spChg chg="del">
          <ac:chgData name="PHUNG DUC KIEN" userId="819f01cb22e0103b" providerId="LiveId" clId="{8828DB03-7F04-4C0A-9C06-48A0F632CDA0}" dt="2023-05-11T11:44:02.083" v="1133" actId="478"/>
          <ac:spMkLst>
            <pc:docMk/>
            <pc:sldMk cId="1192997301" sldId="258"/>
            <ac:spMk id="46" creationId="{BDAE9C75-F180-C5F5-9C58-0749B0707555}"/>
          </ac:spMkLst>
        </pc:spChg>
        <pc:spChg chg="mod">
          <ac:chgData name="PHUNG DUC KIEN" userId="819f01cb22e0103b" providerId="LiveId" clId="{8828DB03-7F04-4C0A-9C06-48A0F632CDA0}" dt="2023-05-11T11:56:33.653" v="1617" actId="1076"/>
          <ac:spMkLst>
            <pc:docMk/>
            <pc:sldMk cId="1192997301" sldId="258"/>
            <ac:spMk id="47" creationId="{9811970D-ACDF-A43B-CCE0-E42ECEBBAEE3}"/>
          </ac:spMkLst>
        </pc:spChg>
        <pc:spChg chg="mod">
          <ac:chgData name="PHUNG DUC KIEN" userId="819f01cb22e0103b" providerId="LiveId" clId="{8828DB03-7F04-4C0A-9C06-48A0F632CDA0}" dt="2023-05-11T14:54:12.312" v="2897" actId="1076"/>
          <ac:spMkLst>
            <pc:docMk/>
            <pc:sldMk cId="1192997301" sldId="258"/>
            <ac:spMk id="48" creationId="{84EE5448-9D0E-B615-6D0B-7F5158435FEF}"/>
          </ac:spMkLst>
        </pc:spChg>
        <pc:spChg chg="mod">
          <ac:chgData name="PHUNG DUC KIEN" userId="819f01cb22e0103b" providerId="LiveId" clId="{8828DB03-7F04-4C0A-9C06-48A0F632CDA0}" dt="2023-05-11T14:54:14.782" v="2898" actId="1076"/>
          <ac:spMkLst>
            <pc:docMk/>
            <pc:sldMk cId="1192997301" sldId="258"/>
            <ac:spMk id="49" creationId="{3F5D01F0-F83D-DFBC-6ED4-A0B6FFDB1EE9}"/>
          </ac:spMkLst>
        </pc:spChg>
        <pc:spChg chg="add mod">
          <ac:chgData name="PHUNG DUC KIEN" userId="819f01cb22e0103b" providerId="LiveId" clId="{8828DB03-7F04-4C0A-9C06-48A0F632CDA0}" dt="2023-05-11T14:54:24.340" v="2903" actId="1076"/>
          <ac:spMkLst>
            <pc:docMk/>
            <pc:sldMk cId="1192997301" sldId="258"/>
            <ac:spMk id="50" creationId="{2683BFCA-3E28-0720-3095-26B1E4DEC2BF}"/>
          </ac:spMkLst>
        </pc:spChg>
        <pc:spChg chg="add mod">
          <ac:chgData name="PHUNG DUC KIEN" userId="819f01cb22e0103b" providerId="LiveId" clId="{8828DB03-7F04-4C0A-9C06-48A0F632CDA0}" dt="2023-05-11T14:55:59.114" v="2912" actId="1076"/>
          <ac:spMkLst>
            <pc:docMk/>
            <pc:sldMk cId="1192997301" sldId="258"/>
            <ac:spMk id="51" creationId="{DDA7B2B0-4349-F373-AEA8-DAC5F9EBDEED}"/>
          </ac:spMkLst>
        </pc:spChg>
        <pc:spChg chg="add mod">
          <ac:chgData name="PHUNG DUC KIEN" userId="819f01cb22e0103b" providerId="LiveId" clId="{8828DB03-7F04-4C0A-9C06-48A0F632CDA0}" dt="2023-05-11T14:55:59.114" v="2912" actId="1076"/>
          <ac:spMkLst>
            <pc:docMk/>
            <pc:sldMk cId="1192997301" sldId="258"/>
            <ac:spMk id="52" creationId="{375B813D-A97B-72FE-7E25-68070EE4C074}"/>
          </ac:spMkLst>
        </pc:spChg>
        <pc:spChg chg="add mod">
          <ac:chgData name="PHUNG DUC KIEN" userId="819f01cb22e0103b" providerId="LiveId" clId="{8828DB03-7F04-4C0A-9C06-48A0F632CDA0}" dt="2023-05-11T14:55:59.114" v="2912" actId="1076"/>
          <ac:spMkLst>
            <pc:docMk/>
            <pc:sldMk cId="1192997301" sldId="258"/>
            <ac:spMk id="53" creationId="{CC8D7E50-2515-3DA2-70AE-B565FB9E70D1}"/>
          </ac:spMkLst>
        </pc:spChg>
        <pc:grpChg chg="add mod">
          <ac:chgData name="PHUNG DUC KIEN" userId="819f01cb22e0103b" providerId="LiveId" clId="{8828DB03-7F04-4C0A-9C06-48A0F632CDA0}" dt="2023-05-11T11:56:33.653" v="1617" actId="1076"/>
          <ac:grpSpMkLst>
            <pc:docMk/>
            <pc:sldMk cId="1192997301" sldId="258"/>
            <ac:grpSpMk id="2" creationId="{9C61F03E-7D7C-D4A0-F53A-59426632B3FD}"/>
          </ac:grpSpMkLst>
        </pc:grpChg>
        <pc:grpChg chg="add del mod">
          <ac:chgData name="PHUNG DUC KIEN" userId="819f01cb22e0103b" providerId="LiveId" clId="{8828DB03-7F04-4C0A-9C06-48A0F632CDA0}" dt="2023-05-11T11:49:56.966" v="1252" actId="478"/>
          <ac:grpSpMkLst>
            <pc:docMk/>
            <pc:sldMk cId="1192997301" sldId="258"/>
            <ac:grpSpMk id="3" creationId="{882CC410-BE75-7CDB-A6C7-6032339F6075}"/>
          </ac:grpSpMkLst>
        </pc:grpChg>
        <pc:grpChg chg="add del mod">
          <ac:chgData name="PHUNG DUC KIEN" userId="819f01cb22e0103b" providerId="LiveId" clId="{8828DB03-7F04-4C0A-9C06-48A0F632CDA0}" dt="2023-05-11T11:49:57.837" v="1253" actId="478"/>
          <ac:grpSpMkLst>
            <pc:docMk/>
            <pc:sldMk cId="1192997301" sldId="258"/>
            <ac:grpSpMk id="6" creationId="{821A78E4-D4C2-B162-C4F7-DEE722FB7AEA}"/>
          </ac:grpSpMkLst>
        </pc:grpChg>
        <pc:grpChg chg="add del mod">
          <ac:chgData name="PHUNG DUC KIEN" userId="819f01cb22e0103b" providerId="LiveId" clId="{8828DB03-7F04-4C0A-9C06-48A0F632CDA0}" dt="2023-05-11T11:48:11.880" v="1169" actId="478"/>
          <ac:grpSpMkLst>
            <pc:docMk/>
            <pc:sldMk cId="1192997301" sldId="258"/>
            <ac:grpSpMk id="9" creationId="{EC1968D9-9C86-AB84-5220-449E5BE35D09}"/>
          </ac:grpSpMkLst>
        </pc:grpChg>
        <pc:grpChg chg="add del mod">
          <ac:chgData name="PHUNG DUC KIEN" userId="819f01cb22e0103b" providerId="LiveId" clId="{8828DB03-7F04-4C0A-9C06-48A0F632CDA0}" dt="2023-05-11T11:51:09.003" v="1410" actId="478"/>
          <ac:grpSpMkLst>
            <pc:docMk/>
            <pc:sldMk cId="1192997301" sldId="258"/>
            <ac:grpSpMk id="12" creationId="{C7113F1D-ED1E-3FBF-F261-41A786973B52}"/>
          </ac:grpSpMkLst>
        </pc:grpChg>
        <pc:grpChg chg="add del mod">
          <ac:chgData name="PHUNG DUC KIEN" userId="819f01cb22e0103b" providerId="LiveId" clId="{8828DB03-7F04-4C0A-9C06-48A0F632CDA0}" dt="2023-05-11T11:51:09.689" v="1411" actId="478"/>
          <ac:grpSpMkLst>
            <pc:docMk/>
            <pc:sldMk cId="1192997301" sldId="258"/>
            <ac:grpSpMk id="15" creationId="{7F53AA0E-B008-C064-488E-A8F452B12912}"/>
          </ac:grpSpMkLst>
        </pc:grpChg>
        <pc:grpChg chg="add mod">
          <ac:chgData name="PHUNG DUC KIEN" userId="819f01cb22e0103b" providerId="LiveId" clId="{8828DB03-7F04-4C0A-9C06-48A0F632CDA0}" dt="2023-05-11T11:56:33.653" v="1617" actId="1076"/>
          <ac:grpSpMkLst>
            <pc:docMk/>
            <pc:sldMk cId="1192997301" sldId="258"/>
            <ac:grpSpMk id="18" creationId="{4FF45B17-D8C1-BF8D-F7C8-04A68A745E45}"/>
          </ac:grpSpMkLst>
        </pc:grpChg>
        <pc:grpChg chg="add mod">
          <ac:chgData name="PHUNG DUC KIEN" userId="819f01cb22e0103b" providerId="LiveId" clId="{8828DB03-7F04-4C0A-9C06-48A0F632CDA0}" dt="2023-05-11T11:56:33.653" v="1617" actId="1076"/>
          <ac:grpSpMkLst>
            <pc:docMk/>
            <pc:sldMk cId="1192997301" sldId="258"/>
            <ac:grpSpMk id="27" creationId="{F323F97C-8250-F7A0-6CAF-43D216B02BCF}"/>
          </ac:grpSpMkLst>
        </pc:grpChg>
        <pc:picChg chg="del">
          <ac:chgData name="PHUNG DUC KIEN" userId="819f01cb22e0103b" providerId="LiveId" clId="{8828DB03-7F04-4C0A-9C06-48A0F632CDA0}" dt="2023-05-11T11:56:23.535" v="1615" actId="478"/>
          <ac:picMkLst>
            <pc:docMk/>
            <pc:sldMk cId="1192997301" sldId="258"/>
            <ac:picMk id="19" creationId="{75F7529D-A188-E58B-4C07-43DD367F8357}"/>
          </ac:picMkLst>
        </pc:picChg>
        <pc:cxnChg chg="del">
          <ac:chgData name="PHUNG DUC KIEN" userId="819f01cb22e0103b" providerId="LiveId" clId="{8828DB03-7F04-4C0A-9C06-48A0F632CDA0}" dt="2023-05-11T11:46:26.386" v="1153" actId="478"/>
          <ac:cxnSpMkLst>
            <pc:docMk/>
            <pc:sldMk cId="1192997301" sldId="258"/>
            <ac:cxnSpMk id="42" creationId="{B7DD1D71-B9E3-7977-03D1-ABFAB8D0AA3C}"/>
          </ac:cxnSpMkLst>
        </pc:cxnChg>
      </pc:sldChg>
      <pc:sldChg chg="add del">
        <pc:chgData name="PHUNG DUC KIEN" userId="819f01cb22e0103b" providerId="LiveId" clId="{8828DB03-7F04-4C0A-9C06-48A0F632CDA0}" dt="2023-05-11T11:43:38.106" v="1126" actId="47"/>
        <pc:sldMkLst>
          <pc:docMk/>
          <pc:sldMk cId="1539782834" sldId="258"/>
        </pc:sldMkLst>
      </pc:sldChg>
      <pc:sldChg chg="add del">
        <pc:chgData name="PHUNG DUC KIEN" userId="819f01cb22e0103b" providerId="LiveId" clId="{8828DB03-7F04-4C0A-9C06-48A0F632CDA0}" dt="2023-05-11T11:56:00.899" v="1610" actId="47"/>
        <pc:sldMkLst>
          <pc:docMk/>
          <pc:sldMk cId="747685716" sldId="259"/>
        </pc:sldMkLst>
      </pc:sldChg>
      <pc:sldChg chg="addSp delSp modSp add mod">
        <pc:chgData name="PHUNG DUC KIEN" userId="819f01cb22e0103b" providerId="LiveId" clId="{8828DB03-7F04-4C0A-9C06-48A0F632CDA0}" dt="2023-05-11T14:55:31.868" v="2909" actId="1076"/>
        <pc:sldMkLst>
          <pc:docMk/>
          <pc:sldMk cId="2564774160" sldId="259"/>
        </pc:sldMkLst>
        <pc:spChg chg="mod">
          <ac:chgData name="PHUNG DUC KIEN" userId="819f01cb22e0103b" providerId="LiveId" clId="{8828DB03-7F04-4C0A-9C06-48A0F632CDA0}" dt="2023-05-11T12:19:01.820" v="1792"/>
          <ac:spMkLst>
            <pc:docMk/>
            <pc:sldMk cId="2564774160" sldId="259"/>
            <ac:spMk id="6" creationId="{F47CF20E-5C86-97DC-BAE1-243AB5BCA06A}"/>
          </ac:spMkLst>
        </pc:spChg>
        <pc:spChg chg="mod">
          <ac:chgData name="PHUNG DUC KIEN" userId="819f01cb22e0103b" providerId="LiveId" clId="{8828DB03-7F04-4C0A-9C06-48A0F632CDA0}" dt="2023-05-11T12:19:01.820" v="1792"/>
          <ac:spMkLst>
            <pc:docMk/>
            <pc:sldMk cId="2564774160" sldId="259"/>
            <ac:spMk id="7" creationId="{6175D1AB-EE44-52C8-088D-3811E1ED843A}"/>
          </ac:spMkLst>
        </pc:spChg>
        <pc:spChg chg="add mod">
          <ac:chgData name="PHUNG DUC KIEN" userId="819f01cb22e0103b" providerId="LiveId" clId="{8828DB03-7F04-4C0A-9C06-48A0F632CDA0}" dt="2023-05-11T14:55:31.868" v="2909" actId="1076"/>
          <ac:spMkLst>
            <pc:docMk/>
            <pc:sldMk cId="2564774160" sldId="259"/>
            <ac:spMk id="8" creationId="{F2EC02DC-A3F2-C57D-9F3E-F098F9C89BE4}"/>
          </ac:spMkLst>
        </pc:spChg>
        <pc:spChg chg="add mod">
          <ac:chgData name="PHUNG DUC KIEN" userId="819f01cb22e0103b" providerId="LiveId" clId="{8828DB03-7F04-4C0A-9C06-48A0F632CDA0}" dt="2023-05-11T14:55:31.868" v="2909" actId="1076"/>
          <ac:spMkLst>
            <pc:docMk/>
            <pc:sldMk cId="2564774160" sldId="259"/>
            <ac:spMk id="9" creationId="{D3365C4A-124D-68DE-66F4-6353AD764763}"/>
          </ac:spMkLst>
        </pc:spChg>
        <pc:spChg chg="del">
          <ac:chgData name="PHUNG DUC KIEN" userId="819f01cb22e0103b" providerId="LiveId" clId="{8828DB03-7F04-4C0A-9C06-48A0F632CDA0}" dt="2023-05-11T12:01:09.859" v="1652" actId="478"/>
          <ac:spMkLst>
            <pc:docMk/>
            <pc:sldMk cId="2564774160" sldId="259"/>
            <ac:spMk id="21" creationId="{C943DB80-DC0F-F4F7-EBE3-F50315FD0D67}"/>
          </ac:spMkLst>
        </pc:spChg>
        <pc:spChg chg="del">
          <ac:chgData name="PHUNG DUC KIEN" userId="819f01cb22e0103b" providerId="LiveId" clId="{8828DB03-7F04-4C0A-9C06-48A0F632CDA0}" dt="2023-05-11T12:01:09.225" v="1651" actId="478"/>
          <ac:spMkLst>
            <pc:docMk/>
            <pc:sldMk cId="2564774160" sldId="259"/>
            <ac:spMk id="22" creationId="{15E9EF83-AECE-6BE5-C86C-C246BC50FEA5}"/>
          </ac:spMkLst>
        </pc:spChg>
        <pc:spChg chg="mod">
          <ac:chgData name="PHUNG DUC KIEN" userId="819f01cb22e0103b" providerId="LiveId" clId="{8828DB03-7F04-4C0A-9C06-48A0F632CDA0}" dt="2023-05-11T12:01:53.040" v="1660" actId="255"/>
          <ac:spMkLst>
            <pc:docMk/>
            <pc:sldMk cId="2564774160" sldId="259"/>
            <ac:spMk id="25" creationId="{F35744C8-A4E4-6BB3-A171-4131BA769AEE}"/>
          </ac:spMkLst>
        </pc:spChg>
        <pc:spChg chg="mod">
          <ac:chgData name="PHUNG DUC KIEN" userId="819f01cb22e0103b" providerId="LiveId" clId="{8828DB03-7F04-4C0A-9C06-48A0F632CDA0}" dt="2023-05-11T12:01:36.970" v="1659" actId="1076"/>
          <ac:spMkLst>
            <pc:docMk/>
            <pc:sldMk cId="2564774160" sldId="259"/>
            <ac:spMk id="32" creationId="{A778354E-5603-EF10-C742-69DE43FF4C06}"/>
          </ac:spMkLst>
        </pc:spChg>
        <pc:spChg chg="del mod">
          <ac:chgData name="PHUNG DUC KIEN" userId="819f01cb22e0103b" providerId="LiveId" clId="{8828DB03-7F04-4C0A-9C06-48A0F632CDA0}" dt="2023-05-11T12:00:59.931" v="1650" actId="478"/>
          <ac:spMkLst>
            <pc:docMk/>
            <pc:sldMk cId="2564774160" sldId="259"/>
            <ac:spMk id="34" creationId="{2B73275B-FF0A-0B1C-DC23-C7298CAEB78D}"/>
          </ac:spMkLst>
        </pc:spChg>
        <pc:spChg chg="del">
          <ac:chgData name="PHUNG DUC KIEN" userId="819f01cb22e0103b" providerId="LiveId" clId="{8828DB03-7F04-4C0A-9C06-48A0F632CDA0}" dt="2023-05-11T12:00:57.998" v="1648" actId="478"/>
          <ac:spMkLst>
            <pc:docMk/>
            <pc:sldMk cId="2564774160" sldId="259"/>
            <ac:spMk id="35" creationId="{829036BB-912D-C11A-0541-231059751D9A}"/>
          </ac:spMkLst>
        </pc:spChg>
        <pc:spChg chg="mod">
          <ac:chgData name="PHUNG DUC KIEN" userId="819f01cb22e0103b" providerId="LiveId" clId="{8828DB03-7F04-4C0A-9C06-48A0F632CDA0}" dt="2023-05-11T12:04:20.329" v="1683" actId="1076"/>
          <ac:spMkLst>
            <pc:docMk/>
            <pc:sldMk cId="2564774160" sldId="259"/>
            <ac:spMk id="36" creationId="{DFDE0978-AE18-E820-A420-784FC0A21639}"/>
          </ac:spMkLst>
        </pc:spChg>
        <pc:spChg chg="mod">
          <ac:chgData name="PHUNG DUC KIEN" userId="819f01cb22e0103b" providerId="LiveId" clId="{8828DB03-7F04-4C0A-9C06-48A0F632CDA0}" dt="2023-05-11T12:04:51.963" v="1699" actId="1076"/>
          <ac:spMkLst>
            <pc:docMk/>
            <pc:sldMk cId="2564774160" sldId="259"/>
            <ac:spMk id="38" creationId="{4B2BE92F-CAE2-88E3-04A6-C51F58844FD3}"/>
          </ac:spMkLst>
        </pc:spChg>
        <pc:spChg chg="mod">
          <ac:chgData name="PHUNG DUC KIEN" userId="819f01cb22e0103b" providerId="LiveId" clId="{8828DB03-7F04-4C0A-9C06-48A0F632CDA0}" dt="2023-05-11T12:04:28.709" v="1687" actId="1076"/>
          <ac:spMkLst>
            <pc:docMk/>
            <pc:sldMk cId="2564774160" sldId="259"/>
            <ac:spMk id="39" creationId="{B1F1739C-B92B-17AB-5027-C3E0D18EC880}"/>
          </ac:spMkLst>
        </pc:spChg>
        <pc:spChg chg="mod">
          <ac:chgData name="PHUNG DUC KIEN" userId="819f01cb22e0103b" providerId="LiveId" clId="{8828DB03-7F04-4C0A-9C06-48A0F632CDA0}" dt="2023-05-11T12:04:34.332" v="1689" actId="14100"/>
          <ac:spMkLst>
            <pc:docMk/>
            <pc:sldMk cId="2564774160" sldId="259"/>
            <ac:spMk id="47" creationId="{9811970D-ACDF-A43B-CCE0-E42ECEBBAEE3}"/>
          </ac:spMkLst>
        </pc:spChg>
        <pc:spChg chg="mod">
          <ac:chgData name="PHUNG DUC KIEN" userId="819f01cb22e0103b" providerId="LiveId" clId="{8828DB03-7F04-4C0A-9C06-48A0F632CDA0}" dt="2023-05-11T12:04:49.135" v="1697" actId="1076"/>
          <ac:spMkLst>
            <pc:docMk/>
            <pc:sldMk cId="2564774160" sldId="259"/>
            <ac:spMk id="48" creationId="{84EE5448-9D0E-B615-6D0B-7F5158435FEF}"/>
          </ac:spMkLst>
        </pc:spChg>
        <pc:spChg chg="mod">
          <ac:chgData name="PHUNG DUC KIEN" userId="819f01cb22e0103b" providerId="LiveId" clId="{8828DB03-7F04-4C0A-9C06-48A0F632CDA0}" dt="2023-05-11T12:04:39.252" v="1691" actId="1076"/>
          <ac:spMkLst>
            <pc:docMk/>
            <pc:sldMk cId="2564774160" sldId="259"/>
            <ac:spMk id="49" creationId="{3F5D01F0-F83D-DFBC-6ED4-A0B6FFDB1EE9}"/>
          </ac:spMkLst>
        </pc:spChg>
        <pc:grpChg chg="mod">
          <ac:chgData name="PHUNG DUC KIEN" userId="819f01cb22e0103b" providerId="LiveId" clId="{8828DB03-7F04-4C0A-9C06-48A0F632CDA0}" dt="2023-05-11T12:01:29.712" v="1655" actId="1076"/>
          <ac:grpSpMkLst>
            <pc:docMk/>
            <pc:sldMk cId="2564774160" sldId="259"/>
            <ac:grpSpMk id="2" creationId="{9C61F03E-7D7C-D4A0-F53A-59426632B3FD}"/>
          </ac:grpSpMkLst>
        </pc:grpChg>
        <pc:grpChg chg="add mod">
          <ac:chgData name="PHUNG DUC KIEN" userId="819f01cb22e0103b" providerId="LiveId" clId="{8828DB03-7F04-4C0A-9C06-48A0F632CDA0}" dt="2023-05-11T12:19:07.314" v="1796" actId="1076"/>
          <ac:grpSpMkLst>
            <pc:docMk/>
            <pc:sldMk cId="2564774160" sldId="259"/>
            <ac:grpSpMk id="5" creationId="{405BA534-2C03-FE3F-7D46-3E97EA567A80}"/>
          </ac:grpSpMkLst>
        </pc:grpChg>
        <pc:grpChg chg="del">
          <ac:chgData name="PHUNG DUC KIEN" userId="819f01cb22e0103b" providerId="LiveId" clId="{8828DB03-7F04-4C0A-9C06-48A0F632CDA0}" dt="2023-05-11T12:00:55.959" v="1645" actId="478"/>
          <ac:grpSpMkLst>
            <pc:docMk/>
            <pc:sldMk cId="2564774160" sldId="259"/>
            <ac:grpSpMk id="18" creationId="{4FF45B17-D8C1-BF8D-F7C8-04A68A745E45}"/>
          </ac:grpSpMkLst>
        </pc:grpChg>
        <pc:grpChg chg="del">
          <ac:chgData name="PHUNG DUC KIEN" userId="819f01cb22e0103b" providerId="LiveId" clId="{8828DB03-7F04-4C0A-9C06-48A0F632CDA0}" dt="2023-05-11T12:00:57.331" v="1647" actId="478"/>
          <ac:grpSpMkLst>
            <pc:docMk/>
            <pc:sldMk cId="2564774160" sldId="259"/>
            <ac:grpSpMk id="27" creationId="{F323F97C-8250-F7A0-6CAF-43D216B02BCF}"/>
          </ac:grpSpMkLst>
        </pc:grpChg>
        <pc:picChg chg="add mod ord modCrop">
          <ac:chgData name="PHUNG DUC KIEN" userId="819f01cb22e0103b" providerId="LiveId" clId="{8828DB03-7F04-4C0A-9C06-48A0F632CDA0}" dt="2023-05-11T12:04:10.946" v="1681" actId="732"/>
          <ac:picMkLst>
            <pc:docMk/>
            <pc:sldMk cId="2564774160" sldId="259"/>
            <ac:picMk id="4" creationId="{3F78A548-E777-992B-533F-63A513AFF734}"/>
          </ac:picMkLst>
        </pc:picChg>
      </pc:sldChg>
      <pc:sldChg chg="addSp delSp modSp add mod">
        <pc:chgData name="PHUNG DUC KIEN" userId="819f01cb22e0103b" providerId="LiveId" clId="{8828DB03-7F04-4C0A-9C06-48A0F632CDA0}" dt="2023-05-11T14:57:46.161" v="2924" actId="1076"/>
        <pc:sldMkLst>
          <pc:docMk/>
          <pc:sldMk cId="2017480402" sldId="260"/>
        </pc:sldMkLst>
        <pc:spChg chg="add mod">
          <ac:chgData name="PHUNG DUC KIEN" userId="819f01cb22e0103b" providerId="LiveId" clId="{8828DB03-7F04-4C0A-9C06-48A0F632CDA0}" dt="2023-05-11T12:13:45.587" v="1763" actId="14100"/>
          <ac:spMkLst>
            <pc:docMk/>
            <pc:sldMk cId="2017480402" sldId="260"/>
            <ac:spMk id="3" creationId="{988FD6AF-77E4-9ADD-3D98-FE1237326AFF}"/>
          </ac:spMkLst>
        </pc:spChg>
        <pc:spChg chg="add mod">
          <ac:chgData name="PHUNG DUC KIEN" userId="819f01cb22e0103b" providerId="LiveId" clId="{8828DB03-7F04-4C0A-9C06-48A0F632CDA0}" dt="2023-05-11T12:16:09.893" v="1770" actId="1076"/>
          <ac:spMkLst>
            <pc:docMk/>
            <pc:sldMk cId="2017480402" sldId="260"/>
            <ac:spMk id="5" creationId="{58522888-0E4F-A0A7-3014-F9FE80D0966D}"/>
          </ac:spMkLst>
        </pc:spChg>
        <pc:spChg chg="add mod">
          <ac:chgData name="PHUNG DUC KIEN" userId="819f01cb22e0103b" providerId="LiveId" clId="{8828DB03-7F04-4C0A-9C06-48A0F632CDA0}" dt="2023-05-11T12:16:09.893" v="1770" actId="1076"/>
          <ac:spMkLst>
            <pc:docMk/>
            <pc:sldMk cId="2017480402" sldId="260"/>
            <ac:spMk id="6" creationId="{7A568524-2D7F-20BD-542E-F31E5943E63A}"/>
          </ac:spMkLst>
        </pc:spChg>
        <pc:spChg chg="add mod">
          <ac:chgData name="PHUNG DUC KIEN" userId="819f01cb22e0103b" providerId="LiveId" clId="{8828DB03-7F04-4C0A-9C06-48A0F632CDA0}" dt="2023-05-11T12:15:44.199" v="1768" actId="1076"/>
          <ac:spMkLst>
            <pc:docMk/>
            <pc:sldMk cId="2017480402" sldId="260"/>
            <ac:spMk id="9" creationId="{49ABB4F3-6C8F-02BF-80AB-58B5830C9A01}"/>
          </ac:spMkLst>
        </pc:spChg>
        <pc:spChg chg="add mod ord">
          <ac:chgData name="PHUNG DUC KIEN" userId="819f01cb22e0103b" providerId="LiveId" clId="{8828DB03-7F04-4C0A-9C06-48A0F632CDA0}" dt="2023-05-11T12:20:20.010" v="1797" actId="207"/>
          <ac:spMkLst>
            <pc:docMk/>
            <pc:sldMk cId="2017480402" sldId="260"/>
            <ac:spMk id="10" creationId="{C8C61839-7F16-AE4E-33BA-928BCA68EE65}"/>
          </ac:spMkLst>
        </pc:spChg>
        <pc:spChg chg="add mod">
          <ac:chgData name="PHUNG DUC KIEN" userId="819f01cb22e0103b" providerId="LiveId" clId="{8828DB03-7F04-4C0A-9C06-48A0F632CDA0}" dt="2023-05-11T14:46:22.233" v="2659" actId="1076"/>
          <ac:spMkLst>
            <pc:docMk/>
            <pc:sldMk cId="2017480402" sldId="260"/>
            <ac:spMk id="12" creationId="{5AB5BD9D-A95A-D817-2FB3-D9A7B04CED19}"/>
          </ac:spMkLst>
        </pc:spChg>
        <pc:spChg chg="add mod">
          <ac:chgData name="PHUNG DUC KIEN" userId="819f01cb22e0103b" providerId="LiveId" clId="{8828DB03-7F04-4C0A-9C06-48A0F632CDA0}" dt="2023-05-11T14:46:22.233" v="2659" actId="1076"/>
          <ac:spMkLst>
            <pc:docMk/>
            <pc:sldMk cId="2017480402" sldId="260"/>
            <ac:spMk id="13" creationId="{0C1E0215-4017-EB2F-46EB-BE7A7B8B8D7F}"/>
          </ac:spMkLst>
        </pc:spChg>
        <pc:spChg chg="add mod">
          <ac:chgData name="PHUNG DUC KIEN" userId="819f01cb22e0103b" providerId="LiveId" clId="{8828DB03-7F04-4C0A-9C06-48A0F632CDA0}" dt="2023-05-11T14:56:53.168" v="2917" actId="14100"/>
          <ac:spMkLst>
            <pc:docMk/>
            <pc:sldMk cId="2017480402" sldId="260"/>
            <ac:spMk id="14" creationId="{4F603C28-F571-FDAD-0F8C-54F14E143066}"/>
          </ac:spMkLst>
        </pc:spChg>
        <pc:spChg chg="add mod">
          <ac:chgData name="PHUNG DUC KIEN" userId="819f01cb22e0103b" providerId="LiveId" clId="{8828DB03-7F04-4C0A-9C06-48A0F632CDA0}" dt="2023-05-11T14:56:53.168" v="2917" actId="14100"/>
          <ac:spMkLst>
            <pc:docMk/>
            <pc:sldMk cId="2017480402" sldId="260"/>
            <ac:spMk id="15" creationId="{9F434DF1-892A-A002-B10E-C025EB67C27C}"/>
          </ac:spMkLst>
        </pc:spChg>
        <pc:spChg chg="add mod">
          <ac:chgData name="PHUNG DUC KIEN" userId="819f01cb22e0103b" providerId="LiveId" clId="{8828DB03-7F04-4C0A-9C06-48A0F632CDA0}" dt="2023-05-11T14:56:53.168" v="2917" actId="14100"/>
          <ac:spMkLst>
            <pc:docMk/>
            <pc:sldMk cId="2017480402" sldId="260"/>
            <ac:spMk id="16" creationId="{399F9BEB-1481-5072-08D8-B37EE1BE4BE0}"/>
          </ac:spMkLst>
        </pc:spChg>
        <pc:spChg chg="add mod">
          <ac:chgData name="PHUNG DUC KIEN" userId="819f01cb22e0103b" providerId="LiveId" clId="{8828DB03-7F04-4C0A-9C06-48A0F632CDA0}" dt="2023-05-11T14:57:21.411" v="2919" actId="1076"/>
          <ac:spMkLst>
            <pc:docMk/>
            <pc:sldMk cId="2017480402" sldId="260"/>
            <ac:spMk id="17" creationId="{496848E5-D5B0-0E32-EED5-4AAEC9D6EC0B}"/>
          </ac:spMkLst>
        </pc:spChg>
        <pc:spChg chg="add mod">
          <ac:chgData name="PHUNG DUC KIEN" userId="819f01cb22e0103b" providerId="LiveId" clId="{8828DB03-7F04-4C0A-9C06-48A0F632CDA0}" dt="2023-05-11T14:57:21.411" v="2919" actId="1076"/>
          <ac:spMkLst>
            <pc:docMk/>
            <pc:sldMk cId="2017480402" sldId="260"/>
            <ac:spMk id="18" creationId="{F521E55C-14C0-2A2E-9405-BA91CA02F6C4}"/>
          </ac:spMkLst>
        </pc:spChg>
        <pc:spChg chg="add mod">
          <ac:chgData name="PHUNG DUC KIEN" userId="819f01cb22e0103b" providerId="LiveId" clId="{8828DB03-7F04-4C0A-9C06-48A0F632CDA0}" dt="2023-05-11T14:57:21.411" v="2919" actId="1076"/>
          <ac:spMkLst>
            <pc:docMk/>
            <pc:sldMk cId="2017480402" sldId="260"/>
            <ac:spMk id="19" creationId="{115ECD20-8FE2-2887-4218-3764B672DF6A}"/>
          </ac:spMkLst>
        </pc:spChg>
        <pc:spChg chg="add del mod">
          <ac:chgData name="PHUNG DUC KIEN" userId="819f01cb22e0103b" providerId="LiveId" clId="{8828DB03-7F04-4C0A-9C06-48A0F632CDA0}" dt="2023-05-11T14:57:40.624" v="2922" actId="478"/>
          <ac:spMkLst>
            <pc:docMk/>
            <pc:sldMk cId="2017480402" sldId="260"/>
            <ac:spMk id="20" creationId="{BD443F3E-CE99-7A67-4764-9E82F2255A7A}"/>
          </ac:spMkLst>
        </pc:spChg>
        <pc:spChg chg="add mod">
          <ac:chgData name="PHUNG DUC KIEN" userId="819f01cb22e0103b" providerId="LiveId" clId="{8828DB03-7F04-4C0A-9C06-48A0F632CDA0}" dt="2023-05-11T14:57:46.161" v="2924" actId="1076"/>
          <ac:spMkLst>
            <pc:docMk/>
            <pc:sldMk cId="2017480402" sldId="260"/>
            <ac:spMk id="21" creationId="{359CD586-F3C1-0CBA-57B6-6804E7BECBD9}"/>
          </ac:spMkLst>
        </pc:spChg>
        <pc:spChg chg="mod">
          <ac:chgData name="PHUNG DUC KIEN" userId="819f01cb22e0103b" providerId="LiveId" clId="{8828DB03-7F04-4C0A-9C06-48A0F632CDA0}" dt="2023-05-11T12:06:01.096" v="1705" actId="1076"/>
          <ac:spMkLst>
            <pc:docMk/>
            <pc:sldMk cId="2017480402" sldId="260"/>
            <ac:spMk id="32" creationId="{A778354E-5603-EF10-C742-69DE43FF4C06}"/>
          </ac:spMkLst>
        </pc:spChg>
        <pc:spChg chg="mod">
          <ac:chgData name="PHUNG DUC KIEN" userId="819f01cb22e0103b" providerId="LiveId" clId="{8828DB03-7F04-4C0A-9C06-48A0F632CDA0}" dt="2023-05-11T12:10:12.049" v="1752" actId="1076"/>
          <ac:spMkLst>
            <pc:docMk/>
            <pc:sldMk cId="2017480402" sldId="260"/>
            <ac:spMk id="36" creationId="{DFDE0978-AE18-E820-A420-784FC0A21639}"/>
          </ac:spMkLst>
        </pc:spChg>
        <pc:spChg chg="mod">
          <ac:chgData name="PHUNG DUC KIEN" userId="819f01cb22e0103b" providerId="LiveId" clId="{8828DB03-7F04-4C0A-9C06-48A0F632CDA0}" dt="2023-05-11T12:10:02.603" v="1749" actId="1076"/>
          <ac:spMkLst>
            <pc:docMk/>
            <pc:sldMk cId="2017480402" sldId="260"/>
            <ac:spMk id="38" creationId="{4B2BE92F-CAE2-88E3-04A6-C51F58844FD3}"/>
          </ac:spMkLst>
        </pc:spChg>
        <pc:spChg chg="mod">
          <ac:chgData name="PHUNG DUC KIEN" userId="819f01cb22e0103b" providerId="LiveId" clId="{8828DB03-7F04-4C0A-9C06-48A0F632CDA0}" dt="2023-05-11T12:06:50.235" v="1710" actId="1076"/>
          <ac:spMkLst>
            <pc:docMk/>
            <pc:sldMk cId="2017480402" sldId="260"/>
            <ac:spMk id="39" creationId="{B1F1739C-B92B-17AB-5027-C3E0D18EC880}"/>
          </ac:spMkLst>
        </pc:spChg>
        <pc:spChg chg="mod">
          <ac:chgData name="PHUNG DUC KIEN" userId="819f01cb22e0103b" providerId="LiveId" clId="{8828DB03-7F04-4C0A-9C06-48A0F632CDA0}" dt="2023-05-11T12:18:14.568" v="1790" actId="14861"/>
          <ac:spMkLst>
            <pc:docMk/>
            <pc:sldMk cId="2017480402" sldId="260"/>
            <ac:spMk id="47" creationId="{9811970D-ACDF-A43B-CCE0-E42ECEBBAEE3}"/>
          </ac:spMkLst>
        </pc:spChg>
        <pc:spChg chg="mod">
          <ac:chgData name="PHUNG DUC KIEN" userId="819f01cb22e0103b" providerId="LiveId" clId="{8828DB03-7F04-4C0A-9C06-48A0F632CDA0}" dt="2023-05-11T12:10:03.388" v="1750" actId="1076"/>
          <ac:spMkLst>
            <pc:docMk/>
            <pc:sldMk cId="2017480402" sldId="260"/>
            <ac:spMk id="48" creationId="{84EE5448-9D0E-B615-6D0B-7F5158435FEF}"/>
          </ac:spMkLst>
        </pc:spChg>
        <pc:spChg chg="mod">
          <ac:chgData name="PHUNG DUC KIEN" userId="819f01cb22e0103b" providerId="LiveId" clId="{8828DB03-7F04-4C0A-9C06-48A0F632CDA0}" dt="2023-05-11T12:17:32.761" v="1788" actId="1076"/>
          <ac:spMkLst>
            <pc:docMk/>
            <pc:sldMk cId="2017480402" sldId="260"/>
            <ac:spMk id="49" creationId="{3F5D01F0-F83D-DFBC-6ED4-A0B6FFDB1EE9}"/>
          </ac:spMkLst>
        </pc:spChg>
        <pc:grpChg chg="del">
          <ac:chgData name="PHUNG DUC KIEN" userId="819f01cb22e0103b" providerId="LiveId" clId="{8828DB03-7F04-4C0A-9C06-48A0F632CDA0}" dt="2023-05-11T12:05:53.619" v="1702" actId="478"/>
          <ac:grpSpMkLst>
            <pc:docMk/>
            <pc:sldMk cId="2017480402" sldId="260"/>
            <ac:grpSpMk id="2" creationId="{9C61F03E-7D7C-D4A0-F53A-59426632B3FD}"/>
          </ac:grpSpMkLst>
        </pc:grpChg>
        <pc:grpChg chg="add mod">
          <ac:chgData name="PHUNG DUC KIEN" userId="819f01cb22e0103b" providerId="LiveId" clId="{8828DB03-7F04-4C0A-9C06-48A0F632CDA0}" dt="2023-05-11T12:17:38.402" v="1789" actId="14100"/>
          <ac:grpSpMkLst>
            <pc:docMk/>
            <pc:sldMk cId="2017480402" sldId="260"/>
            <ac:grpSpMk id="11" creationId="{2EBA0176-71CD-6D47-575E-A5CE9813CC0F}"/>
          </ac:grpSpMkLst>
        </pc:grpChg>
        <pc:picChg chg="del">
          <ac:chgData name="PHUNG DUC KIEN" userId="819f01cb22e0103b" providerId="LiveId" clId="{8828DB03-7F04-4C0A-9C06-48A0F632CDA0}" dt="2023-05-11T12:05:52.601" v="1701" actId="478"/>
          <ac:picMkLst>
            <pc:docMk/>
            <pc:sldMk cId="2017480402" sldId="260"/>
            <ac:picMk id="4" creationId="{3F78A548-E777-992B-533F-63A513AFF734}"/>
          </ac:picMkLst>
        </pc:picChg>
        <pc:picChg chg="add mod">
          <ac:chgData name="PHUNG DUC KIEN" userId="819f01cb22e0103b" providerId="LiveId" clId="{8828DB03-7F04-4C0A-9C06-48A0F632CDA0}" dt="2023-05-11T12:13:33.415" v="1761" actId="1076"/>
          <ac:picMkLst>
            <pc:docMk/>
            <pc:sldMk cId="2017480402" sldId="260"/>
            <ac:picMk id="8" creationId="{71C71944-58C4-1126-61F2-5B95A94E5B11}"/>
          </ac:picMkLst>
        </pc:picChg>
      </pc:sldChg>
      <pc:sldChg chg="addSp delSp modSp add mod">
        <pc:chgData name="PHUNG DUC KIEN" userId="819f01cb22e0103b" providerId="LiveId" clId="{8828DB03-7F04-4C0A-9C06-48A0F632CDA0}" dt="2023-05-11T15:16:44.310" v="3038" actId="948"/>
        <pc:sldMkLst>
          <pc:docMk/>
          <pc:sldMk cId="2089961166" sldId="261"/>
        </pc:sldMkLst>
        <pc:spChg chg="add mod">
          <ac:chgData name="PHUNG DUC KIEN" userId="819f01cb22e0103b" providerId="LiveId" clId="{8828DB03-7F04-4C0A-9C06-48A0F632CDA0}" dt="2023-05-11T15:16:44.310" v="3038" actId="948"/>
          <ac:spMkLst>
            <pc:docMk/>
            <pc:sldMk cId="2089961166" sldId="261"/>
            <ac:spMk id="2" creationId="{7C445160-93B1-441D-0FEC-1CD3CD87F109}"/>
          </ac:spMkLst>
        </pc:spChg>
        <pc:spChg chg="del mod">
          <ac:chgData name="PHUNG DUC KIEN" userId="819f01cb22e0103b" providerId="LiveId" clId="{8828DB03-7F04-4C0A-9C06-48A0F632CDA0}" dt="2023-05-11T12:21:44.373" v="1802"/>
          <ac:spMkLst>
            <pc:docMk/>
            <pc:sldMk cId="2089961166" sldId="261"/>
            <ac:spMk id="3" creationId="{988FD6AF-77E4-9ADD-3D98-FE1237326AFF}"/>
          </ac:spMkLst>
        </pc:spChg>
        <pc:spChg chg="del">
          <ac:chgData name="PHUNG DUC KIEN" userId="819f01cb22e0103b" providerId="LiveId" clId="{8828DB03-7F04-4C0A-9C06-48A0F632CDA0}" dt="2023-05-11T12:22:42.712" v="1857" actId="478"/>
          <ac:spMkLst>
            <pc:docMk/>
            <pc:sldMk cId="2089961166" sldId="261"/>
            <ac:spMk id="9" creationId="{49ABB4F3-6C8F-02BF-80AB-58B5830C9A01}"/>
          </ac:spMkLst>
        </pc:spChg>
        <pc:spChg chg="add del mod">
          <ac:chgData name="PHUNG DUC KIEN" userId="819f01cb22e0103b" providerId="LiveId" clId="{8828DB03-7F04-4C0A-9C06-48A0F632CDA0}" dt="2023-05-11T12:30:39.769" v="1962" actId="478"/>
          <ac:spMkLst>
            <pc:docMk/>
            <pc:sldMk cId="2089961166" sldId="261"/>
            <ac:spMk id="16" creationId="{7E804EB8-E51C-CFD6-A2E3-245C9C2D91D7}"/>
          </ac:spMkLst>
        </pc:spChg>
        <pc:spChg chg="add del mod ord">
          <ac:chgData name="PHUNG DUC KIEN" userId="819f01cb22e0103b" providerId="LiveId" clId="{8828DB03-7F04-4C0A-9C06-48A0F632CDA0}" dt="2023-05-11T12:34:04.486" v="2175" actId="478"/>
          <ac:spMkLst>
            <pc:docMk/>
            <pc:sldMk cId="2089961166" sldId="261"/>
            <ac:spMk id="17" creationId="{A59BA794-5615-B3B7-AEE3-DBDE9FCCF3B5}"/>
          </ac:spMkLst>
        </pc:spChg>
        <pc:spChg chg="add mod">
          <ac:chgData name="PHUNG DUC KIEN" userId="819f01cb22e0103b" providerId="LiveId" clId="{8828DB03-7F04-4C0A-9C06-48A0F632CDA0}" dt="2023-05-11T14:58:15.658" v="2926" actId="1076"/>
          <ac:spMkLst>
            <pc:docMk/>
            <pc:sldMk cId="2089961166" sldId="261"/>
            <ac:spMk id="22" creationId="{8B69B45C-EB96-D9DC-67AF-6559F56FFF99}"/>
          </ac:spMkLst>
        </pc:spChg>
        <pc:spChg chg="add mod">
          <ac:chgData name="PHUNG DUC KIEN" userId="819f01cb22e0103b" providerId="LiveId" clId="{8828DB03-7F04-4C0A-9C06-48A0F632CDA0}" dt="2023-05-11T14:58:15.658" v="2926" actId="1076"/>
          <ac:spMkLst>
            <pc:docMk/>
            <pc:sldMk cId="2089961166" sldId="261"/>
            <ac:spMk id="23" creationId="{7EC0E274-1F67-784F-C886-0B5E62DDAFA6}"/>
          </ac:spMkLst>
        </pc:spChg>
        <pc:spChg chg="mod">
          <ac:chgData name="PHUNG DUC KIEN" userId="819f01cb22e0103b" providerId="LiveId" clId="{8828DB03-7F04-4C0A-9C06-48A0F632CDA0}" dt="2023-05-11T12:22:29.703" v="1855" actId="20577"/>
          <ac:spMkLst>
            <pc:docMk/>
            <pc:sldMk cId="2089961166" sldId="261"/>
            <ac:spMk id="32" creationId="{A778354E-5603-EF10-C742-69DE43FF4C06}"/>
          </ac:spMkLst>
        </pc:spChg>
        <pc:spChg chg="mod">
          <ac:chgData name="PHUNG DUC KIEN" userId="819f01cb22e0103b" providerId="LiveId" clId="{8828DB03-7F04-4C0A-9C06-48A0F632CDA0}" dt="2023-05-11T12:22:46.907" v="1858" actId="1076"/>
          <ac:spMkLst>
            <pc:docMk/>
            <pc:sldMk cId="2089961166" sldId="261"/>
            <ac:spMk id="38" creationId="{4B2BE92F-CAE2-88E3-04A6-C51F58844FD3}"/>
          </ac:spMkLst>
        </pc:spChg>
        <pc:spChg chg="mod">
          <ac:chgData name="PHUNG DUC KIEN" userId="819f01cb22e0103b" providerId="LiveId" clId="{8828DB03-7F04-4C0A-9C06-48A0F632CDA0}" dt="2023-05-11T12:22:54.068" v="1861" actId="1076"/>
          <ac:spMkLst>
            <pc:docMk/>
            <pc:sldMk cId="2089961166" sldId="261"/>
            <ac:spMk id="39" creationId="{B1F1739C-B92B-17AB-5027-C3E0D18EC880}"/>
          </ac:spMkLst>
        </pc:spChg>
        <pc:spChg chg="mod">
          <ac:chgData name="PHUNG DUC KIEN" userId="819f01cb22e0103b" providerId="LiveId" clId="{8828DB03-7F04-4C0A-9C06-48A0F632CDA0}" dt="2023-05-11T12:22:59.419" v="1862" actId="1076"/>
          <ac:spMkLst>
            <pc:docMk/>
            <pc:sldMk cId="2089961166" sldId="261"/>
            <ac:spMk id="48" creationId="{84EE5448-9D0E-B615-6D0B-7F5158435FEF}"/>
          </ac:spMkLst>
        </pc:spChg>
        <pc:grpChg chg="mod">
          <ac:chgData name="PHUNG DUC KIEN" userId="819f01cb22e0103b" providerId="LiveId" clId="{8828DB03-7F04-4C0A-9C06-48A0F632CDA0}" dt="2023-05-11T12:24:05.542" v="1874" actId="14100"/>
          <ac:grpSpMkLst>
            <pc:docMk/>
            <pc:sldMk cId="2089961166" sldId="261"/>
            <ac:grpSpMk id="11" creationId="{2EBA0176-71CD-6D47-575E-A5CE9813CC0F}"/>
          </ac:grpSpMkLst>
        </pc:grpChg>
        <pc:picChg chg="add del mod">
          <ac:chgData name="PHUNG DUC KIEN" userId="819f01cb22e0103b" providerId="LiveId" clId="{8828DB03-7F04-4C0A-9C06-48A0F632CDA0}" dt="2023-05-11T12:26:02.969" v="1888" actId="478"/>
          <ac:picMkLst>
            <pc:docMk/>
            <pc:sldMk cId="2089961166" sldId="261"/>
            <ac:picMk id="7" creationId="{BCFC6F40-D3D8-3B53-D378-966EE8382B51}"/>
          </ac:picMkLst>
        </pc:picChg>
        <pc:picChg chg="del">
          <ac:chgData name="PHUNG DUC KIEN" userId="819f01cb22e0103b" providerId="LiveId" clId="{8828DB03-7F04-4C0A-9C06-48A0F632CDA0}" dt="2023-05-11T12:22:41.861" v="1856" actId="478"/>
          <ac:picMkLst>
            <pc:docMk/>
            <pc:sldMk cId="2089961166" sldId="261"/>
            <ac:picMk id="8" creationId="{71C71944-58C4-1126-61F2-5B95A94E5B11}"/>
          </ac:picMkLst>
        </pc:picChg>
        <pc:picChg chg="add del mod">
          <ac:chgData name="PHUNG DUC KIEN" userId="819f01cb22e0103b" providerId="LiveId" clId="{8828DB03-7F04-4C0A-9C06-48A0F632CDA0}" dt="2023-05-11T12:26:54.514" v="1895" actId="478"/>
          <ac:picMkLst>
            <pc:docMk/>
            <pc:sldMk cId="2089961166" sldId="261"/>
            <ac:picMk id="13" creationId="{041D9667-1F9B-0A1E-B4C4-B2872299B1AB}"/>
          </ac:picMkLst>
        </pc:picChg>
        <pc:picChg chg="add del mod ord">
          <ac:chgData name="PHUNG DUC KIEN" userId="819f01cb22e0103b" providerId="LiveId" clId="{8828DB03-7F04-4C0A-9C06-48A0F632CDA0}" dt="2023-05-11T15:01:17.126" v="2937" actId="1076"/>
          <ac:picMkLst>
            <pc:docMk/>
            <pc:sldMk cId="2089961166" sldId="261"/>
            <ac:picMk id="15" creationId="{B7F5BAF6-D938-8521-E7E8-950203054711}"/>
          </ac:picMkLst>
        </pc:picChg>
        <pc:picChg chg="add del mod ord">
          <ac:chgData name="PHUNG DUC KIEN" userId="819f01cb22e0103b" providerId="LiveId" clId="{8828DB03-7F04-4C0A-9C06-48A0F632CDA0}" dt="2023-05-11T12:37:44.574" v="2214" actId="931"/>
          <ac:picMkLst>
            <pc:docMk/>
            <pc:sldMk cId="2089961166" sldId="261"/>
            <ac:picMk id="19" creationId="{B7A8C78C-00E7-E19A-BE5D-EDB46ACF4E20}"/>
          </ac:picMkLst>
        </pc:picChg>
        <pc:picChg chg="add del mod">
          <ac:chgData name="PHUNG DUC KIEN" userId="819f01cb22e0103b" providerId="LiveId" clId="{8828DB03-7F04-4C0A-9C06-48A0F632CDA0}" dt="2023-05-11T12:37:40.005" v="2205" actId="931"/>
          <ac:picMkLst>
            <pc:docMk/>
            <pc:sldMk cId="2089961166" sldId="261"/>
            <ac:picMk id="21" creationId="{9768797D-4302-6F0A-430B-D50411DE7220}"/>
          </ac:picMkLst>
        </pc:picChg>
      </pc:sldChg>
      <pc:sldChg chg="addSp delSp modSp add mod">
        <pc:chgData name="PHUNG DUC KIEN" userId="819f01cb22e0103b" providerId="LiveId" clId="{8828DB03-7F04-4C0A-9C06-48A0F632CDA0}" dt="2023-05-11T15:00:01.872" v="2931" actId="1076"/>
        <pc:sldMkLst>
          <pc:docMk/>
          <pc:sldMk cId="3385025584" sldId="262"/>
        </pc:sldMkLst>
        <pc:spChg chg="mod">
          <ac:chgData name="PHUNG DUC KIEN" userId="819f01cb22e0103b" providerId="LiveId" clId="{8828DB03-7F04-4C0A-9C06-48A0F632CDA0}" dt="2023-05-11T14:59:28.922" v="2929" actId="207"/>
          <ac:spMkLst>
            <pc:docMk/>
            <pc:sldMk cId="3385025584" sldId="262"/>
            <ac:spMk id="2" creationId="{7C445160-93B1-441D-0FEC-1CD3CD87F109}"/>
          </ac:spMkLst>
        </pc:spChg>
        <pc:picChg chg="add mod">
          <ac:chgData name="PHUNG DUC KIEN" userId="819f01cb22e0103b" providerId="LiveId" clId="{8828DB03-7F04-4C0A-9C06-48A0F632CDA0}" dt="2023-05-11T15:00:01.872" v="2931" actId="1076"/>
          <ac:picMkLst>
            <pc:docMk/>
            <pc:sldMk cId="3385025584" sldId="262"/>
            <ac:picMk id="3" creationId="{657BD250-A98A-0A6C-70E6-244FDFF1D189}"/>
          </ac:picMkLst>
        </pc:picChg>
        <pc:picChg chg="del">
          <ac:chgData name="PHUNG DUC KIEN" userId="819f01cb22e0103b" providerId="LiveId" clId="{8828DB03-7F04-4C0A-9C06-48A0F632CDA0}" dt="2023-05-11T14:45:34.655" v="2656" actId="478"/>
          <ac:picMkLst>
            <pc:docMk/>
            <pc:sldMk cId="3385025584" sldId="262"/>
            <ac:picMk id="15" creationId="{B7F5BAF6-D938-8521-E7E8-950203054711}"/>
          </ac:picMkLst>
        </pc:picChg>
      </pc:sldChg>
      <pc:sldChg chg="addSp delSp modSp add mod">
        <pc:chgData name="PHUNG DUC KIEN" userId="819f01cb22e0103b" providerId="LiveId" clId="{8828DB03-7F04-4C0A-9C06-48A0F632CDA0}" dt="2023-05-11T15:16:33.537" v="3037" actId="948"/>
        <pc:sldMkLst>
          <pc:docMk/>
          <pc:sldMk cId="2171807599" sldId="263"/>
        </pc:sldMkLst>
        <pc:spChg chg="mod">
          <ac:chgData name="PHUNG DUC KIEN" userId="819f01cb22e0103b" providerId="LiveId" clId="{8828DB03-7F04-4C0A-9C06-48A0F632CDA0}" dt="2023-05-11T15:03:30.455" v="2950" actId="207"/>
          <ac:spMkLst>
            <pc:docMk/>
            <pc:sldMk cId="2171807599" sldId="263"/>
            <ac:spMk id="2" creationId="{7C445160-93B1-441D-0FEC-1CD3CD87F109}"/>
          </ac:spMkLst>
        </pc:spChg>
        <pc:spChg chg="add del mod">
          <ac:chgData name="PHUNG DUC KIEN" userId="819f01cb22e0103b" providerId="LiveId" clId="{8828DB03-7F04-4C0A-9C06-48A0F632CDA0}" dt="2023-05-11T12:46:26.452" v="2401" actId="478"/>
          <ac:spMkLst>
            <pc:docMk/>
            <pc:sldMk cId="2171807599" sldId="263"/>
            <ac:spMk id="7" creationId="{A0064ABF-F819-528E-0BA1-5281EDD0D796}"/>
          </ac:spMkLst>
        </pc:spChg>
        <pc:spChg chg="add mod">
          <ac:chgData name="PHUNG DUC KIEN" userId="819f01cb22e0103b" providerId="LiveId" clId="{8828DB03-7F04-4C0A-9C06-48A0F632CDA0}" dt="2023-05-11T15:16:33.537" v="3037" actId="948"/>
          <ac:spMkLst>
            <pc:docMk/>
            <pc:sldMk cId="2171807599" sldId="263"/>
            <ac:spMk id="8" creationId="{A9D64FE9-81F2-D153-DBB4-BE646DAB5E90}"/>
          </ac:spMkLst>
        </pc:spChg>
        <pc:spChg chg="mod">
          <ac:chgData name="PHUNG DUC KIEN" userId="819f01cb22e0103b" providerId="LiveId" clId="{8828DB03-7F04-4C0A-9C06-48A0F632CDA0}" dt="2023-05-11T12:44:09.591" v="2386" actId="1076"/>
          <ac:spMkLst>
            <pc:docMk/>
            <pc:sldMk cId="2171807599" sldId="263"/>
            <ac:spMk id="39" creationId="{B1F1739C-B92B-17AB-5027-C3E0D18EC880}"/>
          </ac:spMkLst>
        </pc:spChg>
        <pc:picChg chg="add del">
          <ac:chgData name="PHUNG DUC KIEN" userId="819f01cb22e0103b" providerId="LiveId" clId="{8828DB03-7F04-4C0A-9C06-48A0F632CDA0}" dt="2023-05-11T12:42:23.486" v="2364" actId="478"/>
          <ac:picMkLst>
            <pc:docMk/>
            <pc:sldMk cId="2171807599" sldId="263"/>
            <ac:picMk id="3" creationId="{657BD250-A98A-0A6C-70E6-244FDFF1D189}"/>
          </ac:picMkLst>
        </pc:picChg>
        <pc:picChg chg="add del mod">
          <ac:chgData name="PHUNG DUC KIEN" userId="819f01cb22e0103b" providerId="LiveId" clId="{8828DB03-7F04-4C0A-9C06-48A0F632CDA0}" dt="2023-05-11T12:43:41.442" v="2382" actId="478"/>
          <ac:picMkLst>
            <pc:docMk/>
            <pc:sldMk cId="2171807599" sldId="263"/>
            <ac:picMk id="4" creationId="{4BA66D75-D9BF-0C79-EA9B-B65765E764FB}"/>
          </ac:picMkLst>
        </pc:picChg>
        <pc:picChg chg="del">
          <ac:chgData name="PHUNG DUC KIEN" userId="819f01cb22e0103b" providerId="LiveId" clId="{8828DB03-7F04-4C0A-9C06-48A0F632CDA0}" dt="2023-05-11T12:43:06.700" v="2376" actId="478"/>
          <ac:picMkLst>
            <pc:docMk/>
            <pc:sldMk cId="2171807599" sldId="263"/>
            <ac:picMk id="15" creationId="{B7F5BAF6-D938-8521-E7E8-950203054711}"/>
          </ac:picMkLst>
        </pc:picChg>
      </pc:sldChg>
      <pc:sldChg chg="modSp add mod">
        <pc:chgData name="PHUNG DUC KIEN" userId="819f01cb22e0103b" providerId="LiveId" clId="{8828DB03-7F04-4C0A-9C06-48A0F632CDA0}" dt="2023-05-11T15:16:26.078" v="3036" actId="948"/>
        <pc:sldMkLst>
          <pc:docMk/>
          <pc:sldMk cId="1248597760" sldId="264"/>
        </pc:sldMkLst>
        <pc:spChg chg="mod">
          <ac:chgData name="PHUNG DUC KIEN" userId="819f01cb22e0103b" providerId="LiveId" clId="{8828DB03-7F04-4C0A-9C06-48A0F632CDA0}" dt="2023-05-11T15:03:36.487" v="2951" actId="207"/>
          <ac:spMkLst>
            <pc:docMk/>
            <pc:sldMk cId="1248597760" sldId="264"/>
            <ac:spMk id="2" creationId="{7C445160-93B1-441D-0FEC-1CD3CD87F109}"/>
          </ac:spMkLst>
        </pc:spChg>
        <pc:spChg chg="mod">
          <ac:chgData name="PHUNG DUC KIEN" userId="819f01cb22e0103b" providerId="LiveId" clId="{8828DB03-7F04-4C0A-9C06-48A0F632CDA0}" dt="2023-05-11T15:16:26.078" v="3036" actId="948"/>
          <ac:spMkLst>
            <pc:docMk/>
            <pc:sldMk cId="1248597760" sldId="264"/>
            <ac:spMk id="8" creationId="{A9D64FE9-81F2-D153-DBB4-BE646DAB5E90}"/>
          </ac:spMkLst>
        </pc:spChg>
      </pc:sldChg>
      <pc:sldChg chg="modSp add mod">
        <pc:chgData name="PHUNG DUC KIEN" userId="819f01cb22e0103b" providerId="LiveId" clId="{8828DB03-7F04-4C0A-9C06-48A0F632CDA0}" dt="2023-05-11T15:16:14.141" v="3035" actId="948"/>
        <pc:sldMkLst>
          <pc:docMk/>
          <pc:sldMk cId="2971830508" sldId="265"/>
        </pc:sldMkLst>
        <pc:spChg chg="mod">
          <ac:chgData name="PHUNG DUC KIEN" userId="819f01cb22e0103b" providerId="LiveId" clId="{8828DB03-7F04-4C0A-9C06-48A0F632CDA0}" dt="2023-05-11T15:03:40.965" v="2952" actId="207"/>
          <ac:spMkLst>
            <pc:docMk/>
            <pc:sldMk cId="2971830508" sldId="265"/>
            <ac:spMk id="2" creationId="{7C445160-93B1-441D-0FEC-1CD3CD87F109}"/>
          </ac:spMkLst>
        </pc:spChg>
        <pc:spChg chg="mod">
          <ac:chgData name="PHUNG DUC KIEN" userId="819f01cb22e0103b" providerId="LiveId" clId="{8828DB03-7F04-4C0A-9C06-48A0F632CDA0}" dt="2023-05-11T15:16:14.141" v="3035" actId="948"/>
          <ac:spMkLst>
            <pc:docMk/>
            <pc:sldMk cId="2971830508" sldId="265"/>
            <ac:spMk id="8" creationId="{A9D64FE9-81F2-D153-DBB4-BE646DAB5E90}"/>
          </ac:spMkLst>
        </pc:spChg>
      </pc:sldChg>
      <pc:sldChg chg="modSp add mod">
        <pc:chgData name="PHUNG DUC KIEN" userId="819f01cb22e0103b" providerId="LiveId" clId="{8828DB03-7F04-4C0A-9C06-48A0F632CDA0}" dt="2023-05-11T15:16:04.363" v="3034" actId="948"/>
        <pc:sldMkLst>
          <pc:docMk/>
          <pc:sldMk cId="1954740095" sldId="266"/>
        </pc:sldMkLst>
        <pc:spChg chg="mod">
          <ac:chgData name="PHUNG DUC KIEN" userId="819f01cb22e0103b" providerId="LiveId" clId="{8828DB03-7F04-4C0A-9C06-48A0F632CDA0}" dt="2023-05-11T15:03:47.536" v="2953" actId="207"/>
          <ac:spMkLst>
            <pc:docMk/>
            <pc:sldMk cId="1954740095" sldId="266"/>
            <ac:spMk id="2" creationId="{7C445160-93B1-441D-0FEC-1CD3CD87F109}"/>
          </ac:spMkLst>
        </pc:spChg>
        <pc:spChg chg="mod">
          <ac:chgData name="PHUNG DUC KIEN" userId="819f01cb22e0103b" providerId="LiveId" clId="{8828DB03-7F04-4C0A-9C06-48A0F632CDA0}" dt="2023-05-11T15:16:04.363" v="3034" actId="948"/>
          <ac:spMkLst>
            <pc:docMk/>
            <pc:sldMk cId="1954740095" sldId="266"/>
            <ac:spMk id="8" creationId="{A9D64FE9-81F2-D153-DBB4-BE646DAB5E90}"/>
          </ac:spMkLst>
        </pc:spChg>
      </pc:sldChg>
      <pc:sldChg chg="addSp delSp modSp add mod">
        <pc:chgData name="PHUNG DUC KIEN" userId="819f01cb22e0103b" providerId="LiveId" clId="{8828DB03-7F04-4C0A-9C06-48A0F632CDA0}" dt="2023-05-11T15:04:12.662" v="2958" actId="207"/>
        <pc:sldMkLst>
          <pc:docMk/>
          <pc:sldMk cId="203575801" sldId="267"/>
        </pc:sldMkLst>
        <pc:spChg chg="mod">
          <ac:chgData name="PHUNG DUC KIEN" userId="819f01cb22e0103b" providerId="LiveId" clId="{8828DB03-7F04-4C0A-9C06-48A0F632CDA0}" dt="2023-05-11T15:04:12.662" v="2958" actId="207"/>
          <ac:spMkLst>
            <pc:docMk/>
            <pc:sldMk cId="203575801" sldId="267"/>
            <ac:spMk id="2" creationId="{7C445160-93B1-441D-0FEC-1CD3CD87F109}"/>
          </ac:spMkLst>
        </pc:spChg>
        <pc:spChg chg="del">
          <ac:chgData name="PHUNG DUC KIEN" userId="819f01cb22e0103b" providerId="LiveId" clId="{8828DB03-7F04-4C0A-9C06-48A0F632CDA0}" dt="2023-05-11T14:42:23.578" v="2538" actId="478"/>
          <ac:spMkLst>
            <pc:docMk/>
            <pc:sldMk cId="203575801" sldId="267"/>
            <ac:spMk id="8" creationId="{A9D64FE9-81F2-D153-DBB4-BE646DAB5E90}"/>
          </ac:spMkLst>
        </pc:spChg>
        <pc:picChg chg="add del mod">
          <ac:chgData name="PHUNG DUC KIEN" userId="819f01cb22e0103b" providerId="LiveId" clId="{8828DB03-7F04-4C0A-9C06-48A0F632CDA0}" dt="2023-05-11T14:42:35.639" v="2541" actId="478"/>
          <ac:picMkLst>
            <pc:docMk/>
            <pc:sldMk cId="203575801" sldId="267"/>
            <ac:picMk id="3" creationId="{A6951900-F5C2-7DA1-FF6A-081E9B9DFEA6}"/>
          </ac:picMkLst>
        </pc:picChg>
        <pc:picChg chg="add mod">
          <ac:chgData name="PHUNG DUC KIEN" userId="819f01cb22e0103b" providerId="LiveId" clId="{8828DB03-7F04-4C0A-9C06-48A0F632CDA0}" dt="2023-05-11T14:42:45.589" v="2546" actId="1076"/>
          <ac:picMkLst>
            <pc:docMk/>
            <pc:sldMk cId="203575801" sldId="267"/>
            <ac:picMk id="4" creationId="{1F7B75C2-A5F2-F574-0726-6F00DFEC9444}"/>
          </ac:picMkLst>
        </pc:picChg>
      </pc:sldChg>
      <pc:sldChg chg="addSp delSp modSp add mod">
        <pc:chgData name="PHUNG DUC KIEN" userId="819f01cb22e0103b" providerId="LiveId" clId="{8828DB03-7F04-4C0A-9C06-48A0F632CDA0}" dt="2023-05-11T15:04:19.760" v="2959" actId="207"/>
        <pc:sldMkLst>
          <pc:docMk/>
          <pc:sldMk cId="3954723058" sldId="268"/>
        </pc:sldMkLst>
        <pc:spChg chg="mod">
          <ac:chgData name="PHUNG DUC KIEN" userId="819f01cb22e0103b" providerId="LiveId" clId="{8828DB03-7F04-4C0A-9C06-48A0F632CDA0}" dt="2023-05-11T15:04:19.760" v="2959" actId="207"/>
          <ac:spMkLst>
            <pc:docMk/>
            <pc:sldMk cId="3954723058" sldId="268"/>
            <ac:spMk id="2" creationId="{7C445160-93B1-441D-0FEC-1CD3CD87F109}"/>
          </ac:spMkLst>
        </pc:spChg>
        <pc:picChg chg="add mod">
          <ac:chgData name="PHUNG DUC KIEN" userId="819f01cb22e0103b" providerId="LiveId" clId="{8828DB03-7F04-4C0A-9C06-48A0F632CDA0}" dt="2023-05-11T14:43:47.601" v="2617" actId="14100"/>
          <ac:picMkLst>
            <pc:docMk/>
            <pc:sldMk cId="3954723058" sldId="268"/>
            <ac:picMk id="3" creationId="{21F49DA8-15E6-2AC1-6D45-CC6BA0ADCB8B}"/>
          </ac:picMkLst>
        </pc:picChg>
        <pc:picChg chg="del">
          <ac:chgData name="PHUNG DUC KIEN" userId="819f01cb22e0103b" providerId="LiveId" clId="{8828DB03-7F04-4C0A-9C06-48A0F632CDA0}" dt="2023-05-11T14:43:01.906" v="2548" actId="478"/>
          <ac:picMkLst>
            <pc:docMk/>
            <pc:sldMk cId="3954723058" sldId="268"/>
            <ac:picMk id="4" creationId="{1F7B75C2-A5F2-F574-0726-6F00DFEC9444}"/>
          </ac:picMkLst>
        </pc:picChg>
      </pc:sldChg>
      <pc:sldChg chg="addSp delSp modSp add mod">
        <pc:chgData name="PHUNG DUC KIEN" userId="819f01cb22e0103b" providerId="LiveId" clId="{8828DB03-7F04-4C0A-9C06-48A0F632CDA0}" dt="2023-05-11T15:04:23.440" v="2960" actId="207"/>
        <pc:sldMkLst>
          <pc:docMk/>
          <pc:sldMk cId="3018350290" sldId="269"/>
        </pc:sldMkLst>
        <pc:spChg chg="mod">
          <ac:chgData name="PHUNG DUC KIEN" userId="819f01cb22e0103b" providerId="LiveId" clId="{8828DB03-7F04-4C0A-9C06-48A0F632CDA0}" dt="2023-05-11T15:04:23.440" v="2960" actId="207"/>
          <ac:spMkLst>
            <pc:docMk/>
            <pc:sldMk cId="3018350290" sldId="269"/>
            <ac:spMk id="2" creationId="{7C445160-93B1-441D-0FEC-1CD3CD87F109}"/>
          </ac:spMkLst>
        </pc:spChg>
        <pc:spChg chg="add mod">
          <ac:chgData name="PHUNG DUC KIEN" userId="819f01cb22e0103b" providerId="LiveId" clId="{8828DB03-7F04-4C0A-9C06-48A0F632CDA0}" dt="2023-05-11T14:47:03.237" v="2662" actId="1076"/>
          <ac:spMkLst>
            <pc:docMk/>
            <pc:sldMk cId="3018350290" sldId="269"/>
            <ac:spMk id="7" creationId="{2A5B079D-4397-9826-E92D-3ECCDA6E05DF}"/>
          </ac:spMkLst>
        </pc:spChg>
        <pc:spChg chg="add mod">
          <ac:chgData name="PHUNG DUC KIEN" userId="819f01cb22e0103b" providerId="LiveId" clId="{8828DB03-7F04-4C0A-9C06-48A0F632CDA0}" dt="2023-05-11T14:47:03.237" v="2662" actId="1076"/>
          <ac:spMkLst>
            <pc:docMk/>
            <pc:sldMk cId="3018350290" sldId="269"/>
            <ac:spMk id="8" creationId="{44833648-C184-65B9-8B48-308AAC21C268}"/>
          </ac:spMkLst>
        </pc:spChg>
        <pc:picChg chg="del">
          <ac:chgData name="PHUNG DUC KIEN" userId="819f01cb22e0103b" providerId="LiveId" clId="{8828DB03-7F04-4C0A-9C06-48A0F632CDA0}" dt="2023-05-11T14:44:08.545" v="2651" actId="478"/>
          <ac:picMkLst>
            <pc:docMk/>
            <pc:sldMk cId="3018350290" sldId="269"/>
            <ac:picMk id="3" creationId="{21F49DA8-15E6-2AC1-6D45-CC6BA0ADCB8B}"/>
          </ac:picMkLst>
        </pc:picChg>
        <pc:picChg chg="add mod">
          <ac:chgData name="PHUNG DUC KIEN" userId="819f01cb22e0103b" providerId="LiveId" clId="{8828DB03-7F04-4C0A-9C06-48A0F632CDA0}" dt="2023-05-11T14:44:15.984" v="2655" actId="14100"/>
          <ac:picMkLst>
            <pc:docMk/>
            <pc:sldMk cId="3018350290" sldId="269"/>
            <ac:picMk id="4" creationId="{D7843DBC-554A-18C3-B944-B3ED0B38DEE7}"/>
          </ac:picMkLst>
        </pc:picChg>
      </pc:sldChg>
      <pc:sldChg chg="addSp modSp add mod">
        <pc:chgData name="PHUNG DUC KIEN" userId="819f01cb22e0103b" providerId="LiveId" clId="{8828DB03-7F04-4C0A-9C06-48A0F632CDA0}" dt="2023-05-11T15:17:01.583" v="3040" actId="1076"/>
        <pc:sldMkLst>
          <pc:docMk/>
          <pc:sldMk cId="2173369664" sldId="270"/>
        </pc:sldMkLst>
        <pc:spChg chg="add mod">
          <ac:chgData name="PHUNG DUC KIEN" userId="819f01cb22e0103b" providerId="LiveId" clId="{8828DB03-7F04-4C0A-9C06-48A0F632CDA0}" dt="2023-05-11T14:56:39.048" v="2914" actId="1076"/>
          <ac:spMkLst>
            <pc:docMk/>
            <pc:sldMk cId="2173369664" sldId="270"/>
            <ac:spMk id="3" creationId="{EEDEBEA5-B579-2B6D-2BB0-94698E236CC2}"/>
          </ac:spMkLst>
        </pc:spChg>
        <pc:spChg chg="add mod">
          <ac:chgData name="PHUNG DUC KIEN" userId="819f01cb22e0103b" providerId="LiveId" clId="{8828DB03-7F04-4C0A-9C06-48A0F632CDA0}" dt="2023-05-11T14:56:39.048" v="2914" actId="1076"/>
          <ac:spMkLst>
            <pc:docMk/>
            <pc:sldMk cId="2173369664" sldId="270"/>
            <ac:spMk id="4" creationId="{A75ED835-47AE-33C3-AB88-D891B3D0E24A}"/>
          </ac:spMkLst>
        </pc:spChg>
        <pc:spChg chg="add mod">
          <ac:chgData name="PHUNG DUC KIEN" userId="819f01cb22e0103b" providerId="LiveId" clId="{8828DB03-7F04-4C0A-9C06-48A0F632CDA0}" dt="2023-05-11T14:56:39.048" v="2914" actId="1076"/>
          <ac:spMkLst>
            <pc:docMk/>
            <pc:sldMk cId="2173369664" sldId="270"/>
            <ac:spMk id="5" creationId="{718F6EE1-E05C-0206-7C24-A963A6C5E6C0}"/>
          </ac:spMkLst>
        </pc:spChg>
        <pc:spChg chg="mod">
          <ac:chgData name="PHUNG DUC KIEN" userId="819f01cb22e0103b" providerId="LiveId" clId="{8828DB03-7F04-4C0A-9C06-48A0F632CDA0}" dt="2023-05-11T14:47:56.845" v="2736" actId="20577"/>
          <ac:spMkLst>
            <pc:docMk/>
            <pc:sldMk cId="2173369664" sldId="270"/>
            <ac:spMk id="35" creationId="{829036BB-912D-C11A-0541-231059751D9A}"/>
          </ac:spMkLst>
        </pc:spChg>
        <pc:picChg chg="add mod">
          <ac:chgData name="PHUNG DUC KIEN" userId="819f01cb22e0103b" providerId="LiveId" clId="{8828DB03-7F04-4C0A-9C06-48A0F632CDA0}" dt="2023-05-11T15:17:01.583" v="3040" actId="1076"/>
          <ac:picMkLst>
            <pc:docMk/>
            <pc:sldMk cId="2173369664" sldId="270"/>
            <ac:picMk id="6" creationId="{680A9ADA-63B3-BBC0-0279-2AA35113C522}"/>
          </ac:picMkLst>
        </pc:picChg>
      </pc:sldChg>
      <pc:sldChg chg="modSp add mod">
        <pc:chgData name="PHUNG DUC KIEN" userId="819f01cb22e0103b" providerId="LiveId" clId="{8828DB03-7F04-4C0A-9C06-48A0F632CDA0}" dt="2023-05-11T14:47:41.895" v="2718" actId="20577"/>
        <pc:sldMkLst>
          <pc:docMk/>
          <pc:sldMk cId="2413669960" sldId="271"/>
        </pc:sldMkLst>
        <pc:spChg chg="mod">
          <ac:chgData name="PHUNG DUC KIEN" userId="819f01cb22e0103b" providerId="LiveId" clId="{8828DB03-7F04-4C0A-9C06-48A0F632CDA0}" dt="2023-05-11T14:47:41.895" v="2718" actId="20577"/>
          <ac:spMkLst>
            <pc:docMk/>
            <pc:sldMk cId="2413669960" sldId="271"/>
            <ac:spMk id="35" creationId="{829036BB-912D-C11A-0541-231059751D9A}"/>
          </ac:spMkLst>
        </pc:spChg>
      </pc:sldChg>
      <pc:sldChg chg="addSp delSp modSp add mod">
        <pc:chgData name="PHUNG DUC KIEN" userId="819f01cb22e0103b" providerId="LiveId" clId="{8828DB03-7F04-4C0A-9C06-48A0F632CDA0}" dt="2023-05-11T15:04:36.274" v="2962" actId="207"/>
        <pc:sldMkLst>
          <pc:docMk/>
          <pc:sldMk cId="4272860588" sldId="272"/>
        </pc:sldMkLst>
        <pc:spChg chg="add mod">
          <ac:chgData name="PHUNG DUC KIEN" userId="819f01cb22e0103b" providerId="LiveId" clId="{8828DB03-7F04-4C0A-9C06-48A0F632CDA0}" dt="2023-05-11T15:04:31.277" v="2961" actId="207"/>
          <ac:spMkLst>
            <pc:docMk/>
            <pc:sldMk cId="4272860588" sldId="272"/>
            <ac:spMk id="2" creationId="{48BFC5D1-3E66-ECEC-4B10-355029AD5614}"/>
          </ac:spMkLst>
        </pc:spChg>
        <pc:spChg chg="del">
          <ac:chgData name="PHUNG DUC KIEN" userId="819f01cb22e0103b" providerId="LiveId" clId="{8828DB03-7F04-4C0A-9C06-48A0F632CDA0}" dt="2023-05-11T14:48:16.564" v="2737" actId="478"/>
          <ac:spMkLst>
            <pc:docMk/>
            <pc:sldMk cId="4272860588" sldId="272"/>
            <ac:spMk id="3" creationId="{988FD6AF-77E4-9ADD-3D98-FE1237326AFF}"/>
          </ac:spMkLst>
        </pc:spChg>
        <pc:spChg chg="add mod">
          <ac:chgData name="PHUNG DUC KIEN" userId="819f01cb22e0103b" providerId="LiveId" clId="{8828DB03-7F04-4C0A-9C06-48A0F632CDA0}" dt="2023-05-11T15:04:36.274" v="2962" actId="207"/>
          <ac:spMkLst>
            <pc:docMk/>
            <pc:sldMk cId="4272860588" sldId="272"/>
            <ac:spMk id="7" creationId="{6F911817-972A-15E6-3555-05684E9E22AC}"/>
          </ac:spMkLst>
        </pc:spChg>
        <pc:spChg chg="del">
          <ac:chgData name="PHUNG DUC KIEN" userId="819f01cb22e0103b" providerId="LiveId" clId="{8828DB03-7F04-4C0A-9C06-48A0F632CDA0}" dt="2023-05-11T14:48:31.364" v="2740" actId="478"/>
          <ac:spMkLst>
            <pc:docMk/>
            <pc:sldMk cId="4272860588" sldId="272"/>
            <ac:spMk id="9" creationId="{49ABB4F3-6C8F-02BF-80AB-58B5830C9A01}"/>
          </ac:spMkLst>
        </pc:spChg>
        <pc:spChg chg="mod">
          <ac:chgData name="PHUNG DUC KIEN" userId="819f01cb22e0103b" providerId="LiveId" clId="{8828DB03-7F04-4C0A-9C06-48A0F632CDA0}" dt="2023-05-11T14:47:29.351" v="2708" actId="20577"/>
          <ac:spMkLst>
            <pc:docMk/>
            <pc:sldMk cId="4272860588" sldId="272"/>
            <ac:spMk id="32" creationId="{A778354E-5603-EF10-C742-69DE43FF4C06}"/>
          </ac:spMkLst>
        </pc:spChg>
        <pc:picChg chg="del">
          <ac:chgData name="PHUNG DUC KIEN" userId="819f01cb22e0103b" providerId="LiveId" clId="{8828DB03-7F04-4C0A-9C06-48A0F632CDA0}" dt="2023-05-11T14:48:17.604" v="2738" actId="478"/>
          <ac:picMkLst>
            <pc:docMk/>
            <pc:sldMk cId="4272860588" sldId="272"/>
            <ac:picMk id="8" creationId="{71C71944-58C4-1126-61F2-5B95A94E5B11}"/>
          </ac:picMkLst>
        </pc:picChg>
      </pc:sldChg>
      <pc:sldChg chg="addSp delSp modSp add mod">
        <pc:chgData name="PHUNG DUC KIEN" userId="819f01cb22e0103b" providerId="LiveId" clId="{8828DB03-7F04-4C0A-9C06-48A0F632CDA0}" dt="2023-05-11T15:06:55.413" v="3009" actId="1076"/>
        <pc:sldMkLst>
          <pc:docMk/>
          <pc:sldMk cId="145643100" sldId="273"/>
        </pc:sldMkLst>
        <pc:spChg chg="mod">
          <ac:chgData name="PHUNG DUC KIEN" userId="819f01cb22e0103b" providerId="LiveId" clId="{8828DB03-7F04-4C0A-9C06-48A0F632CDA0}" dt="2023-05-11T15:04:42.444" v="2963" actId="207"/>
          <ac:spMkLst>
            <pc:docMk/>
            <pc:sldMk cId="145643100" sldId="273"/>
            <ac:spMk id="2" creationId="{48BFC5D1-3E66-ECEC-4B10-355029AD5614}"/>
          </ac:spMkLst>
        </pc:spChg>
        <pc:spChg chg="add del mod">
          <ac:chgData name="PHUNG DUC KIEN" userId="819f01cb22e0103b" providerId="LiveId" clId="{8828DB03-7F04-4C0A-9C06-48A0F632CDA0}" dt="2023-05-11T14:52:17.331" v="2879" actId="21"/>
          <ac:spMkLst>
            <pc:docMk/>
            <pc:sldMk cId="145643100" sldId="273"/>
            <ac:spMk id="4" creationId="{DFBC764A-BA21-FDE5-AAED-E425456B674D}"/>
          </ac:spMkLst>
        </pc:spChg>
        <pc:spChg chg="del">
          <ac:chgData name="PHUNG DUC KIEN" userId="819f01cb22e0103b" providerId="LiveId" clId="{8828DB03-7F04-4C0A-9C06-48A0F632CDA0}" dt="2023-05-11T14:50:19.498" v="2868" actId="478"/>
          <ac:spMkLst>
            <pc:docMk/>
            <pc:sldMk cId="145643100" sldId="273"/>
            <ac:spMk id="7" creationId="{6F911817-972A-15E6-3555-05684E9E22AC}"/>
          </ac:spMkLst>
        </pc:spChg>
        <pc:spChg chg="add mod">
          <ac:chgData name="PHUNG DUC KIEN" userId="819f01cb22e0103b" providerId="LiveId" clId="{8828DB03-7F04-4C0A-9C06-48A0F632CDA0}" dt="2023-05-11T15:04:45.993" v="2964" actId="207"/>
          <ac:spMkLst>
            <pc:docMk/>
            <pc:sldMk cId="145643100" sldId="273"/>
            <ac:spMk id="8" creationId="{05EBA1CA-9A73-9A2D-E11B-E81F2F4343F3}"/>
          </ac:spMkLst>
        </pc:spChg>
        <pc:spChg chg="add mod">
          <ac:chgData name="PHUNG DUC KIEN" userId="819f01cb22e0103b" providerId="LiveId" clId="{8828DB03-7F04-4C0A-9C06-48A0F632CDA0}" dt="2023-05-11T15:06:37.678" v="3007" actId="1076"/>
          <ac:spMkLst>
            <pc:docMk/>
            <pc:sldMk cId="145643100" sldId="273"/>
            <ac:spMk id="9" creationId="{83B61A20-7A87-FB7B-0897-245123C7FA58}"/>
          </ac:spMkLst>
        </pc:spChg>
        <pc:spChg chg="add mod">
          <ac:chgData name="PHUNG DUC KIEN" userId="819f01cb22e0103b" providerId="LiveId" clId="{8828DB03-7F04-4C0A-9C06-48A0F632CDA0}" dt="2023-05-11T15:06:37.678" v="3007" actId="1076"/>
          <ac:spMkLst>
            <pc:docMk/>
            <pc:sldMk cId="145643100" sldId="273"/>
            <ac:spMk id="14" creationId="{6166C3D2-AE24-0BE1-6A3B-91F78670056A}"/>
          </ac:spMkLst>
        </pc:spChg>
        <pc:spChg chg="add mod">
          <ac:chgData name="PHUNG DUC KIEN" userId="819f01cb22e0103b" providerId="LiveId" clId="{8828DB03-7F04-4C0A-9C06-48A0F632CDA0}" dt="2023-05-11T15:06:55.413" v="3009" actId="1076"/>
          <ac:spMkLst>
            <pc:docMk/>
            <pc:sldMk cId="145643100" sldId="273"/>
            <ac:spMk id="15" creationId="{0889574D-D1D5-6F18-8D18-A6DF77885153}"/>
          </ac:spMkLst>
        </pc:spChg>
        <pc:spChg chg="add mod">
          <ac:chgData name="PHUNG DUC KIEN" userId="819f01cb22e0103b" providerId="LiveId" clId="{8828DB03-7F04-4C0A-9C06-48A0F632CDA0}" dt="2023-05-11T15:06:55.413" v="3009" actId="1076"/>
          <ac:spMkLst>
            <pc:docMk/>
            <pc:sldMk cId="145643100" sldId="273"/>
            <ac:spMk id="16" creationId="{692718FF-D443-6FAE-DF3B-99CE0C6F0ECE}"/>
          </ac:spMkLst>
        </pc:spChg>
        <pc:spChg chg="mod">
          <ac:chgData name="PHUNG DUC KIEN" userId="819f01cb22e0103b" providerId="LiveId" clId="{8828DB03-7F04-4C0A-9C06-48A0F632CDA0}" dt="2023-05-11T14:52:18.780" v="2880" actId="1076"/>
          <ac:spMkLst>
            <pc:docMk/>
            <pc:sldMk cId="145643100" sldId="273"/>
            <ac:spMk id="38" creationId="{4B2BE92F-CAE2-88E3-04A6-C51F58844FD3}"/>
          </ac:spMkLst>
        </pc:spChg>
      </pc:sldChg>
      <pc:sldChg chg="addSp delSp modSp add mod setBg">
        <pc:chgData name="PHUNG DUC KIEN" userId="819f01cb22e0103b" providerId="LiveId" clId="{8828DB03-7F04-4C0A-9C06-48A0F632CDA0}" dt="2023-05-11T15:06:25.442" v="3005"/>
        <pc:sldMkLst>
          <pc:docMk/>
          <pc:sldMk cId="2709463646" sldId="274"/>
        </pc:sldMkLst>
        <pc:spChg chg="add mod">
          <ac:chgData name="PHUNG DUC KIEN" userId="819f01cb22e0103b" providerId="LiveId" clId="{8828DB03-7F04-4C0A-9C06-48A0F632CDA0}" dt="2023-05-11T15:06:25.442" v="3005"/>
          <ac:spMkLst>
            <pc:docMk/>
            <pc:sldMk cId="2709463646" sldId="274"/>
            <ac:spMk id="2" creationId="{FEE0C67E-1219-5104-4062-CEAE6C194064}"/>
          </ac:spMkLst>
        </pc:spChg>
        <pc:spChg chg="mod">
          <ac:chgData name="PHUNG DUC KIEN" userId="819f01cb22e0103b" providerId="LiveId" clId="{8828DB03-7F04-4C0A-9C06-48A0F632CDA0}" dt="2023-05-11T15:05:28.874" v="2985" actId="14100"/>
          <ac:spMkLst>
            <pc:docMk/>
            <pc:sldMk cId="2709463646" sldId="274"/>
            <ac:spMk id="37" creationId="{B00BAFFD-4399-7E1A-6480-90C13564D754}"/>
          </ac:spMkLst>
        </pc:spChg>
        <pc:spChg chg="mod">
          <ac:chgData name="PHUNG DUC KIEN" userId="819f01cb22e0103b" providerId="LiveId" clId="{8828DB03-7F04-4C0A-9C06-48A0F632CDA0}" dt="2023-05-11T15:05:38.170" v="3002" actId="20577"/>
          <ac:spMkLst>
            <pc:docMk/>
            <pc:sldMk cId="2709463646" sldId="274"/>
            <ac:spMk id="40" creationId="{92B5BD54-C049-4430-BFF7-132E6DBC9CEC}"/>
          </ac:spMkLst>
        </pc:spChg>
        <pc:spChg chg="mod">
          <ac:chgData name="PHUNG DUC KIEN" userId="819f01cb22e0103b" providerId="LiveId" clId="{8828DB03-7F04-4C0A-9C06-48A0F632CDA0}" dt="2023-05-11T15:05:55.034" v="3004" actId="1076"/>
          <ac:spMkLst>
            <pc:docMk/>
            <pc:sldMk cId="2709463646" sldId="274"/>
            <ac:spMk id="43" creationId="{8B55FC8F-D0EC-D292-B193-4A97D45C5497}"/>
          </ac:spMkLst>
        </pc:spChg>
        <pc:spChg chg="del">
          <ac:chgData name="PHUNG DUC KIEN" userId="819f01cb22e0103b" providerId="LiveId" clId="{8828DB03-7F04-4C0A-9C06-48A0F632CDA0}" dt="2023-05-11T15:05:49.577" v="3003" actId="478"/>
          <ac:spMkLst>
            <pc:docMk/>
            <pc:sldMk cId="2709463646" sldId="274"/>
            <ac:spMk id="44" creationId="{D241CF83-EB1E-230F-3017-F7876098B3AB}"/>
          </ac:spMkLst>
        </pc:spChg>
      </pc:sldChg>
      <pc:sldMasterChg chg="modTransition modSldLayout">
        <pc:chgData name="PHUNG DUC KIEN" userId="819f01cb22e0103b" providerId="LiveId" clId="{8828DB03-7F04-4C0A-9C06-48A0F632CDA0}" dt="2023-05-11T11:59:01.676" v="1635"/>
        <pc:sldMasterMkLst>
          <pc:docMk/>
          <pc:sldMasterMk cId="230978431" sldId="2147483648"/>
        </pc:sldMasterMkLst>
        <pc:sldLayoutChg chg="modTransition">
          <pc:chgData name="PHUNG DUC KIEN" userId="819f01cb22e0103b" providerId="LiveId" clId="{8828DB03-7F04-4C0A-9C06-48A0F632CDA0}" dt="2023-05-11T11:59:01.676" v="1635"/>
          <pc:sldLayoutMkLst>
            <pc:docMk/>
            <pc:sldMasterMk cId="230978431" sldId="2147483648"/>
            <pc:sldLayoutMk cId="1644632302" sldId="2147483649"/>
          </pc:sldLayoutMkLst>
        </pc:sldLayoutChg>
        <pc:sldLayoutChg chg="modTransition">
          <pc:chgData name="PHUNG DUC KIEN" userId="819f01cb22e0103b" providerId="LiveId" clId="{8828DB03-7F04-4C0A-9C06-48A0F632CDA0}" dt="2023-05-11T11:59:01.676" v="1635"/>
          <pc:sldLayoutMkLst>
            <pc:docMk/>
            <pc:sldMasterMk cId="230978431" sldId="2147483648"/>
            <pc:sldLayoutMk cId="3808159078" sldId="2147483650"/>
          </pc:sldLayoutMkLst>
        </pc:sldLayoutChg>
        <pc:sldLayoutChg chg="modTransition">
          <pc:chgData name="PHUNG DUC KIEN" userId="819f01cb22e0103b" providerId="LiveId" clId="{8828DB03-7F04-4C0A-9C06-48A0F632CDA0}" dt="2023-05-11T11:59:01.676" v="1635"/>
          <pc:sldLayoutMkLst>
            <pc:docMk/>
            <pc:sldMasterMk cId="230978431" sldId="2147483648"/>
            <pc:sldLayoutMk cId="3814071495" sldId="2147483651"/>
          </pc:sldLayoutMkLst>
        </pc:sldLayoutChg>
        <pc:sldLayoutChg chg="modTransition">
          <pc:chgData name="PHUNG DUC KIEN" userId="819f01cb22e0103b" providerId="LiveId" clId="{8828DB03-7F04-4C0A-9C06-48A0F632CDA0}" dt="2023-05-11T11:59:01.676" v="1635"/>
          <pc:sldLayoutMkLst>
            <pc:docMk/>
            <pc:sldMasterMk cId="230978431" sldId="2147483648"/>
            <pc:sldLayoutMk cId="883863605" sldId="2147483652"/>
          </pc:sldLayoutMkLst>
        </pc:sldLayoutChg>
        <pc:sldLayoutChg chg="modTransition">
          <pc:chgData name="PHUNG DUC KIEN" userId="819f01cb22e0103b" providerId="LiveId" clId="{8828DB03-7F04-4C0A-9C06-48A0F632CDA0}" dt="2023-05-11T11:59:01.676" v="1635"/>
          <pc:sldLayoutMkLst>
            <pc:docMk/>
            <pc:sldMasterMk cId="230978431" sldId="2147483648"/>
            <pc:sldLayoutMk cId="130338157" sldId="2147483653"/>
          </pc:sldLayoutMkLst>
        </pc:sldLayoutChg>
        <pc:sldLayoutChg chg="modTransition">
          <pc:chgData name="PHUNG DUC KIEN" userId="819f01cb22e0103b" providerId="LiveId" clId="{8828DB03-7F04-4C0A-9C06-48A0F632CDA0}" dt="2023-05-11T11:59:01.676" v="1635"/>
          <pc:sldLayoutMkLst>
            <pc:docMk/>
            <pc:sldMasterMk cId="230978431" sldId="2147483648"/>
            <pc:sldLayoutMk cId="1434236271" sldId="2147483654"/>
          </pc:sldLayoutMkLst>
        </pc:sldLayoutChg>
        <pc:sldLayoutChg chg="modTransition">
          <pc:chgData name="PHUNG DUC KIEN" userId="819f01cb22e0103b" providerId="LiveId" clId="{8828DB03-7F04-4C0A-9C06-48A0F632CDA0}" dt="2023-05-11T11:59:01.676" v="1635"/>
          <pc:sldLayoutMkLst>
            <pc:docMk/>
            <pc:sldMasterMk cId="230978431" sldId="2147483648"/>
            <pc:sldLayoutMk cId="2665733539" sldId="2147483655"/>
          </pc:sldLayoutMkLst>
        </pc:sldLayoutChg>
        <pc:sldLayoutChg chg="modTransition">
          <pc:chgData name="PHUNG DUC KIEN" userId="819f01cb22e0103b" providerId="LiveId" clId="{8828DB03-7F04-4C0A-9C06-48A0F632CDA0}" dt="2023-05-11T11:59:01.676" v="1635"/>
          <pc:sldLayoutMkLst>
            <pc:docMk/>
            <pc:sldMasterMk cId="230978431" sldId="2147483648"/>
            <pc:sldLayoutMk cId="3478170993" sldId="2147483656"/>
          </pc:sldLayoutMkLst>
        </pc:sldLayoutChg>
        <pc:sldLayoutChg chg="modTransition">
          <pc:chgData name="PHUNG DUC KIEN" userId="819f01cb22e0103b" providerId="LiveId" clId="{8828DB03-7F04-4C0A-9C06-48A0F632CDA0}" dt="2023-05-11T11:59:01.676" v="1635"/>
          <pc:sldLayoutMkLst>
            <pc:docMk/>
            <pc:sldMasterMk cId="230978431" sldId="2147483648"/>
            <pc:sldLayoutMk cId="3509575647" sldId="2147483657"/>
          </pc:sldLayoutMkLst>
        </pc:sldLayoutChg>
        <pc:sldLayoutChg chg="modTransition">
          <pc:chgData name="PHUNG DUC KIEN" userId="819f01cb22e0103b" providerId="LiveId" clId="{8828DB03-7F04-4C0A-9C06-48A0F632CDA0}" dt="2023-05-11T11:59:01.676" v="1635"/>
          <pc:sldLayoutMkLst>
            <pc:docMk/>
            <pc:sldMasterMk cId="230978431" sldId="2147483648"/>
            <pc:sldLayoutMk cId="1159675954" sldId="2147483658"/>
          </pc:sldLayoutMkLst>
        </pc:sldLayoutChg>
        <pc:sldLayoutChg chg="modTransition">
          <pc:chgData name="PHUNG DUC KIEN" userId="819f01cb22e0103b" providerId="LiveId" clId="{8828DB03-7F04-4C0A-9C06-48A0F632CDA0}" dt="2023-05-11T11:59:01.676" v="1635"/>
          <pc:sldLayoutMkLst>
            <pc:docMk/>
            <pc:sldMasterMk cId="230978431" sldId="2147483648"/>
            <pc:sldLayoutMk cId="2380993138" sldId="214748365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EFAB3-0698-F467-DD59-2BD1C63DF5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5095862-F8AA-4C15-63DE-6F13D15C11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A7BBD22-FE86-9DC2-DB12-625095F31BA3}"/>
              </a:ext>
            </a:extLst>
          </p:cNvPr>
          <p:cNvSpPr>
            <a:spLocks noGrp="1"/>
          </p:cNvSpPr>
          <p:nvPr>
            <p:ph type="dt" sz="half" idx="10"/>
          </p:nvPr>
        </p:nvSpPr>
        <p:spPr/>
        <p:txBody>
          <a:bodyPr/>
          <a:lstStyle/>
          <a:p>
            <a:fld id="{3CCFA92D-A971-45B6-B9C1-1209C58905E2}" type="datetimeFigureOut">
              <a:rPr lang="en-US" smtClean="0"/>
              <a:t>11/30/2023</a:t>
            </a:fld>
            <a:endParaRPr lang="en-US"/>
          </a:p>
        </p:txBody>
      </p:sp>
      <p:sp>
        <p:nvSpPr>
          <p:cNvPr id="5" name="Footer Placeholder 4">
            <a:extLst>
              <a:ext uri="{FF2B5EF4-FFF2-40B4-BE49-F238E27FC236}">
                <a16:creationId xmlns:a16="http://schemas.microsoft.com/office/drawing/2014/main" id="{FBA5D10C-422B-C47F-B218-4EFE36B163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E0DC8C-DFFC-AE11-70CA-94BD16B555F7}"/>
              </a:ext>
            </a:extLst>
          </p:cNvPr>
          <p:cNvSpPr>
            <a:spLocks noGrp="1"/>
          </p:cNvSpPr>
          <p:nvPr>
            <p:ph type="sldNum" sz="quarter" idx="12"/>
          </p:nvPr>
        </p:nvSpPr>
        <p:spPr/>
        <p:txBody>
          <a:bodyPr/>
          <a:lstStyle/>
          <a:p>
            <a:fld id="{EB6DC618-EF69-4C89-B81E-5C6032262A69}" type="slidenum">
              <a:rPr lang="en-US" smtClean="0"/>
              <a:t>‹#›</a:t>
            </a:fld>
            <a:endParaRPr lang="en-US"/>
          </a:p>
        </p:txBody>
      </p:sp>
    </p:spTree>
    <p:extLst>
      <p:ext uri="{BB962C8B-B14F-4D97-AF65-F5344CB8AC3E}">
        <p14:creationId xmlns:p14="http://schemas.microsoft.com/office/powerpoint/2010/main" val="16446323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C76D5-6CD3-A768-A81A-25D50F28B8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6EEEBF2-71BA-48CF-7A49-40F8B534C8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01CD2C-28C2-4CB7-C124-93C555B2DB3F}"/>
              </a:ext>
            </a:extLst>
          </p:cNvPr>
          <p:cNvSpPr>
            <a:spLocks noGrp="1"/>
          </p:cNvSpPr>
          <p:nvPr>
            <p:ph type="dt" sz="half" idx="10"/>
          </p:nvPr>
        </p:nvSpPr>
        <p:spPr/>
        <p:txBody>
          <a:bodyPr/>
          <a:lstStyle/>
          <a:p>
            <a:fld id="{3CCFA92D-A971-45B6-B9C1-1209C58905E2}" type="datetimeFigureOut">
              <a:rPr lang="en-US" smtClean="0"/>
              <a:t>11/30/2023</a:t>
            </a:fld>
            <a:endParaRPr lang="en-US"/>
          </a:p>
        </p:txBody>
      </p:sp>
      <p:sp>
        <p:nvSpPr>
          <p:cNvPr id="5" name="Footer Placeholder 4">
            <a:extLst>
              <a:ext uri="{FF2B5EF4-FFF2-40B4-BE49-F238E27FC236}">
                <a16:creationId xmlns:a16="http://schemas.microsoft.com/office/drawing/2014/main" id="{DA1B466A-0432-63D5-646F-3CEA3DF5DE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53DD39-FD7C-17D3-D9D8-86F19021919D}"/>
              </a:ext>
            </a:extLst>
          </p:cNvPr>
          <p:cNvSpPr>
            <a:spLocks noGrp="1"/>
          </p:cNvSpPr>
          <p:nvPr>
            <p:ph type="sldNum" sz="quarter" idx="12"/>
          </p:nvPr>
        </p:nvSpPr>
        <p:spPr/>
        <p:txBody>
          <a:bodyPr/>
          <a:lstStyle/>
          <a:p>
            <a:fld id="{EB6DC618-EF69-4C89-B81E-5C6032262A69}" type="slidenum">
              <a:rPr lang="en-US" smtClean="0"/>
              <a:t>‹#›</a:t>
            </a:fld>
            <a:endParaRPr lang="en-US"/>
          </a:p>
        </p:txBody>
      </p:sp>
    </p:spTree>
    <p:extLst>
      <p:ext uri="{BB962C8B-B14F-4D97-AF65-F5344CB8AC3E}">
        <p14:creationId xmlns:p14="http://schemas.microsoft.com/office/powerpoint/2010/main" val="11596759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D84417-851E-9145-3BB7-9EA8B93268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4D6362-7E69-19DF-3C3E-FD2CDFA69F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96BCF0-136F-4DBB-7915-8FBE84CDDABE}"/>
              </a:ext>
            </a:extLst>
          </p:cNvPr>
          <p:cNvSpPr>
            <a:spLocks noGrp="1"/>
          </p:cNvSpPr>
          <p:nvPr>
            <p:ph type="dt" sz="half" idx="10"/>
          </p:nvPr>
        </p:nvSpPr>
        <p:spPr/>
        <p:txBody>
          <a:bodyPr/>
          <a:lstStyle/>
          <a:p>
            <a:fld id="{3CCFA92D-A971-45B6-B9C1-1209C58905E2}" type="datetimeFigureOut">
              <a:rPr lang="en-US" smtClean="0"/>
              <a:t>11/30/2023</a:t>
            </a:fld>
            <a:endParaRPr lang="en-US"/>
          </a:p>
        </p:txBody>
      </p:sp>
      <p:sp>
        <p:nvSpPr>
          <p:cNvPr id="5" name="Footer Placeholder 4">
            <a:extLst>
              <a:ext uri="{FF2B5EF4-FFF2-40B4-BE49-F238E27FC236}">
                <a16:creationId xmlns:a16="http://schemas.microsoft.com/office/drawing/2014/main" id="{6D56AC59-F14B-6E2B-162A-0C68D3FBD5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BB87A0-BDC5-E3CC-8457-1AECDFCFDDE0}"/>
              </a:ext>
            </a:extLst>
          </p:cNvPr>
          <p:cNvSpPr>
            <a:spLocks noGrp="1"/>
          </p:cNvSpPr>
          <p:nvPr>
            <p:ph type="sldNum" sz="quarter" idx="12"/>
          </p:nvPr>
        </p:nvSpPr>
        <p:spPr/>
        <p:txBody>
          <a:bodyPr/>
          <a:lstStyle/>
          <a:p>
            <a:fld id="{EB6DC618-EF69-4C89-B81E-5C6032262A69}" type="slidenum">
              <a:rPr lang="en-US" smtClean="0"/>
              <a:t>‹#›</a:t>
            </a:fld>
            <a:endParaRPr lang="en-US"/>
          </a:p>
        </p:txBody>
      </p:sp>
    </p:spTree>
    <p:extLst>
      <p:ext uri="{BB962C8B-B14F-4D97-AF65-F5344CB8AC3E}">
        <p14:creationId xmlns:p14="http://schemas.microsoft.com/office/powerpoint/2010/main" val="23809931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8BCE8-0374-B0B0-24E2-74ED2CC095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2D5365-A58B-721F-10BD-5519D82D03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9C0EEA-F55A-1A7C-4CFA-D5D7FA5A7559}"/>
              </a:ext>
            </a:extLst>
          </p:cNvPr>
          <p:cNvSpPr>
            <a:spLocks noGrp="1"/>
          </p:cNvSpPr>
          <p:nvPr>
            <p:ph type="dt" sz="half" idx="10"/>
          </p:nvPr>
        </p:nvSpPr>
        <p:spPr/>
        <p:txBody>
          <a:bodyPr/>
          <a:lstStyle/>
          <a:p>
            <a:fld id="{3CCFA92D-A971-45B6-B9C1-1209C58905E2}" type="datetimeFigureOut">
              <a:rPr lang="en-US" smtClean="0"/>
              <a:t>11/30/2023</a:t>
            </a:fld>
            <a:endParaRPr lang="en-US"/>
          </a:p>
        </p:txBody>
      </p:sp>
      <p:sp>
        <p:nvSpPr>
          <p:cNvPr id="5" name="Footer Placeholder 4">
            <a:extLst>
              <a:ext uri="{FF2B5EF4-FFF2-40B4-BE49-F238E27FC236}">
                <a16:creationId xmlns:a16="http://schemas.microsoft.com/office/drawing/2014/main" id="{C17349EB-2548-CFBD-39AA-F42BB47000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92E90C-5DC4-9626-284B-EB52868821E1}"/>
              </a:ext>
            </a:extLst>
          </p:cNvPr>
          <p:cNvSpPr>
            <a:spLocks noGrp="1"/>
          </p:cNvSpPr>
          <p:nvPr>
            <p:ph type="sldNum" sz="quarter" idx="12"/>
          </p:nvPr>
        </p:nvSpPr>
        <p:spPr/>
        <p:txBody>
          <a:bodyPr/>
          <a:lstStyle/>
          <a:p>
            <a:fld id="{EB6DC618-EF69-4C89-B81E-5C6032262A69}" type="slidenum">
              <a:rPr lang="en-US" smtClean="0"/>
              <a:t>‹#›</a:t>
            </a:fld>
            <a:endParaRPr lang="en-US"/>
          </a:p>
        </p:txBody>
      </p:sp>
    </p:spTree>
    <p:extLst>
      <p:ext uri="{BB962C8B-B14F-4D97-AF65-F5344CB8AC3E}">
        <p14:creationId xmlns:p14="http://schemas.microsoft.com/office/powerpoint/2010/main" val="38081590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F558A-5069-1245-EC7D-3AD1C70319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5549CA-ADFB-3C05-D748-9054C6EE95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603582-F07E-98C2-B3F9-B0863BE8C6D4}"/>
              </a:ext>
            </a:extLst>
          </p:cNvPr>
          <p:cNvSpPr>
            <a:spLocks noGrp="1"/>
          </p:cNvSpPr>
          <p:nvPr>
            <p:ph type="dt" sz="half" idx="10"/>
          </p:nvPr>
        </p:nvSpPr>
        <p:spPr/>
        <p:txBody>
          <a:bodyPr/>
          <a:lstStyle/>
          <a:p>
            <a:fld id="{3CCFA92D-A971-45B6-B9C1-1209C58905E2}" type="datetimeFigureOut">
              <a:rPr lang="en-US" smtClean="0"/>
              <a:t>11/30/2023</a:t>
            </a:fld>
            <a:endParaRPr lang="en-US"/>
          </a:p>
        </p:txBody>
      </p:sp>
      <p:sp>
        <p:nvSpPr>
          <p:cNvPr id="5" name="Footer Placeholder 4">
            <a:extLst>
              <a:ext uri="{FF2B5EF4-FFF2-40B4-BE49-F238E27FC236}">
                <a16:creationId xmlns:a16="http://schemas.microsoft.com/office/drawing/2014/main" id="{0E5A276B-98AB-A110-4BFE-F73385DDF2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5F887A-C285-24FA-CFCB-9A5CEA24306D}"/>
              </a:ext>
            </a:extLst>
          </p:cNvPr>
          <p:cNvSpPr>
            <a:spLocks noGrp="1"/>
          </p:cNvSpPr>
          <p:nvPr>
            <p:ph type="sldNum" sz="quarter" idx="12"/>
          </p:nvPr>
        </p:nvSpPr>
        <p:spPr/>
        <p:txBody>
          <a:bodyPr/>
          <a:lstStyle/>
          <a:p>
            <a:fld id="{EB6DC618-EF69-4C89-B81E-5C6032262A69}" type="slidenum">
              <a:rPr lang="en-US" smtClean="0"/>
              <a:t>‹#›</a:t>
            </a:fld>
            <a:endParaRPr lang="en-US"/>
          </a:p>
        </p:txBody>
      </p:sp>
    </p:spTree>
    <p:extLst>
      <p:ext uri="{BB962C8B-B14F-4D97-AF65-F5344CB8AC3E}">
        <p14:creationId xmlns:p14="http://schemas.microsoft.com/office/powerpoint/2010/main" val="38140714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EC95F-7B13-97CC-96E6-1F2EC0EC26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57A72F-CA63-854C-4298-7D69A4B702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5FF367-D7F4-5CF0-B961-4D5BF25BC1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566529-030A-7957-F18C-C1FE7CE001EC}"/>
              </a:ext>
            </a:extLst>
          </p:cNvPr>
          <p:cNvSpPr>
            <a:spLocks noGrp="1"/>
          </p:cNvSpPr>
          <p:nvPr>
            <p:ph type="dt" sz="half" idx="10"/>
          </p:nvPr>
        </p:nvSpPr>
        <p:spPr/>
        <p:txBody>
          <a:bodyPr/>
          <a:lstStyle/>
          <a:p>
            <a:fld id="{3CCFA92D-A971-45B6-B9C1-1209C58905E2}" type="datetimeFigureOut">
              <a:rPr lang="en-US" smtClean="0"/>
              <a:t>11/30/2023</a:t>
            </a:fld>
            <a:endParaRPr lang="en-US"/>
          </a:p>
        </p:txBody>
      </p:sp>
      <p:sp>
        <p:nvSpPr>
          <p:cNvPr id="6" name="Footer Placeholder 5">
            <a:extLst>
              <a:ext uri="{FF2B5EF4-FFF2-40B4-BE49-F238E27FC236}">
                <a16:creationId xmlns:a16="http://schemas.microsoft.com/office/drawing/2014/main" id="{5DBFF596-C26F-537A-9EA9-102DDAC8E8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6C808F-5CBB-9ABA-172F-016279592C8A}"/>
              </a:ext>
            </a:extLst>
          </p:cNvPr>
          <p:cNvSpPr>
            <a:spLocks noGrp="1"/>
          </p:cNvSpPr>
          <p:nvPr>
            <p:ph type="sldNum" sz="quarter" idx="12"/>
          </p:nvPr>
        </p:nvSpPr>
        <p:spPr/>
        <p:txBody>
          <a:bodyPr/>
          <a:lstStyle/>
          <a:p>
            <a:fld id="{EB6DC618-EF69-4C89-B81E-5C6032262A69}" type="slidenum">
              <a:rPr lang="en-US" smtClean="0"/>
              <a:t>‹#›</a:t>
            </a:fld>
            <a:endParaRPr lang="en-US"/>
          </a:p>
        </p:txBody>
      </p:sp>
    </p:spTree>
    <p:extLst>
      <p:ext uri="{BB962C8B-B14F-4D97-AF65-F5344CB8AC3E}">
        <p14:creationId xmlns:p14="http://schemas.microsoft.com/office/powerpoint/2010/main" val="8838636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45CBB-4B9B-1201-A018-1172490C46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04D2C8-1BF7-4758-67EC-702B40DCD3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631464-515D-84AD-A6DF-9670445F1E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F7E870-BF5C-D452-CED7-3806B804A8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67B33D-1BCD-1CC4-7B83-849F99FE78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F7533E1-4804-5515-2CC7-86E6C3F6D3B5}"/>
              </a:ext>
            </a:extLst>
          </p:cNvPr>
          <p:cNvSpPr>
            <a:spLocks noGrp="1"/>
          </p:cNvSpPr>
          <p:nvPr>
            <p:ph type="dt" sz="half" idx="10"/>
          </p:nvPr>
        </p:nvSpPr>
        <p:spPr/>
        <p:txBody>
          <a:bodyPr/>
          <a:lstStyle/>
          <a:p>
            <a:fld id="{3CCFA92D-A971-45B6-B9C1-1209C58905E2}" type="datetimeFigureOut">
              <a:rPr lang="en-US" smtClean="0"/>
              <a:t>11/30/2023</a:t>
            </a:fld>
            <a:endParaRPr lang="en-US"/>
          </a:p>
        </p:txBody>
      </p:sp>
      <p:sp>
        <p:nvSpPr>
          <p:cNvPr id="8" name="Footer Placeholder 7">
            <a:extLst>
              <a:ext uri="{FF2B5EF4-FFF2-40B4-BE49-F238E27FC236}">
                <a16:creationId xmlns:a16="http://schemas.microsoft.com/office/drawing/2014/main" id="{74222557-C661-C8C2-8C96-98913EF890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E2055C6-52A9-580A-3716-2FAE09E2366F}"/>
              </a:ext>
            </a:extLst>
          </p:cNvPr>
          <p:cNvSpPr>
            <a:spLocks noGrp="1"/>
          </p:cNvSpPr>
          <p:nvPr>
            <p:ph type="sldNum" sz="quarter" idx="12"/>
          </p:nvPr>
        </p:nvSpPr>
        <p:spPr/>
        <p:txBody>
          <a:bodyPr/>
          <a:lstStyle/>
          <a:p>
            <a:fld id="{EB6DC618-EF69-4C89-B81E-5C6032262A69}" type="slidenum">
              <a:rPr lang="en-US" smtClean="0"/>
              <a:t>‹#›</a:t>
            </a:fld>
            <a:endParaRPr lang="en-US"/>
          </a:p>
        </p:txBody>
      </p:sp>
    </p:spTree>
    <p:extLst>
      <p:ext uri="{BB962C8B-B14F-4D97-AF65-F5344CB8AC3E}">
        <p14:creationId xmlns:p14="http://schemas.microsoft.com/office/powerpoint/2010/main" val="1303381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8C001-C6CD-7E15-7A97-5901A5520B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F2EF28-7B7C-CDCC-6A49-A1E39C3C633D}"/>
              </a:ext>
            </a:extLst>
          </p:cNvPr>
          <p:cNvSpPr>
            <a:spLocks noGrp="1"/>
          </p:cNvSpPr>
          <p:nvPr>
            <p:ph type="dt" sz="half" idx="10"/>
          </p:nvPr>
        </p:nvSpPr>
        <p:spPr/>
        <p:txBody>
          <a:bodyPr/>
          <a:lstStyle/>
          <a:p>
            <a:fld id="{3CCFA92D-A971-45B6-B9C1-1209C58905E2}" type="datetimeFigureOut">
              <a:rPr lang="en-US" smtClean="0"/>
              <a:t>11/30/2023</a:t>
            </a:fld>
            <a:endParaRPr lang="en-US"/>
          </a:p>
        </p:txBody>
      </p:sp>
      <p:sp>
        <p:nvSpPr>
          <p:cNvPr id="4" name="Footer Placeholder 3">
            <a:extLst>
              <a:ext uri="{FF2B5EF4-FFF2-40B4-BE49-F238E27FC236}">
                <a16:creationId xmlns:a16="http://schemas.microsoft.com/office/drawing/2014/main" id="{4A9A7745-30FC-BA06-7BDB-237D575EB0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A897FD-88DC-CAC9-5EDA-DE68CD8123CA}"/>
              </a:ext>
            </a:extLst>
          </p:cNvPr>
          <p:cNvSpPr>
            <a:spLocks noGrp="1"/>
          </p:cNvSpPr>
          <p:nvPr>
            <p:ph type="sldNum" sz="quarter" idx="12"/>
          </p:nvPr>
        </p:nvSpPr>
        <p:spPr/>
        <p:txBody>
          <a:bodyPr/>
          <a:lstStyle/>
          <a:p>
            <a:fld id="{EB6DC618-EF69-4C89-B81E-5C6032262A69}" type="slidenum">
              <a:rPr lang="en-US" smtClean="0"/>
              <a:t>‹#›</a:t>
            </a:fld>
            <a:endParaRPr lang="en-US"/>
          </a:p>
        </p:txBody>
      </p:sp>
    </p:spTree>
    <p:extLst>
      <p:ext uri="{BB962C8B-B14F-4D97-AF65-F5344CB8AC3E}">
        <p14:creationId xmlns:p14="http://schemas.microsoft.com/office/powerpoint/2010/main" val="14342362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EA723A-1ADD-BBBA-9CDE-3A666894020B}"/>
              </a:ext>
            </a:extLst>
          </p:cNvPr>
          <p:cNvSpPr>
            <a:spLocks noGrp="1"/>
          </p:cNvSpPr>
          <p:nvPr>
            <p:ph type="dt" sz="half" idx="10"/>
          </p:nvPr>
        </p:nvSpPr>
        <p:spPr/>
        <p:txBody>
          <a:bodyPr/>
          <a:lstStyle/>
          <a:p>
            <a:fld id="{3CCFA92D-A971-45B6-B9C1-1209C58905E2}" type="datetimeFigureOut">
              <a:rPr lang="en-US" smtClean="0"/>
              <a:t>11/30/2023</a:t>
            </a:fld>
            <a:endParaRPr lang="en-US"/>
          </a:p>
        </p:txBody>
      </p:sp>
      <p:sp>
        <p:nvSpPr>
          <p:cNvPr id="3" name="Footer Placeholder 2">
            <a:extLst>
              <a:ext uri="{FF2B5EF4-FFF2-40B4-BE49-F238E27FC236}">
                <a16:creationId xmlns:a16="http://schemas.microsoft.com/office/drawing/2014/main" id="{CF1BBB6D-41FC-C6A3-7A47-E5879C19DE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B0233E-E2C5-48B2-310D-E822763B96BB}"/>
              </a:ext>
            </a:extLst>
          </p:cNvPr>
          <p:cNvSpPr>
            <a:spLocks noGrp="1"/>
          </p:cNvSpPr>
          <p:nvPr>
            <p:ph type="sldNum" sz="quarter" idx="12"/>
          </p:nvPr>
        </p:nvSpPr>
        <p:spPr/>
        <p:txBody>
          <a:bodyPr/>
          <a:lstStyle/>
          <a:p>
            <a:fld id="{EB6DC618-EF69-4C89-B81E-5C6032262A69}" type="slidenum">
              <a:rPr lang="en-US" smtClean="0"/>
              <a:t>‹#›</a:t>
            </a:fld>
            <a:endParaRPr lang="en-US"/>
          </a:p>
        </p:txBody>
      </p:sp>
    </p:spTree>
    <p:extLst>
      <p:ext uri="{BB962C8B-B14F-4D97-AF65-F5344CB8AC3E}">
        <p14:creationId xmlns:p14="http://schemas.microsoft.com/office/powerpoint/2010/main" val="26657335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A0387-C921-2EF9-F0BA-A0F5C70F93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9ACED4-BF7E-B95E-E746-773FB7F27D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C46971-1C29-2770-322B-8C4B2CBB0B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58B247-1881-EDA2-4FBA-9D04D86912E0}"/>
              </a:ext>
            </a:extLst>
          </p:cNvPr>
          <p:cNvSpPr>
            <a:spLocks noGrp="1"/>
          </p:cNvSpPr>
          <p:nvPr>
            <p:ph type="dt" sz="half" idx="10"/>
          </p:nvPr>
        </p:nvSpPr>
        <p:spPr/>
        <p:txBody>
          <a:bodyPr/>
          <a:lstStyle/>
          <a:p>
            <a:fld id="{3CCFA92D-A971-45B6-B9C1-1209C58905E2}" type="datetimeFigureOut">
              <a:rPr lang="en-US" smtClean="0"/>
              <a:t>11/30/2023</a:t>
            </a:fld>
            <a:endParaRPr lang="en-US"/>
          </a:p>
        </p:txBody>
      </p:sp>
      <p:sp>
        <p:nvSpPr>
          <p:cNvPr id="6" name="Footer Placeholder 5">
            <a:extLst>
              <a:ext uri="{FF2B5EF4-FFF2-40B4-BE49-F238E27FC236}">
                <a16:creationId xmlns:a16="http://schemas.microsoft.com/office/drawing/2014/main" id="{E4EA293E-BCD7-2084-3C26-07FA642B08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5D2591-63BB-6DF4-19B0-68860DA473EF}"/>
              </a:ext>
            </a:extLst>
          </p:cNvPr>
          <p:cNvSpPr>
            <a:spLocks noGrp="1"/>
          </p:cNvSpPr>
          <p:nvPr>
            <p:ph type="sldNum" sz="quarter" idx="12"/>
          </p:nvPr>
        </p:nvSpPr>
        <p:spPr/>
        <p:txBody>
          <a:bodyPr/>
          <a:lstStyle/>
          <a:p>
            <a:fld id="{EB6DC618-EF69-4C89-B81E-5C6032262A69}" type="slidenum">
              <a:rPr lang="en-US" smtClean="0"/>
              <a:t>‹#›</a:t>
            </a:fld>
            <a:endParaRPr lang="en-US"/>
          </a:p>
        </p:txBody>
      </p:sp>
    </p:spTree>
    <p:extLst>
      <p:ext uri="{BB962C8B-B14F-4D97-AF65-F5344CB8AC3E}">
        <p14:creationId xmlns:p14="http://schemas.microsoft.com/office/powerpoint/2010/main" val="34781709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7728B-615B-A0EF-4634-8C383179B2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1DF751-9D63-0680-7369-C888DFC8F3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E262D0B-9AD7-6036-3545-EF877FA72D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47320D-FF50-BA60-C9C2-652379B13785}"/>
              </a:ext>
            </a:extLst>
          </p:cNvPr>
          <p:cNvSpPr>
            <a:spLocks noGrp="1"/>
          </p:cNvSpPr>
          <p:nvPr>
            <p:ph type="dt" sz="half" idx="10"/>
          </p:nvPr>
        </p:nvSpPr>
        <p:spPr/>
        <p:txBody>
          <a:bodyPr/>
          <a:lstStyle/>
          <a:p>
            <a:fld id="{3CCFA92D-A971-45B6-B9C1-1209C58905E2}" type="datetimeFigureOut">
              <a:rPr lang="en-US" smtClean="0"/>
              <a:t>11/30/2023</a:t>
            </a:fld>
            <a:endParaRPr lang="en-US"/>
          </a:p>
        </p:txBody>
      </p:sp>
      <p:sp>
        <p:nvSpPr>
          <p:cNvPr id="6" name="Footer Placeholder 5">
            <a:extLst>
              <a:ext uri="{FF2B5EF4-FFF2-40B4-BE49-F238E27FC236}">
                <a16:creationId xmlns:a16="http://schemas.microsoft.com/office/drawing/2014/main" id="{E9EEC6D9-4BB8-CBD3-82B2-8A8738323A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D57EA1-D40F-4030-CF2F-8477B0ADAB1B}"/>
              </a:ext>
            </a:extLst>
          </p:cNvPr>
          <p:cNvSpPr>
            <a:spLocks noGrp="1"/>
          </p:cNvSpPr>
          <p:nvPr>
            <p:ph type="sldNum" sz="quarter" idx="12"/>
          </p:nvPr>
        </p:nvSpPr>
        <p:spPr/>
        <p:txBody>
          <a:bodyPr/>
          <a:lstStyle/>
          <a:p>
            <a:fld id="{EB6DC618-EF69-4C89-B81E-5C6032262A69}" type="slidenum">
              <a:rPr lang="en-US" smtClean="0"/>
              <a:t>‹#›</a:t>
            </a:fld>
            <a:endParaRPr lang="en-US"/>
          </a:p>
        </p:txBody>
      </p:sp>
    </p:spTree>
    <p:extLst>
      <p:ext uri="{BB962C8B-B14F-4D97-AF65-F5344CB8AC3E}">
        <p14:creationId xmlns:p14="http://schemas.microsoft.com/office/powerpoint/2010/main" val="35095756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9AB9B0-92BE-A576-3640-81DA8B07E7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FBA64C7-9DE7-F224-AACA-1D8F8DDA23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B61223-84E9-84BF-C79B-E471E26355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CFA92D-A971-45B6-B9C1-1209C58905E2}" type="datetimeFigureOut">
              <a:rPr lang="en-US" smtClean="0"/>
              <a:t>11/30/2023</a:t>
            </a:fld>
            <a:endParaRPr lang="en-US"/>
          </a:p>
        </p:txBody>
      </p:sp>
      <p:sp>
        <p:nvSpPr>
          <p:cNvPr id="5" name="Footer Placeholder 4">
            <a:extLst>
              <a:ext uri="{FF2B5EF4-FFF2-40B4-BE49-F238E27FC236}">
                <a16:creationId xmlns:a16="http://schemas.microsoft.com/office/drawing/2014/main" id="{DCA27036-DC0C-2808-8D87-BE35C07A5D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F61B1B8-8E6E-BF96-FF38-23C55577A5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6DC618-EF69-4C89-B81E-5C6032262A69}" type="slidenum">
              <a:rPr lang="en-US" smtClean="0"/>
              <a:t>‹#›</a:t>
            </a:fld>
            <a:endParaRPr lang="en-US"/>
          </a:p>
        </p:txBody>
      </p:sp>
    </p:spTree>
    <p:extLst>
      <p:ext uri="{BB962C8B-B14F-4D97-AF65-F5344CB8AC3E}">
        <p14:creationId xmlns:p14="http://schemas.microsoft.com/office/powerpoint/2010/main" val="2309784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18" descr="A picture containing graphics, logo, font, graphic design&#10;&#10;Description automatically generated">
            <a:extLst>
              <a:ext uri="{FF2B5EF4-FFF2-40B4-BE49-F238E27FC236}">
                <a16:creationId xmlns:a16="http://schemas.microsoft.com/office/drawing/2014/main" id="{75F7529D-A188-E58B-4C07-43DD367F83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62244" cy="1899708"/>
          </a:xfrm>
          <a:prstGeom prst="rect">
            <a:avLst/>
          </a:prstGeom>
        </p:spPr>
      </p:pic>
      <p:sp>
        <p:nvSpPr>
          <p:cNvPr id="20" name="TextBox 19">
            <a:extLst>
              <a:ext uri="{FF2B5EF4-FFF2-40B4-BE49-F238E27FC236}">
                <a16:creationId xmlns:a16="http://schemas.microsoft.com/office/drawing/2014/main" id="{E48DCA01-5F60-FCB3-20A4-1A1CB94E1DED}"/>
              </a:ext>
            </a:extLst>
          </p:cNvPr>
          <p:cNvSpPr txBox="1"/>
          <p:nvPr/>
        </p:nvSpPr>
        <p:spPr>
          <a:xfrm>
            <a:off x="3900195" y="130628"/>
            <a:ext cx="4552849" cy="400110"/>
          </a:xfrm>
          <a:prstGeom prst="rect">
            <a:avLst/>
          </a:prstGeom>
          <a:noFill/>
        </p:spPr>
        <p:txBody>
          <a:bodyPr wrap="none" rtlCol="0">
            <a:spAutoFit/>
          </a:bodyPr>
          <a:lstStyle/>
          <a:p>
            <a:r>
              <a:rPr lang="en-US" sz="2000">
                <a:solidFill>
                  <a:schemeClr val="bg1">
                    <a:lumMod val="50000"/>
                  </a:schemeClr>
                </a:solidFill>
              </a:rPr>
              <a:t>Học viện Công nghệ Bưu chính Viễn thông</a:t>
            </a:r>
          </a:p>
        </p:txBody>
      </p:sp>
      <p:sp>
        <p:nvSpPr>
          <p:cNvPr id="23" name="Oval 22">
            <a:extLst>
              <a:ext uri="{FF2B5EF4-FFF2-40B4-BE49-F238E27FC236}">
                <a16:creationId xmlns:a16="http://schemas.microsoft.com/office/drawing/2014/main" id="{68F228FE-6956-EFD0-3846-E59CA9E10AE4}"/>
              </a:ext>
            </a:extLst>
          </p:cNvPr>
          <p:cNvSpPr/>
          <p:nvPr/>
        </p:nvSpPr>
        <p:spPr>
          <a:xfrm>
            <a:off x="6793940" y="1377193"/>
            <a:ext cx="4198776" cy="4198776"/>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F35744C8-A4E4-6BB3-A171-4131BA769AEE}"/>
              </a:ext>
            </a:extLst>
          </p:cNvPr>
          <p:cNvSpPr/>
          <p:nvPr/>
        </p:nvSpPr>
        <p:spPr>
          <a:xfrm>
            <a:off x="6978070" y="1561323"/>
            <a:ext cx="3830515" cy="3830515"/>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BFBFBF"/>
              </a:solidFill>
            </a:endParaRPr>
          </a:p>
        </p:txBody>
      </p:sp>
      <p:sp>
        <p:nvSpPr>
          <p:cNvPr id="29" name="Rectangle: Rounded Corners 28">
            <a:extLst>
              <a:ext uri="{FF2B5EF4-FFF2-40B4-BE49-F238E27FC236}">
                <a16:creationId xmlns:a16="http://schemas.microsoft.com/office/drawing/2014/main" id="{C9D8F60B-8BB4-F0C6-8517-9E5A58EDEA3B}"/>
              </a:ext>
            </a:extLst>
          </p:cNvPr>
          <p:cNvSpPr/>
          <p:nvPr/>
        </p:nvSpPr>
        <p:spPr>
          <a:xfrm>
            <a:off x="7456413" y="2547257"/>
            <a:ext cx="2873828" cy="559837"/>
          </a:xfrm>
          <a:prstGeom prst="round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Nguyễn</a:t>
            </a:r>
            <a:r>
              <a:rPr lang="en-US" dirty="0"/>
              <a:t> </a:t>
            </a:r>
            <a:r>
              <a:rPr lang="en-US" dirty="0" err="1"/>
              <a:t>Công</a:t>
            </a:r>
            <a:r>
              <a:rPr lang="en-US" dirty="0"/>
              <a:t> </a:t>
            </a:r>
            <a:r>
              <a:rPr lang="en-US" dirty="0" err="1"/>
              <a:t>Hiệp</a:t>
            </a:r>
            <a:endParaRPr lang="en-US" dirty="0"/>
          </a:p>
        </p:txBody>
      </p:sp>
      <p:sp>
        <p:nvSpPr>
          <p:cNvPr id="31" name="Rectangle: Rounded Corners 30">
            <a:extLst>
              <a:ext uri="{FF2B5EF4-FFF2-40B4-BE49-F238E27FC236}">
                <a16:creationId xmlns:a16="http://schemas.microsoft.com/office/drawing/2014/main" id="{CFCBEC06-DA9A-7FBB-C3A2-E33585AE33B8}"/>
              </a:ext>
            </a:extLst>
          </p:cNvPr>
          <p:cNvSpPr/>
          <p:nvPr/>
        </p:nvSpPr>
        <p:spPr>
          <a:xfrm>
            <a:off x="7456413" y="3196661"/>
            <a:ext cx="2873828" cy="559837"/>
          </a:xfrm>
          <a:prstGeom prst="round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Nguyễn</a:t>
            </a:r>
            <a:r>
              <a:rPr lang="en-US" dirty="0"/>
              <a:t> </a:t>
            </a:r>
            <a:r>
              <a:rPr lang="en-US" dirty="0" err="1"/>
              <a:t>Phú</a:t>
            </a:r>
            <a:r>
              <a:rPr lang="en-US" dirty="0"/>
              <a:t> </a:t>
            </a:r>
            <a:r>
              <a:rPr lang="en-US" dirty="0" err="1"/>
              <a:t>Tiến</a:t>
            </a:r>
            <a:endParaRPr lang="en-US" dirty="0"/>
          </a:p>
        </p:txBody>
      </p:sp>
      <p:sp>
        <p:nvSpPr>
          <p:cNvPr id="33" name="Rectangle: Rounded Corners 32">
            <a:extLst>
              <a:ext uri="{FF2B5EF4-FFF2-40B4-BE49-F238E27FC236}">
                <a16:creationId xmlns:a16="http://schemas.microsoft.com/office/drawing/2014/main" id="{433FECB9-374D-73FC-D7EC-4BB7A414063E}"/>
              </a:ext>
            </a:extLst>
          </p:cNvPr>
          <p:cNvSpPr/>
          <p:nvPr/>
        </p:nvSpPr>
        <p:spPr>
          <a:xfrm>
            <a:off x="7456413" y="3846065"/>
            <a:ext cx="2873828" cy="559837"/>
          </a:xfrm>
          <a:prstGeom prst="round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Hoàng </a:t>
            </a:r>
            <a:r>
              <a:rPr lang="en-US" dirty="0" err="1"/>
              <a:t>Quốc</a:t>
            </a:r>
            <a:r>
              <a:rPr lang="en-US" dirty="0"/>
              <a:t> </a:t>
            </a:r>
            <a:r>
              <a:rPr lang="en-US" dirty="0" err="1"/>
              <a:t>Việt</a:t>
            </a:r>
            <a:endParaRPr lang="en-US" dirty="0"/>
          </a:p>
        </p:txBody>
      </p:sp>
      <p:sp>
        <p:nvSpPr>
          <p:cNvPr id="37" name="TextBox 36">
            <a:extLst>
              <a:ext uri="{FF2B5EF4-FFF2-40B4-BE49-F238E27FC236}">
                <a16:creationId xmlns:a16="http://schemas.microsoft.com/office/drawing/2014/main" id="{B00BAFFD-4399-7E1A-6480-90C13564D754}"/>
              </a:ext>
            </a:extLst>
          </p:cNvPr>
          <p:cNvSpPr txBox="1"/>
          <p:nvPr/>
        </p:nvSpPr>
        <p:spPr>
          <a:xfrm>
            <a:off x="1765700" y="1609092"/>
            <a:ext cx="2769949" cy="954107"/>
          </a:xfrm>
          <a:prstGeom prst="rect">
            <a:avLst/>
          </a:prstGeom>
          <a:noFill/>
        </p:spPr>
        <p:txBody>
          <a:bodyPr wrap="square" rtlCol="0">
            <a:spAutoFit/>
          </a:bodyPr>
          <a:lstStyle/>
          <a:p>
            <a:r>
              <a:rPr lang="en-US" sz="5600" b="1">
                <a:solidFill>
                  <a:schemeClr val="bg1">
                    <a:lumMod val="50000"/>
                  </a:schemeClr>
                </a:solidFill>
              </a:rPr>
              <a:t>Báo cáo </a:t>
            </a:r>
          </a:p>
        </p:txBody>
      </p:sp>
      <p:sp>
        <p:nvSpPr>
          <p:cNvPr id="40" name="TextBox 39">
            <a:extLst>
              <a:ext uri="{FF2B5EF4-FFF2-40B4-BE49-F238E27FC236}">
                <a16:creationId xmlns:a16="http://schemas.microsoft.com/office/drawing/2014/main" id="{92B5BD54-C049-4430-BFF7-132E6DBC9CEC}"/>
              </a:ext>
            </a:extLst>
          </p:cNvPr>
          <p:cNvSpPr txBox="1"/>
          <p:nvPr/>
        </p:nvSpPr>
        <p:spPr>
          <a:xfrm>
            <a:off x="2400351" y="2522472"/>
            <a:ext cx="3795176" cy="1015663"/>
          </a:xfrm>
          <a:prstGeom prst="rect">
            <a:avLst/>
          </a:prstGeom>
          <a:noFill/>
        </p:spPr>
        <p:txBody>
          <a:bodyPr wrap="square" rtlCol="0">
            <a:spAutoFit/>
          </a:bodyPr>
          <a:lstStyle/>
          <a:p>
            <a:r>
              <a:rPr lang="en-US" sz="6000" b="1"/>
              <a:t>Bài tập lớn</a:t>
            </a:r>
          </a:p>
        </p:txBody>
      </p:sp>
      <p:sp>
        <p:nvSpPr>
          <p:cNvPr id="43" name="Rectangle: Rounded Corners 42">
            <a:extLst>
              <a:ext uri="{FF2B5EF4-FFF2-40B4-BE49-F238E27FC236}">
                <a16:creationId xmlns:a16="http://schemas.microsoft.com/office/drawing/2014/main" id="{8B55FC8F-D0EC-D292-B193-4A97D45C5497}"/>
              </a:ext>
            </a:extLst>
          </p:cNvPr>
          <p:cNvSpPr/>
          <p:nvPr/>
        </p:nvSpPr>
        <p:spPr>
          <a:xfrm>
            <a:off x="1765700" y="4585711"/>
            <a:ext cx="1763485" cy="433546"/>
          </a:xfrm>
          <a:prstGeom prst="round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Nhóm</a:t>
            </a:r>
            <a:r>
              <a:rPr lang="en-US" dirty="0"/>
              <a:t> 9</a:t>
            </a:r>
          </a:p>
        </p:txBody>
      </p:sp>
      <p:sp>
        <p:nvSpPr>
          <p:cNvPr id="44" name="TextBox 43">
            <a:extLst>
              <a:ext uri="{FF2B5EF4-FFF2-40B4-BE49-F238E27FC236}">
                <a16:creationId xmlns:a16="http://schemas.microsoft.com/office/drawing/2014/main" id="{D241CF83-EB1E-230F-3017-F7876098B3AB}"/>
              </a:ext>
            </a:extLst>
          </p:cNvPr>
          <p:cNvSpPr txBox="1"/>
          <p:nvPr/>
        </p:nvSpPr>
        <p:spPr>
          <a:xfrm>
            <a:off x="1662244" y="3756651"/>
            <a:ext cx="2109360" cy="400110"/>
          </a:xfrm>
          <a:prstGeom prst="rect">
            <a:avLst/>
          </a:prstGeom>
          <a:noFill/>
        </p:spPr>
        <p:txBody>
          <a:bodyPr wrap="none" rtlCol="0">
            <a:spAutoFit/>
          </a:bodyPr>
          <a:lstStyle/>
          <a:p>
            <a:r>
              <a:rPr lang="en-US" sz="2000" dirty="0">
                <a:solidFill>
                  <a:schemeClr val="accent3">
                    <a:lumMod val="50000"/>
                  </a:schemeClr>
                </a:solidFill>
              </a:rPr>
              <a:t>GV: VŨ HOÀI NAM</a:t>
            </a:r>
          </a:p>
        </p:txBody>
      </p:sp>
      <p:sp>
        <p:nvSpPr>
          <p:cNvPr id="45" name="Oval 44">
            <a:extLst>
              <a:ext uri="{FF2B5EF4-FFF2-40B4-BE49-F238E27FC236}">
                <a16:creationId xmlns:a16="http://schemas.microsoft.com/office/drawing/2014/main" id="{1C8B6D96-2BD4-790F-37E5-26310882C79B}"/>
              </a:ext>
            </a:extLst>
          </p:cNvPr>
          <p:cNvSpPr/>
          <p:nvPr/>
        </p:nvSpPr>
        <p:spPr>
          <a:xfrm>
            <a:off x="5063407" y="5557547"/>
            <a:ext cx="903219" cy="9032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BDAE9C75-F180-C5F5-9C58-0749B0707555}"/>
              </a:ext>
            </a:extLst>
          </p:cNvPr>
          <p:cNvSpPr/>
          <p:nvPr/>
        </p:nvSpPr>
        <p:spPr>
          <a:xfrm>
            <a:off x="6342634" y="5575969"/>
            <a:ext cx="462814" cy="462814"/>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9811970D-ACDF-A43B-CCE0-E42ECEBBAEE3}"/>
              </a:ext>
            </a:extLst>
          </p:cNvPr>
          <p:cNvSpPr/>
          <p:nvPr/>
        </p:nvSpPr>
        <p:spPr>
          <a:xfrm>
            <a:off x="9792040" y="432922"/>
            <a:ext cx="760140" cy="76014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84EE5448-9D0E-B615-6D0B-7F5158435FEF}"/>
              </a:ext>
            </a:extLst>
          </p:cNvPr>
          <p:cNvSpPr/>
          <p:nvPr/>
        </p:nvSpPr>
        <p:spPr>
          <a:xfrm>
            <a:off x="10732205" y="1212979"/>
            <a:ext cx="569188" cy="56918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3F5D01F0-F83D-DFBC-6ED4-A0B6FFDB1EE9}"/>
              </a:ext>
            </a:extLst>
          </p:cNvPr>
          <p:cNvSpPr/>
          <p:nvPr/>
        </p:nvSpPr>
        <p:spPr>
          <a:xfrm>
            <a:off x="10997768" y="1899708"/>
            <a:ext cx="358156" cy="35815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5D1F7A85-6E1F-537C-F332-AB80899A3B46}"/>
              </a:ext>
            </a:extLst>
          </p:cNvPr>
          <p:cNvSpPr/>
          <p:nvPr/>
        </p:nvSpPr>
        <p:spPr>
          <a:xfrm>
            <a:off x="1765701" y="3538134"/>
            <a:ext cx="2141154" cy="103420"/>
          </a:xfrm>
          <a:prstGeom prst="round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B0007293-9E22-3999-0FFC-A0307B55E009}"/>
              </a:ext>
            </a:extLst>
          </p:cNvPr>
          <p:cNvSpPr/>
          <p:nvPr/>
        </p:nvSpPr>
        <p:spPr>
          <a:xfrm>
            <a:off x="12347367" y="3341306"/>
            <a:ext cx="4719563" cy="175388"/>
          </a:xfrm>
          <a:prstGeom prst="round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68566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Rounded Corners 31">
            <a:extLst>
              <a:ext uri="{FF2B5EF4-FFF2-40B4-BE49-F238E27FC236}">
                <a16:creationId xmlns:a16="http://schemas.microsoft.com/office/drawing/2014/main" id="{A778354E-5603-EF10-C742-69DE43FF4C06}"/>
              </a:ext>
            </a:extLst>
          </p:cNvPr>
          <p:cNvSpPr/>
          <p:nvPr/>
        </p:nvSpPr>
        <p:spPr>
          <a:xfrm>
            <a:off x="-230963" y="-145601"/>
            <a:ext cx="7035752" cy="90520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t>XÂY DỰNG CHƯƠNG TRÌNH</a:t>
            </a:r>
          </a:p>
        </p:txBody>
      </p:sp>
      <p:grpSp>
        <p:nvGrpSpPr>
          <p:cNvPr id="11" name="Group 10">
            <a:extLst>
              <a:ext uri="{FF2B5EF4-FFF2-40B4-BE49-F238E27FC236}">
                <a16:creationId xmlns:a16="http://schemas.microsoft.com/office/drawing/2014/main" id="{2EBA0176-71CD-6D47-575E-A5CE9813CC0F}"/>
              </a:ext>
            </a:extLst>
          </p:cNvPr>
          <p:cNvGrpSpPr/>
          <p:nvPr/>
        </p:nvGrpSpPr>
        <p:grpSpPr>
          <a:xfrm>
            <a:off x="-709428" y="5406214"/>
            <a:ext cx="2101730" cy="2101730"/>
            <a:chOff x="-654935" y="4431355"/>
            <a:chExt cx="2878455" cy="2878455"/>
          </a:xfrm>
        </p:grpSpPr>
        <p:sp>
          <p:nvSpPr>
            <p:cNvPr id="10" name="Oval 9">
              <a:extLst>
                <a:ext uri="{FF2B5EF4-FFF2-40B4-BE49-F238E27FC236}">
                  <a16:creationId xmlns:a16="http://schemas.microsoft.com/office/drawing/2014/main" id="{C8C61839-7F16-AE4E-33BA-928BCA68EE65}"/>
                </a:ext>
              </a:extLst>
            </p:cNvPr>
            <p:cNvSpPr/>
            <p:nvPr/>
          </p:nvSpPr>
          <p:spPr>
            <a:xfrm>
              <a:off x="-654935" y="4431355"/>
              <a:ext cx="2878455" cy="287845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9811970D-ACDF-A43B-CCE0-E42ECEBBAEE3}"/>
                </a:ext>
              </a:extLst>
            </p:cNvPr>
            <p:cNvSpPr/>
            <p:nvPr/>
          </p:nvSpPr>
          <p:spPr>
            <a:xfrm>
              <a:off x="-240952" y="4845338"/>
              <a:ext cx="2050488" cy="2050488"/>
            </a:xfrm>
            <a:prstGeom prst="ellipse">
              <a:avLst/>
            </a:prstGeom>
            <a:solidFill>
              <a:schemeClr val="bg1"/>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Oval 47">
            <a:extLst>
              <a:ext uri="{FF2B5EF4-FFF2-40B4-BE49-F238E27FC236}">
                <a16:creationId xmlns:a16="http://schemas.microsoft.com/office/drawing/2014/main" id="{84EE5448-9D0E-B615-6D0B-7F5158435FEF}"/>
              </a:ext>
            </a:extLst>
          </p:cNvPr>
          <p:cNvSpPr/>
          <p:nvPr/>
        </p:nvSpPr>
        <p:spPr>
          <a:xfrm>
            <a:off x="3059508" y="6577094"/>
            <a:ext cx="454810" cy="45481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3F5D01F0-F83D-DFBC-6ED4-A0B6FFDB1EE9}"/>
              </a:ext>
            </a:extLst>
          </p:cNvPr>
          <p:cNvSpPr/>
          <p:nvPr/>
        </p:nvSpPr>
        <p:spPr>
          <a:xfrm>
            <a:off x="577968" y="3179017"/>
            <a:ext cx="358156" cy="35815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DFDE0978-AE18-E820-A420-784FC0A21639}"/>
              </a:ext>
            </a:extLst>
          </p:cNvPr>
          <p:cNvSpPr/>
          <p:nvPr/>
        </p:nvSpPr>
        <p:spPr>
          <a:xfrm>
            <a:off x="-685774" y="902008"/>
            <a:ext cx="454811" cy="45481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4B2BE92F-CAE2-88E3-04A6-C51F58844FD3}"/>
              </a:ext>
            </a:extLst>
          </p:cNvPr>
          <p:cNvSpPr/>
          <p:nvPr/>
        </p:nvSpPr>
        <p:spPr>
          <a:xfrm>
            <a:off x="2410139" y="5926386"/>
            <a:ext cx="285947" cy="285947"/>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B1F1739C-B92B-17AB-5027-C3E0D18EC880}"/>
              </a:ext>
            </a:extLst>
          </p:cNvPr>
          <p:cNvSpPr/>
          <p:nvPr/>
        </p:nvSpPr>
        <p:spPr>
          <a:xfrm>
            <a:off x="6446633" y="6215542"/>
            <a:ext cx="358156" cy="35815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C445160-93B1-441D-0FEC-1CD3CD87F109}"/>
              </a:ext>
            </a:extLst>
          </p:cNvPr>
          <p:cNvSpPr txBox="1"/>
          <p:nvPr/>
        </p:nvSpPr>
        <p:spPr>
          <a:xfrm>
            <a:off x="593307" y="951184"/>
            <a:ext cx="10312678" cy="430887"/>
          </a:xfrm>
          <a:prstGeom prst="rect">
            <a:avLst/>
          </a:prstGeom>
          <a:noFill/>
        </p:spPr>
        <p:txBody>
          <a:bodyPr wrap="square" rtlCol="0">
            <a:spAutoFit/>
          </a:bodyPr>
          <a:lstStyle/>
          <a:p>
            <a:pPr algn="just"/>
            <a:r>
              <a:rPr lang="en-US" sz="2200" b="1" i="1" dirty="0" err="1">
                <a:solidFill>
                  <a:schemeClr val="accent3">
                    <a:lumMod val="50000"/>
                  </a:schemeClr>
                </a:solidFill>
                <a:latin typeface="Calibri (Body)"/>
              </a:rPr>
              <a:t>Xây</a:t>
            </a:r>
            <a:r>
              <a:rPr lang="en-US" sz="2200" b="1" i="1" dirty="0">
                <a:solidFill>
                  <a:schemeClr val="accent3">
                    <a:lumMod val="50000"/>
                  </a:schemeClr>
                </a:solidFill>
                <a:latin typeface="Calibri (Body)"/>
              </a:rPr>
              <a:t> </a:t>
            </a:r>
            <a:r>
              <a:rPr lang="en-US" sz="2200" b="1" i="1" dirty="0" err="1">
                <a:solidFill>
                  <a:schemeClr val="accent3">
                    <a:lumMod val="50000"/>
                  </a:schemeClr>
                </a:solidFill>
                <a:latin typeface="Calibri (Body)"/>
              </a:rPr>
              <a:t>dựng</a:t>
            </a:r>
            <a:r>
              <a:rPr lang="en-US" sz="2200" b="1" i="1" dirty="0">
                <a:solidFill>
                  <a:schemeClr val="accent3">
                    <a:lumMod val="50000"/>
                  </a:schemeClr>
                </a:solidFill>
                <a:latin typeface="Calibri (Body)"/>
              </a:rPr>
              <a:t> </a:t>
            </a:r>
            <a:r>
              <a:rPr lang="en-US" sz="2200" b="1" i="1" dirty="0" err="1">
                <a:solidFill>
                  <a:schemeClr val="accent3">
                    <a:lumMod val="50000"/>
                  </a:schemeClr>
                </a:solidFill>
                <a:latin typeface="Calibri (Body)"/>
              </a:rPr>
              <a:t>Desition</a:t>
            </a:r>
            <a:r>
              <a:rPr lang="en-US" sz="2200" b="1" i="1" dirty="0">
                <a:solidFill>
                  <a:schemeClr val="accent3">
                    <a:lumMod val="50000"/>
                  </a:schemeClr>
                </a:solidFill>
                <a:latin typeface="Calibri (Body)"/>
              </a:rPr>
              <a:t> Tree </a:t>
            </a:r>
            <a:endParaRPr lang="vi-VN" sz="2200" b="1" i="1" dirty="0">
              <a:solidFill>
                <a:schemeClr val="accent3">
                  <a:lumMod val="50000"/>
                </a:schemeClr>
              </a:solidFill>
              <a:latin typeface="Calibri (Body)"/>
            </a:endParaRPr>
          </a:p>
        </p:txBody>
      </p:sp>
      <p:pic>
        <p:nvPicPr>
          <p:cNvPr id="4" name="Hình ảnh 3">
            <a:extLst>
              <a:ext uri="{FF2B5EF4-FFF2-40B4-BE49-F238E27FC236}">
                <a16:creationId xmlns:a16="http://schemas.microsoft.com/office/drawing/2014/main" id="{0093F582-27E4-B4AF-1543-54DA7EAB9423}"/>
              </a:ext>
            </a:extLst>
          </p:cNvPr>
          <p:cNvPicPr>
            <a:picLocks noChangeAspect="1"/>
          </p:cNvPicPr>
          <p:nvPr/>
        </p:nvPicPr>
        <p:blipFill>
          <a:blip r:embed="rId2"/>
          <a:stretch>
            <a:fillRect/>
          </a:stretch>
        </p:blipFill>
        <p:spPr>
          <a:xfrm>
            <a:off x="697780" y="1470047"/>
            <a:ext cx="5768220" cy="1891220"/>
          </a:xfrm>
          <a:prstGeom prst="rect">
            <a:avLst/>
          </a:prstGeom>
        </p:spPr>
      </p:pic>
      <p:pic>
        <p:nvPicPr>
          <p:cNvPr id="9" name="Hình ảnh 8">
            <a:extLst>
              <a:ext uri="{FF2B5EF4-FFF2-40B4-BE49-F238E27FC236}">
                <a16:creationId xmlns:a16="http://schemas.microsoft.com/office/drawing/2014/main" id="{43712D23-BE9F-9F27-F631-6588974BEB4E}"/>
              </a:ext>
            </a:extLst>
          </p:cNvPr>
          <p:cNvPicPr>
            <a:picLocks noChangeAspect="1"/>
          </p:cNvPicPr>
          <p:nvPr/>
        </p:nvPicPr>
        <p:blipFill>
          <a:blip r:embed="rId3"/>
          <a:stretch>
            <a:fillRect/>
          </a:stretch>
        </p:blipFill>
        <p:spPr>
          <a:xfrm>
            <a:off x="6625711" y="1470047"/>
            <a:ext cx="5087956" cy="5181600"/>
          </a:xfrm>
          <a:prstGeom prst="rect">
            <a:avLst/>
          </a:prstGeom>
        </p:spPr>
      </p:pic>
    </p:spTree>
    <p:extLst>
      <p:ext uri="{BB962C8B-B14F-4D97-AF65-F5344CB8AC3E}">
        <p14:creationId xmlns:p14="http://schemas.microsoft.com/office/powerpoint/2010/main" val="29718305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Rounded Corners 31">
            <a:extLst>
              <a:ext uri="{FF2B5EF4-FFF2-40B4-BE49-F238E27FC236}">
                <a16:creationId xmlns:a16="http://schemas.microsoft.com/office/drawing/2014/main" id="{A778354E-5603-EF10-C742-69DE43FF4C06}"/>
              </a:ext>
            </a:extLst>
          </p:cNvPr>
          <p:cNvSpPr/>
          <p:nvPr/>
        </p:nvSpPr>
        <p:spPr>
          <a:xfrm>
            <a:off x="-230963" y="-145601"/>
            <a:ext cx="7035752" cy="90520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t>XÂY DỰNG CHƯƠNG TRÌNH</a:t>
            </a:r>
          </a:p>
        </p:txBody>
      </p:sp>
      <p:grpSp>
        <p:nvGrpSpPr>
          <p:cNvPr id="11" name="Group 10">
            <a:extLst>
              <a:ext uri="{FF2B5EF4-FFF2-40B4-BE49-F238E27FC236}">
                <a16:creationId xmlns:a16="http://schemas.microsoft.com/office/drawing/2014/main" id="{2EBA0176-71CD-6D47-575E-A5CE9813CC0F}"/>
              </a:ext>
            </a:extLst>
          </p:cNvPr>
          <p:cNvGrpSpPr/>
          <p:nvPr/>
        </p:nvGrpSpPr>
        <p:grpSpPr>
          <a:xfrm>
            <a:off x="-709428" y="5406214"/>
            <a:ext cx="2101730" cy="2101730"/>
            <a:chOff x="-654935" y="4431355"/>
            <a:chExt cx="2878455" cy="2878455"/>
          </a:xfrm>
        </p:grpSpPr>
        <p:sp>
          <p:nvSpPr>
            <p:cNvPr id="10" name="Oval 9">
              <a:extLst>
                <a:ext uri="{FF2B5EF4-FFF2-40B4-BE49-F238E27FC236}">
                  <a16:creationId xmlns:a16="http://schemas.microsoft.com/office/drawing/2014/main" id="{C8C61839-7F16-AE4E-33BA-928BCA68EE65}"/>
                </a:ext>
              </a:extLst>
            </p:cNvPr>
            <p:cNvSpPr/>
            <p:nvPr/>
          </p:nvSpPr>
          <p:spPr>
            <a:xfrm>
              <a:off x="-654935" y="4431355"/>
              <a:ext cx="2878455" cy="287845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9811970D-ACDF-A43B-CCE0-E42ECEBBAEE3}"/>
                </a:ext>
              </a:extLst>
            </p:cNvPr>
            <p:cNvSpPr/>
            <p:nvPr/>
          </p:nvSpPr>
          <p:spPr>
            <a:xfrm>
              <a:off x="-240952" y="4845338"/>
              <a:ext cx="2050488" cy="2050488"/>
            </a:xfrm>
            <a:prstGeom prst="ellipse">
              <a:avLst/>
            </a:prstGeom>
            <a:solidFill>
              <a:schemeClr val="bg1"/>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Oval 47">
            <a:extLst>
              <a:ext uri="{FF2B5EF4-FFF2-40B4-BE49-F238E27FC236}">
                <a16:creationId xmlns:a16="http://schemas.microsoft.com/office/drawing/2014/main" id="{84EE5448-9D0E-B615-6D0B-7F5158435FEF}"/>
              </a:ext>
            </a:extLst>
          </p:cNvPr>
          <p:cNvSpPr/>
          <p:nvPr/>
        </p:nvSpPr>
        <p:spPr>
          <a:xfrm>
            <a:off x="3059508" y="6577094"/>
            <a:ext cx="454810" cy="45481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3F5D01F0-F83D-DFBC-6ED4-A0B6FFDB1EE9}"/>
              </a:ext>
            </a:extLst>
          </p:cNvPr>
          <p:cNvSpPr/>
          <p:nvPr/>
        </p:nvSpPr>
        <p:spPr>
          <a:xfrm>
            <a:off x="577968" y="3179017"/>
            <a:ext cx="358156" cy="35815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DFDE0978-AE18-E820-A420-784FC0A21639}"/>
              </a:ext>
            </a:extLst>
          </p:cNvPr>
          <p:cNvSpPr/>
          <p:nvPr/>
        </p:nvSpPr>
        <p:spPr>
          <a:xfrm>
            <a:off x="-685774" y="902008"/>
            <a:ext cx="454811" cy="45481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4B2BE92F-CAE2-88E3-04A6-C51F58844FD3}"/>
              </a:ext>
            </a:extLst>
          </p:cNvPr>
          <p:cNvSpPr/>
          <p:nvPr/>
        </p:nvSpPr>
        <p:spPr>
          <a:xfrm>
            <a:off x="2410139" y="5926386"/>
            <a:ext cx="285947" cy="285947"/>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B1F1739C-B92B-17AB-5027-C3E0D18EC880}"/>
              </a:ext>
            </a:extLst>
          </p:cNvPr>
          <p:cNvSpPr/>
          <p:nvPr/>
        </p:nvSpPr>
        <p:spPr>
          <a:xfrm>
            <a:off x="6446633" y="6215542"/>
            <a:ext cx="358156" cy="35815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Hình ảnh 6">
            <a:extLst>
              <a:ext uri="{FF2B5EF4-FFF2-40B4-BE49-F238E27FC236}">
                <a16:creationId xmlns:a16="http://schemas.microsoft.com/office/drawing/2014/main" id="{938E1110-EF72-15B7-DCA6-5CBA056354C4}"/>
              </a:ext>
            </a:extLst>
          </p:cNvPr>
          <p:cNvPicPr>
            <a:picLocks noChangeAspect="1"/>
          </p:cNvPicPr>
          <p:nvPr/>
        </p:nvPicPr>
        <p:blipFill rotWithShape="1">
          <a:blip r:embed="rId2"/>
          <a:srcRect t="36233" b="14261"/>
          <a:stretch/>
        </p:blipFill>
        <p:spPr>
          <a:xfrm>
            <a:off x="577968" y="2236270"/>
            <a:ext cx="11224358" cy="2446867"/>
          </a:xfrm>
          <a:prstGeom prst="rect">
            <a:avLst/>
          </a:prstGeom>
        </p:spPr>
      </p:pic>
      <p:sp>
        <p:nvSpPr>
          <p:cNvPr id="2" name="TextBox 1">
            <a:extLst>
              <a:ext uri="{FF2B5EF4-FFF2-40B4-BE49-F238E27FC236}">
                <a16:creationId xmlns:a16="http://schemas.microsoft.com/office/drawing/2014/main" id="{665201CE-E8B7-2D8A-D1D4-1FB7F7CB56BF}"/>
              </a:ext>
            </a:extLst>
          </p:cNvPr>
          <p:cNvSpPr txBox="1"/>
          <p:nvPr/>
        </p:nvSpPr>
        <p:spPr>
          <a:xfrm>
            <a:off x="1164978" y="1503110"/>
            <a:ext cx="10312678" cy="430887"/>
          </a:xfrm>
          <a:prstGeom prst="rect">
            <a:avLst/>
          </a:prstGeom>
          <a:noFill/>
        </p:spPr>
        <p:txBody>
          <a:bodyPr wrap="square" rtlCol="0">
            <a:spAutoFit/>
          </a:bodyPr>
          <a:lstStyle/>
          <a:p>
            <a:pPr algn="just"/>
            <a:r>
              <a:rPr lang="en-US" sz="2200" b="1" i="1" dirty="0" err="1">
                <a:solidFill>
                  <a:schemeClr val="accent3">
                    <a:lumMod val="50000"/>
                  </a:schemeClr>
                </a:solidFill>
                <a:latin typeface="Calibri (Body)"/>
              </a:rPr>
              <a:t>Điều</a:t>
            </a:r>
            <a:r>
              <a:rPr lang="en-US" sz="2200" b="1" i="1" dirty="0">
                <a:solidFill>
                  <a:schemeClr val="accent3">
                    <a:lumMod val="50000"/>
                  </a:schemeClr>
                </a:solidFill>
                <a:latin typeface="Calibri (Body)"/>
              </a:rPr>
              <a:t> </a:t>
            </a:r>
            <a:r>
              <a:rPr lang="en-US" sz="2200" b="1" i="1" dirty="0" err="1">
                <a:solidFill>
                  <a:schemeClr val="accent3">
                    <a:lumMod val="50000"/>
                  </a:schemeClr>
                </a:solidFill>
                <a:latin typeface="Calibri (Body)"/>
              </a:rPr>
              <a:t>Kiện</a:t>
            </a:r>
            <a:r>
              <a:rPr lang="en-US" sz="2200" b="1" i="1" dirty="0">
                <a:solidFill>
                  <a:schemeClr val="accent3">
                    <a:lumMod val="50000"/>
                  </a:schemeClr>
                </a:solidFill>
                <a:latin typeface="Calibri (Body)"/>
              </a:rPr>
              <a:t> </a:t>
            </a:r>
            <a:r>
              <a:rPr lang="en-US" sz="2200" b="1" i="1" dirty="0" err="1">
                <a:solidFill>
                  <a:schemeClr val="accent3">
                    <a:lumMod val="50000"/>
                  </a:schemeClr>
                </a:solidFill>
                <a:latin typeface="Calibri (Body)"/>
              </a:rPr>
              <a:t>Dừng</a:t>
            </a:r>
            <a:endParaRPr lang="en-US" sz="2200" b="1" i="1" dirty="0">
              <a:solidFill>
                <a:schemeClr val="accent3">
                  <a:lumMod val="50000"/>
                </a:schemeClr>
              </a:solidFill>
              <a:latin typeface="Calibri (Body)"/>
            </a:endParaRPr>
          </a:p>
        </p:txBody>
      </p:sp>
    </p:spTree>
    <p:extLst>
      <p:ext uri="{BB962C8B-B14F-4D97-AF65-F5344CB8AC3E}">
        <p14:creationId xmlns:p14="http://schemas.microsoft.com/office/powerpoint/2010/main" val="10795036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Rounded Corners 31">
            <a:extLst>
              <a:ext uri="{FF2B5EF4-FFF2-40B4-BE49-F238E27FC236}">
                <a16:creationId xmlns:a16="http://schemas.microsoft.com/office/drawing/2014/main" id="{A778354E-5603-EF10-C742-69DE43FF4C06}"/>
              </a:ext>
            </a:extLst>
          </p:cNvPr>
          <p:cNvSpPr/>
          <p:nvPr/>
        </p:nvSpPr>
        <p:spPr>
          <a:xfrm>
            <a:off x="-230963" y="-145601"/>
            <a:ext cx="7035752" cy="90520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t>XÂY DỰNG CHƯƠNG TRÌNH</a:t>
            </a:r>
          </a:p>
        </p:txBody>
      </p:sp>
      <p:grpSp>
        <p:nvGrpSpPr>
          <p:cNvPr id="11" name="Group 10">
            <a:extLst>
              <a:ext uri="{FF2B5EF4-FFF2-40B4-BE49-F238E27FC236}">
                <a16:creationId xmlns:a16="http://schemas.microsoft.com/office/drawing/2014/main" id="{2EBA0176-71CD-6D47-575E-A5CE9813CC0F}"/>
              </a:ext>
            </a:extLst>
          </p:cNvPr>
          <p:cNvGrpSpPr/>
          <p:nvPr/>
        </p:nvGrpSpPr>
        <p:grpSpPr>
          <a:xfrm>
            <a:off x="-709428" y="5406214"/>
            <a:ext cx="2101730" cy="2101730"/>
            <a:chOff x="-654935" y="4431355"/>
            <a:chExt cx="2878455" cy="2878455"/>
          </a:xfrm>
        </p:grpSpPr>
        <p:sp>
          <p:nvSpPr>
            <p:cNvPr id="10" name="Oval 9">
              <a:extLst>
                <a:ext uri="{FF2B5EF4-FFF2-40B4-BE49-F238E27FC236}">
                  <a16:creationId xmlns:a16="http://schemas.microsoft.com/office/drawing/2014/main" id="{C8C61839-7F16-AE4E-33BA-928BCA68EE65}"/>
                </a:ext>
              </a:extLst>
            </p:cNvPr>
            <p:cNvSpPr/>
            <p:nvPr/>
          </p:nvSpPr>
          <p:spPr>
            <a:xfrm>
              <a:off x="-654935" y="4431355"/>
              <a:ext cx="2878455" cy="287845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9811970D-ACDF-A43B-CCE0-E42ECEBBAEE3}"/>
                </a:ext>
              </a:extLst>
            </p:cNvPr>
            <p:cNvSpPr/>
            <p:nvPr/>
          </p:nvSpPr>
          <p:spPr>
            <a:xfrm>
              <a:off x="-240952" y="4845338"/>
              <a:ext cx="2050488" cy="2050488"/>
            </a:xfrm>
            <a:prstGeom prst="ellipse">
              <a:avLst/>
            </a:prstGeom>
            <a:solidFill>
              <a:schemeClr val="bg1"/>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Oval 47">
            <a:extLst>
              <a:ext uri="{FF2B5EF4-FFF2-40B4-BE49-F238E27FC236}">
                <a16:creationId xmlns:a16="http://schemas.microsoft.com/office/drawing/2014/main" id="{84EE5448-9D0E-B615-6D0B-7F5158435FEF}"/>
              </a:ext>
            </a:extLst>
          </p:cNvPr>
          <p:cNvSpPr/>
          <p:nvPr/>
        </p:nvSpPr>
        <p:spPr>
          <a:xfrm>
            <a:off x="3059508" y="6577094"/>
            <a:ext cx="454810" cy="45481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3F5D01F0-F83D-DFBC-6ED4-A0B6FFDB1EE9}"/>
              </a:ext>
            </a:extLst>
          </p:cNvPr>
          <p:cNvSpPr/>
          <p:nvPr/>
        </p:nvSpPr>
        <p:spPr>
          <a:xfrm>
            <a:off x="577968" y="3179017"/>
            <a:ext cx="358156" cy="35815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DFDE0978-AE18-E820-A420-784FC0A21639}"/>
              </a:ext>
            </a:extLst>
          </p:cNvPr>
          <p:cNvSpPr/>
          <p:nvPr/>
        </p:nvSpPr>
        <p:spPr>
          <a:xfrm>
            <a:off x="-685774" y="902008"/>
            <a:ext cx="454811" cy="45481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4B2BE92F-CAE2-88E3-04A6-C51F58844FD3}"/>
              </a:ext>
            </a:extLst>
          </p:cNvPr>
          <p:cNvSpPr/>
          <p:nvPr/>
        </p:nvSpPr>
        <p:spPr>
          <a:xfrm>
            <a:off x="2410139" y="5926386"/>
            <a:ext cx="285947" cy="285947"/>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B1F1739C-B92B-17AB-5027-C3E0D18EC880}"/>
              </a:ext>
            </a:extLst>
          </p:cNvPr>
          <p:cNvSpPr/>
          <p:nvPr/>
        </p:nvSpPr>
        <p:spPr>
          <a:xfrm>
            <a:off x="6446633" y="6215542"/>
            <a:ext cx="358156" cy="35815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C445160-93B1-441D-0FEC-1CD3CD87F109}"/>
              </a:ext>
            </a:extLst>
          </p:cNvPr>
          <p:cNvSpPr txBox="1"/>
          <p:nvPr/>
        </p:nvSpPr>
        <p:spPr>
          <a:xfrm>
            <a:off x="708213" y="1613648"/>
            <a:ext cx="10130116" cy="3785652"/>
          </a:xfrm>
          <a:prstGeom prst="rect">
            <a:avLst/>
          </a:prstGeom>
          <a:noFill/>
        </p:spPr>
        <p:txBody>
          <a:bodyPr wrap="square" rtlCol="0">
            <a:spAutoFit/>
          </a:bodyPr>
          <a:lstStyle/>
          <a:p>
            <a:pPr algn="l">
              <a:buFont typeface="+mj-lt"/>
              <a:buAutoNum type="arabicPeriod"/>
            </a:pPr>
            <a:r>
              <a:rPr lang="vi-VN" sz="1600" b="1" i="0" dirty="0" err="1">
                <a:effectLst/>
                <a:latin typeface="Söhne"/>
              </a:rPr>
              <a:t>min_samples_leaf</a:t>
            </a:r>
            <a:r>
              <a:rPr lang="vi-VN" sz="1600" b="1" i="0" dirty="0">
                <a:effectLst/>
                <a:latin typeface="Söhne"/>
              </a:rPr>
              <a:t>:</a:t>
            </a:r>
            <a:endParaRPr lang="vi-VN" sz="1600" b="0" i="0" dirty="0">
              <a:effectLst/>
              <a:latin typeface="Söhne"/>
            </a:endParaRPr>
          </a:p>
          <a:p>
            <a:pPr marL="742950" lvl="1" indent="-285750" algn="l">
              <a:buFont typeface="+mj-lt"/>
              <a:buAutoNum type="arabicPeriod"/>
            </a:pPr>
            <a:r>
              <a:rPr lang="vi-VN" sz="1600" b="0" i="0" dirty="0">
                <a:effectLst/>
                <a:latin typeface="Söhne"/>
              </a:rPr>
              <a:t>Ý nghĩa: Số lượng mẫu tối thiểu cần để tạo một lá của cây.</a:t>
            </a:r>
          </a:p>
          <a:p>
            <a:pPr marL="742950" lvl="1" indent="-285750" algn="l">
              <a:buFont typeface="+mj-lt"/>
              <a:buAutoNum type="arabicPeriod"/>
            </a:pPr>
            <a:r>
              <a:rPr lang="vi-VN" sz="1600" b="0" i="0" dirty="0">
                <a:effectLst/>
                <a:latin typeface="Söhne"/>
              </a:rPr>
              <a:t>Tác động: Giảm giúp tránh tình trạng quá mức phức tạp và giảm khả năng </a:t>
            </a:r>
            <a:r>
              <a:rPr lang="vi-VN" sz="1600" b="0" i="0" dirty="0" err="1">
                <a:effectLst/>
                <a:latin typeface="Söhne"/>
              </a:rPr>
              <a:t>overfitting</a:t>
            </a:r>
            <a:r>
              <a:rPr lang="vi-VN" sz="1600" b="0" i="0" dirty="0">
                <a:effectLst/>
                <a:latin typeface="Söhne"/>
              </a:rPr>
              <a:t>.</a:t>
            </a:r>
          </a:p>
          <a:p>
            <a:pPr algn="l">
              <a:buFont typeface="+mj-lt"/>
              <a:buAutoNum type="arabicPeriod"/>
            </a:pPr>
            <a:r>
              <a:rPr lang="vi-VN" sz="1600" b="1" i="0" dirty="0" err="1">
                <a:effectLst/>
                <a:latin typeface="Söhne"/>
              </a:rPr>
              <a:t>max_depth</a:t>
            </a:r>
            <a:r>
              <a:rPr lang="vi-VN" sz="1600" b="1" i="0" dirty="0">
                <a:effectLst/>
                <a:latin typeface="Söhne"/>
              </a:rPr>
              <a:t>:</a:t>
            </a:r>
            <a:endParaRPr lang="vi-VN" sz="1600" b="0" i="0" dirty="0">
              <a:effectLst/>
              <a:latin typeface="Söhne"/>
            </a:endParaRPr>
          </a:p>
          <a:p>
            <a:pPr marL="742950" lvl="1" indent="-285750" algn="l">
              <a:buFont typeface="+mj-lt"/>
              <a:buAutoNum type="arabicPeriod"/>
            </a:pPr>
            <a:r>
              <a:rPr lang="vi-VN" sz="1600" b="0" i="0" dirty="0">
                <a:effectLst/>
                <a:latin typeface="Söhne"/>
              </a:rPr>
              <a:t>Ý nghĩa: Độ sâu tối đa của cây.</a:t>
            </a:r>
          </a:p>
          <a:p>
            <a:pPr marL="742950" lvl="1" indent="-285750" algn="l">
              <a:buFont typeface="+mj-lt"/>
              <a:buAutoNum type="arabicPeriod"/>
            </a:pPr>
            <a:r>
              <a:rPr lang="vi-VN" sz="1600" b="0" i="0" dirty="0">
                <a:effectLst/>
                <a:latin typeface="Söhne"/>
              </a:rPr>
              <a:t>Tác động: Giới hạn độ sâu của cây, giúp tránh </a:t>
            </a:r>
            <a:r>
              <a:rPr lang="vi-VN" sz="1600" b="0" i="0" dirty="0" err="1">
                <a:effectLst/>
                <a:latin typeface="Söhne"/>
              </a:rPr>
              <a:t>overfitting</a:t>
            </a:r>
            <a:r>
              <a:rPr lang="vi-VN" sz="1600" b="0" i="0" dirty="0">
                <a:effectLst/>
                <a:latin typeface="Söhne"/>
              </a:rPr>
              <a:t>.</a:t>
            </a:r>
          </a:p>
          <a:p>
            <a:pPr algn="l">
              <a:buFont typeface="+mj-lt"/>
              <a:buAutoNum type="arabicPeriod"/>
            </a:pPr>
            <a:r>
              <a:rPr lang="vi-VN" sz="1600" b="1" i="0" dirty="0" err="1">
                <a:effectLst/>
                <a:latin typeface="Söhne"/>
              </a:rPr>
              <a:t>min_samples_split</a:t>
            </a:r>
            <a:r>
              <a:rPr lang="vi-VN" sz="1600" b="1" i="0" dirty="0">
                <a:effectLst/>
                <a:latin typeface="Söhne"/>
              </a:rPr>
              <a:t>:</a:t>
            </a:r>
            <a:endParaRPr lang="vi-VN" sz="1600" b="0" i="0" dirty="0">
              <a:effectLst/>
              <a:latin typeface="Söhne"/>
            </a:endParaRPr>
          </a:p>
          <a:p>
            <a:pPr marL="742950" lvl="1" indent="-285750" algn="l">
              <a:buFont typeface="+mj-lt"/>
              <a:buAutoNum type="arabicPeriod"/>
            </a:pPr>
            <a:r>
              <a:rPr lang="vi-VN" sz="1600" b="0" i="0" dirty="0">
                <a:effectLst/>
                <a:latin typeface="Söhne"/>
              </a:rPr>
              <a:t>Ý nghĩa: Số lượng mẫu tối thiểu cần để chia một nút.</a:t>
            </a:r>
          </a:p>
          <a:p>
            <a:pPr marL="742950" lvl="1" indent="-285750" algn="l">
              <a:buFont typeface="+mj-lt"/>
              <a:buAutoNum type="arabicPeriod"/>
            </a:pPr>
            <a:r>
              <a:rPr lang="vi-VN" sz="1600" b="0" i="0" dirty="0">
                <a:effectLst/>
                <a:latin typeface="Söhne"/>
              </a:rPr>
              <a:t>Tác động: Giảm khả năng </a:t>
            </a:r>
            <a:r>
              <a:rPr lang="vi-VN" sz="1600" b="0" i="0" dirty="0" err="1">
                <a:effectLst/>
                <a:latin typeface="Söhne"/>
              </a:rPr>
              <a:t>overfitting</a:t>
            </a:r>
            <a:r>
              <a:rPr lang="vi-VN" sz="1600" b="0" i="0" dirty="0">
                <a:effectLst/>
                <a:latin typeface="Söhne"/>
              </a:rPr>
              <a:t> bằng cách đảm bảo rằng một nút cần đủ dữ liệu để chia.</a:t>
            </a:r>
          </a:p>
          <a:p>
            <a:pPr algn="l">
              <a:buFont typeface="+mj-lt"/>
              <a:buAutoNum type="arabicPeriod"/>
            </a:pPr>
            <a:r>
              <a:rPr lang="vi-VN" sz="1600" b="1" i="0" dirty="0" err="1">
                <a:effectLst/>
                <a:latin typeface="Söhne"/>
              </a:rPr>
              <a:t>max_leaf_nodes</a:t>
            </a:r>
            <a:r>
              <a:rPr lang="vi-VN" sz="1600" b="1" i="0" dirty="0">
                <a:effectLst/>
                <a:latin typeface="Söhne"/>
              </a:rPr>
              <a:t>:</a:t>
            </a:r>
            <a:endParaRPr lang="vi-VN" sz="1600" b="0" i="0" dirty="0">
              <a:effectLst/>
              <a:latin typeface="Söhne"/>
            </a:endParaRPr>
          </a:p>
          <a:p>
            <a:pPr marL="742950" lvl="1" indent="-285750" algn="l">
              <a:buFont typeface="+mj-lt"/>
              <a:buAutoNum type="arabicPeriod"/>
            </a:pPr>
            <a:r>
              <a:rPr lang="vi-VN" sz="1600" b="0" i="0" dirty="0">
                <a:effectLst/>
                <a:latin typeface="Söhne"/>
              </a:rPr>
              <a:t>Ý nghĩa: Số lượng lá tối đa trong cây.</a:t>
            </a:r>
          </a:p>
          <a:p>
            <a:pPr marL="742950" lvl="1" indent="-285750" algn="l">
              <a:buFont typeface="+mj-lt"/>
              <a:buAutoNum type="arabicPeriod"/>
            </a:pPr>
            <a:r>
              <a:rPr lang="vi-VN" sz="1600" b="0" i="0" dirty="0">
                <a:effectLst/>
                <a:latin typeface="Söhne"/>
              </a:rPr>
              <a:t>Tác động: Giúp kiểm soát kích thước của cây, có thể giúp tránh </a:t>
            </a:r>
            <a:r>
              <a:rPr lang="vi-VN" sz="1600" b="0" i="0" dirty="0" err="1">
                <a:effectLst/>
                <a:latin typeface="Söhne"/>
              </a:rPr>
              <a:t>overfitting</a:t>
            </a:r>
            <a:r>
              <a:rPr lang="vi-VN" sz="1600" b="0" i="0" dirty="0">
                <a:effectLst/>
                <a:latin typeface="Söhne"/>
              </a:rPr>
              <a:t>.</a:t>
            </a:r>
          </a:p>
          <a:p>
            <a:pPr algn="l">
              <a:buFont typeface="+mj-lt"/>
              <a:buAutoNum type="arabicPeriod"/>
            </a:pPr>
            <a:r>
              <a:rPr lang="vi-VN" sz="1600" b="1" i="0" dirty="0" err="1">
                <a:effectLst/>
                <a:latin typeface="Söhne"/>
              </a:rPr>
              <a:t>min_impurity_decrease</a:t>
            </a:r>
            <a:r>
              <a:rPr lang="vi-VN" sz="1600" b="1" i="0" dirty="0">
                <a:effectLst/>
                <a:latin typeface="Söhne"/>
              </a:rPr>
              <a:t>:</a:t>
            </a:r>
            <a:endParaRPr lang="vi-VN" sz="1600" b="0" i="0" dirty="0">
              <a:effectLst/>
              <a:latin typeface="Söhne"/>
            </a:endParaRPr>
          </a:p>
          <a:p>
            <a:pPr marL="742950" lvl="1" indent="-285750" algn="l">
              <a:buFont typeface="+mj-lt"/>
              <a:buAutoNum type="arabicPeriod"/>
            </a:pPr>
            <a:r>
              <a:rPr lang="vi-VN" sz="1600" b="0" i="0" dirty="0">
                <a:effectLst/>
                <a:latin typeface="Söhne"/>
              </a:rPr>
              <a:t>Ý nghĩa: Một nút sẽ được chia nếu việc chia tạo ra mức độ không chắc chắn giảm đủ.</a:t>
            </a:r>
          </a:p>
          <a:p>
            <a:pPr marL="742950" lvl="1" indent="-285750" algn="l">
              <a:buFont typeface="+mj-lt"/>
              <a:buAutoNum type="arabicPeriod"/>
            </a:pPr>
            <a:r>
              <a:rPr lang="vi-VN" sz="1600" b="0" i="0" dirty="0">
                <a:effectLst/>
                <a:latin typeface="Söhne"/>
              </a:rPr>
              <a:t>Tác động: Điều này giúp kiểm soát quá trình chia nút dựa trên giảm độ không chắc chắn.</a:t>
            </a:r>
          </a:p>
        </p:txBody>
      </p:sp>
    </p:spTree>
    <p:extLst>
      <p:ext uri="{BB962C8B-B14F-4D97-AF65-F5344CB8AC3E}">
        <p14:creationId xmlns:p14="http://schemas.microsoft.com/office/powerpoint/2010/main" val="2564641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Rounded Corners 31">
            <a:extLst>
              <a:ext uri="{FF2B5EF4-FFF2-40B4-BE49-F238E27FC236}">
                <a16:creationId xmlns:a16="http://schemas.microsoft.com/office/drawing/2014/main" id="{A778354E-5603-EF10-C742-69DE43FF4C06}"/>
              </a:ext>
            </a:extLst>
          </p:cNvPr>
          <p:cNvSpPr/>
          <p:nvPr/>
        </p:nvSpPr>
        <p:spPr>
          <a:xfrm>
            <a:off x="-230963" y="-145601"/>
            <a:ext cx="7035752" cy="90520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t>XÂY DỰNG CHƯƠNG TRÌNH</a:t>
            </a:r>
          </a:p>
        </p:txBody>
      </p:sp>
      <p:grpSp>
        <p:nvGrpSpPr>
          <p:cNvPr id="11" name="Group 10">
            <a:extLst>
              <a:ext uri="{FF2B5EF4-FFF2-40B4-BE49-F238E27FC236}">
                <a16:creationId xmlns:a16="http://schemas.microsoft.com/office/drawing/2014/main" id="{2EBA0176-71CD-6D47-575E-A5CE9813CC0F}"/>
              </a:ext>
            </a:extLst>
          </p:cNvPr>
          <p:cNvGrpSpPr/>
          <p:nvPr/>
        </p:nvGrpSpPr>
        <p:grpSpPr>
          <a:xfrm>
            <a:off x="-709428" y="5406214"/>
            <a:ext cx="2101730" cy="2101730"/>
            <a:chOff x="-654935" y="4431355"/>
            <a:chExt cx="2878455" cy="2878455"/>
          </a:xfrm>
        </p:grpSpPr>
        <p:sp>
          <p:nvSpPr>
            <p:cNvPr id="10" name="Oval 9">
              <a:extLst>
                <a:ext uri="{FF2B5EF4-FFF2-40B4-BE49-F238E27FC236}">
                  <a16:creationId xmlns:a16="http://schemas.microsoft.com/office/drawing/2014/main" id="{C8C61839-7F16-AE4E-33BA-928BCA68EE65}"/>
                </a:ext>
              </a:extLst>
            </p:cNvPr>
            <p:cNvSpPr/>
            <p:nvPr/>
          </p:nvSpPr>
          <p:spPr>
            <a:xfrm>
              <a:off x="-654935" y="4431355"/>
              <a:ext cx="2878455" cy="287845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9811970D-ACDF-A43B-CCE0-E42ECEBBAEE3}"/>
                </a:ext>
              </a:extLst>
            </p:cNvPr>
            <p:cNvSpPr/>
            <p:nvPr/>
          </p:nvSpPr>
          <p:spPr>
            <a:xfrm>
              <a:off x="-240952" y="4845338"/>
              <a:ext cx="2050488" cy="2050488"/>
            </a:xfrm>
            <a:prstGeom prst="ellipse">
              <a:avLst/>
            </a:prstGeom>
            <a:solidFill>
              <a:schemeClr val="bg1"/>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Oval 47">
            <a:extLst>
              <a:ext uri="{FF2B5EF4-FFF2-40B4-BE49-F238E27FC236}">
                <a16:creationId xmlns:a16="http://schemas.microsoft.com/office/drawing/2014/main" id="{84EE5448-9D0E-B615-6D0B-7F5158435FEF}"/>
              </a:ext>
            </a:extLst>
          </p:cNvPr>
          <p:cNvSpPr/>
          <p:nvPr/>
        </p:nvSpPr>
        <p:spPr>
          <a:xfrm>
            <a:off x="3059508" y="6577094"/>
            <a:ext cx="454810" cy="45481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3F5D01F0-F83D-DFBC-6ED4-A0B6FFDB1EE9}"/>
              </a:ext>
            </a:extLst>
          </p:cNvPr>
          <p:cNvSpPr/>
          <p:nvPr/>
        </p:nvSpPr>
        <p:spPr>
          <a:xfrm>
            <a:off x="577968" y="3179017"/>
            <a:ext cx="358156" cy="35815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DFDE0978-AE18-E820-A420-784FC0A21639}"/>
              </a:ext>
            </a:extLst>
          </p:cNvPr>
          <p:cNvSpPr/>
          <p:nvPr/>
        </p:nvSpPr>
        <p:spPr>
          <a:xfrm>
            <a:off x="-685774" y="902008"/>
            <a:ext cx="454811" cy="45481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4B2BE92F-CAE2-88E3-04A6-C51F58844FD3}"/>
              </a:ext>
            </a:extLst>
          </p:cNvPr>
          <p:cNvSpPr/>
          <p:nvPr/>
        </p:nvSpPr>
        <p:spPr>
          <a:xfrm>
            <a:off x="2410139" y="5926386"/>
            <a:ext cx="285947" cy="285947"/>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B1F1739C-B92B-17AB-5027-C3E0D18EC880}"/>
              </a:ext>
            </a:extLst>
          </p:cNvPr>
          <p:cNvSpPr/>
          <p:nvPr/>
        </p:nvSpPr>
        <p:spPr>
          <a:xfrm>
            <a:off x="6446633" y="6215542"/>
            <a:ext cx="358156" cy="35815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Hình ảnh 3">
            <a:extLst>
              <a:ext uri="{FF2B5EF4-FFF2-40B4-BE49-F238E27FC236}">
                <a16:creationId xmlns:a16="http://schemas.microsoft.com/office/drawing/2014/main" id="{A31DE701-34CB-618F-E30B-FD7C382C8BA9}"/>
              </a:ext>
            </a:extLst>
          </p:cNvPr>
          <p:cNvPicPr>
            <a:picLocks noChangeAspect="1"/>
          </p:cNvPicPr>
          <p:nvPr/>
        </p:nvPicPr>
        <p:blipFill>
          <a:blip r:embed="rId2"/>
          <a:stretch>
            <a:fillRect/>
          </a:stretch>
        </p:blipFill>
        <p:spPr>
          <a:xfrm>
            <a:off x="1694575" y="938997"/>
            <a:ext cx="7698024" cy="5621255"/>
          </a:xfrm>
          <a:prstGeom prst="rect">
            <a:avLst/>
          </a:prstGeom>
        </p:spPr>
      </p:pic>
    </p:spTree>
    <p:extLst>
      <p:ext uri="{BB962C8B-B14F-4D97-AF65-F5344CB8AC3E}">
        <p14:creationId xmlns:p14="http://schemas.microsoft.com/office/powerpoint/2010/main" val="9666425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Rounded Corners 31">
            <a:extLst>
              <a:ext uri="{FF2B5EF4-FFF2-40B4-BE49-F238E27FC236}">
                <a16:creationId xmlns:a16="http://schemas.microsoft.com/office/drawing/2014/main" id="{A778354E-5603-EF10-C742-69DE43FF4C06}"/>
              </a:ext>
            </a:extLst>
          </p:cNvPr>
          <p:cNvSpPr/>
          <p:nvPr/>
        </p:nvSpPr>
        <p:spPr>
          <a:xfrm>
            <a:off x="-230963" y="-145601"/>
            <a:ext cx="7035752" cy="90520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t>XÂY DỰNG CHƯƠNG TRÌNH</a:t>
            </a:r>
          </a:p>
        </p:txBody>
      </p:sp>
      <p:grpSp>
        <p:nvGrpSpPr>
          <p:cNvPr id="11" name="Group 10">
            <a:extLst>
              <a:ext uri="{FF2B5EF4-FFF2-40B4-BE49-F238E27FC236}">
                <a16:creationId xmlns:a16="http://schemas.microsoft.com/office/drawing/2014/main" id="{2EBA0176-71CD-6D47-575E-A5CE9813CC0F}"/>
              </a:ext>
            </a:extLst>
          </p:cNvPr>
          <p:cNvGrpSpPr/>
          <p:nvPr/>
        </p:nvGrpSpPr>
        <p:grpSpPr>
          <a:xfrm>
            <a:off x="-709428" y="5406214"/>
            <a:ext cx="2101730" cy="2101730"/>
            <a:chOff x="-654935" y="4431355"/>
            <a:chExt cx="2878455" cy="2878455"/>
          </a:xfrm>
        </p:grpSpPr>
        <p:sp>
          <p:nvSpPr>
            <p:cNvPr id="10" name="Oval 9">
              <a:extLst>
                <a:ext uri="{FF2B5EF4-FFF2-40B4-BE49-F238E27FC236}">
                  <a16:creationId xmlns:a16="http://schemas.microsoft.com/office/drawing/2014/main" id="{C8C61839-7F16-AE4E-33BA-928BCA68EE65}"/>
                </a:ext>
              </a:extLst>
            </p:cNvPr>
            <p:cNvSpPr/>
            <p:nvPr/>
          </p:nvSpPr>
          <p:spPr>
            <a:xfrm>
              <a:off x="-654935" y="4431355"/>
              <a:ext cx="2878455" cy="287845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9811970D-ACDF-A43B-CCE0-E42ECEBBAEE3}"/>
                </a:ext>
              </a:extLst>
            </p:cNvPr>
            <p:cNvSpPr/>
            <p:nvPr/>
          </p:nvSpPr>
          <p:spPr>
            <a:xfrm>
              <a:off x="-240952" y="4845338"/>
              <a:ext cx="2050488" cy="2050488"/>
            </a:xfrm>
            <a:prstGeom prst="ellipse">
              <a:avLst/>
            </a:prstGeom>
            <a:solidFill>
              <a:schemeClr val="bg1"/>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Oval 47">
            <a:extLst>
              <a:ext uri="{FF2B5EF4-FFF2-40B4-BE49-F238E27FC236}">
                <a16:creationId xmlns:a16="http://schemas.microsoft.com/office/drawing/2014/main" id="{84EE5448-9D0E-B615-6D0B-7F5158435FEF}"/>
              </a:ext>
            </a:extLst>
          </p:cNvPr>
          <p:cNvSpPr/>
          <p:nvPr/>
        </p:nvSpPr>
        <p:spPr>
          <a:xfrm>
            <a:off x="3059508" y="6577094"/>
            <a:ext cx="454810" cy="45481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3F5D01F0-F83D-DFBC-6ED4-A0B6FFDB1EE9}"/>
              </a:ext>
            </a:extLst>
          </p:cNvPr>
          <p:cNvSpPr/>
          <p:nvPr/>
        </p:nvSpPr>
        <p:spPr>
          <a:xfrm>
            <a:off x="577968" y="3179017"/>
            <a:ext cx="358156" cy="35815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DFDE0978-AE18-E820-A420-784FC0A21639}"/>
              </a:ext>
            </a:extLst>
          </p:cNvPr>
          <p:cNvSpPr/>
          <p:nvPr/>
        </p:nvSpPr>
        <p:spPr>
          <a:xfrm>
            <a:off x="-685774" y="902008"/>
            <a:ext cx="454811" cy="45481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4B2BE92F-CAE2-88E3-04A6-C51F58844FD3}"/>
              </a:ext>
            </a:extLst>
          </p:cNvPr>
          <p:cNvSpPr/>
          <p:nvPr/>
        </p:nvSpPr>
        <p:spPr>
          <a:xfrm>
            <a:off x="2410139" y="5926386"/>
            <a:ext cx="285947" cy="285947"/>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B1F1739C-B92B-17AB-5027-C3E0D18EC880}"/>
              </a:ext>
            </a:extLst>
          </p:cNvPr>
          <p:cNvSpPr/>
          <p:nvPr/>
        </p:nvSpPr>
        <p:spPr>
          <a:xfrm>
            <a:off x="6446633" y="6215542"/>
            <a:ext cx="358156" cy="35815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C445160-93B1-441D-0FEC-1CD3CD87F109}"/>
              </a:ext>
            </a:extLst>
          </p:cNvPr>
          <p:cNvSpPr txBox="1"/>
          <p:nvPr/>
        </p:nvSpPr>
        <p:spPr>
          <a:xfrm>
            <a:off x="593307" y="951184"/>
            <a:ext cx="10312678" cy="430887"/>
          </a:xfrm>
          <a:prstGeom prst="rect">
            <a:avLst/>
          </a:prstGeom>
          <a:noFill/>
        </p:spPr>
        <p:txBody>
          <a:bodyPr wrap="square" rtlCol="0">
            <a:spAutoFit/>
          </a:bodyPr>
          <a:lstStyle/>
          <a:p>
            <a:pPr algn="just"/>
            <a:r>
              <a:rPr lang="en-US" sz="2200" b="1" i="1" dirty="0">
                <a:solidFill>
                  <a:schemeClr val="accent3">
                    <a:lumMod val="50000"/>
                  </a:schemeClr>
                </a:solidFill>
                <a:latin typeface="Calibri (Body)"/>
              </a:rPr>
              <a:t>Chia </a:t>
            </a:r>
            <a:r>
              <a:rPr lang="en-US" sz="2200" b="1" i="1" dirty="0" err="1">
                <a:solidFill>
                  <a:schemeClr val="accent3">
                    <a:lumMod val="50000"/>
                  </a:schemeClr>
                </a:solidFill>
                <a:latin typeface="Calibri (Body)"/>
              </a:rPr>
              <a:t>tập</a:t>
            </a:r>
            <a:r>
              <a:rPr lang="en-US" sz="2200" b="1" i="1" dirty="0">
                <a:solidFill>
                  <a:schemeClr val="accent3">
                    <a:lumMod val="50000"/>
                  </a:schemeClr>
                </a:solidFill>
                <a:latin typeface="Calibri (Body)"/>
              </a:rPr>
              <a:t> </a:t>
            </a:r>
            <a:r>
              <a:rPr lang="en-US" sz="2200" b="1" i="1" dirty="0" err="1">
                <a:solidFill>
                  <a:schemeClr val="accent3">
                    <a:lumMod val="50000"/>
                  </a:schemeClr>
                </a:solidFill>
                <a:latin typeface="Calibri (Body)"/>
              </a:rPr>
              <a:t>dữ</a:t>
            </a:r>
            <a:r>
              <a:rPr lang="en-US" sz="2200" b="1" i="1" dirty="0">
                <a:solidFill>
                  <a:schemeClr val="accent3">
                    <a:lumMod val="50000"/>
                  </a:schemeClr>
                </a:solidFill>
                <a:latin typeface="Calibri (Body)"/>
              </a:rPr>
              <a:t> </a:t>
            </a:r>
            <a:r>
              <a:rPr lang="en-US" sz="2200" b="1" i="1" dirty="0" err="1">
                <a:solidFill>
                  <a:schemeClr val="accent3">
                    <a:lumMod val="50000"/>
                  </a:schemeClr>
                </a:solidFill>
                <a:latin typeface="Calibri (Body)"/>
              </a:rPr>
              <a:t>liệu</a:t>
            </a:r>
            <a:endParaRPr lang="vi-VN" sz="2200" b="1" i="1" dirty="0">
              <a:solidFill>
                <a:schemeClr val="accent3">
                  <a:lumMod val="50000"/>
                </a:schemeClr>
              </a:solidFill>
              <a:latin typeface="Calibri (Body)"/>
            </a:endParaRPr>
          </a:p>
        </p:txBody>
      </p:sp>
      <p:pic>
        <p:nvPicPr>
          <p:cNvPr id="4" name="Hình ảnh 3">
            <a:extLst>
              <a:ext uri="{FF2B5EF4-FFF2-40B4-BE49-F238E27FC236}">
                <a16:creationId xmlns:a16="http://schemas.microsoft.com/office/drawing/2014/main" id="{66E25257-FB58-A6BB-5E7D-51EB41777CD6}"/>
              </a:ext>
            </a:extLst>
          </p:cNvPr>
          <p:cNvPicPr>
            <a:picLocks noChangeAspect="1"/>
          </p:cNvPicPr>
          <p:nvPr/>
        </p:nvPicPr>
        <p:blipFill>
          <a:blip r:embed="rId2"/>
          <a:stretch>
            <a:fillRect/>
          </a:stretch>
        </p:blipFill>
        <p:spPr>
          <a:xfrm>
            <a:off x="660413" y="1704893"/>
            <a:ext cx="7382905" cy="1552792"/>
          </a:xfrm>
          <a:prstGeom prst="rect">
            <a:avLst/>
          </a:prstGeom>
        </p:spPr>
      </p:pic>
      <p:sp>
        <p:nvSpPr>
          <p:cNvPr id="12" name="TextBox 6">
            <a:extLst>
              <a:ext uri="{FF2B5EF4-FFF2-40B4-BE49-F238E27FC236}">
                <a16:creationId xmlns:a16="http://schemas.microsoft.com/office/drawing/2014/main" id="{32193346-DEED-8FAC-F4DD-02AA44541D9E}"/>
              </a:ext>
            </a:extLst>
          </p:cNvPr>
          <p:cNvSpPr txBox="1"/>
          <p:nvPr/>
        </p:nvSpPr>
        <p:spPr>
          <a:xfrm>
            <a:off x="660413" y="3440948"/>
            <a:ext cx="8898467" cy="2637838"/>
          </a:xfrm>
          <a:prstGeom prst="rect">
            <a:avLst/>
          </a:prstGeom>
          <a:noFill/>
        </p:spPr>
        <p:txBody>
          <a:bodyPr wrap="square">
            <a:spAutoFit/>
          </a:bodyPr>
          <a:lstStyle/>
          <a:p>
            <a:pPr marL="0" marR="0" indent="457200" algn="just">
              <a:lnSpc>
                <a:spcPct val="150000"/>
              </a:lnSpc>
              <a:spcBef>
                <a:spcPts val="0"/>
              </a:spcBef>
              <a:spcAft>
                <a:spcPts val="0"/>
              </a:spcAft>
            </a:pPr>
            <a:r>
              <a:rPr lang="vi-VN" sz="1600" dirty="0" err="1">
                <a:solidFill>
                  <a:schemeClr val="accent3">
                    <a:lumMod val="50000"/>
                  </a:schemeClr>
                </a:solidFill>
                <a:effectLst/>
                <a:ea typeface="Calibri" panose="020F0502020204030204" pitchFamily="34" charset="0"/>
              </a:rPr>
              <a:t>X_train</a:t>
            </a:r>
            <a:r>
              <a:rPr lang="vi-VN" sz="1600" dirty="0">
                <a:solidFill>
                  <a:schemeClr val="accent3">
                    <a:lumMod val="50000"/>
                  </a:schemeClr>
                </a:solidFill>
                <a:effectLst/>
                <a:ea typeface="Calibri" panose="020F0502020204030204" pitchFamily="34" charset="0"/>
              </a:rPr>
              <a:t>, </a:t>
            </a:r>
            <a:r>
              <a:rPr lang="vi-VN" sz="1600" dirty="0" err="1">
                <a:solidFill>
                  <a:schemeClr val="accent3">
                    <a:lumMod val="50000"/>
                  </a:schemeClr>
                </a:solidFill>
                <a:effectLst/>
                <a:ea typeface="Calibri" panose="020F0502020204030204" pitchFamily="34" charset="0"/>
              </a:rPr>
              <a:t>X_test</a:t>
            </a:r>
            <a:r>
              <a:rPr lang="vi-VN" sz="1600" dirty="0">
                <a:solidFill>
                  <a:schemeClr val="accent3">
                    <a:lumMod val="50000"/>
                  </a:schemeClr>
                </a:solidFill>
                <a:effectLst/>
                <a:ea typeface="Calibri" panose="020F0502020204030204" pitchFamily="34" charset="0"/>
              </a:rPr>
              <a:t>: Tập huấn luyện và tập kiểm tra của các đặc trưng.</a:t>
            </a:r>
          </a:p>
          <a:p>
            <a:pPr marL="0" marR="0" indent="457200" algn="just">
              <a:lnSpc>
                <a:spcPct val="150000"/>
              </a:lnSpc>
              <a:spcBef>
                <a:spcPts val="0"/>
              </a:spcBef>
              <a:spcAft>
                <a:spcPts val="0"/>
              </a:spcAft>
            </a:pPr>
            <a:r>
              <a:rPr lang="vi-VN" sz="1600" dirty="0" err="1">
                <a:solidFill>
                  <a:schemeClr val="accent3">
                    <a:lumMod val="50000"/>
                  </a:schemeClr>
                </a:solidFill>
                <a:effectLst/>
                <a:ea typeface="Calibri" panose="020F0502020204030204" pitchFamily="34" charset="0"/>
              </a:rPr>
              <a:t>Y_train</a:t>
            </a:r>
            <a:r>
              <a:rPr lang="vi-VN" sz="1600" dirty="0">
                <a:solidFill>
                  <a:schemeClr val="accent3">
                    <a:lumMod val="50000"/>
                  </a:schemeClr>
                </a:solidFill>
                <a:effectLst/>
                <a:ea typeface="Calibri" panose="020F0502020204030204" pitchFamily="34" charset="0"/>
              </a:rPr>
              <a:t>, </a:t>
            </a:r>
            <a:r>
              <a:rPr lang="vi-VN" sz="1600" dirty="0" err="1">
                <a:solidFill>
                  <a:schemeClr val="accent3">
                    <a:lumMod val="50000"/>
                  </a:schemeClr>
                </a:solidFill>
                <a:effectLst/>
                <a:ea typeface="Calibri" panose="020F0502020204030204" pitchFamily="34" charset="0"/>
              </a:rPr>
              <a:t>Y_test</a:t>
            </a:r>
            <a:r>
              <a:rPr lang="vi-VN" sz="1600" dirty="0">
                <a:solidFill>
                  <a:schemeClr val="accent3">
                    <a:lumMod val="50000"/>
                  </a:schemeClr>
                </a:solidFill>
                <a:effectLst/>
                <a:ea typeface="Calibri" panose="020F0502020204030204" pitchFamily="34" charset="0"/>
              </a:rPr>
              <a:t>: Tập huấn luyện và tập kiểm tra của biến phụ thuộc hoặc nhãn.</a:t>
            </a:r>
          </a:p>
          <a:p>
            <a:pPr marL="0" marR="0" indent="457200" algn="just">
              <a:lnSpc>
                <a:spcPct val="150000"/>
              </a:lnSpc>
              <a:spcBef>
                <a:spcPts val="0"/>
              </a:spcBef>
              <a:spcAft>
                <a:spcPts val="0"/>
              </a:spcAft>
            </a:pPr>
            <a:r>
              <a:rPr lang="vi-VN" sz="1600" dirty="0" err="1">
                <a:solidFill>
                  <a:schemeClr val="accent3">
                    <a:lumMod val="50000"/>
                  </a:schemeClr>
                </a:solidFill>
                <a:effectLst/>
                <a:ea typeface="Calibri" panose="020F0502020204030204" pitchFamily="34" charset="0"/>
              </a:rPr>
              <a:t>test_size</a:t>
            </a:r>
            <a:r>
              <a:rPr lang="vi-VN" sz="1600" dirty="0">
                <a:solidFill>
                  <a:schemeClr val="accent3">
                    <a:lumMod val="50000"/>
                  </a:schemeClr>
                </a:solidFill>
                <a:effectLst/>
                <a:ea typeface="Calibri" panose="020F0502020204030204" pitchFamily="34" charset="0"/>
              </a:rPr>
              <a:t>=0.2: Chỉ định rằng 20% của dữ liệu sẽ được sử dụng làm tập kiểm tra. Bạn có thể điều chỉnh giá trị này theo nhu cầu của mình.</a:t>
            </a:r>
          </a:p>
          <a:p>
            <a:pPr marL="0" marR="0" indent="457200" algn="just">
              <a:lnSpc>
                <a:spcPct val="150000"/>
              </a:lnSpc>
              <a:spcBef>
                <a:spcPts val="0"/>
              </a:spcBef>
              <a:spcAft>
                <a:spcPts val="0"/>
              </a:spcAft>
            </a:pPr>
            <a:r>
              <a:rPr lang="vi-VN" sz="1600" dirty="0" err="1">
                <a:solidFill>
                  <a:schemeClr val="accent3">
                    <a:lumMod val="50000"/>
                  </a:schemeClr>
                </a:solidFill>
                <a:effectLst/>
                <a:ea typeface="Calibri" panose="020F0502020204030204" pitchFamily="34" charset="0"/>
              </a:rPr>
              <a:t>random_state</a:t>
            </a:r>
            <a:r>
              <a:rPr lang="vi-VN" sz="1600" dirty="0">
                <a:solidFill>
                  <a:schemeClr val="accent3">
                    <a:lumMod val="50000"/>
                  </a:schemeClr>
                </a:solidFill>
                <a:effectLst/>
                <a:ea typeface="Calibri" panose="020F0502020204030204" pitchFamily="34" charset="0"/>
              </a:rPr>
              <a:t>=41: Một số nguyên để đảm bảo rằng mỗi lần bạn chạy mã, việc chia tập dữ liệu sẽ luôn cho kết quả như nhau. Nếu bỏ qua tham số này, mỗi lần chạy có thể tạo ra một chia tập dữ liệu khác nhau.</a:t>
            </a:r>
            <a:endParaRPr lang="en-US" sz="1600" dirty="0">
              <a:solidFill>
                <a:schemeClr val="accent3">
                  <a:lumMod val="50000"/>
                </a:schemeClr>
              </a:solidFill>
              <a:effectLst/>
              <a:ea typeface="Calibri" panose="020F0502020204030204" pitchFamily="34" charset="0"/>
            </a:endParaRPr>
          </a:p>
        </p:txBody>
      </p:sp>
    </p:spTree>
    <p:extLst>
      <p:ext uri="{BB962C8B-B14F-4D97-AF65-F5344CB8AC3E}">
        <p14:creationId xmlns:p14="http://schemas.microsoft.com/office/powerpoint/2010/main" val="19547400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Rounded Corners 31">
            <a:extLst>
              <a:ext uri="{FF2B5EF4-FFF2-40B4-BE49-F238E27FC236}">
                <a16:creationId xmlns:a16="http://schemas.microsoft.com/office/drawing/2014/main" id="{A778354E-5603-EF10-C742-69DE43FF4C06}"/>
              </a:ext>
            </a:extLst>
          </p:cNvPr>
          <p:cNvSpPr/>
          <p:nvPr/>
        </p:nvSpPr>
        <p:spPr>
          <a:xfrm>
            <a:off x="-230963" y="-145601"/>
            <a:ext cx="7035752" cy="90520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t>XÂY DỰNG CHƯƠNG TRÌNH</a:t>
            </a:r>
          </a:p>
        </p:txBody>
      </p:sp>
      <p:grpSp>
        <p:nvGrpSpPr>
          <p:cNvPr id="11" name="Group 10">
            <a:extLst>
              <a:ext uri="{FF2B5EF4-FFF2-40B4-BE49-F238E27FC236}">
                <a16:creationId xmlns:a16="http://schemas.microsoft.com/office/drawing/2014/main" id="{2EBA0176-71CD-6D47-575E-A5CE9813CC0F}"/>
              </a:ext>
            </a:extLst>
          </p:cNvPr>
          <p:cNvGrpSpPr/>
          <p:nvPr/>
        </p:nvGrpSpPr>
        <p:grpSpPr>
          <a:xfrm>
            <a:off x="-709428" y="5406214"/>
            <a:ext cx="2101730" cy="2101730"/>
            <a:chOff x="-654935" y="4431355"/>
            <a:chExt cx="2878455" cy="2878455"/>
          </a:xfrm>
        </p:grpSpPr>
        <p:sp>
          <p:nvSpPr>
            <p:cNvPr id="10" name="Oval 9">
              <a:extLst>
                <a:ext uri="{FF2B5EF4-FFF2-40B4-BE49-F238E27FC236}">
                  <a16:creationId xmlns:a16="http://schemas.microsoft.com/office/drawing/2014/main" id="{C8C61839-7F16-AE4E-33BA-928BCA68EE65}"/>
                </a:ext>
              </a:extLst>
            </p:cNvPr>
            <p:cNvSpPr/>
            <p:nvPr/>
          </p:nvSpPr>
          <p:spPr>
            <a:xfrm>
              <a:off x="-654935" y="4431355"/>
              <a:ext cx="2878455" cy="287845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9811970D-ACDF-A43B-CCE0-E42ECEBBAEE3}"/>
                </a:ext>
              </a:extLst>
            </p:cNvPr>
            <p:cNvSpPr/>
            <p:nvPr/>
          </p:nvSpPr>
          <p:spPr>
            <a:xfrm>
              <a:off x="-240952" y="4845338"/>
              <a:ext cx="2050488" cy="2050488"/>
            </a:xfrm>
            <a:prstGeom prst="ellipse">
              <a:avLst/>
            </a:prstGeom>
            <a:solidFill>
              <a:schemeClr val="bg1"/>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Oval 47">
            <a:extLst>
              <a:ext uri="{FF2B5EF4-FFF2-40B4-BE49-F238E27FC236}">
                <a16:creationId xmlns:a16="http://schemas.microsoft.com/office/drawing/2014/main" id="{84EE5448-9D0E-B615-6D0B-7F5158435FEF}"/>
              </a:ext>
            </a:extLst>
          </p:cNvPr>
          <p:cNvSpPr/>
          <p:nvPr/>
        </p:nvSpPr>
        <p:spPr>
          <a:xfrm>
            <a:off x="3059508" y="6577094"/>
            <a:ext cx="454810" cy="45481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3F5D01F0-F83D-DFBC-6ED4-A0B6FFDB1EE9}"/>
              </a:ext>
            </a:extLst>
          </p:cNvPr>
          <p:cNvSpPr/>
          <p:nvPr/>
        </p:nvSpPr>
        <p:spPr>
          <a:xfrm>
            <a:off x="577968" y="3179017"/>
            <a:ext cx="358156" cy="35815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DFDE0978-AE18-E820-A420-784FC0A21639}"/>
              </a:ext>
            </a:extLst>
          </p:cNvPr>
          <p:cNvSpPr/>
          <p:nvPr/>
        </p:nvSpPr>
        <p:spPr>
          <a:xfrm>
            <a:off x="-685774" y="902008"/>
            <a:ext cx="454811" cy="45481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4B2BE92F-CAE2-88E3-04A6-C51F58844FD3}"/>
              </a:ext>
            </a:extLst>
          </p:cNvPr>
          <p:cNvSpPr/>
          <p:nvPr/>
        </p:nvSpPr>
        <p:spPr>
          <a:xfrm>
            <a:off x="2410139" y="5926386"/>
            <a:ext cx="285947" cy="285947"/>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B1F1739C-B92B-17AB-5027-C3E0D18EC880}"/>
              </a:ext>
            </a:extLst>
          </p:cNvPr>
          <p:cNvSpPr/>
          <p:nvPr/>
        </p:nvSpPr>
        <p:spPr>
          <a:xfrm>
            <a:off x="6446633" y="6215542"/>
            <a:ext cx="358156" cy="35815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Hình ảnh 3">
            <a:extLst>
              <a:ext uri="{FF2B5EF4-FFF2-40B4-BE49-F238E27FC236}">
                <a16:creationId xmlns:a16="http://schemas.microsoft.com/office/drawing/2014/main" id="{E1C5CC0B-92EF-1C68-4E60-8706994F60E6}"/>
              </a:ext>
            </a:extLst>
          </p:cNvPr>
          <p:cNvPicPr>
            <a:picLocks noChangeAspect="1"/>
          </p:cNvPicPr>
          <p:nvPr/>
        </p:nvPicPr>
        <p:blipFill>
          <a:blip r:embed="rId2"/>
          <a:stretch>
            <a:fillRect/>
          </a:stretch>
        </p:blipFill>
        <p:spPr>
          <a:xfrm>
            <a:off x="671102" y="1315072"/>
            <a:ext cx="6764866" cy="1209083"/>
          </a:xfrm>
          <a:prstGeom prst="rect">
            <a:avLst/>
          </a:prstGeom>
        </p:spPr>
      </p:pic>
      <p:sp>
        <p:nvSpPr>
          <p:cNvPr id="8" name="TextBox 1">
            <a:extLst>
              <a:ext uri="{FF2B5EF4-FFF2-40B4-BE49-F238E27FC236}">
                <a16:creationId xmlns:a16="http://schemas.microsoft.com/office/drawing/2014/main" id="{54003727-2BEF-1A1F-7C25-D565A0071437}"/>
              </a:ext>
            </a:extLst>
          </p:cNvPr>
          <p:cNvSpPr txBox="1"/>
          <p:nvPr/>
        </p:nvSpPr>
        <p:spPr>
          <a:xfrm>
            <a:off x="577968" y="841637"/>
            <a:ext cx="10312678" cy="430887"/>
          </a:xfrm>
          <a:prstGeom prst="rect">
            <a:avLst/>
          </a:prstGeom>
          <a:noFill/>
        </p:spPr>
        <p:txBody>
          <a:bodyPr wrap="square" rtlCol="0">
            <a:spAutoFit/>
          </a:bodyPr>
          <a:lstStyle/>
          <a:p>
            <a:pPr algn="just"/>
            <a:r>
              <a:rPr lang="en-US" sz="2200" b="1" i="1" dirty="0" err="1">
                <a:solidFill>
                  <a:schemeClr val="accent3">
                    <a:lumMod val="50000"/>
                  </a:schemeClr>
                </a:solidFill>
                <a:latin typeface="Calibri (Body)"/>
              </a:rPr>
              <a:t>Huấn</a:t>
            </a:r>
            <a:r>
              <a:rPr lang="en-US" sz="2200" b="1" i="1" dirty="0">
                <a:solidFill>
                  <a:schemeClr val="accent3">
                    <a:lumMod val="50000"/>
                  </a:schemeClr>
                </a:solidFill>
                <a:latin typeface="Calibri (Body)"/>
              </a:rPr>
              <a:t> </a:t>
            </a:r>
            <a:r>
              <a:rPr lang="en-US" sz="2200" b="1" i="1" dirty="0" err="1">
                <a:solidFill>
                  <a:schemeClr val="accent3">
                    <a:lumMod val="50000"/>
                  </a:schemeClr>
                </a:solidFill>
                <a:latin typeface="Calibri (Body)"/>
              </a:rPr>
              <a:t>luyện</a:t>
            </a:r>
            <a:endParaRPr lang="vi-VN" sz="2200" b="1" i="1" dirty="0">
              <a:solidFill>
                <a:schemeClr val="accent3">
                  <a:lumMod val="50000"/>
                </a:schemeClr>
              </a:solidFill>
              <a:latin typeface="Calibri (Body)"/>
            </a:endParaRPr>
          </a:p>
        </p:txBody>
      </p:sp>
      <p:pic>
        <p:nvPicPr>
          <p:cNvPr id="17" name="Hình ảnh 16">
            <a:extLst>
              <a:ext uri="{FF2B5EF4-FFF2-40B4-BE49-F238E27FC236}">
                <a16:creationId xmlns:a16="http://schemas.microsoft.com/office/drawing/2014/main" id="{36BD7489-9663-9BDC-1983-6046E7DE6155}"/>
              </a:ext>
            </a:extLst>
          </p:cNvPr>
          <p:cNvPicPr>
            <a:picLocks noChangeAspect="1"/>
          </p:cNvPicPr>
          <p:nvPr/>
        </p:nvPicPr>
        <p:blipFill>
          <a:blip r:embed="rId3"/>
          <a:stretch>
            <a:fillRect/>
          </a:stretch>
        </p:blipFill>
        <p:spPr>
          <a:xfrm>
            <a:off x="6487306" y="2799296"/>
            <a:ext cx="4403340" cy="3502657"/>
          </a:xfrm>
          <a:prstGeom prst="rect">
            <a:avLst/>
          </a:prstGeom>
        </p:spPr>
      </p:pic>
    </p:spTree>
    <p:extLst>
      <p:ext uri="{BB962C8B-B14F-4D97-AF65-F5344CB8AC3E}">
        <p14:creationId xmlns:p14="http://schemas.microsoft.com/office/powerpoint/2010/main" val="2035758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Rounded Corners 31">
            <a:extLst>
              <a:ext uri="{FF2B5EF4-FFF2-40B4-BE49-F238E27FC236}">
                <a16:creationId xmlns:a16="http://schemas.microsoft.com/office/drawing/2014/main" id="{A778354E-5603-EF10-C742-69DE43FF4C06}"/>
              </a:ext>
            </a:extLst>
          </p:cNvPr>
          <p:cNvSpPr/>
          <p:nvPr/>
        </p:nvSpPr>
        <p:spPr>
          <a:xfrm>
            <a:off x="-230963" y="-145601"/>
            <a:ext cx="7035752" cy="90520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t>XÂY DỰNG CHƯƠNG TRÌNH</a:t>
            </a:r>
          </a:p>
        </p:txBody>
      </p:sp>
      <p:grpSp>
        <p:nvGrpSpPr>
          <p:cNvPr id="11" name="Group 10">
            <a:extLst>
              <a:ext uri="{FF2B5EF4-FFF2-40B4-BE49-F238E27FC236}">
                <a16:creationId xmlns:a16="http://schemas.microsoft.com/office/drawing/2014/main" id="{2EBA0176-71CD-6D47-575E-A5CE9813CC0F}"/>
              </a:ext>
            </a:extLst>
          </p:cNvPr>
          <p:cNvGrpSpPr/>
          <p:nvPr/>
        </p:nvGrpSpPr>
        <p:grpSpPr>
          <a:xfrm>
            <a:off x="-709428" y="5406214"/>
            <a:ext cx="2101730" cy="2101730"/>
            <a:chOff x="-654935" y="4431355"/>
            <a:chExt cx="2878455" cy="2878455"/>
          </a:xfrm>
        </p:grpSpPr>
        <p:sp>
          <p:nvSpPr>
            <p:cNvPr id="10" name="Oval 9">
              <a:extLst>
                <a:ext uri="{FF2B5EF4-FFF2-40B4-BE49-F238E27FC236}">
                  <a16:creationId xmlns:a16="http://schemas.microsoft.com/office/drawing/2014/main" id="{C8C61839-7F16-AE4E-33BA-928BCA68EE65}"/>
                </a:ext>
              </a:extLst>
            </p:cNvPr>
            <p:cNvSpPr/>
            <p:nvPr/>
          </p:nvSpPr>
          <p:spPr>
            <a:xfrm>
              <a:off x="-654935" y="4431355"/>
              <a:ext cx="2878455" cy="287845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9811970D-ACDF-A43B-CCE0-E42ECEBBAEE3}"/>
                </a:ext>
              </a:extLst>
            </p:cNvPr>
            <p:cNvSpPr/>
            <p:nvPr/>
          </p:nvSpPr>
          <p:spPr>
            <a:xfrm>
              <a:off x="-240952" y="4845338"/>
              <a:ext cx="2050488" cy="2050488"/>
            </a:xfrm>
            <a:prstGeom prst="ellipse">
              <a:avLst/>
            </a:prstGeom>
            <a:solidFill>
              <a:schemeClr val="bg1"/>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Oval 47">
            <a:extLst>
              <a:ext uri="{FF2B5EF4-FFF2-40B4-BE49-F238E27FC236}">
                <a16:creationId xmlns:a16="http://schemas.microsoft.com/office/drawing/2014/main" id="{84EE5448-9D0E-B615-6D0B-7F5158435FEF}"/>
              </a:ext>
            </a:extLst>
          </p:cNvPr>
          <p:cNvSpPr/>
          <p:nvPr/>
        </p:nvSpPr>
        <p:spPr>
          <a:xfrm>
            <a:off x="3059508" y="6577094"/>
            <a:ext cx="454810" cy="45481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3F5D01F0-F83D-DFBC-6ED4-A0B6FFDB1EE9}"/>
              </a:ext>
            </a:extLst>
          </p:cNvPr>
          <p:cNvSpPr/>
          <p:nvPr/>
        </p:nvSpPr>
        <p:spPr>
          <a:xfrm>
            <a:off x="577968" y="3179017"/>
            <a:ext cx="358156" cy="35815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DFDE0978-AE18-E820-A420-784FC0A21639}"/>
              </a:ext>
            </a:extLst>
          </p:cNvPr>
          <p:cNvSpPr/>
          <p:nvPr/>
        </p:nvSpPr>
        <p:spPr>
          <a:xfrm>
            <a:off x="-685774" y="902008"/>
            <a:ext cx="454811" cy="45481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4B2BE92F-CAE2-88E3-04A6-C51F58844FD3}"/>
              </a:ext>
            </a:extLst>
          </p:cNvPr>
          <p:cNvSpPr/>
          <p:nvPr/>
        </p:nvSpPr>
        <p:spPr>
          <a:xfrm>
            <a:off x="2410139" y="5926386"/>
            <a:ext cx="285947" cy="285947"/>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B1F1739C-B92B-17AB-5027-C3E0D18EC880}"/>
              </a:ext>
            </a:extLst>
          </p:cNvPr>
          <p:cNvSpPr/>
          <p:nvPr/>
        </p:nvSpPr>
        <p:spPr>
          <a:xfrm>
            <a:off x="6446633" y="6215542"/>
            <a:ext cx="358156" cy="35815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1">
            <a:extLst>
              <a:ext uri="{FF2B5EF4-FFF2-40B4-BE49-F238E27FC236}">
                <a16:creationId xmlns:a16="http://schemas.microsoft.com/office/drawing/2014/main" id="{E0DA6FB8-0A24-F29B-2153-A69E26A40FA4}"/>
              </a:ext>
            </a:extLst>
          </p:cNvPr>
          <p:cNvSpPr txBox="1"/>
          <p:nvPr/>
        </p:nvSpPr>
        <p:spPr>
          <a:xfrm>
            <a:off x="378344" y="1309976"/>
            <a:ext cx="10312678" cy="430887"/>
          </a:xfrm>
          <a:prstGeom prst="rect">
            <a:avLst/>
          </a:prstGeom>
          <a:noFill/>
        </p:spPr>
        <p:txBody>
          <a:bodyPr wrap="square" rtlCol="0">
            <a:spAutoFit/>
          </a:bodyPr>
          <a:lstStyle/>
          <a:p>
            <a:pPr algn="just"/>
            <a:r>
              <a:rPr lang="en-US" sz="2200" b="1" i="1" dirty="0" err="1">
                <a:solidFill>
                  <a:schemeClr val="accent3">
                    <a:lumMod val="50000"/>
                  </a:schemeClr>
                </a:solidFill>
                <a:latin typeface="Calibri (Body)"/>
              </a:rPr>
              <a:t>Đánh</a:t>
            </a:r>
            <a:r>
              <a:rPr lang="en-US" sz="2200" b="1" i="1" dirty="0">
                <a:solidFill>
                  <a:schemeClr val="accent3">
                    <a:lumMod val="50000"/>
                  </a:schemeClr>
                </a:solidFill>
                <a:latin typeface="Calibri (Body)"/>
              </a:rPr>
              <a:t> </a:t>
            </a:r>
            <a:r>
              <a:rPr lang="en-US" sz="2200" b="1" i="1" dirty="0" err="1">
                <a:solidFill>
                  <a:schemeClr val="accent3">
                    <a:lumMod val="50000"/>
                  </a:schemeClr>
                </a:solidFill>
                <a:latin typeface="Calibri (Body)"/>
              </a:rPr>
              <a:t>giá</a:t>
            </a:r>
            <a:r>
              <a:rPr lang="en-US" sz="2200" b="1" i="1" dirty="0">
                <a:solidFill>
                  <a:schemeClr val="accent3">
                    <a:lumMod val="50000"/>
                  </a:schemeClr>
                </a:solidFill>
                <a:latin typeface="Calibri (Body)"/>
              </a:rPr>
              <a:t> </a:t>
            </a:r>
            <a:r>
              <a:rPr lang="en-US" sz="2200" b="1" i="1" dirty="0" err="1">
                <a:solidFill>
                  <a:schemeClr val="accent3">
                    <a:lumMod val="50000"/>
                  </a:schemeClr>
                </a:solidFill>
                <a:latin typeface="Calibri (Body)"/>
              </a:rPr>
              <a:t>mô</a:t>
            </a:r>
            <a:r>
              <a:rPr lang="en-US" sz="2200" b="1" i="1" dirty="0">
                <a:solidFill>
                  <a:schemeClr val="accent3">
                    <a:lumMod val="50000"/>
                  </a:schemeClr>
                </a:solidFill>
                <a:latin typeface="Calibri (Body)"/>
              </a:rPr>
              <a:t> </a:t>
            </a:r>
            <a:r>
              <a:rPr lang="en-US" sz="2200" b="1" i="1" dirty="0" err="1">
                <a:solidFill>
                  <a:schemeClr val="accent3">
                    <a:lumMod val="50000"/>
                  </a:schemeClr>
                </a:solidFill>
                <a:latin typeface="Calibri (Body)"/>
              </a:rPr>
              <a:t>hình</a:t>
            </a:r>
            <a:endParaRPr lang="vi-VN" sz="2200" b="1" i="1" dirty="0">
              <a:solidFill>
                <a:schemeClr val="accent3">
                  <a:lumMod val="50000"/>
                </a:schemeClr>
              </a:solidFill>
              <a:latin typeface="Calibri (Body)"/>
            </a:endParaRPr>
          </a:p>
        </p:txBody>
      </p:sp>
      <p:pic>
        <p:nvPicPr>
          <p:cNvPr id="4" name="Hình ảnh 3">
            <a:extLst>
              <a:ext uri="{FF2B5EF4-FFF2-40B4-BE49-F238E27FC236}">
                <a16:creationId xmlns:a16="http://schemas.microsoft.com/office/drawing/2014/main" id="{43BE67F7-2CE0-570E-FE66-3914BF1C7387}"/>
              </a:ext>
            </a:extLst>
          </p:cNvPr>
          <p:cNvPicPr>
            <a:picLocks noChangeAspect="1"/>
          </p:cNvPicPr>
          <p:nvPr/>
        </p:nvPicPr>
        <p:blipFill>
          <a:blip r:embed="rId2"/>
          <a:stretch>
            <a:fillRect/>
          </a:stretch>
        </p:blipFill>
        <p:spPr>
          <a:xfrm>
            <a:off x="730551" y="1857301"/>
            <a:ext cx="4657913" cy="2567658"/>
          </a:xfrm>
          <a:prstGeom prst="rect">
            <a:avLst/>
          </a:prstGeom>
        </p:spPr>
      </p:pic>
      <p:pic>
        <p:nvPicPr>
          <p:cNvPr id="8" name="Hình ảnh 7">
            <a:extLst>
              <a:ext uri="{FF2B5EF4-FFF2-40B4-BE49-F238E27FC236}">
                <a16:creationId xmlns:a16="http://schemas.microsoft.com/office/drawing/2014/main" id="{17428BBB-3044-8C65-A678-FC8F8074E44E}"/>
              </a:ext>
            </a:extLst>
          </p:cNvPr>
          <p:cNvPicPr>
            <a:picLocks noChangeAspect="1"/>
          </p:cNvPicPr>
          <p:nvPr/>
        </p:nvPicPr>
        <p:blipFill>
          <a:blip r:embed="rId3"/>
          <a:stretch>
            <a:fillRect/>
          </a:stretch>
        </p:blipFill>
        <p:spPr>
          <a:xfrm>
            <a:off x="5993483" y="1857300"/>
            <a:ext cx="5592032" cy="1190699"/>
          </a:xfrm>
          <a:prstGeom prst="rect">
            <a:avLst/>
          </a:prstGeom>
        </p:spPr>
      </p:pic>
    </p:spTree>
    <p:extLst>
      <p:ext uri="{BB962C8B-B14F-4D97-AF65-F5344CB8AC3E}">
        <p14:creationId xmlns:p14="http://schemas.microsoft.com/office/powerpoint/2010/main" val="39547230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Rounded Corners 31">
            <a:extLst>
              <a:ext uri="{FF2B5EF4-FFF2-40B4-BE49-F238E27FC236}">
                <a16:creationId xmlns:a16="http://schemas.microsoft.com/office/drawing/2014/main" id="{A778354E-5603-EF10-C742-69DE43FF4C06}"/>
              </a:ext>
            </a:extLst>
          </p:cNvPr>
          <p:cNvSpPr/>
          <p:nvPr/>
        </p:nvSpPr>
        <p:spPr>
          <a:xfrm>
            <a:off x="-230963" y="-145601"/>
            <a:ext cx="7035752" cy="90520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t>XÂY DỰNG CHƯƠNG TRÌNH</a:t>
            </a:r>
          </a:p>
        </p:txBody>
      </p:sp>
      <p:grpSp>
        <p:nvGrpSpPr>
          <p:cNvPr id="11" name="Group 10">
            <a:extLst>
              <a:ext uri="{FF2B5EF4-FFF2-40B4-BE49-F238E27FC236}">
                <a16:creationId xmlns:a16="http://schemas.microsoft.com/office/drawing/2014/main" id="{2EBA0176-71CD-6D47-575E-A5CE9813CC0F}"/>
              </a:ext>
            </a:extLst>
          </p:cNvPr>
          <p:cNvGrpSpPr/>
          <p:nvPr/>
        </p:nvGrpSpPr>
        <p:grpSpPr>
          <a:xfrm>
            <a:off x="-709428" y="5406214"/>
            <a:ext cx="2101730" cy="2101730"/>
            <a:chOff x="-654935" y="4431355"/>
            <a:chExt cx="2878455" cy="2878455"/>
          </a:xfrm>
        </p:grpSpPr>
        <p:sp>
          <p:nvSpPr>
            <p:cNvPr id="10" name="Oval 9">
              <a:extLst>
                <a:ext uri="{FF2B5EF4-FFF2-40B4-BE49-F238E27FC236}">
                  <a16:creationId xmlns:a16="http://schemas.microsoft.com/office/drawing/2014/main" id="{C8C61839-7F16-AE4E-33BA-928BCA68EE65}"/>
                </a:ext>
              </a:extLst>
            </p:cNvPr>
            <p:cNvSpPr/>
            <p:nvPr/>
          </p:nvSpPr>
          <p:spPr>
            <a:xfrm>
              <a:off x="-654935" y="4431355"/>
              <a:ext cx="2878455" cy="287845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9811970D-ACDF-A43B-CCE0-E42ECEBBAEE3}"/>
                </a:ext>
              </a:extLst>
            </p:cNvPr>
            <p:cNvSpPr/>
            <p:nvPr/>
          </p:nvSpPr>
          <p:spPr>
            <a:xfrm>
              <a:off x="-240952" y="4845338"/>
              <a:ext cx="2050488" cy="2050488"/>
            </a:xfrm>
            <a:prstGeom prst="ellipse">
              <a:avLst/>
            </a:prstGeom>
            <a:solidFill>
              <a:schemeClr val="bg1"/>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Oval 47">
            <a:extLst>
              <a:ext uri="{FF2B5EF4-FFF2-40B4-BE49-F238E27FC236}">
                <a16:creationId xmlns:a16="http://schemas.microsoft.com/office/drawing/2014/main" id="{84EE5448-9D0E-B615-6D0B-7F5158435FEF}"/>
              </a:ext>
            </a:extLst>
          </p:cNvPr>
          <p:cNvSpPr/>
          <p:nvPr/>
        </p:nvSpPr>
        <p:spPr>
          <a:xfrm>
            <a:off x="3059508" y="6577094"/>
            <a:ext cx="454810" cy="45481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3F5D01F0-F83D-DFBC-6ED4-A0B6FFDB1EE9}"/>
              </a:ext>
            </a:extLst>
          </p:cNvPr>
          <p:cNvSpPr/>
          <p:nvPr/>
        </p:nvSpPr>
        <p:spPr>
          <a:xfrm>
            <a:off x="577968" y="3179017"/>
            <a:ext cx="358156" cy="35815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DFDE0978-AE18-E820-A420-784FC0A21639}"/>
              </a:ext>
            </a:extLst>
          </p:cNvPr>
          <p:cNvSpPr/>
          <p:nvPr/>
        </p:nvSpPr>
        <p:spPr>
          <a:xfrm>
            <a:off x="-685774" y="902008"/>
            <a:ext cx="454811" cy="45481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4B2BE92F-CAE2-88E3-04A6-C51F58844FD3}"/>
              </a:ext>
            </a:extLst>
          </p:cNvPr>
          <p:cNvSpPr/>
          <p:nvPr/>
        </p:nvSpPr>
        <p:spPr>
          <a:xfrm>
            <a:off x="2410139" y="5926386"/>
            <a:ext cx="285947" cy="285947"/>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B1F1739C-B92B-17AB-5027-C3E0D18EC880}"/>
              </a:ext>
            </a:extLst>
          </p:cNvPr>
          <p:cNvSpPr/>
          <p:nvPr/>
        </p:nvSpPr>
        <p:spPr>
          <a:xfrm>
            <a:off x="6446633" y="6215542"/>
            <a:ext cx="358156" cy="35815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C445160-93B1-441D-0FEC-1CD3CD87F109}"/>
              </a:ext>
            </a:extLst>
          </p:cNvPr>
          <p:cNvSpPr txBox="1"/>
          <p:nvPr/>
        </p:nvSpPr>
        <p:spPr>
          <a:xfrm>
            <a:off x="577968" y="925932"/>
            <a:ext cx="10312678" cy="430887"/>
          </a:xfrm>
          <a:prstGeom prst="rect">
            <a:avLst/>
          </a:prstGeom>
          <a:noFill/>
        </p:spPr>
        <p:txBody>
          <a:bodyPr wrap="square" rtlCol="0">
            <a:spAutoFit/>
          </a:bodyPr>
          <a:lstStyle/>
          <a:p>
            <a:pPr algn="just"/>
            <a:r>
              <a:rPr lang="en-US" sz="2200" b="1" i="1" dirty="0">
                <a:solidFill>
                  <a:schemeClr val="accent3">
                    <a:lumMod val="50000"/>
                  </a:schemeClr>
                </a:solidFill>
              </a:rPr>
              <a:t>Random Forest</a:t>
            </a:r>
            <a:endParaRPr lang="vi-VN" sz="2200" b="1" i="1" dirty="0">
              <a:solidFill>
                <a:schemeClr val="accent3">
                  <a:lumMod val="50000"/>
                </a:schemeClr>
              </a:solidFill>
            </a:endParaRPr>
          </a:p>
        </p:txBody>
      </p:sp>
      <p:sp>
        <p:nvSpPr>
          <p:cNvPr id="7" name="Oval 6">
            <a:extLst>
              <a:ext uri="{FF2B5EF4-FFF2-40B4-BE49-F238E27FC236}">
                <a16:creationId xmlns:a16="http://schemas.microsoft.com/office/drawing/2014/main" id="{2A5B079D-4397-9826-E92D-3ECCDA6E05DF}"/>
              </a:ext>
            </a:extLst>
          </p:cNvPr>
          <p:cNvSpPr/>
          <p:nvPr/>
        </p:nvSpPr>
        <p:spPr>
          <a:xfrm rot="16200000">
            <a:off x="-759532" y="6098986"/>
            <a:ext cx="474712" cy="47471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AI</a:t>
            </a:r>
          </a:p>
        </p:txBody>
      </p:sp>
      <p:sp>
        <p:nvSpPr>
          <p:cNvPr id="8" name="TextBox 7">
            <a:extLst>
              <a:ext uri="{FF2B5EF4-FFF2-40B4-BE49-F238E27FC236}">
                <a16:creationId xmlns:a16="http://schemas.microsoft.com/office/drawing/2014/main" id="{44833648-C184-65B9-8B48-308AAC21C268}"/>
              </a:ext>
            </a:extLst>
          </p:cNvPr>
          <p:cNvSpPr txBox="1"/>
          <p:nvPr/>
        </p:nvSpPr>
        <p:spPr>
          <a:xfrm rot="16200000">
            <a:off x="-1573040" y="4833829"/>
            <a:ext cx="2101729" cy="369332"/>
          </a:xfrm>
          <a:prstGeom prst="rect">
            <a:avLst/>
          </a:prstGeom>
          <a:noFill/>
        </p:spPr>
        <p:txBody>
          <a:bodyPr wrap="none" rtlCol="0">
            <a:spAutoFit/>
          </a:bodyPr>
          <a:lstStyle/>
          <a:p>
            <a:r>
              <a:rPr lang="en-US" dirty="0">
                <a:solidFill>
                  <a:schemeClr val="bg1">
                    <a:lumMod val="50000"/>
                  </a:schemeClr>
                </a:solidFill>
              </a:rPr>
              <a:t>Artificial </a:t>
            </a:r>
            <a:r>
              <a:rPr lang="en-US" dirty="0">
                <a:solidFill>
                  <a:schemeClr val="tx1">
                    <a:lumMod val="75000"/>
                    <a:lumOff val="25000"/>
                  </a:schemeClr>
                </a:solidFill>
              </a:rPr>
              <a:t>Intelligence</a:t>
            </a:r>
          </a:p>
        </p:txBody>
      </p:sp>
      <p:pic>
        <p:nvPicPr>
          <p:cNvPr id="12" name="Hình ảnh 11">
            <a:extLst>
              <a:ext uri="{FF2B5EF4-FFF2-40B4-BE49-F238E27FC236}">
                <a16:creationId xmlns:a16="http://schemas.microsoft.com/office/drawing/2014/main" id="{5729A0B5-EA36-D876-1C2D-49A0221101C6}"/>
              </a:ext>
            </a:extLst>
          </p:cNvPr>
          <p:cNvPicPr>
            <a:picLocks noChangeAspect="1"/>
          </p:cNvPicPr>
          <p:nvPr/>
        </p:nvPicPr>
        <p:blipFill rotWithShape="1">
          <a:blip r:embed="rId2"/>
          <a:srcRect r="54304"/>
          <a:stretch/>
        </p:blipFill>
        <p:spPr>
          <a:xfrm>
            <a:off x="577968" y="1735725"/>
            <a:ext cx="4696765" cy="4047007"/>
          </a:xfrm>
          <a:prstGeom prst="rect">
            <a:avLst/>
          </a:prstGeom>
        </p:spPr>
      </p:pic>
      <p:pic>
        <p:nvPicPr>
          <p:cNvPr id="4" name="Hình ảnh 3">
            <a:extLst>
              <a:ext uri="{FF2B5EF4-FFF2-40B4-BE49-F238E27FC236}">
                <a16:creationId xmlns:a16="http://schemas.microsoft.com/office/drawing/2014/main" id="{F9624D44-7795-DF42-2B31-E8CC65EB89D8}"/>
              </a:ext>
            </a:extLst>
          </p:cNvPr>
          <p:cNvPicPr>
            <a:picLocks noChangeAspect="1"/>
          </p:cNvPicPr>
          <p:nvPr/>
        </p:nvPicPr>
        <p:blipFill rotWithShape="1">
          <a:blip r:embed="rId3"/>
          <a:srcRect l="170" t="209" r="-5681" b="-209"/>
          <a:stretch/>
        </p:blipFill>
        <p:spPr>
          <a:xfrm>
            <a:off x="5419813" y="1735724"/>
            <a:ext cx="6808566" cy="4047007"/>
          </a:xfrm>
          <a:prstGeom prst="rect">
            <a:avLst/>
          </a:prstGeom>
        </p:spPr>
      </p:pic>
    </p:spTree>
    <p:extLst>
      <p:ext uri="{BB962C8B-B14F-4D97-AF65-F5344CB8AC3E}">
        <p14:creationId xmlns:p14="http://schemas.microsoft.com/office/powerpoint/2010/main" val="30183502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Rounded Corners 31">
            <a:extLst>
              <a:ext uri="{FF2B5EF4-FFF2-40B4-BE49-F238E27FC236}">
                <a16:creationId xmlns:a16="http://schemas.microsoft.com/office/drawing/2014/main" id="{A778354E-5603-EF10-C742-69DE43FF4C06}"/>
              </a:ext>
            </a:extLst>
          </p:cNvPr>
          <p:cNvSpPr/>
          <p:nvPr/>
        </p:nvSpPr>
        <p:spPr>
          <a:xfrm>
            <a:off x="-230963" y="-145601"/>
            <a:ext cx="7035752" cy="90520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t>XÂY DỰNG CHƯƠNG TRÌNH</a:t>
            </a:r>
          </a:p>
        </p:txBody>
      </p:sp>
      <p:grpSp>
        <p:nvGrpSpPr>
          <p:cNvPr id="11" name="Group 10">
            <a:extLst>
              <a:ext uri="{FF2B5EF4-FFF2-40B4-BE49-F238E27FC236}">
                <a16:creationId xmlns:a16="http://schemas.microsoft.com/office/drawing/2014/main" id="{2EBA0176-71CD-6D47-575E-A5CE9813CC0F}"/>
              </a:ext>
            </a:extLst>
          </p:cNvPr>
          <p:cNvGrpSpPr/>
          <p:nvPr/>
        </p:nvGrpSpPr>
        <p:grpSpPr>
          <a:xfrm>
            <a:off x="-709428" y="5406214"/>
            <a:ext cx="2101730" cy="2101730"/>
            <a:chOff x="-654935" y="4431355"/>
            <a:chExt cx="2878455" cy="2878455"/>
          </a:xfrm>
        </p:grpSpPr>
        <p:sp>
          <p:nvSpPr>
            <p:cNvPr id="10" name="Oval 9">
              <a:extLst>
                <a:ext uri="{FF2B5EF4-FFF2-40B4-BE49-F238E27FC236}">
                  <a16:creationId xmlns:a16="http://schemas.microsoft.com/office/drawing/2014/main" id="{C8C61839-7F16-AE4E-33BA-928BCA68EE65}"/>
                </a:ext>
              </a:extLst>
            </p:cNvPr>
            <p:cNvSpPr/>
            <p:nvPr/>
          </p:nvSpPr>
          <p:spPr>
            <a:xfrm>
              <a:off x="-654935" y="4431355"/>
              <a:ext cx="2878455" cy="287845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9811970D-ACDF-A43B-CCE0-E42ECEBBAEE3}"/>
                </a:ext>
              </a:extLst>
            </p:cNvPr>
            <p:cNvSpPr/>
            <p:nvPr/>
          </p:nvSpPr>
          <p:spPr>
            <a:xfrm>
              <a:off x="-240952" y="4845338"/>
              <a:ext cx="2050488" cy="2050488"/>
            </a:xfrm>
            <a:prstGeom prst="ellipse">
              <a:avLst/>
            </a:prstGeom>
            <a:solidFill>
              <a:schemeClr val="bg1"/>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Oval 47">
            <a:extLst>
              <a:ext uri="{FF2B5EF4-FFF2-40B4-BE49-F238E27FC236}">
                <a16:creationId xmlns:a16="http://schemas.microsoft.com/office/drawing/2014/main" id="{84EE5448-9D0E-B615-6D0B-7F5158435FEF}"/>
              </a:ext>
            </a:extLst>
          </p:cNvPr>
          <p:cNvSpPr/>
          <p:nvPr/>
        </p:nvSpPr>
        <p:spPr>
          <a:xfrm>
            <a:off x="3059508" y="6577094"/>
            <a:ext cx="454810" cy="45481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3F5D01F0-F83D-DFBC-6ED4-A0B6FFDB1EE9}"/>
              </a:ext>
            </a:extLst>
          </p:cNvPr>
          <p:cNvSpPr/>
          <p:nvPr/>
        </p:nvSpPr>
        <p:spPr>
          <a:xfrm>
            <a:off x="577968" y="3179017"/>
            <a:ext cx="358156" cy="35815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DFDE0978-AE18-E820-A420-784FC0A21639}"/>
              </a:ext>
            </a:extLst>
          </p:cNvPr>
          <p:cNvSpPr/>
          <p:nvPr/>
        </p:nvSpPr>
        <p:spPr>
          <a:xfrm>
            <a:off x="-685774" y="902008"/>
            <a:ext cx="454811" cy="45481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4B2BE92F-CAE2-88E3-04A6-C51F58844FD3}"/>
              </a:ext>
            </a:extLst>
          </p:cNvPr>
          <p:cNvSpPr/>
          <p:nvPr/>
        </p:nvSpPr>
        <p:spPr>
          <a:xfrm>
            <a:off x="2410139" y="5926386"/>
            <a:ext cx="285947" cy="285947"/>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B1F1739C-B92B-17AB-5027-C3E0D18EC880}"/>
              </a:ext>
            </a:extLst>
          </p:cNvPr>
          <p:cNvSpPr/>
          <p:nvPr/>
        </p:nvSpPr>
        <p:spPr>
          <a:xfrm>
            <a:off x="6446633" y="6215542"/>
            <a:ext cx="358156" cy="35815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C445160-93B1-441D-0FEC-1CD3CD87F109}"/>
              </a:ext>
            </a:extLst>
          </p:cNvPr>
          <p:cNvSpPr txBox="1"/>
          <p:nvPr/>
        </p:nvSpPr>
        <p:spPr>
          <a:xfrm>
            <a:off x="577968" y="925932"/>
            <a:ext cx="10312678" cy="430887"/>
          </a:xfrm>
          <a:prstGeom prst="rect">
            <a:avLst/>
          </a:prstGeom>
          <a:noFill/>
        </p:spPr>
        <p:txBody>
          <a:bodyPr wrap="square" rtlCol="0">
            <a:spAutoFit/>
          </a:bodyPr>
          <a:lstStyle/>
          <a:p>
            <a:pPr algn="just"/>
            <a:r>
              <a:rPr lang="en-US" sz="2200" b="1" i="1" dirty="0" err="1">
                <a:solidFill>
                  <a:schemeClr val="accent3">
                    <a:lumMod val="50000"/>
                  </a:schemeClr>
                </a:solidFill>
              </a:rPr>
              <a:t>Đánh</a:t>
            </a:r>
            <a:r>
              <a:rPr lang="en-US" sz="2200" b="1" i="1" dirty="0">
                <a:solidFill>
                  <a:schemeClr val="accent3">
                    <a:lumMod val="50000"/>
                  </a:schemeClr>
                </a:solidFill>
              </a:rPr>
              <a:t> </a:t>
            </a:r>
            <a:r>
              <a:rPr lang="en-US" sz="2200" b="1" i="1" dirty="0" err="1">
                <a:solidFill>
                  <a:schemeClr val="accent3">
                    <a:lumMod val="50000"/>
                  </a:schemeClr>
                </a:solidFill>
              </a:rPr>
              <a:t>giá</a:t>
            </a:r>
            <a:r>
              <a:rPr lang="en-US" sz="2200" b="1" i="1" dirty="0">
                <a:solidFill>
                  <a:schemeClr val="accent3">
                    <a:lumMod val="50000"/>
                  </a:schemeClr>
                </a:solidFill>
              </a:rPr>
              <a:t> </a:t>
            </a:r>
            <a:r>
              <a:rPr lang="en-US" sz="2200" b="1" i="1" dirty="0" err="1">
                <a:solidFill>
                  <a:schemeClr val="accent3">
                    <a:lumMod val="50000"/>
                  </a:schemeClr>
                </a:solidFill>
              </a:rPr>
              <a:t>mô</a:t>
            </a:r>
            <a:r>
              <a:rPr lang="en-US" sz="2200" b="1" i="1" dirty="0">
                <a:solidFill>
                  <a:schemeClr val="accent3">
                    <a:lumMod val="50000"/>
                  </a:schemeClr>
                </a:solidFill>
              </a:rPr>
              <a:t> </a:t>
            </a:r>
            <a:r>
              <a:rPr lang="en-US" sz="2200" b="1" i="1" dirty="0" err="1">
                <a:solidFill>
                  <a:schemeClr val="accent3">
                    <a:lumMod val="50000"/>
                  </a:schemeClr>
                </a:solidFill>
              </a:rPr>
              <a:t>hình</a:t>
            </a:r>
            <a:endParaRPr lang="vi-VN" sz="2200" b="1" i="1" dirty="0">
              <a:solidFill>
                <a:schemeClr val="accent3">
                  <a:lumMod val="50000"/>
                </a:schemeClr>
              </a:solidFill>
            </a:endParaRPr>
          </a:p>
        </p:txBody>
      </p:sp>
      <p:sp>
        <p:nvSpPr>
          <p:cNvPr id="7" name="Oval 6">
            <a:extLst>
              <a:ext uri="{FF2B5EF4-FFF2-40B4-BE49-F238E27FC236}">
                <a16:creationId xmlns:a16="http://schemas.microsoft.com/office/drawing/2014/main" id="{2A5B079D-4397-9826-E92D-3ECCDA6E05DF}"/>
              </a:ext>
            </a:extLst>
          </p:cNvPr>
          <p:cNvSpPr/>
          <p:nvPr/>
        </p:nvSpPr>
        <p:spPr>
          <a:xfrm rot="16200000">
            <a:off x="-759532" y="6098986"/>
            <a:ext cx="474712" cy="47471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AI</a:t>
            </a:r>
          </a:p>
        </p:txBody>
      </p:sp>
      <p:sp>
        <p:nvSpPr>
          <p:cNvPr id="8" name="TextBox 7">
            <a:extLst>
              <a:ext uri="{FF2B5EF4-FFF2-40B4-BE49-F238E27FC236}">
                <a16:creationId xmlns:a16="http://schemas.microsoft.com/office/drawing/2014/main" id="{44833648-C184-65B9-8B48-308AAC21C268}"/>
              </a:ext>
            </a:extLst>
          </p:cNvPr>
          <p:cNvSpPr txBox="1"/>
          <p:nvPr/>
        </p:nvSpPr>
        <p:spPr>
          <a:xfrm rot="16200000">
            <a:off x="-1573040" y="4833829"/>
            <a:ext cx="2101729" cy="369332"/>
          </a:xfrm>
          <a:prstGeom prst="rect">
            <a:avLst/>
          </a:prstGeom>
          <a:noFill/>
        </p:spPr>
        <p:txBody>
          <a:bodyPr wrap="none" rtlCol="0">
            <a:spAutoFit/>
          </a:bodyPr>
          <a:lstStyle/>
          <a:p>
            <a:r>
              <a:rPr lang="en-US" dirty="0">
                <a:solidFill>
                  <a:schemeClr val="bg1">
                    <a:lumMod val="50000"/>
                  </a:schemeClr>
                </a:solidFill>
              </a:rPr>
              <a:t>Artificial </a:t>
            </a:r>
            <a:r>
              <a:rPr lang="en-US" dirty="0">
                <a:solidFill>
                  <a:schemeClr val="tx1">
                    <a:lumMod val="75000"/>
                    <a:lumOff val="25000"/>
                  </a:schemeClr>
                </a:solidFill>
              </a:rPr>
              <a:t>Intelligence</a:t>
            </a:r>
          </a:p>
        </p:txBody>
      </p:sp>
      <p:pic>
        <p:nvPicPr>
          <p:cNvPr id="4" name="Hình ảnh 3">
            <a:extLst>
              <a:ext uri="{FF2B5EF4-FFF2-40B4-BE49-F238E27FC236}">
                <a16:creationId xmlns:a16="http://schemas.microsoft.com/office/drawing/2014/main" id="{A3C342AC-27DD-16FE-2C74-C7E350D72954}"/>
              </a:ext>
            </a:extLst>
          </p:cNvPr>
          <p:cNvPicPr>
            <a:picLocks noChangeAspect="1"/>
          </p:cNvPicPr>
          <p:nvPr/>
        </p:nvPicPr>
        <p:blipFill>
          <a:blip r:embed="rId2"/>
          <a:stretch>
            <a:fillRect/>
          </a:stretch>
        </p:blipFill>
        <p:spPr>
          <a:xfrm>
            <a:off x="3374361" y="1249801"/>
            <a:ext cx="4944107" cy="4962532"/>
          </a:xfrm>
          <a:prstGeom prst="rect">
            <a:avLst/>
          </a:prstGeom>
        </p:spPr>
      </p:pic>
    </p:spTree>
    <p:extLst>
      <p:ext uri="{BB962C8B-B14F-4D97-AF65-F5344CB8AC3E}">
        <p14:creationId xmlns:p14="http://schemas.microsoft.com/office/powerpoint/2010/main" val="36409338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Rounded Corners 31">
            <a:extLst>
              <a:ext uri="{FF2B5EF4-FFF2-40B4-BE49-F238E27FC236}">
                <a16:creationId xmlns:a16="http://schemas.microsoft.com/office/drawing/2014/main" id="{A778354E-5603-EF10-C742-69DE43FF4C06}"/>
              </a:ext>
            </a:extLst>
          </p:cNvPr>
          <p:cNvSpPr/>
          <p:nvPr/>
        </p:nvSpPr>
        <p:spPr>
          <a:xfrm>
            <a:off x="-230963" y="-145601"/>
            <a:ext cx="7035752" cy="90520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t>XÂY DỰNG CHƯƠNG TRÌNH</a:t>
            </a:r>
          </a:p>
        </p:txBody>
      </p:sp>
      <p:grpSp>
        <p:nvGrpSpPr>
          <p:cNvPr id="11" name="Group 10">
            <a:extLst>
              <a:ext uri="{FF2B5EF4-FFF2-40B4-BE49-F238E27FC236}">
                <a16:creationId xmlns:a16="http://schemas.microsoft.com/office/drawing/2014/main" id="{2EBA0176-71CD-6D47-575E-A5CE9813CC0F}"/>
              </a:ext>
            </a:extLst>
          </p:cNvPr>
          <p:cNvGrpSpPr/>
          <p:nvPr/>
        </p:nvGrpSpPr>
        <p:grpSpPr>
          <a:xfrm>
            <a:off x="-709428" y="5406214"/>
            <a:ext cx="2101730" cy="2101730"/>
            <a:chOff x="-654935" y="4431355"/>
            <a:chExt cx="2878455" cy="2878455"/>
          </a:xfrm>
        </p:grpSpPr>
        <p:sp>
          <p:nvSpPr>
            <p:cNvPr id="10" name="Oval 9">
              <a:extLst>
                <a:ext uri="{FF2B5EF4-FFF2-40B4-BE49-F238E27FC236}">
                  <a16:creationId xmlns:a16="http://schemas.microsoft.com/office/drawing/2014/main" id="{C8C61839-7F16-AE4E-33BA-928BCA68EE65}"/>
                </a:ext>
              </a:extLst>
            </p:cNvPr>
            <p:cNvSpPr/>
            <p:nvPr/>
          </p:nvSpPr>
          <p:spPr>
            <a:xfrm>
              <a:off x="-654935" y="4431355"/>
              <a:ext cx="2878455" cy="287845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9811970D-ACDF-A43B-CCE0-E42ECEBBAEE3}"/>
                </a:ext>
              </a:extLst>
            </p:cNvPr>
            <p:cNvSpPr/>
            <p:nvPr/>
          </p:nvSpPr>
          <p:spPr>
            <a:xfrm>
              <a:off x="-240952" y="4845338"/>
              <a:ext cx="2050488" cy="2050488"/>
            </a:xfrm>
            <a:prstGeom prst="ellipse">
              <a:avLst/>
            </a:prstGeom>
            <a:solidFill>
              <a:schemeClr val="bg1"/>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Oval 47">
            <a:extLst>
              <a:ext uri="{FF2B5EF4-FFF2-40B4-BE49-F238E27FC236}">
                <a16:creationId xmlns:a16="http://schemas.microsoft.com/office/drawing/2014/main" id="{84EE5448-9D0E-B615-6D0B-7F5158435FEF}"/>
              </a:ext>
            </a:extLst>
          </p:cNvPr>
          <p:cNvSpPr/>
          <p:nvPr/>
        </p:nvSpPr>
        <p:spPr>
          <a:xfrm>
            <a:off x="3059508" y="6577094"/>
            <a:ext cx="454810" cy="45481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3F5D01F0-F83D-DFBC-6ED4-A0B6FFDB1EE9}"/>
              </a:ext>
            </a:extLst>
          </p:cNvPr>
          <p:cNvSpPr/>
          <p:nvPr/>
        </p:nvSpPr>
        <p:spPr>
          <a:xfrm>
            <a:off x="577968" y="3179017"/>
            <a:ext cx="358156" cy="35815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DFDE0978-AE18-E820-A420-784FC0A21639}"/>
              </a:ext>
            </a:extLst>
          </p:cNvPr>
          <p:cNvSpPr/>
          <p:nvPr/>
        </p:nvSpPr>
        <p:spPr>
          <a:xfrm>
            <a:off x="-685774" y="902008"/>
            <a:ext cx="454811" cy="45481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4B2BE92F-CAE2-88E3-04A6-C51F58844FD3}"/>
              </a:ext>
            </a:extLst>
          </p:cNvPr>
          <p:cNvSpPr/>
          <p:nvPr/>
        </p:nvSpPr>
        <p:spPr>
          <a:xfrm>
            <a:off x="2410139" y="5926386"/>
            <a:ext cx="285947" cy="285947"/>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B1F1739C-B92B-17AB-5027-C3E0D18EC880}"/>
              </a:ext>
            </a:extLst>
          </p:cNvPr>
          <p:cNvSpPr/>
          <p:nvPr/>
        </p:nvSpPr>
        <p:spPr>
          <a:xfrm>
            <a:off x="6446633" y="6215542"/>
            <a:ext cx="358156" cy="35815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C445160-93B1-441D-0FEC-1CD3CD87F109}"/>
              </a:ext>
            </a:extLst>
          </p:cNvPr>
          <p:cNvSpPr txBox="1"/>
          <p:nvPr/>
        </p:nvSpPr>
        <p:spPr>
          <a:xfrm>
            <a:off x="577968" y="938876"/>
            <a:ext cx="10312678" cy="430887"/>
          </a:xfrm>
          <a:prstGeom prst="rect">
            <a:avLst/>
          </a:prstGeom>
          <a:noFill/>
        </p:spPr>
        <p:txBody>
          <a:bodyPr wrap="square" rtlCol="0">
            <a:spAutoFit/>
          </a:bodyPr>
          <a:lstStyle/>
          <a:p>
            <a:pPr algn="just"/>
            <a:r>
              <a:rPr lang="en-US" sz="2200" b="1" i="1" dirty="0" err="1">
                <a:solidFill>
                  <a:schemeClr val="accent3">
                    <a:lumMod val="50000"/>
                  </a:schemeClr>
                </a:solidFill>
              </a:rPr>
              <a:t>Đánh</a:t>
            </a:r>
            <a:r>
              <a:rPr lang="en-US" sz="2200" b="1" i="1" dirty="0">
                <a:solidFill>
                  <a:schemeClr val="accent3">
                    <a:lumMod val="50000"/>
                  </a:schemeClr>
                </a:solidFill>
              </a:rPr>
              <a:t> </a:t>
            </a:r>
            <a:r>
              <a:rPr lang="en-US" sz="2200" b="1" i="1" dirty="0" err="1">
                <a:solidFill>
                  <a:schemeClr val="accent3">
                    <a:lumMod val="50000"/>
                  </a:schemeClr>
                </a:solidFill>
              </a:rPr>
              <a:t>giá</a:t>
            </a:r>
            <a:r>
              <a:rPr lang="en-US" sz="2200" b="1" i="1" dirty="0">
                <a:solidFill>
                  <a:schemeClr val="accent3">
                    <a:lumMod val="50000"/>
                  </a:schemeClr>
                </a:solidFill>
              </a:rPr>
              <a:t> so </a:t>
            </a:r>
            <a:r>
              <a:rPr lang="en-US" sz="2200" b="1" i="1" dirty="0" err="1">
                <a:solidFill>
                  <a:schemeClr val="accent3">
                    <a:lumMod val="50000"/>
                  </a:schemeClr>
                </a:solidFill>
              </a:rPr>
              <a:t>sánh</a:t>
            </a:r>
            <a:r>
              <a:rPr lang="en-US" sz="2200" b="1" i="1" dirty="0">
                <a:solidFill>
                  <a:schemeClr val="accent3">
                    <a:lumMod val="50000"/>
                  </a:schemeClr>
                </a:solidFill>
              </a:rPr>
              <a:t> 3 </a:t>
            </a:r>
            <a:r>
              <a:rPr lang="en-US" sz="2200" b="1" i="1" dirty="0" err="1">
                <a:solidFill>
                  <a:schemeClr val="accent3">
                    <a:lumMod val="50000"/>
                  </a:schemeClr>
                </a:solidFill>
              </a:rPr>
              <a:t>mô</a:t>
            </a:r>
            <a:r>
              <a:rPr lang="en-US" sz="2200" b="1" i="1" dirty="0">
                <a:solidFill>
                  <a:schemeClr val="accent3">
                    <a:lumMod val="50000"/>
                  </a:schemeClr>
                </a:solidFill>
              </a:rPr>
              <a:t> </a:t>
            </a:r>
            <a:r>
              <a:rPr lang="en-US" sz="2200" b="1" i="1" dirty="0" err="1">
                <a:solidFill>
                  <a:schemeClr val="accent3">
                    <a:lumMod val="50000"/>
                  </a:schemeClr>
                </a:solidFill>
              </a:rPr>
              <a:t>hình</a:t>
            </a:r>
            <a:r>
              <a:rPr lang="en-US" sz="2200" b="1" i="1" dirty="0">
                <a:solidFill>
                  <a:schemeClr val="accent3">
                    <a:lumMod val="50000"/>
                  </a:schemeClr>
                </a:solidFill>
              </a:rPr>
              <a:t> </a:t>
            </a:r>
            <a:r>
              <a:rPr lang="en-US" sz="2200" b="1" i="1" dirty="0" err="1">
                <a:solidFill>
                  <a:schemeClr val="accent3">
                    <a:lumMod val="50000"/>
                  </a:schemeClr>
                </a:solidFill>
              </a:rPr>
              <a:t>với</a:t>
            </a:r>
            <a:r>
              <a:rPr lang="en-US" sz="2200" b="1" i="1" dirty="0">
                <a:solidFill>
                  <a:schemeClr val="accent3">
                    <a:lumMod val="50000"/>
                  </a:schemeClr>
                </a:solidFill>
              </a:rPr>
              <a:t> </a:t>
            </a:r>
            <a:r>
              <a:rPr lang="en-US" sz="2200" b="1" i="1" dirty="0" err="1">
                <a:solidFill>
                  <a:schemeClr val="accent3">
                    <a:lumMod val="50000"/>
                  </a:schemeClr>
                </a:solidFill>
              </a:rPr>
              <a:t>các</a:t>
            </a:r>
            <a:r>
              <a:rPr lang="en-US" sz="2200" b="1" i="1" dirty="0">
                <a:solidFill>
                  <a:schemeClr val="accent3">
                    <a:lumMod val="50000"/>
                  </a:schemeClr>
                </a:solidFill>
              </a:rPr>
              <a:t> </a:t>
            </a:r>
            <a:r>
              <a:rPr lang="en-US" sz="2200" b="1" i="1" dirty="0" err="1">
                <a:solidFill>
                  <a:schemeClr val="accent3">
                    <a:lumMod val="50000"/>
                  </a:schemeClr>
                </a:solidFill>
              </a:rPr>
              <a:t>đặc</a:t>
            </a:r>
            <a:r>
              <a:rPr lang="en-US" sz="2200" b="1" i="1" dirty="0">
                <a:solidFill>
                  <a:schemeClr val="accent3">
                    <a:lumMod val="50000"/>
                  </a:schemeClr>
                </a:solidFill>
              </a:rPr>
              <a:t> </a:t>
            </a:r>
            <a:r>
              <a:rPr lang="en-US" sz="2200" b="1" i="1" dirty="0" err="1">
                <a:solidFill>
                  <a:schemeClr val="accent3">
                    <a:lumMod val="50000"/>
                  </a:schemeClr>
                </a:solidFill>
              </a:rPr>
              <a:t>trưng</a:t>
            </a:r>
            <a:endParaRPr lang="vi-VN" sz="2200" b="1" i="1" dirty="0">
              <a:solidFill>
                <a:schemeClr val="accent3">
                  <a:lumMod val="50000"/>
                </a:schemeClr>
              </a:solidFill>
            </a:endParaRPr>
          </a:p>
        </p:txBody>
      </p:sp>
      <p:sp>
        <p:nvSpPr>
          <p:cNvPr id="7" name="Oval 6">
            <a:extLst>
              <a:ext uri="{FF2B5EF4-FFF2-40B4-BE49-F238E27FC236}">
                <a16:creationId xmlns:a16="http://schemas.microsoft.com/office/drawing/2014/main" id="{2A5B079D-4397-9826-E92D-3ECCDA6E05DF}"/>
              </a:ext>
            </a:extLst>
          </p:cNvPr>
          <p:cNvSpPr/>
          <p:nvPr/>
        </p:nvSpPr>
        <p:spPr>
          <a:xfrm rot="16200000">
            <a:off x="-759532" y="6098986"/>
            <a:ext cx="474712" cy="47471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AI</a:t>
            </a:r>
          </a:p>
        </p:txBody>
      </p:sp>
      <p:sp>
        <p:nvSpPr>
          <p:cNvPr id="8" name="TextBox 7">
            <a:extLst>
              <a:ext uri="{FF2B5EF4-FFF2-40B4-BE49-F238E27FC236}">
                <a16:creationId xmlns:a16="http://schemas.microsoft.com/office/drawing/2014/main" id="{44833648-C184-65B9-8B48-308AAC21C268}"/>
              </a:ext>
            </a:extLst>
          </p:cNvPr>
          <p:cNvSpPr txBox="1"/>
          <p:nvPr/>
        </p:nvSpPr>
        <p:spPr>
          <a:xfrm rot="16200000">
            <a:off x="-1573040" y="4833829"/>
            <a:ext cx="2101729" cy="369332"/>
          </a:xfrm>
          <a:prstGeom prst="rect">
            <a:avLst/>
          </a:prstGeom>
          <a:noFill/>
        </p:spPr>
        <p:txBody>
          <a:bodyPr wrap="none" rtlCol="0">
            <a:spAutoFit/>
          </a:bodyPr>
          <a:lstStyle/>
          <a:p>
            <a:r>
              <a:rPr lang="en-US" dirty="0">
                <a:solidFill>
                  <a:schemeClr val="bg1">
                    <a:lumMod val="50000"/>
                  </a:schemeClr>
                </a:solidFill>
              </a:rPr>
              <a:t>Artificial </a:t>
            </a:r>
            <a:r>
              <a:rPr lang="en-US" dirty="0">
                <a:solidFill>
                  <a:schemeClr val="tx1">
                    <a:lumMod val="75000"/>
                    <a:lumOff val="25000"/>
                  </a:schemeClr>
                </a:solidFill>
              </a:rPr>
              <a:t>Intelligence</a:t>
            </a:r>
          </a:p>
        </p:txBody>
      </p:sp>
      <p:sp>
        <p:nvSpPr>
          <p:cNvPr id="5" name="TextBox 1">
            <a:extLst>
              <a:ext uri="{FF2B5EF4-FFF2-40B4-BE49-F238E27FC236}">
                <a16:creationId xmlns:a16="http://schemas.microsoft.com/office/drawing/2014/main" id="{3524356E-0AB3-0DCE-5EA8-BE23C8713158}"/>
              </a:ext>
            </a:extLst>
          </p:cNvPr>
          <p:cNvSpPr txBox="1"/>
          <p:nvPr/>
        </p:nvSpPr>
        <p:spPr>
          <a:xfrm>
            <a:off x="341436" y="1672036"/>
            <a:ext cx="10312678" cy="368755"/>
          </a:xfrm>
          <a:prstGeom prst="rect">
            <a:avLst/>
          </a:prstGeom>
          <a:noFill/>
        </p:spPr>
        <p:txBody>
          <a:bodyPr wrap="square" rtlCol="0">
            <a:spAutoFit/>
          </a:bodyPr>
          <a:lstStyle/>
          <a:p>
            <a:pPr lvl="0">
              <a:lnSpc>
                <a:spcPct val="107000"/>
              </a:lnSpc>
              <a:spcAft>
                <a:spcPts val="800"/>
              </a:spcAft>
            </a:pPr>
            <a:r>
              <a:rPr lang="en-US" sz="1800" b="1" dirty="0" err="1">
                <a:effectLst/>
                <a:latin typeface="Times New Roman" panose="02020603050405020304" pitchFamily="18" charset="0"/>
                <a:ea typeface="Times New Roman" panose="02020603050405020304" pitchFamily="18" charset="0"/>
              </a:rPr>
              <a:t>LogisticRegression</a:t>
            </a:r>
            <a:endParaRPr lang="en-US" sz="1800" dirty="0">
              <a:effectLst/>
              <a:latin typeface="Times New Roman" panose="02020603050405020304" pitchFamily="18" charset="0"/>
              <a:ea typeface="Times New Roman" panose="02020603050405020304" pitchFamily="18" charset="0"/>
            </a:endParaRPr>
          </a:p>
        </p:txBody>
      </p:sp>
      <p:pic>
        <p:nvPicPr>
          <p:cNvPr id="6" name="Hình ảnh 5">
            <a:extLst>
              <a:ext uri="{FF2B5EF4-FFF2-40B4-BE49-F238E27FC236}">
                <a16:creationId xmlns:a16="http://schemas.microsoft.com/office/drawing/2014/main" id="{C957A7C2-4125-1EAC-0F41-2EDC787174E8}"/>
              </a:ext>
            </a:extLst>
          </p:cNvPr>
          <p:cNvPicPr>
            <a:picLocks noChangeAspect="1"/>
          </p:cNvPicPr>
          <p:nvPr/>
        </p:nvPicPr>
        <p:blipFill>
          <a:blip r:embed="rId2"/>
          <a:stretch>
            <a:fillRect/>
          </a:stretch>
        </p:blipFill>
        <p:spPr>
          <a:xfrm>
            <a:off x="2965348" y="2040791"/>
            <a:ext cx="5537918" cy="4013181"/>
          </a:xfrm>
          <a:prstGeom prst="rect">
            <a:avLst/>
          </a:prstGeom>
        </p:spPr>
      </p:pic>
    </p:spTree>
    <p:extLst>
      <p:ext uri="{BB962C8B-B14F-4D97-AF65-F5344CB8AC3E}">
        <p14:creationId xmlns:p14="http://schemas.microsoft.com/office/powerpoint/2010/main" val="25686316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FF350F1D-E041-C808-C3C4-058F89D6D894}"/>
              </a:ext>
            </a:extLst>
          </p:cNvPr>
          <p:cNvSpPr/>
          <p:nvPr/>
        </p:nvSpPr>
        <p:spPr>
          <a:xfrm>
            <a:off x="14825596" y="1158200"/>
            <a:ext cx="4817888" cy="619862"/>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t>TỔNG QUAN</a:t>
            </a:r>
          </a:p>
        </p:txBody>
      </p:sp>
      <p:sp>
        <p:nvSpPr>
          <p:cNvPr id="18" name="Rectangle: Rounded Corners 17">
            <a:extLst>
              <a:ext uri="{FF2B5EF4-FFF2-40B4-BE49-F238E27FC236}">
                <a16:creationId xmlns:a16="http://schemas.microsoft.com/office/drawing/2014/main" id="{34686FE0-5125-85F0-8F81-F7224968FA93}"/>
              </a:ext>
            </a:extLst>
          </p:cNvPr>
          <p:cNvSpPr/>
          <p:nvPr/>
        </p:nvSpPr>
        <p:spPr>
          <a:xfrm>
            <a:off x="13714735" y="2970318"/>
            <a:ext cx="4992362" cy="619862"/>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t>XÂY DỰNG CHƯƠNG TRÌNH</a:t>
            </a:r>
          </a:p>
        </p:txBody>
      </p:sp>
      <p:sp>
        <p:nvSpPr>
          <p:cNvPr id="24" name="Rectangle: Rounded Corners 23">
            <a:extLst>
              <a:ext uri="{FF2B5EF4-FFF2-40B4-BE49-F238E27FC236}">
                <a16:creationId xmlns:a16="http://schemas.microsoft.com/office/drawing/2014/main" id="{5B93C4E3-B580-AFB8-FFCD-A3D583D19926}"/>
              </a:ext>
            </a:extLst>
          </p:cNvPr>
          <p:cNvSpPr/>
          <p:nvPr/>
        </p:nvSpPr>
        <p:spPr>
          <a:xfrm>
            <a:off x="12572070" y="4826907"/>
            <a:ext cx="4992362" cy="619862"/>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t>KẾT LUẬN</a:t>
            </a:r>
          </a:p>
        </p:txBody>
      </p:sp>
      <p:pic>
        <p:nvPicPr>
          <p:cNvPr id="19" name="Picture 18" descr="A picture containing graphics, logo, font, graphic design&#10;&#10;Description automatically generated">
            <a:extLst>
              <a:ext uri="{FF2B5EF4-FFF2-40B4-BE49-F238E27FC236}">
                <a16:creationId xmlns:a16="http://schemas.microsoft.com/office/drawing/2014/main" id="{75F7529D-A188-E58B-4C07-43DD367F83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62244" cy="1899708"/>
          </a:xfrm>
          <a:prstGeom prst="rect">
            <a:avLst/>
          </a:prstGeom>
        </p:spPr>
      </p:pic>
      <p:sp>
        <p:nvSpPr>
          <p:cNvPr id="20" name="TextBox 19">
            <a:extLst>
              <a:ext uri="{FF2B5EF4-FFF2-40B4-BE49-F238E27FC236}">
                <a16:creationId xmlns:a16="http://schemas.microsoft.com/office/drawing/2014/main" id="{E48DCA01-5F60-FCB3-20A4-1A1CB94E1DED}"/>
              </a:ext>
            </a:extLst>
          </p:cNvPr>
          <p:cNvSpPr txBox="1"/>
          <p:nvPr/>
        </p:nvSpPr>
        <p:spPr>
          <a:xfrm>
            <a:off x="3900195" y="130628"/>
            <a:ext cx="4552849" cy="400110"/>
          </a:xfrm>
          <a:prstGeom prst="rect">
            <a:avLst/>
          </a:prstGeom>
          <a:noFill/>
        </p:spPr>
        <p:txBody>
          <a:bodyPr wrap="none" rtlCol="0">
            <a:spAutoFit/>
          </a:bodyPr>
          <a:lstStyle/>
          <a:p>
            <a:r>
              <a:rPr lang="en-US" sz="2000">
                <a:solidFill>
                  <a:schemeClr val="bg1">
                    <a:lumMod val="50000"/>
                  </a:schemeClr>
                </a:solidFill>
              </a:rPr>
              <a:t>Học viện Công nghệ Bưu chính Viễn thông</a:t>
            </a:r>
          </a:p>
        </p:txBody>
      </p:sp>
      <p:sp>
        <p:nvSpPr>
          <p:cNvPr id="21" name="Oval 20">
            <a:extLst>
              <a:ext uri="{FF2B5EF4-FFF2-40B4-BE49-F238E27FC236}">
                <a16:creationId xmlns:a16="http://schemas.microsoft.com/office/drawing/2014/main" id="{C943DB80-DC0F-F4F7-EBE3-F50315FD0D67}"/>
              </a:ext>
            </a:extLst>
          </p:cNvPr>
          <p:cNvSpPr/>
          <p:nvPr/>
        </p:nvSpPr>
        <p:spPr>
          <a:xfrm rot="16200000">
            <a:off x="-647670" y="6223410"/>
            <a:ext cx="474712" cy="47471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AI</a:t>
            </a:r>
          </a:p>
        </p:txBody>
      </p:sp>
      <p:sp>
        <p:nvSpPr>
          <p:cNvPr id="23" name="Oval 22">
            <a:extLst>
              <a:ext uri="{FF2B5EF4-FFF2-40B4-BE49-F238E27FC236}">
                <a16:creationId xmlns:a16="http://schemas.microsoft.com/office/drawing/2014/main" id="{68F228FE-6956-EFD0-3846-E59CA9E10AE4}"/>
              </a:ext>
            </a:extLst>
          </p:cNvPr>
          <p:cNvSpPr/>
          <p:nvPr/>
        </p:nvSpPr>
        <p:spPr>
          <a:xfrm>
            <a:off x="1018725" y="1707067"/>
            <a:ext cx="3363812" cy="336381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8B55FC8F-D0EC-D292-B193-4A97D45C5497}"/>
              </a:ext>
            </a:extLst>
          </p:cNvPr>
          <p:cNvSpPr/>
          <p:nvPr/>
        </p:nvSpPr>
        <p:spPr>
          <a:xfrm>
            <a:off x="8060250" y="3341306"/>
            <a:ext cx="4719563" cy="175388"/>
          </a:xfrm>
          <a:prstGeom prst="round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1C8B6D96-2BD4-790F-37E5-26310882C79B}"/>
              </a:ext>
            </a:extLst>
          </p:cNvPr>
          <p:cNvSpPr/>
          <p:nvPr/>
        </p:nvSpPr>
        <p:spPr>
          <a:xfrm>
            <a:off x="437112" y="5435537"/>
            <a:ext cx="581613" cy="58161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BDAE9C75-F180-C5F5-9C58-0749B0707555}"/>
              </a:ext>
            </a:extLst>
          </p:cNvPr>
          <p:cNvSpPr/>
          <p:nvPr/>
        </p:nvSpPr>
        <p:spPr>
          <a:xfrm>
            <a:off x="1593352" y="5432884"/>
            <a:ext cx="462814" cy="462814"/>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9811970D-ACDF-A43B-CCE0-E42ECEBBAEE3}"/>
              </a:ext>
            </a:extLst>
          </p:cNvPr>
          <p:cNvSpPr/>
          <p:nvPr/>
        </p:nvSpPr>
        <p:spPr>
          <a:xfrm>
            <a:off x="11811930" y="-145576"/>
            <a:ext cx="760140" cy="76014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84EE5448-9D0E-B615-6D0B-7F5158435FEF}"/>
              </a:ext>
            </a:extLst>
          </p:cNvPr>
          <p:cNvSpPr/>
          <p:nvPr/>
        </p:nvSpPr>
        <p:spPr>
          <a:xfrm>
            <a:off x="3995503" y="1277338"/>
            <a:ext cx="569188" cy="56918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3F5D01F0-F83D-DFBC-6ED4-A0B6FFDB1EE9}"/>
              </a:ext>
            </a:extLst>
          </p:cNvPr>
          <p:cNvSpPr/>
          <p:nvPr/>
        </p:nvSpPr>
        <p:spPr>
          <a:xfrm>
            <a:off x="5122247" y="1676397"/>
            <a:ext cx="358156" cy="35815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D607F7B-8DBF-3B19-13CC-CC934BBE9A3D}"/>
              </a:ext>
            </a:extLst>
          </p:cNvPr>
          <p:cNvSpPr/>
          <p:nvPr/>
        </p:nvSpPr>
        <p:spPr>
          <a:xfrm>
            <a:off x="1068998" y="2658009"/>
            <a:ext cx="10055958" cy="2308324"/>
          </a:xfrm>
          <a:prstGeom prst="rect">
            <a:avLst/>
          </a:prstGeom>
          <a:noFill/>
        </p:spPr>
        <p:txBody>
          <a:bodyPr wrap="none" lIns="91440" tIns="45720" rIns="91440" bIns="45720">
            <a:spAutoFit/>
          </a:bodyPr>
          <a:lstStyle/>
          <a:p>
            <a:pPr algn="ctr"/>
            <a:r>
              <a:rPr lang="en-US" sz="7200" b="1" cap="none" spc="50" dirty="0">
                <a:ln w="9525" cmpd="sng">
                  <a:solidFill>
                    <a:srgbClr val="0070C0"/>
                  </a:solidFill>
                  <a:prstDash val="solid"/>
                </a:ln>
                <a:solidFill>
                  <a:srgbClr val="70AD47">
                    <a:tint val="1000"/>
                  </a:srgbClr>
                </a:solidFill>
                <a:effectLst>
                  <a:glow rad="114300">
                    <a:schemeClr val="bg1">
                      <a:lumMod val="50000"/>
                      <a:alpha val="85000"/>
                    </a:schemeClr>
                  </a:glow>
                </a:effectLst>
              </a:rPr>
              <a:t>DỰ ĐOÁN NGUY CƠ</a:t>
            </a:r>
          </a:p>
          <a:p>
            <a:pPr algn="ctr"/>
            <a:r>
              <a:rPr lang="en-US" sz="7200" b="1" cap="none" spc="50" dirty="0">
                <a:ln w="9525" cmpd="sng">
                  <a:solidFill>
                    <a:srgbClr val="0070C0"/>
                  </a:solidFill>
                  <a:prstDash val="solid"/>
                </a:ln>
                <a:solidFill>
                  <a:srgbClr val="70AD47">
                    <a:tint val="1000"/>
                  </a:srgbClr>
                </a:solidFill>
                <a:effectLst>
                  <a:glow rad="114300">
                    <a:schemeClr val="bg1">
                      <a:lumMod val="50000"/>
                      <a:alpha val="85000"/>
                    </a:schemeClr>
                  </a:glow>
                </a:effectLst>
              </a:rPr>
              <a:t>MẮC BỆNH UNG THƯ VÚ </a:t>
            </a:r>
          </a:p>
        </p:txBody>
      </p:sp>
      <p:sp>
        <p:nvSpPr>
          <p:cNvPr id="7" name="Rectangle: Rounded Corners 6">
            <a:extLst>
              <a:ext uri="{FF2B5EF4-FFF2-40B4-BE49-F238E27FC236}">
                <a16:creationId xmlns:a16="http://schemas.microsoft.com/office/drawing/2014/main" id="{9C4EC658-2A54-DC29-4794-8F95947B7A0C}"/>
              </a:ext>
            </a:extLst>
          </p:cNvPr>
          <p:cNvSpPr/>
          <p:nvPr/>
        </p:nvSpPr>
        <p:spPr>
          <a:xfrm>
            <a:off x="-2247584" y="3538134"/>
            <a:ext cx="2141154" cy="103420"/>
          </a:xfrm>
          <a:prstGeom prst="round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52AEA6BA-A434-1FF5-163B-782088F63D0C}"/>
              </a:ext>
            </a:extLst>
          </p:cNvPr>
          <p:cNvGrpSpPr/>
          <p:nvPr/>
        </p:nvGrpSpPr>
        <p:grpSpPr>
          <a:xfrm>
            <a:off x="10026331" y="-1137765"/>
            <a:ext cx="992189" cy="992189"/>
            <a:chOff x="6793940" y="1377193"/>
            <a:chExt cx="4198776" cy="4198776"/>
          </a:xfrm>
        </p:grpSpPr>
        <p:sp>
          <p:nvSpPr>
            <p:cNvPr id="9" name="Oval 8">
              <a:extLst>
                <a:ext uri="{FF2B5EF4-FFF2-40B4-BE49-F238E27FC236}">
                  <a16:creationId xmlns:a16="http://schemas.microsoft.com/office/drawing/2014/main" id="{AF2CE49F-6CAA-9551-23DA-622361BBCCD0}"/>
                </a:ext>
              </a:extLst>
            </p:cNvPr>
            <p:cNvSpPr/>
            <p:nvPr/>
          </p:nvSpPr>
          <p:spPr>
            <a:xfrm>
              <a:off x="6793940" y="1377193"/>
              <a:ext cx="4198776" cy="4198776"/>
            </a:xfrm>
            <a:prstGeom prst="ellipse">
              <a:avLst/>
            </a:prstGeom>
            <a:solidFill>
              <a:schemeClr val="accent3">
                <a:lumMod val="20000"/>
                <a:lumOff val="80000"/>
              </a:schemeClr>
            </a:solidFill>
            <a:ln>
              <a:noFill/>
            </a:ln>
            <a:effectLst>
              <a:outerShdw blurRad="266700" sx="110000" sy="110000" algn="ctr" rotWithShape="0">
                <a:schemeClr val="bg1">
                  <a:lumMod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39D6FA6-3D1D-4065-E1D3-91F83C6776E7}"/>
                </a:ext>
              </a:extLst>
            </p:cNvPr>
            <p:cNvSpPr/>
            <p:nvPr/>
          </p:nvSpPr>
          <p:spPr>
            <a:xfrm>
              <a:off x="7279492" y="1846071"/>
              <a:ext cx="3244345" cy="324434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bg1"/>
                  </a:solidFill>
                </a:rPr>
                <a:t>Phần 1</a:t>
              </a:r>
            </a:p>
          </p:txBody>
        </p:sp>
      </p:grpSp>
      <p:grpSp>
        <p:nvGrpSpPr>
          <p:cNvPr id="11" name="Group 10">
            <a:extLst>
              <a:ext uri="{FF2B5EF4-FFF2-40B4-BE49-F238E27FC236}">
                <a16:creationId xmlns:a16="http://schemas.microsoft.com/office/drawing/2014/main" id="{5F7EA956-9ADF-80A4-43CA-70853E6E17E8}"/>
              </a:ext>
            </a:extLst>
          </p:cNvPr>
          <p:cNvGrpSpPr/>
          <p:nvPr/>
        </p:nvGrpSpPr>
        <p:grpSpPr>
          <a:xfrm>
            <a:off x="9044633" y="-1137765"/>
            <a:ext cx="992189" cy="992189"/>
            <a:chOff x="6793940" y="1377193"/>
            <a:chExt cx="4198776" cy="4198776"/>
          </a:xfrm>
        </p:grpSpPr>
        <p:sp>
          <p:nvSpPr>
            <p:cNvPr id="12" name="Oval 11">
              <a:extLst>
                <a:ext uri="{FF2B5EF4-FFF2-40B4-BE49-F238E27FC236}">
                  <a16:creationId xmlns:a16="http://schemas.microsoft.com/office/drawing/2014/main" id="{4E152F21-615E-5A53-E2EF-A0A1C6D507E1}"/>
                </a:ext>
              </a:extLst>
            </p:cNvPr>
            <p:cNvSpPr/>
            <p:nvPr/>
          </p:nvSpPr>
          <p:spPr>
            <a:xfrm>
              <a:off x="6793940" y="1377193"/>
              <a:ext cx="4198776" cy="4198776"/>
            </a:xfrm>
            <a:prstGeom prst="ellipse">
              <a:avLst/>
            </a:prstGeom>
            <a:solidFill>
              <a:schemeClr val="accent3">
                <a:lumMod val="20000"/>
                <a:lumOff val="80000"/>
              </a:schemeClr>
            </a:solidFill>
            <a:ln>
              <a:noFill/>
            </a:ln>
            <a:effectLst>
              <a:outerShdw blurRad="266700" sx="110000" sy="110000" algn="ctr" rotWithShape="0">
                <a:schemeClr val="bg1">
                  <a:lumMod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3707DDB-A16C-1727-F788-89668A05985D}"/>
                </a:ext>
              </a:extLst>
            </p:cNvPr>
            <p:cNvSpPr/>
            <p:nvPr/>
          </p:nvSpPr>
          <p:spPr>
            <a:xfrm>
              <a:off x="7279492" y="1846071"/>
              <a:ext cx="3244345" cy="324434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bg1"/>
                  </a:solidFill>
                </a:rPr>
                <a:t>Phần 2</a:t>
              </a:r>
            </a:p>
          </p:txBody>
        </p:sp>
      </p:grpSp>
      <p:grpSp>
        <p:nvGrpSpPr>
          <p:cNvPr id="14" name="Group 13">
            <a:extLst>
              <a:ext uri="{FF2B5EF4-FFF2-40B4-BE49-F238E27FC236}">
                <a16:creationId xmlns:a16="http://schemas.microsoft.com/office/drawing/2014/main" id="{80634830-7C27-2281-08E7-D95D8E58CE9C}"/>
              </a:ext>
            </a:extLst>
          </p:cNvPr>
          <p:cNvGrpSpPr/>
          <p:nvPr/>
        </p:nvGrpSpPr>
        <p:grpSpPr>
          <a:xfrm>
            <a:off x="7901968" y="-1119564"/>
            <a:ext cx="992189" cy="992189"/>
            <a:chOff x="6793940" y="1377193"/>
            <a:chExt cx="4198776" cy="4198776"/>
          </a:xfrm>
        </p:grpSpPr>
        <p:sp>
          <p:nvSpPr>
            <p:cNvPr id="15" name="Oval 14">
              <a:extLst>
                <a:ext uri="{FF2B5EF4-FFF2-40B4-BE49-F238E27FC236}">
                  <a16:creationId xmlns:a16="http://schemas.microsoft.com/office/drawing/2014/main" id="{70C4B486-AF16-396F-2E94-CA513D520F51}"/>
                </a:ext>
              </a:extLst>
            </p:cNvPr>
            <p:cNvSpPr/>
            <p:nvPr/>
          </p:nvSpPr>
          <p:spPr>
            <a:xfrm>
              <a:off x="6793940" y="1377193"/>
              <a:ext cx="4198776" cy="4198776"/>
            </a:xfrm>
            <a:prstGeom prst="ellipse">
              <a:avLst/>
            </a:prstGeom>
            <a:solidFill>
              <a:schemeClr val="accent3">
                <a:lumMod val="20000"/>
                <a:lumOff val="80000"/>
              </a:schemeClr>
            </a:solidFill>
            <a:ln>
              <a:noFill/>
            </a:ln>
            <a:effectLst>
              <a:outerShdw blurRad="266700" sx="110000" sy="110000" algn="ctr" rotWithShape="0">
                <a:schemeClr val="bg1">
                  <a:lumMod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026F194-22AB-1986-6EBA-4627CA5E424B}"/>
                </a:ext>
              </a:extLst>
            </p:cNvPr>
            <p:cNvSpPr/>
            <p:nvPr/>
          </p:nvSpPr>
          <p:spPr>
            <a:xfrm>
              <a:off x="7279492" y="1846071"/>
              <a:ext cx="3244345" cy="324434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bg1"/>
                  </a:solidFill>
                </a:rPr>
                <a:t>Phần 3</a:t>
              </a:r>
            </a:p>
          </p:txBody>
        </p:sp>
      </p:grpSp>
      <p:sp>
        <p:nvSpPr>
          <p:cNvPr id="26" name="Oval 25">
            <a:extLst>
              <a:ext uri="{FF2B5EF4-FFF2-40B4-BE49-F238E27FC236}">
                <a16:creationId xmlns:a16="http://schemas.microsoft.com/office/drawing/2014/main" id="{FC5A7145-17DD-7B38-1EB9-5EA424DA2309}"/>
              </a:ext>
            </a:extLst>
          </p:cNvPr>
          <p:cNvSpPr/>
          <p:nvPr/>
        </p:nvSpPr>
        <p:spPr>
          <a:xfrm>
            <a:off x="13020842" y="3848757"/>
            <a:ext cx="234488" cy="23448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B6E36528-DD1F-FB92-EE5D-BB8BEC0BA45B}"/>
              </a:ext>
            </a:extLst>
          </p:cNvPr>
          <p:cNvSpPr/>
          <p:nvPr/>
        </p:nvSpPr>
        <p:spPr>
          <a:xfrm>
            <a:off x="12237637" y="5152363"/>
            <a:ext cx="147549" cy="14754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14054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Rounded Corners 31">
            <a:extLst>
              <a:ext uri="{FF2B5EF4-FFF2-40B4-BE49-F238E27FC236}">
                <a16:creationId xmlns:a16="http://schemas.microsoft.com/office/drawing/2014/main" id="{A778354E-5603-EF10-C742-69DE43FF4C06}"/>
              </a:ext>
            </a:extLst>
          </p:cNvPr>
          <p:cNvSpPr/>
          <p:nvPr/>
        </p:nvSpPr>
        <p:spPr>
          <a:xfrm>
            <a:off x="-230963" y="-145601"/>
            <a:ext cx="7035752" cy="90520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t>XÂY DỰNG CHƯƠNG TRÌNH</a:t>
            </a:r>
          </a:p>
        </p:txBody>
      </p:sp>
      <p:grpSp>
        <p:nvGrpSpPr>
          <p:cNvPr id="11" name="Group 10">
            <a:extLst>
              <a:ext uri="{FF2B5EF4-FFF2-40B4-BE49-F238E27FC236}">
                <a16:creationId xmlns:a16="http://schemas.microsoft.com/office/drawing/2014/main" id="{2EBA0176-71CD-6D47-575E-A5CE9813CC0F}"/>
              </a:ext>
            </a:extLst>
          </p:cNvPr>
          <p:cNvGrpSpPr/>
          <p:nvPr/>
        </p:nvGrpSpPr>
        <p:grpSpPr>
          <a:xfrm>
            <a:off x="-709428" y="5406214"/>
            <a:ext cx="2101730" cy="2101730"/>
            <a:chOff x="-654935" y="4431355"/>
            <a:chExt cx="2878455" cy="2878455"/>
          </a:xfrm>
        </p:grpSpPr>
        <p:sp>
          <p:nvSpPr>
            <p:cNvPr id="10" name="Oval 9">
              <a:extLst>
                <a:ext uri="{FF2B5EF4-FFF2-40B4-BE49-F238E27FC236}">
                  <a16:creationId xmlns:a16="http://schemas.microsoft.com/office/drawing/2014/main" id="{C8C61839-7F16-AE4E-33BA-928BCA68EE65}"/>
                </a:ext>
              </a:extLst>
            </p:cNvPr>
            <p:cNvSpPr/>
            <p:nvPr/>
          </p:nvSpPr>
          <p:spPr>
            <a:xfrm>
              <a:off x="-654935" y="4431355"/>
              <a:ext cx="2878455" cy="287845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9811970D-ACDF-A43B-CCE0-E42ECEBBAEE3}"/>
                </a:ext>
              </a:extLst>
            </p:cNvPr>
            <p:cNvSpPr/>
            <p:nvPr/>
          </p:nvSpPr>
          <p:spPr>
            <a:xfrm>
              <a:off x="-240952" y="4845338"/>
              <a:ext cx="2050488" cy="2050488"/>
            </a:xfrm>
            <a:prstGeom prst="ellipse">
              <a:avLst/>
            </a:prstGeom>
            <a:solidFill>
              <a:schemeClr val="bg1"/>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Oval 47">
            <a:extLst>
              <a:ext uri="{FF2B5EF4-FFF2-40B4-BE49-F238E27FC236}">
                <a16:creationId xmlns:a16="http://schemas.microsoft.com/office/drawing/2014/main" id="{84EE5448-9D0E-B615-6D0B-7F5158435FEF}"/>
              </a:ext>
            </a:extLst>
          </p:cNvPr>
          <p:cNvSpPr/>
          <p:nvPr/>
        </p:nvSpPr>
        <p:spPr>
          <a:xfrm>
            <a:off x="3059508" y="6577094"/>
            <a:ext cx="454810" cy="45481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3F5D01F0-F83D-DFBC-6ED4-A0B6FFDB1EE9}"/>
              </a:ext>
            </a:extLst>
          </p:cNvPr>
          <p:cNvSpPr/>
          <p:nvPr/>
        </p:nvSpPr>
        <p:spPr>
          <a:xfrm>
            <a:off x="577968" y="3179017"/>
            <a:ext cx="358156" cy="35815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DFDE0978-AE18-E820-A420-784FC0A21639}"/>
              </a:ext>
            </a:extLst>
          </p:cNvPr>
          <p:cNvSpPr/>
          <p:nvPr/>
        </p:nvSpPr>
        <p:spPr>
          <a:xfrm>
            <a:off x="-685774" y="902008"/>
            <a:ext cx="454811" cy="45481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4B2BE92F-CAE2-88E3-04A6-C51F58844FD3}"/>
              </a:ext>
            </a:extLst>
          </p:cNvPr>
          <p:cNvSpPr/>
          <p:nvPr/>
        </p:nvSpPr>
        <p:spPr>
          <a:xfrm>
            <a:off x="2410139" y="5926386"/>
            <a:ext cx="285947" cy="285947"/>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B1F1739C-B92B-17AB-5027-C3E0D18EC880}"/>
              </a:ext>
            </a:extLst>
          </p:cNvPr>
          <p:cNvSpPr/>
          <p:nvPr/>
        </p:nvSpPr>
        <p:spPr>
          <a:xfrm>
            <a:off x="6446633" y="6215542"/>
            <a:ext cx="358156" cy="35815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C445160-93B1-441D-0FEC-1CD3CD87F109}"/>
              </a:ext>
            </a:extLst>
          </p:cNvPr>
          <p:cNvSpPr txBox="1"/>
          <p:nvPr/>
        </p:nvSpPr>
        <p:spPr>
          <a:xfrm>
            <a:off x="577968" y="938876"/>
            <a:ext cx="10312678" cy="430887"/>
          </a:xfrm>
          <a:prstGeom prst="rect">
            <a:avLst/>
          </a:prstGeom>
          <a:noFill/>
        </p:spPr>
        <p:txBody>
          <a:bodyPr wrap="square" rtlCol="0">
            <a:spAutoFit/>
          </a:bodyPr>
          <a:lstStyle/>
          <a:p>
            <a:pPr algn="just"/>
            <a:r>
              <a:rPr lang="en-US" sz="2200" b="1" i="1" dirty="0" err="1">
                <a:solidFill>
                  <a:schemeClr val="accent3">
                    <a:lumMod val="50000"/>
                  </a:schemeClr>
                </a:solidFill>
              </a:rPr>
              <a:t>Đánh</a:t>
            </a:r>
            <a:r>
              <a:rPr lang="en-US" sz="2200" b="1" i="1" dirty="0">
                <a:solidFill>
                  <a:schemeClr val="accent3">
                    <a:lumMod val="50000"/>
                  </a:schemeClr>
                </a:solidFill>
              </a:rPr>
              <a:t> </a:t>
            </a:r>
            <a:r>
              <a:rPr lang="en-US" sz="2200" b="1" i="1" dirty="0" err="1">
                <a:solidFill>
                  <a:schemeClr val="accent3">
                    <a:lumMod val="50000"/>
                  </a:schemeClr>
                </a:solidFill>
              </a:rPr>
              <a:t>giá</a:t>
            </a:r>
            <a:r>
              <a:rPr lang="en-US" sz="2200" b="1" i="1" dirty="0">
                <a:solidFill>
                  <a:schemeClr val="accent3">
                    <a:lumMod val="50000"/>
                  </a:schemeClr>
                </a:solidFill>
              </a:rPr>
              <a:t> so </a:t>
            </a:r>
            <a:r>
              <a:rPr lang="en-US" sz="2200" b="1" i="1" dirty="0" err="1">
                <a:solidFill>
                  <a:schemeClr val="accent3">
                    <a:lumMod val="50000"/>
                  </a:schemeClr>
                </a:solidFill>
              </a:rPr>
              <a:t>sánh</a:t>
            </a:r>
            <a:r>
              <a:rPr lang="en-US" sz="2200" b="1" i="1" dirty="0">
                <a:solidFill>
                  <a:schemeClr val="accent3">
                    <a:lumMod val="50000"/>
                  </a:schemeClr>
                </a:solidFill>
              </a:rPr>
              <a:t> 3 </a:t>
            </a:r>
            <a:r>
              <a:rPr lang="en-US" sz="2200" b="1" i="1" dirty="0" err="1">
                <a:solidFill>
                  <a:schemeClr val="accent3">
                    <a:lumMod val="50000"/>
                  </a:schemeClr>
                </a:solidFill>
              </a:rPr>
              <a:t>mô</a:t>
            </a:r>
            <a:r>
              <a:rPr lang="en-US" sz="2200" b="1" i="1" dirty="0">
                <a:solidFill>
                  <a:schemeClr val="accent3">
                    <a:lumMod val="50000"/>
                  </a:schemeClr>
                </a:solidFill>
              </a:rPr>
              <a:t> </a:t>
            </a:r>
            <a:r>
              <a:rPr lang="en-US" sz="2200" b="1" i="1" dirty="0" err="1">
                <a:solidFill>
                  <a:schemeClr val="accent3">
                    <a:lumMod val="50000"/>
                  </a:schemeClr>
                </a:solidFill>
              </a:rPr>
              <a:t>hình</a:t>
            </a:r>
            <a:r>
              <a:rPr lang="en-US" sz="2200" b="1" i="1" dirty="0">
                <a:solidFill>
                  <a:schemeClr val="accent3">
                    <a:lumMod val="50000"/>
                  </a:schemeClr>
                </a:solidFill>
              </a:rPr>
              <a:t> </a:t>
            </a:r>
            <a:r>
              <a:rPr lang="en-US" sz="2200" b="1" i="1" dirty="0" err="1">
                <a:solidFill>
                  <a:schemeClr val="accent3">
                    <a:lumMod val="50000"/>
                  </a:schemeClr>
                </a:solidFill>
              </a:rPr>
              <a:t>với</a:t>
            </a:r>
            <a:r>
              <a:rPr lang="en-US" sz="2200" b="1" i="1" dirty="0">
                <a:solidFill>
                  <a:schemeClr val="accent3">
                    <a:lumMod val="50000"/>
                  </a:schemeClr>
                </a:solidFill>
              </a:rPr>
              <a:t> </a:t>
            </a:r>
            <a:r>
              <a:rPr lang="en-US" sz="2200" b="1" i="1" dirty="0" err="1">
                <a:solidFill>
                  <a:schemeClr val="accent3">
                    <a:lumMod val="50000"/>
                  </a:schemeClr>
                </a:solidFill>
              </a:rPr>
              <a:t>các</a:t>
            </a:r>
            <a:r>
              <a:rPr lang="en-US" sz="2200" b="1" i="1" dirty="0">
                <a:solidFill>
                  <a:schemeClr val="accent3">
                    <a:lumMod val="50000"/>
                  </a:schemeClr>
                </a:solidFill>
              </a:rPr>
              <a:t> </a:t>
            </a:r>
            <a:r>
              <a:rPr lang="en-US" sz="2200" b="1" i="1" dirty="0" err="1">
                <a:solidFill>
                  <a:schemeClr val="accent3">
                    <a:lumMod val="50000"/>
                  </a:schemeClr>
                </a:solidFill>
              </a:rPr>
              <a:t>đặc</a:t>
            </a:r>
            <a:r>
              <a:rPr lang="en-US" sz="2200" b="1" i="1" dirty="0">
                <a:solidFill>
                  <a:schemeClr val="accent3">
                    <a:lumMod val="50000"/>
                  </a:schemeClr>
                </a:solidFill>
              </a:rPr>
              <a:t> </a:t>
            </a:r>
            <a:r>
              <a:rPr lang="en-US" sz="2200" b="1" i="1" dirty="0" err="1">
                <a:solidFill>
                  <a:schemeClr val="accent3">
                    <a:lumMod val="50000"/>
                  </a:schemeClr>
                </a:solidFill>
              </a:rPr>
              <a:t>trưng</a:t>
            </a:r>
            <a:endParaRPr lang="vi-VN" sz="2200" b="1" i="1" dirty="0">
              <a:solidFill>
                <a:schemeClr val="accent3">
                  <a:lumMod val="50000"/>
                </a:schemeClr>
              </a:solidFill>
            </a:endParaRPr>
          </a:p>
        </p:txBody>
      </p:sp>
      <p:sp>
        <p:nvSpPr>
          <p:cNvPr id="7" name="Oval 6">
            <a:extLst>
              <a:ext uri="{FF2B5EF4-FFF2-40B4-BE49-F238E27FC236}">
                <a16:creationId xmlns:a16="http://schemas.microsoft.com/office/drawing/2014/main" id="{2A5B079D-4397-9826-E92D-3ECCDA6E05DF}"/>
              </a:ext>
            </a:extLst>
          </p:cNvPr>
          <p:cNvSpPr/>
          <p:nvPr/>
        </p:nvSpPr>
        <p:spPr>
          <a:xfrm rot="16200000">
            <a:off x="-759532" y="6098986"/>
            <a:ext cx="474712" cy="47471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AI</a:t>
            </a:r>
          </a:p>
        </p:txBody>
      </p:sp>
      <p:sp>
        <p:nvSpPr>
          <p:cNvPr id="8" name="TextBox 7">
            <a:extLst>
              <a:ext uri="{FF2B5EF4-FFF2-40B4-BE49-F238E27FC236}">
                <a16:creationId xmlns:a16="http://schemas.microsoft.com/office/drawing/2014/main" id="{44833648-C184-65B9-8B48-308AAC21C268}"/>
              </a:ext>
            </a:extLst>
          </p:cNvPr>
          <p:cNvSpPr txBox="1"/>
          <p:nvPr/>
        </p:nvSpPr>
        <p:spPr>
          <a:xfrm rot="16200000">
            <a:off x="-1573040" y="4833829"/>
            <a:ext cx="2101729" cy="369332"/>
          </a:xfrm>
          <a:prstGeom prst="rect">
            <a:avLst/>
          </a:prstGeom>
          <a:noFill/>
        </p:spPr>
        <p:txBody>
          <a:bodyPr wrap="none" rtlCol="0">
            <a:spAutoFit/>
          </a:bodyPr>
          <a:lstStyle/>
          <a:p>
            <a:r>
              <a:rPr lang="en-US" dirty="0">
                <a:solidFill>
                  <a:schemeClr val="bg1">
                    <a:lumMod val="50000"/>
                  </a:schemeClr>
                </a:solidFill>
              </a:rPr>
              <a:t>Artificial </a:t>
            </a:r>
            <a:r>
              <a:rPr lang="en-US" dirty="0">
                <a:solidFill>
                  <a:schemeClr val="tx1">
                    <a:lumMod val="75000"/>
                    <a:lumOff val="25000"/>
                  </a:schemeClr>
                </a:solidFill>
              </a:rPr>
              <a:t>Intelligence</a:t>
            </a:r>
          </a:p>
        </p:txBody>
      </p:sp>
      <p:sp>
        <p:nvSpPr>
          <p:cNvPr id="5" name="TextBox 1">
            <a:extLst>
              <a:ext uri="{FF2B5EF4-FFF2-40B4-BE49-F238E27FC236}">
                <a16:creationId xmlns:a16="http://schemas.microsoft.com/office/drawing/2014/main" id="{3524356E-0AB3-0DCE-5EA8-BE23C8713158}"/>
              </a:ext>
            </a:extLst>
          </p:cNvPr>
          <p:cNvSpPr txBox="1"/>
          <p:nvPr/>
        </p:nvSpPr>
        <p:spPr>
          <a:xfrm>
            <a:off x="341436" y="1708507"/>
            <a:ext cx="10312678" cy="767711"/>
          </a:xfrm>
          <a:prstGeom prst="rect">
            <a:avLst/>
          </a:prstGeom>
          <a:noFill/>
        </p:spPr>
        <p:txBody>
          <a:bodyPr wrap="square" rtlCol="0">
            <a:spAutoFit/>
          </a:bodyPr>
          <a:lstStyle/>
          <a:p>
            <a:pPr>
              <a:lnSpc>
                <a:spcPct val="107000"/>
              </a:lnSpc>
              <a:spcAft>
                <a:spcPts val="800"/>
              </a:spcAft>
            </a:pPr>
            <a:r>
              <a:rPr lang="en-US" sz="1800" b="1" dirty="0">
                <a:effectLst/>
                <a:latin typeface="Times New Roman" panose="02020603050405020304" pitchFamily="18" charset="0"/>
                <a:ea typeface="Times New Roman" panose="02020603050405020304" pitchFamily="18" charset="0"/>
              </a:rPr>
              <a:t>Decision Tree model</a:t>
            </a:r>
            <a:endParaRPr lang="en-US" sz="1800" dirty="0">
              <a:effectLst/>
              <a:latin typeface="Times New Roman" panose="02020603050405020304" pitchFamily="18" charset="0"/>
              <a:ea typeface="Times New Roman" panose="02020603050405020304" pitchFamily="18" charset="0"/>
            </a:endParaRPr>
          </a:p>
          <a:p>
            <a:pPr marL="342900" lvl="0" indent="-342900">
              <a:lnSpc>
                <a:spcPct val="107000"/>
              </a:lnSpc>
              <a:spcAft>
                <a:spcPts val="800"/>
              </a:spcAft>
              <a:buFont typeface="+mj-lt"/>
              <a:buAutoNum type="alphaLcPeriod"/>
            </a:pPr>
            <a:endParaRPr lang="en-US" sz="1800" dirty="0">
              <a:effectLst/>
              <a:latin typeface="Times New Roman" panose="02020603050405020304" pitchFamily="18" charset="0"/>
              <a:ea typeface="Times New Roman" panose="02020603050405020304" pitchFamily="18" charset="0"/>
            </a:endParaRPr>
          </a:p>
        </p:txBody>
      </p:sp>
      <p:pic>
        <p:nvPicPr>
          <p:cNvPr id="6" name="Hình ảnh 5">
            <a:extLst>
              <a:ext uri="{FF2B5EF4-FFF2-40B4-BE49-F238E27FC236}">
                <a16:creationId xmlns:a16="http://schemas.microsoft.com/office/drawing/2014/main" id="{C957A7C2-4125-1EAC-0F41-2EDC787174E8}"/>
              </a:ext>
            </a:extLst>
          </p:cNvPr>
          <p:cNvPicPr>
            <a:picLocks noChangeAspect="1"/>
          </p:cNvPicPr>
          <p:nvPr/>
        </p:nvPicPr>
        <p:blipFill>
          <a:blip r:embed="rId2"/>
          <a:stretch>
            <a:fillRect/>
          </a:stretch>
        </p:blipFill>
        <p:spPr>
          <a:xfrm>
            <a:off x="2965348" y="2040791"/>
            <a:ext cx="5537918" cy="4013181"/>
          </a:xfrm>
          <a:prstGeom prst="rect">
            <a:avLst/>
          </a:prstGeom>
        </p:spPr>
      </p:pic>
    </p:spTree>
    <p:extLst>
      <p:ext uri="{BB962C8B-B14F-4D97-AF65-F5344CB8AC3E}">
        <p14:creationId xmlns:p14="http://schemas.microsoft.com/office/powerpoint/2010/main" val="26361268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Rounded Corners 31">
            <a:extLst>
              <a:ext uri="{FF2B5EF4-FFF2-40B4-BE49-F238E27FC236}">
                <a16:creationId xmlns:a16="http://schemas.microsoft.com/office/drawing/2014/main" id="{A778354E-5603-EF10-C742-69DE43FF4C06}"/>
              </a:ext>
            </a:extLst>
          </p:cNvPr>
          <p:cNvSpPr/>
          <p:nvPr/>
        </p:nvSpPr>
        <p:spPr>
          <a:xfrm>
            <a:off x="-230963" y="-145601"/>
            <a:ext cx="7035752" cy="90520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t>XÂY DỰNG CHƯƠNG TRÌNH</a:t>
            </a:r>
          </a:p>
        </p:txBody>
      </p:sp>
      <p:grpSp>
        <p:nvGrpSpPr>
          <p:cNvPr id="11" name="Group 10">
            <a:extLst>
              <a:ext uri="{FF2B5EF4-FFF2-40B4-BE49-F238E27FC236}">
                <a16:creationId xmlns:a16="http://schemas.microsoft.com/office/drawing/2014/main" id="{2EBA0176-71CD-6D47-575E-A5CE9813CC0F}"/>
              </a:ext>
            </a:extLst>
          </p:cNvPr>
          <p:cNvGrpSpPr/>
          <p:nvPr/>
        </p:nvGrpSpPr>
        <p:grpSpPr>
          <a:xfrm>
            <a:off x="-709428" y="5406214"/>
            <a:ext cx="2101730" cy="2101730"/>
            <a:chOff x="-654935" y="4431355"/>
            <a:chExt cx="2878455" cy="2878455"/>
          </a:xfrm>
        </p:grpSpPr>
        <p:sp>
          <p:nvSpPr>
            <p:cNvPr id="10" name="Oval 9">
              <a:extLst>
                <a:ext uri="{FF2B5EF4-FFF2-40B4-BE49-F238E27FC236}">
                  <a16:creationId xmlns:a16="http://schemas.microsoft.com/office/drawing/2014/main" id="{C8C61839-7F16-AE4E-33BA-928BCA68EE65}"/>
                </a:ext>
              </a:extLst>
            </p:cNvPr>
            <p:cNvSpPr/>
            <p:nvPr/>
          </p:nvSpPr>
          <p:spPr>
            <a:xfrm>
              <a:off x="-654935" y="4431355"/>
              <a:ext cx="2878455" cy="287845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9811970D-ACDF-A43B-CCE0-E42ECEBBAEE3}"/>
                </a:ext>
              </a:extLst>
            </p:cNvPr>
            <p:cNvSpPr/>
            <p:nvPr/>
          </p:nvSpPr>
          <p:spPr>
            <a:xfrm>
              <a:off x="-240952" y="4845338"/>
              <a:ext cx="2050488" cy="2050488"/>
            </a:xfrm>
            <a:prstGeom prst="ellipse">
              <a:avLst/>
            </a:prstGeom>
            <a:solidFill>
              <a:schemeClr val="bg1"/>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Oval 47">
            <a:extLst>
              <a:ext uri="{FF2B5EF4-FFF2-40B4-BE49-F238E27FC236}">
                <a16:creationId xmlns:a16="http://schemas.microsoft.com/office/drawing/2014/main" id="{84EE5448-9D0E-B615-6D0B-7F5158435FEF}"/>
              </a:ext>
            </a:extLst>
          </p:cNvPr>
          <p:cNvSpPr/>
          <p:nvPr/>
        </p:nvSpPr>
        <p:spPr>
          <a:xfrm>
            <a:off x="3059508" y="6577094"/>
            <a:ext cx="454810" cy="45481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3F5D01F0-F83D-DFBC-6ED4-A0B6FFDB1EE9}"/>
              </a:ext>
            </a:extLst>
          </p:cNvPr>
          <p:cNvSpPr/>
          <p:nvPr/>
        </p:nvSpPr>
        <p:spPr>
          <a:xfrm>
            <a:off x="577968" y="3179017"/>
            <a:ext cx="358156" cy="35815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DFDE0978-AE18-E820-A420-784FC0A21639}"/>
              </a:ext>
            </a:extLst>
          </p:cNvPr>
          <p:cNvSpPr/>
          <p:nvPr/>
        </p:nvSpPr>
        <p:spPr>
          <a:xfrm>
            <a:off x="-685774" y="902008"/>
            <a:ext cx="454811" cy="45481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4B2BE92F-CAE2-88E3-04A6-C51F58844FD3}"/>
              </a:ext>
            </a:extLst>
          </p:cNvPr>
          <p:cNvSpPr/>
          <p:nvPr/>
        </p:nvSpPr>
        <p:spPr>
          <a:xfrm>
            <a:off x="2410139" y="5926386"/>
            <a:ext cx="285947" cy="285947"/>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B1F1739C-B92B-17AB-5027-C3E0D18EC880}"/>
              </a:ext>
            </a:extLst>
          </p:cNvPr>
          <p:cNvSpPr/>
          <p:nvPr/>
        </p:nvSpPr>
        <p:spPr>
          <a:xfrm>
            <a:off x="6446633" y="6215542"/>
            <a:ext cx="358156" cy="35815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C445160-93B1-441D-0FEC-1CD3CD87F109}"/>
              </a:ext>
            </a:extLst>
          </p:cNvPr>
          <p:cNvSpPr txBox="1"/>
          <p:nvPr/>
        </p:nvSpPr>
        <p:spPr>
          <a:xfrm>
            <a:off x="577968" y="938876"/>
            <a:ext cx="10312678" cy="430887"/>
          </a:xfrm>
          <a:prstGeom prst="rect">
            <a:avLst/>
          </a:prstGeom>
          <a:noFill/>
        </p:spPr>
        <p:txBody>
          <a:bodyPr wrap="square" rtlCol="0">
            <a:spAutoFit/>
          </a:bodyPr>
          <a:lstStyle/>
          <a:p>
            <a:pPr algn="just"/>
            <a:r>
              <a:rPr lang="en-US" sz="2200" b="1" i="1" dirty="0" err="1">
                <a:solidFill>
                  <a:schemeClr val="accent3">
                    <a:lumMod val="50000"/>
                  </a:schemeClr>
                </a:solidFill>
              </a:rPr>
              <a:t>Đánh</a:t>
            </a:r>
            <a:r>
              <a:rPr lang="en-US" sz="2200" b="1" i="1" dirty="0">
                <a:solidFill>
                  <a:schemeClr val="accent3">
                    <a:lumMod val="50000"/>
                  </a:schemeClr>
                </a:solidFill>
              </a:rPr>
              <a:t> </a:t>
            </a:r>
            <a:r>
              <a:rPr lang="en-US" sz="2200" b="1" i="1" dirty="0" err="1">
                <a:solidFill>
                  <a:schemeClr val="accent3">
                    <a:lumMod val="50000"/>
                  </a:schemeClr>
                </a:solidFill>
              </a:rPr>
              <a:t>giá</a:t>
            </a:r>
            <a:r>
              <a:rPr lang="en-US" sz="2200" b="1" i="1" dirty="0">
                <a:solidFill>
                  <a:schemeClr val="accent3">
                    <a:lumMod val="50000"/>
                  </a:schemeClr>
                </a:solidFill>
              </a:rPr>
              <a:t> so </a:t>
            </a:r>
            <a:r>
              <a:rPr lang="en-US" sz="2200" b="1" i="1" dirty="0" err="1">
                <a:solidFill>
                  <a:schemeClr val="accent3">
                    <a:lumMod val="50000"/>
                  </a:schemeClr>
                </a:solidFill>
              </a:rPr>
              <a:t>sánh</a:t>
            </a:r>
            <a:r>
              <a:rPr lang="en-US" sz="2200" b="1" i="1" dirty="0">
                <a:solidFill>
                  <a:schemeClr val="accent3">
                    <a:lumMod val="50000"/>
                  </a:schemeClr>
                </a:solidFill>
              </a:rPr>
              <a:t> 3 </a:t>
            </a:r>
            <a:r>
              <a:rPr lang="en-US" sz="2200" b="1" i="1" dirty="0" err="1">
                <a:solidFill>
                  <a:schemeClr val="accent3">
                    <a:lumMod val="50000"/>
                  </a:schemeClr>
                </a:solidFill>
              </a:rPr>
              <a:t>mô</a:t>
            </a:r>
            <a:r>
              <a:rPr lang="en-US" sz="2200" b="1" i="1" dirty="0">
                <a:solidFill>
                  <a:schemeClr val="accent3">
                    <a:lumMod val="50000"/>
                  </a:schemeClr>
                </a:solidFill>
              </a:rPr>
              <a:t> </a:t>
            </a:r>
            <a:r>
              <a:rPr lang="en-US" sz="2200" b="1" i="1" dirty="0" err="1">
                <a:solidFill>
                  <a:schemeClr val="accent3">
                    <a:lumMod val="50000"/>
                  </a:schemeClr>
                </a:solidFill>
              </a:rPr>
              <a:t>hình</a:t>
            </a:r>
            <a:r>
              <a:rPr lang="en-US" sz="2200" b="1" i="1" dirty="0">
                <a:solidFill>
                  <a:schemeClr val="accent3">
                    <a:lumMod val="50000"/>
                  </a:schemeClr>
                </a:solidFill>
              </a:rPr>
              <a:t> </a:t>
            </a:r>
            <a:r>
              <a:rPr lang="en-US" sz="2200" b="1" i="1" dirty="0" err="1">
                <a:solidFill>
                  <a:schemeClr val="accent3">
                    <a:lumMod val="50000"/>
                  </a:schemeClr>
                </a:solidFill>
              </a:rPr>
              <a:t>với</a:t>
            </a:r>
            <a:r>
              <a:rPr lang="en-US" sz="2200" b="1" i="1" dirty="0">
                <a:solidFill>
                  <a:schemeClr val="accent3">
                    <a:lumMod val="50000"/>
                  </a:schemeClr>
                </a:solidFill>
              </a:rPr>
              <a:t> </a:t>
            </a:r>
            <a:r>
              <a:rPr lang="en-US" sz="2200" b="1" i="1" dirty="0" err="1">
                <a:solidFill>
                  <a:schemeClr val="accent3">
                    <a:lumMod val="50000"/>
                  </a:schemeClr>
                </a:solidFill>
              </a:rPr>
              <a:t>các</a:t>
            </a:r>
            <a:r>
              <a:rPr lang="en-US" sz="2200" b="1" i="1" dirty="0">
                <a:solidFill>
                  <a:schemeClr val="accent3">
                    <a:lumMod val="50000"/>
                  </a:schemeClr>
                </a:solidFill>
              </a:rPr>
              <a:t> </a:t>
            </a:r>
            <a:r>
              <a:rPr lang="en-US" sz="2200" b="1" i="1" dirty="0" err="1">
                <a:solidFill>
                  <a:schemeClr val="accent3">
                    <a:lumMod val="50000"/>
                  </a:schemeClr>
                </a:solidFill>
              </a:rPr>
              <a:t>đặc</a:t>
            </a:r>
            <a:r>
              <a:rPr lang="en-US" sz="2200" b="1" i="1" dirty="0">
                <a:solidFill>
                  <a:schemeClr val="accent3">
                    <a:lumMod val="50000"/>
                  </a:schemeClr>
                </a:solidFill>
              </a:rPr>
              <a:t> </a:t>
            </a:r>
            <a:r>
              <a:rPr lang="en-US" sz="2200" b="1" i="1" dirty="0" err="1">
                <a:solidFill>
                  <a:schemeClr val="accent3">
                    <a:lumMod val="50000"/>
                  </a:schemeClr>
                </a:solidFill>
              </a:rPr>
              <a:t>trưng</a:t>
            </a:r>
            <a:endParaRPr lang="vi-VN" sz="2200" b="1" i="1" dirty="0">
              <a:solidFill>
                <a:schemeClr val="accent3">
                  <a:lumMod val="50000"/>
                </a:schemeClr>
              </a:solidFill>
            </a:endParaRPr>
          </a:p>
        </p:txBody>
      </p:sp>
      <p:sp>
        <p:nvSpPr>
          <p:cNvPr id="7" name="Oval 6">
            <a:extLst>
              <a:ext uri="{FF2B5EF4-FFF2-40B4-BE49-F238E27FC236}">
                <a16:creationId xmlns:a16="http://schemas.microsoft.com/office/drawing/2014/main" id="{2A5B079D-4397-9826-E92D-3ECCDA6E05DF}"/>
              </a:ext>
            </a:extLst>
          </p:cNvPr>
          <p:cNvSpPr/>
          <p:nvPr/>
        </p:nvSpPr>
        <p:spPr>
          <a:xfrm rot="16200000">
            <a:off x="-759532" y="6098986"/>
            <a:ext cx="474712" cy="47471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AI</a:t>
            </a:r>
          </a:p>
        </p:txBody>
      </p:sp>
      <p:sp>
        <p:nvSpPr>
          <p:cNvPr id="8" name="TextBox 7">
            <a:extLst>
              <a:ext uri="{FF2B5EF4-FFF2-40B4-BE49-F238E27FC236}">
                <a16:creationId xmlns:a16="http://schemas.microsoft.com/office/drawing/2014/main" id="{44833648-C184-65B9-8B48-308AAC21C268}"/>
              </a:ext>
            </a:extLst>
          </p:cNvPr>
          <p:cNvSpPr txBox="1"/>
          <p:nvPr/>
        </p:nvSpPr>
        <p:spPr>
          <a:xfrm rot="16200000">
            <a:off x="-1573040" y="4833829"/>
            <a:ext cx="2101729" cy="369332"/>
          </a:xfrm>
          <a:prstGeom prst="rect">
            <a:avLst/>
          </a:prstGeom>
          <a:noFill/>
        </p:spPr>
        <p:txBody>
          <a:bodyPr wrap="none" rtlCol="0">
            <a:spAutoFit/>
          </a:bodyPr>
          <a:lstStyle/>
          <a:p>
            <a:r>
              <a:rPr lang="en-US" dirty="0">
                <a:solidFill>
                  <a:schemeClr val="bg1">
                    <a:lumMod val="50000"/>
                  </a:schemeClr>
                </a:solidFill>
              </a:rPr>
              <a:t>Artificial </a:t>
            </a:r>
            <a:r>
              <a:rPr lang="en-US" dirty="0">
                <a:solidFill>
                  <a:schemeClr val="tx1">
                    <a:lumMod val="75000"/>
                    <a:lumOff val="25000"/>
                  </a:schemeClr>
                </a:solidFill>
              </a:rPr>
              <a:t>Intelligence</a:t>
            </a:r>
          </a:p>
        </p:txBody>
      </p:sp>
      <p:sp>
        <p:nvSpPr>
          <p:cNvPr id="5" name="TextBox 1">
            <a:extLst>
              <a:ext uri="{FF2B5EF4-FFF2-40B4-BE49-F238E27FC236}">
                <a16:creationId xmlns:a16="http://schemas.microsoft.com/office/drawing/2014/main" id="{3524356E-0AB3-0DCE-5EA8-BE23C8713158}"/>
              </a:ext>
            </a:extLst>
          </p:cNvPr>
          <p:cNvSpPr txBox="1"/>
          <p:nvPr/>
        </p:nvSpPr>
        <p:spPr>
          <a:xfrm>
            <a:off x="341436" y="1708507"/>
            <a:ext cx="10312678" cy="767711"/>
          </a:xfrm>
          <a:prstGeom prst="rect">
            <a:avLst/>
          </a:prstGeom>
          <a:noFill/>
        </p:spPr>
        <p:txBody>
          <a:bodyPr wrap="square" rtlCol="0">
            <a:spAutoFit/>
          </a:bodyPr>
          <a:lstStyle/>
          <a:p>
            <a:pPr>
              <a:lnSpc>
                <a:spcPct val="107000"/>
              </a:lnSpc>
              <a:spcAft>
                <a:spcPts val="800"/>
              </a:spcAft>
            </a:pPr>
            <a:r>
              <a:rPr lang="en-US" sz="1800" b="1" dirty="0">
                <a:effectLst/>
                <a:latin typeface="Times New Roman" panose="02020603050405020304" pitchFamily="18" charset="0"/>
                <a:ea typeface="Times New Roman" panose="02020603050405020304" pitchFamily="18" charset="0"/>
              </a:rPr>
              <a:t>Decision Tree model</a:t>
            </a:r>
            <a:endParaRPr lang="en-US" sz="1800" dirty="0">
              <a:effectLst/>
              <a:latin typeface="Times New Roman" panose="02020603050405020304" pitchFamily="18" charset="0"/>
              <a:ea typeface="Times New Roman" panose="02020603050405020304" pitchFamily="18" charset="0"/>
            </a:endParaRPr>
          </a:p>
          <a:p>
            <a:pPr marL="342900" lvl="0" indent="-342900">
              <a:lnSpc>
                <a:spcPct val="107000"/>
              </a:lnSpc>
              <a:spcAft>
                <a:spcPts val="800"/>
              </a:spcAft>
              <a:buFont typeface="+mj-lt"/>
              <a:buAutoNum type="alphaLcPeriod"/>
            </a:pPr>
            <a:endParaRPr lang="en-US" sz="1800" dirty="0">
              <a:effectLst/>
              <a:latin typeface="Times New Roman" panose="02020603050405020304" pitchFamily="18" charset="0"/>
              <a:ea typeface="Times New Roman" panose="02020603050405020304" pitchFamily="18" charset="0"/>
            </a:endParaRPr>
          </a:p>
        </p:txBody>
      </p:sp>
      <p:pic>
        <p:nvPicPr>
          <p:cNvPr id="3" name="Hình ảnh 2">
            <a:extLst>
              <a:ext uri="{FF2B5EF4-FFF2-40B4-BE49-F238E27FC236}">
                <a16:creationId xmlns:a16="http://schemas.microsoft.com/office/drawing/2014/main" id="{EA57207B-4761-F5F5-C631-475C3F88C8FA}"/>
              </a:ext>
            </a:extLst>
          </p:cNvPr>
          <p:cNvPicPr>
            <a:picLocks noChangeAspect="1"/>
          </p:cNvPicPr>
          <p:nvPr/>
        </p:nvPicPr>
        <p:blipFill>
          <a:blip r:embed="rId2"/>
          <a:stretch>
            <a:fillRect/>
          </a:stretch>
        </p:blipFill>
        <p:spPr>
          <a:xfrm>
            <a:off x="3286912" y="2090879"/>
            <a:ext cx="5689971" cy="3768054"/>
          </a:xfrm>
          <a:prstGeom prst="rect">
            <a:avLst/>
          </a:prstGeom>
        </p:spPr>
      </p:pic>
    </p:spTree>
    <p:extLst>
      <p:ext uri="{BB962C8B-B14F-4D97-AF65-F5344CB8AC3E}">
        <p14:creationId xmlns:p14="http://schemas.microsoft.com/office/powerpoint/2010/main" val="9129161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Rounded Corners 31">
            <a:extLst>
              <a:ext uri="{FF2B5EF4-FFF2-40B4-BE49-F238E27FC236}">
                <a16:creationId xmlns:a16="http://schemas.microsoft.com/office/drawing/2014/main" id="{A778354E-5603-EF10-C742-69DE43FF4C06}"/>
              </a:ext>
            </a:extLst>
          </p:cNvPr>
          <p:cNvSpPr/>
          <p:nvPr/>
        </p:nvSpPr>
        <p:spPr>
          <a:xfrm>
            <a:off x="-230963" y="-145601"/>
            <a:ext cx="7035752" cy="90520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t>XÂY DỰNG CHƯƠNG TRÌNH</a:t>
            </a:r>
          </a:p>
        </p:txBody>
      </p:sp>
      <p:grpSp>
        <p:nvGrpSpPr>
          <p:cNvPr id="11" name="Group 10">
            <a:extLst>
              <a:ext uri="{FF2B5EF4-FFF2-40B4-BE49-F238E27FC236}">
                <a16:creationId xmlns:a16="http://schemas.microsoft.com/office/drawing/2014/main" id="{2EBA0176-71CD-6D47-575E-A5CE9813CC0F}"/>
              </a:ext>
            </a:extLst>
          </p:cNvPr>
          <p:cNvGrpSpPr/>
          <p:nvPr/>
        </p:nvGrpSpPr>
        <p:grpSpPr>
          <a:xfrm>
            <a:off x="-709428" y="5406214"/>
            <a:ext cx="2101730" cy="2101730"/>
            <a:chOff x="-654935" y="4431355"/>
            <a:chExt cx="2878455" cy="2878455"/>
          </a:xfrm>
        </p:grpSpPr>
        <p:sp>
          <p:nvSpPr>
            <p:cNvPr id="10" name="Oval 9">
              <a:extLst>
                <a:ext uri="{FF2B5EF4-FFF2-40B4-BE49-F238E27FC236}">
                  <a16:creationId xmlns:a16="http://schemas.microsoft.com/office/drawing/2014/main" id="{C8C61839-7F16-AE4E-33BA-928BCA68EE65}"/>
                </a:ext>
              </a:extLst>
            </p:cNvPr>
            <p:cNvSpPr/>
            <p:nvPr/>
          </p:nvSpPr>
          <p:spPr>
            <a:xfrm>
              <a:off x="-654935" y="4431355"/>
              <a:ext cx="2878455" cy="287845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9811970D-ACDF-A43B-CCE0-E42ECEBBAEE3}"/>
                </a:ext>
              </a:extLst>
            </p:cNvPr>
            <p:cNvSpPr/>
            <p:nvPr/>
          </p:nvSpPr>
          <p:spPr>
            <a:xfrm>
              <a:off x="-240952" y="4845338"/>
              <a:ext cx="2050488" cy="2050488"/>
            </a:xfrm>
            <a:prstGeom prst="ellipse">
              <a:avLst/>
            </a:prstGeom>
            <a:solidFill>
              <a:schemeClr val="bg1"/>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Oval 47">
            <a:extLst>
              <a:ext uri="{FF2B5EF4-FFF2-40B4-BE49-F238E27FC236}">
                <a16:creationId xmlns:a16="http://schemas.microsoft.com/office/drawing/2014/main" id="{84EE5448-9D0E-B615-6D0B-7F5158435FEF}"/>
              </a:ext>
            </a:extLst>
          </p:cNvPr>
          <p:cNvSpPr/>
          <p:nvPr/>
        </p:nvSpPr>
        <p:spPr>
          <a:xfrm>
            <a:off x="3059508" y="6577094"/>
            <a:ext cx="454810" cy="45481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3F5D01F0-F83D-DFBC-6ED4-A0B6FFDB1EE9}"/>
              </a:ext>
            </a:extLst>
          </p:cNvPr>
          <p:cNvSpPr/>
          <p:nvPr/>
        </p:nvSpPr>
        <p:spPr>
          <a:xfrm>
            <a:off x="577968" y="3179017"/>
            <a:ext cx="358156" cy="35815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DFDE0978-AE18-E820-A420-784FC0A21639}"/>
              </a:ext>
            </a:extLst>
          </p:cNvPr>
          <p:cNvSpPr/>
          <p:nvPr/>
        </p:nvSpPr>
        <p:spPr>
          <a:xfrm>
            <a:off x="-685774" y="902008"/>
            <a:ext cx="454811" cy="45481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4B2BE92F-CAE2-88E3-04A6-C51F58844FD3}"/>
              </a:ext>
            </a:extLst>
          </p:cNvPr>
          <p:cNvSpPr/>
          <p:nvPr/>
        </p:nvSpPr>
        <p:spPr>
          <a:xfrm>
            <a:off x="2410139" y="5926386"/>
            <a:ext cx="285947" cy="285947"/>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B1F1739C-B92B-17AB-5027-C3E0D18EC880}"/>
              </a:ext>
            </a:extLst>
          </p:cNvPr>
          <p:cNvSpPr/>
          <p:nvPr/>
        </p:nvSpPr>
        <p:spPr>
          <a:xfrm>
            <a:off x="6446633" y="6215542"/>
            <a:ext cx="358156" cy="35815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C445160-93B1-441D-0FEC-1CD3CD87F109}"/>
              </a:ext>
            </a:extLst>
          </p:cNvPr>
          <p:cNvSpPr txBox="1"/>
          <p:nvPr/>
        </p:nvSpPr>
        <p:spPr>
          <a:xfrm>
            <a:off x="577968" y="938876"/>
            <a:ext cx="10312678" cy="430887"/>
          </a:xfrm>
          <a:prstGeom prst="rect">
            <a:avLst/>
          </a:prstGeom>
          <a:noFill/>
        </p:spPr>
        <p:txBody>
          <a:bodyPr wrap="square" rtlCol="0">
            <a:spAutoFit/>
          </a:bodyPr>
          <a:lstStyle/>
          <a:p>
            <a:pPr algn="just"/>
            <a:r>
              <a:rPr lang="en-US" sz="2200" b="1" i="1" dirty="0" err="1">
                <a:solidFill>
                  <a:schemeClr val="accent3">
                    <a:lumMod val="50000"/>
                  </a:schemeClr>
                </a:solidFill>
              </a:rPr>
              <a:t>Đánh</a:t>
            </a:r>
            <a:r>
              <a:rPr lang="en-US" sz="2200" b="1" i="1" dirty="0">
                <a:solidFill>
                  <a:schemeClr val="accent3">
                    <a:lumMod val="50000"/>
                  </a:schemeClr>
                </a:solidFill>
              </a:rPr>
              <a:t> </a:t>
            </a:r>
            <a:r>
              <a:rPr lang="en-US" sz="2200" b="1" i="1" dirty="0" err="1">
                <a:solidFill>
                  <a:schemeClr val="accent3">
                    <a:lumMod val="50000"/>
                  </a:schemeClr>
                </a:solidFill>
              </a:rPr>
              <a:t>giá</a:t>
            </a:r>
            <a:r>
              <a:rPr lang="en-US" sz="2200" b="1" i="1" dirty="0">
                <a:solidFill>
                  <a:schemeClr val="accent3">
                    <a:lumMod val="50000"/>
                  </a:schemeClr>
                </a:solidFill>
              </a:rPr>
              <a:t> so </a:t>
            </a:r>
            <a:r>
              <a:rPr lang="en-US" sz="2200" b="1" i="1" dirty="0" err="1">
                <a:solidFill>
                  <a:schemeClr val="accent3">
                    <a:lumMod val="50000"/>
                  </a:schemeClr>
                </a:solidFill>
              </a:rPr>
              <a:t>sánh</a:t>
            </a:r>
            <a:r>
              <a:rPr lang="en-US" sz="2200" b="1" i="1" dirty="0">
                <a:solidFill>
                  <a:schemeClr val="accent3">
                    <a:lumMod val="50000"/>
                  </a:schemeClr>
                </a:solidFill>
              </a:rPr>
              <a:t> 3 </a:t>
            </a:r>
            <a:r>
              <a:rPr lang="en-US" sz="2200" b="1" i="1" dirty="0" err="1">
                <a:solidFill>
                  <a:schemeClr val="accent3">
                    <a:lumMod val="50000"/>
                  </a:schemeClr>
                </a:solidFill>
              </a:rPr>
              <a:t>mô</a:t>
            </a:r>
            <a:r>
              <a:rPr lang="en-US" sz="2200" b="1" i="1" dirty="0">
                <a:solidFill>
                  <a:schemeClr val="accent3">
                    <a:lumMod val="50000"/>
                  </a:schemeClr>
                </a:solidFill>
              </a:rPr>
              <a:t> </a:t>
            </a:r>
            <a:r>
              <a:rPr lang="en-US" sz="2200" b="1" i="1" dirty="0" err="1">
                <a:solidFill>
                  <a:schemeClr val="accent3">
                    <a:lumMod val="50000"/>
                  </a:schemeClr>
                </a:solidFill>
              </a:rPr>
              <a:t>hình</a:t>
            </a:r>
            <a:r>
              <a:rPr lang="en-US" sz="2200" b="1" i="1" dirty="0">
                <a:solidFill>
                  <a:schemeClr val="accent3">
                    <a:lumMod val="50000"/>
                  </a:schemeClr>
                </a:solidFill>
              </a:rPr>
              <a:t> </a:t>
            </a:r>
            <a:r>
              <a:rPr lang="en-US" sz="2200" b="1" i="1" dirty="0" err="1">
                <a:solidFill>
                  <a:schemeClr val="accent3">
                    <a:lumMod val="50000"/>
                  </a:schemeClr>
                </a:solidFill>
              </a:rPr>
              <a:t>với</a:t>
            </a:r>
            <a:r>
              <a:rPr lang="en-US" sz="2200" b="1" i="1" dirty="0">
                <a:solidFill>
                  <a:schemeClr val="accent3">
                    <a:lumMod val="50000"/>
                  </a:schemeClr>
                </a:solidFill>
              </a:rPr>
              <a:t> </a:t>
            </a:r>
            <a:r>
              <a:rPr lang="en-US" sz="2200" b="1" i="1" dirty="0" err="1">
                <a:solidFill>
                  <a:schemeClr val="accent3">
                    <a:lumMod val="50000"/>
                  </a:schemeClr>
                </a:solidFill>
              </a:rPr>
              <a:t>các</a:t>
            </a:r>
            <a:r>
              <a:rPr lang="en-US" sz="2200" b="1" i="1" dirty="0">
                <a:solidFill>
                  <a:schemeClr val="accent3">
                    <a:lumMod val="50000"/>
                  </a:schemeClr>
                </a:solidFill>
              </a:rPr>
              <a:t> </a:t>
            </a:r>
            <a:r>
              <a:rPr lang="en-US" sz="2200" b="1" i="1" dirty="0" err="1">
                <a:solidFill>
                  <a:schemeClr val="accent3">
                    <a:lumMod val="50000"/>
                  </a:schemeClr>
                </a:solidFill>
              </a:rPr>
              <a:t>đặc</a:t>
            </a:r>
            <a:r>
              <a:rPr lang="en-US" sz="2200" b="1" i="1" dirty="0">
                <a:solidFill>
                  <a:schemeClr val="accent3">
                    <a:lumMod val="50000"/>
                  </a:schemeClr>
                </a:solidFill>
              </a:rPr>
              <a:t> </a:t>
            </a:r>
            <a:r>
              <a:rPr lang="en-US" sz="2200" b="1" i="1" dirty="0" err="1">
                <a:solidFill>
                  <a:schemeClr val="accent3">
                    <a:lumMod val="50000"/>
                  </a:schemeClr>
                </a:solidFill>
              </a:rPr>
              <a:t>trưng</a:t>
            </a:r>
            <a:endParaRPr lang="vi-VN" sz="2200" b="1" i="1" dirty="0">
              <a:solidFill>
                <a:schemeClr val="accent3">
                  <a:lumMod val="50000"/>
                </a:schemeClr>
              </a:solidFill>
            </a:endParaRPr>
          </a:p>
        </p:txBody>
      </p:sp>
      <p:sp>
        <p:nvSpPr>
          <p:cNvPr id="7" name="Oval 6">
            <a:extLst>
              <a:ext uri="{FF2B5EF4-FFF2-40B4-BE49-F238E27FC236}">
                <a16:creationId xmlns:a16="http://schemas.microsoft.com/office/drawing/2014/main" id="{2A5B079D-4397-9826-E92D-3ECCDA6E05DF}"/>
              </a:ext>
            </a:extLst>
          </p:cNvPr>
          <p:cNvSpPr/>
          <p:nvPr/>
        </p:nvSpPr>
        <p:spPr>
          <a:xfrm rot="16200000">
            <a:off x="-759532" y="6098986"/>
            <a:ext cx="474712" cy="47471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AI</a:t>
            </a:r>
          </a:p>
        </p:txBody>
      </p:sp>
      <p:sp>
        <p:nvSpPr>
          <p:cNvPr id="8" name="TextBox 7">
            <a:extLst>
              <a:ext uri="{FF2B5EF4-FFF2-40B4-BE49-F238E27FC236}">
                <a16:creationId xmlns:a16="http://schemas.microsoft.com/office/drawing/2014/main" id="{44833648-C184-65B9-8B48-308AAC21C268}"/>
              </a:ext>
            </a:extLst>
          </p:cNvPr>
          <p:cNvSpPr txBox="1"/>
          <p:nvPr/>
        </p:nvSpPr>
        <p:spPr>
          <a:xfrm rot="16200000">
            <a:off x="-1573040" y="4833829"/>
            <a:ext cx="2101729" cy="369332"/>
          </a:xfrm>
          <a:prstGeom prst="rect">
            <a:avLst/>
          </a:prstGeom>
          <a:noFill/>
        </p:spPr>
        <p:txBody>
          <a:bodyPr wrap="none" rtlCol="0">
            <a:spAutoFit/>
          </a:bodyPr>
          <a:lstStyle/>
          <a:p>
            <a:r>
              <a:rPr lang="en-US" dirty="0">
                <a:solidFill>
                  <a:schemeClr val="bg1">
                    <a:lumMod val="50000"/>
                  </a:schemeClr>
                </a:solidFill>
              </a:rPr>
              <a:t>Artificial </a:t>
            </a:r>
            <a:r>
              <a:rPr lang="en-US" dirty="0">
                <a:solidFill>
                  <a:schemeClr val="tx1">
                    <a:lumMod val="75000"/>
                    <a:lumOff val="25000"/>
                  </a:schemeClr>
                </a:solidFill>
              </a:rPr>
              <a:t>Intelligence</a:t>
            </a:r>
          </a:p>
        </p:txBody>
      </p:sp>
      <p:sp>
        <p:nvSpPr>
          <p:cNvPr id="5" name="TextBox 1">
            <a:extLst>
              <a:ext uri="{FF2B5EF4-FFF2-40B4-BE49-F238E27FC236}">
                <a16:creationId xmlns:a16="http://schemas.microsoft.com/office/drawing/2014/main" id="{3524356E-0AB3-0DCE-5EA8-BE23C8713158}"/>
              </a:ext>
            </a:extLst>
          </p:cNvPr>
          <p:cNvSpPr txBox="1"/>
          <p:nvPr/>
        </p:nvSpPr>
        <p:spPr>
          <a:xfrm>
            <a:off x="341436" y="1692014"/>
            <a:ext cx="10312678" cy="368755"/>
          </a:xfrm>
          <a:prstGeom prst="rect">
            <a:avLst/>
          </a:prstGeom>
          <a:noFill/>
        </p:spPr>
        <p:txBody>
          <a:bodyPr wrap="square" rtlCol="0">
            <a:spAutoFit/>
          </a:bodyPr>
          <a:lstStyle/>
          <a:p>
            <a:pPr lvl="0">
              <a:lnSpc>
                <a:spcPct val="107000"/>
              </a:lnSpc>
              <a:spcAft>
                <a:spcPts val="800"/>
              </a:spcAft>
            </a:pPr>
            <a:r>
              <a:rPr lang="en-US" sz="1800" b="1" dirty="0">
                <a:effectLst/>
                <a:latin typeface="Times New Roman" panose="02020603050405020304" pitchFamily="18" charset="0"/>
                <a:ea typeface="Times New Roman" panose="02020603050405020304" pitchFamily="18" charset="0"/>
              </a:rPr>
              <a:t>Random Forest</a:t>
            </a:r>
            <a:endParaRPr lang="en-US" sz="1800" dirty="0">
              <a:effectLst/>
              <a:latin typeface="Times New Roman" panose="02020603050405020304" pitchFamily="18" charset="0"/>
              <a:ea typeface="Times New Roman" panose="02020603050405020304" pitchFamily="18" charset="0"/>
            </a:endParaRPr>
          </a:p>
        </p:txBody>
      </p:sp>
      <p:pic>
        <p:nvPicPr>
          <p:cNvPr id="4" name="Hình ảnh 3">
            <a:extLst>
              <a:ext uri="{FF2B5EF4-FFF2-40B4-BE49-F238E27FC236}">
                <a16:creationId xmlns:a16="http://schemas.microsoft.com/office/drawing/2014/main" id="{888D5C5D-754E-0657-AE43-BD498173C2D8}"/>
              </a:ext>
            </a:extLst>
          </p:cNvPr>
          <p:cNvPicPr>
            <a:picLocks noChangeAspect="1"/>
          </p:cNvPicPr>
          <p:nvPr/>
        </p:nvPicPr>
        <p:blipFill>
          <a:blip r:embed="rId2"/>
          <a:stretch>
            <a:fillRect/>
          </a:stretch>
        </p:blipFill>
        <p:spPr>
          <a:xfrm>
            <a:off x="3121605" y="2065811"/>
            <a:ext cx="5458994" cy="4331051"/>
          </a:xfrm>
          <a:prstGeom prst="rect">
            <a:avLst/>
          </a:prstGeom>
        </p:spPr>
      </p:pic>
    </p:spTree>
    <p:extLst>
      <p:ext uri="{BB962C8B-B14F-4D97-AF65-F5344CB8AC3E}">
        <p14:creationId xmlns:p14="http://schemas.microsoft.com/office/powerpoint/2010/main" val="34788710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Rounded Corners 31">
            <a:extLst>
              <a:ext uri="{FF2B5EF4-FFF2-40B4-BE49-F238E27FC236}">
                <a16:creationId xmlns:a16="http://schemas.microsoft.com/office/drawing/2014/main" id="{A778354E-5603-EF10-C742-69DE43FF4C06}"/>
              </a:ext>
            </a:extLst>
          </p:cNvPr>
          <p:cNvSpPr/>
          <p:nvPr/>
        </p:nvSpPr>
        <p:spPr>
          <a:xfrm>
            <a:off x="5401395" y="1158200"/>
            <a:ext cx="4817888" cy="619862"/>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t>TỔNG QUAN</a:t>
            </a:r>
          </a:p>
        </p:txBody>
      </p:sp>
      <p:sp>
        <p:nvSpPr>
          <p:cNvPr id="34" name="Rectangle: Rounded Corners 33">
            <a:extLst>
              <a:ext uri="{FF2B5EF4-FFF2-40B4-BE49-F238E27FC236}">
                <a16:creationId xmlns:a16="http://schemas.microsoft.com/office/drawing/2014/main" id="{2B73275B-FF0A-0B1C-DC23-C7298CAEB78D}"/>
              </a:ext>
            </a:extLst>
          </p:cNvPr>
          <p:cNvSpPr/>
          <p:nvPr/>
        </p:nvSpPr>
        <p:spPr>
          <a:xfrm>
            <a:off x="4245223" y="2970318"/>
            <a:ext cx="4992362" cy="619862"/>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t>XÂY DỰNG CHƯƠNG TRÌNH</a:t>
            </a:r>
          </a:p>
        </p:txBody>
      </p:sp>
      <p:sp>
        <p:nvSpPr>
          <p:cNvPr id="35" name="Rectangle: Rounded Corners 34">
            <a:extLst>
              <a:ext uri="{FF2B5EF4-FFF2-40B4-BE49-F238E27FC236}">
                <a16:creationId xmlns:a16="http://schemas.microsoft.com/office/drawing/2014/main" id="{829036BB-912D-C11A-0541-231059751D9A}"/>
              </a:ext>
            </a:extLst>
          </p:cNvPr>
          <p:cNvSpPr/>
          <p:nvPr/>
        </p:nvSpPr>
        <p:spPr>
          <a:xfrm>
            <a:off x="3077581" y="4826907"/>
            <a:ext cx="4992362" cy="619862"/>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t>KẾT LUẬN</a:t>
            </a:r>
          </a:p>
        </p:txBody>
      </p:sp>
      <p:sp>
        <p:nvSpPr>
          <p:cNvPr id="21" name="Oval 20">
            <a:extLst>
              <a:ext uri="{FF2B5EF4-FFF2-40B4-BE49-F238E27FC236}">
                <a16:creationId xmlns:a16="http://schemas.microsoft.com/office/drawing/2014/main" id="{C943DB80-DC0F-F4F7-EBE3-F50315FD0D67}"/>
              </a:ext>
            </a:extLst>
          </p:cNvPr>
          <p:cNvSpPr/>
          <p:nvPr/>
        </p:nvSpPr>
        <p:spPr>
          <a:xfrm rot="16200000">
            <a:off x="220078" y="6098985"/>
            <a:ext cx="474712" cy="47471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AI</a:t>
            </a:r>
          </a:p>
        </p:txBody>
      </p:sp>
      <p:sp>
        <p:nvSpPr>
          <p:cNvPr id="22" name="TextBox 21">
            <a:extLst>
              <a:ext uri="{FF2B5EF4-FFF2-40B4-BE49-F238E27FC236}">
                <a16:creationId xmlns:a16="http://schemas.microsoft.com/office/drawing/2014/main" id="{15E9EF83-AECE-6BE5-C86C-C246BC50FEA5}"/>
              </a:ext>
            </a:extLst>
          </p:cNvPr>
          <p:cNvSpPr txBox="1"/>
          <p:nvPr/>
        </p:nvSpPr>
        <p:spPr>
          <a:xfrm rot="16200000">
            <a:off x="-593430" y="4833828"/>
            <a:ext cx="2101729" cy="369332"/>
          </a:xfrm>
          <a:prstGeom prst="rect">
            <a:avLst/>
          </a:prstGeom>
          <a:noFill/>
        </p:spPr>
        <p:txBody>
          <a:bodyPr wrap="none" rtlCol="0">
            <a:spAutoFit/>
          </a:bodyPr>
          <a:lstStyle/>
          <a:p>
            <a:r>
              <a:rPr lang="en-US">
                <a:solidFill>
                  <a:schemeClr val="bg1">
                    <a:lumMod val="50000"/>
                  </a:schemeClr>
                </a:solidFill>
              </a:rPr>
              <a:t>Artificial </a:t>
            </a:r>
            <a:r>
              <a:rPr lang="en-US">
                <a:solidFill>
                  <a:schemeClr val="tx1">
                    <a:lumMod val="75000"/>
                    <a:lumOff val="25000"/>
                  </a:schemeClr>
                </a:solidFill>
              </a:rPr>
              <a:t>Intelligence</a:t>
            </a:r>
          </a:p>
        </p:txBody>
      </p:sp>
      <p:grpSp>
        <p:nvGrpSpPr>
          <p:cNvPr id="2" name="Group 1">
            <a:extLst>
              <a:ext uri="{FF2B5EF4-FFF2-40B4-BE49-F238E27FC236}">
                <a16:creationId xmlns:a16="http://schemas.microsoft.com/office/drawing/2014/main" id="{9C61F03E-7D7C-D4A0-F53A-59426632B3FD}"/>
              </a:ext>
            </a:extLst>
          </p:cNvPr>
          <p:cNvGrpSpPr/>
          <p:nvPr/>
        </p:nvGrpSpPr>
        <p:grpSpPr>
          <a:xfrm>
            <a:off x="10026331" y="637174"/>
            <a:ext cx="1668541" cy="1668541"/>
            <a:chOff x="6793940" y="1377193"/>
            <a:chExt cx="4198776" cy="4198776"/>
          </a:xfrm>
        </p:grpSpPr>
        <p:sp>
          <p:nvSpPr>
            <p:cNvPr id="23" name="Oval 22">
              <a:extLst>
                <a:ext uri="{FF2B5EF4-FFF2-40B4-BE49-F238E27FC236}">
                  <a16:creationId xmlns:a16="http://schemas.microsoft.com/office/drawing/2014/main" id="{68F228FE-6956-EFD0-3846-E59CA9E10AE4}"/>
                </a:ext>
              </a:extLst>
            </p:cNvPr>
            <p:cNvSpPr/>
            <p:nvPr/>
          </p:nvSpPr>
          <p:spPr>
            <a:xfrm>
              <a:off x="6793940" y="1377193"/>
              <a:ext cx="4198776" cy="4198776"/>
            </a:xfrm>
            <a:prstGeom prst="ellipse">
              <a:avLst/>
            </a:prstGeom>
            <a:solidFill>
              <a:schemeClr val="accent3">
                <a:lumMod val="20000"/>
                <a:lumOff val="80000"/>
              </a:schemeClr>
            </a:solidFill>
            <a:ln>
              <a:noFill/>
            </a:ln>
            <a:effectLst>
              <a:outerShdw blurRad="266700" sx="110000" sy="110000" algn="ctr" rotWithShape="0">
                <a:schemeClr val="bg1">
                  <a:lumMod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F35744C8-A4E4-6BB3-A171-4131BA769AEE}"/>
                </a:ext>
              </a:extLst>
            </p:cNvPr>
            <p:cNvSpPr/>
            <p:nvPr/>
          </p:nvSpPr>
          <p:spPr>
            <a:xfrm>
              <a:off x="7279492" y="1846071"/>
              <a:ext cx="3244345" cy="324434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bg1"/>
                  </a:solidFill>
                </a:rPr>
                <a:t>Phần 1</a:t>
              </a:r>
            </a:p>
          </p:txBody>
        </p:sp>
      </p:grpSp>
      <p:sp>
        <p:nvSpPr>
          <p:cNvPr id="47" name="Oval 46">
            <a:extLst>
              <a:ext uri="{FF2B5EF4-FFF2-40B4-BE49-F238E27FC236}">
                <a16:creationId xmlns:a16="http://schemas.microsoft.com/office/drawing/2014/main" id="{9811970D-ACDF-A43B-CCE0-E42ECEBBAEE3}"/>
              </a:ext>
            </a:extLst>
          </p:cNvPr>
          <p:cNvSpPr/>
          <p:nvPr/>
        </p:nvSpPr>
        <p:spPr>
          <a:xfrm>
            <a:off x="11314802" y="2694797"/>
            <a:ext cx="760140" cy="76014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84EE5448-9D0E-B615-6D0B-7F5158435FEF}"/>
              </a:ext>
            </a:extLst>
          </p:cNvPr>
          <p:cNvSpPr/>
          <p:nvPr/>
        </p:nvSpPr>
        <p:spPr>
          <a:xfrm>
            <a:off x="11368211" y="4160582"/>
            <a:ext cx="569188" cy="56918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3F5D01F0-F83D-DFBC-6ED4-A0B6FFDB1EE9}"/>
              </a:ext>
            </a:extLst>
          </p:cNvPr>
          <p:cNvSpPr/>
          <p:nvPr/>
        </p:nvSpPr>
        <p:spPr>
          <a:xfrm>
            <a:off x="10681523" y="5364300"/>
            <a:ext cx="358156" cy="35815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4FF45B17-D8C1-BF8D-F7C8-04A68A745E45}"/>
              </a:ext>
            </a:extLst>
          </p:cNvPr>
          <p:cNvGrpSpPr/>
          <p:nvPr/>
        </p:nvGrpSpPr>
        <p:grpSpPr>
          <a:xfrm>
            <a:off x="9044633" y="2492041"/>
            <a:ext cx="1668541" cy="1668541"/>
            <a:chOff x="6793940" y="1377193"/>
            <a:chExt cx="4198776" cy="4198776"/>
          </a:xfrm>
        </p:grpSpPr>
        <p:sp>
          <p:nvSpPr>
            <p:cNvPr id="24" name="Oval 23">
              <a:extLst>
                <a:ext uri="{FF2B5EF4-FFF2-40B4-BE49-F238E27FC236}">
                  <a16:creationId xmlns:a16="http://schemas.microsoft.com/office/drawing/2014/main" id="{0CBD05C6-8E3E-AD39-E934-AD7E9D4EA095}"/>
                </a:ext>
              </a:extLst>
            </p:cNvPr>
            <p:cNvSpPr/>
            <p:nvPr/>
          </p:nvSpPr>
          <p:spPr>
            <a:xfrm>
              <a:off x="6793940" y="1377193"/>
              <a:ext cx="4198776" cy="4198776"/>
            </a:xfrm>
            <a:prstGeom prst="ellipse">
              <a:avLst/>
            </a:prstGeom>
            <a:solidFill>
              <a:schemeClr val="accent3">
                <a:lumMod val="20000"/>
                <a:lumOff val="80000"/>
              </a:schemeClr>
            </a:solidFill>
            <a:ln>
              <a:noFill/>
            </a:ln>
            <a:effectLst>
              <a:outerShdw blurRad="266700" sx="110000" sy="110000" algn="ctr" rotWithShape="0">
                <a:schemeClr val="bg1">
                  <a:lumMod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10765595-7B04-5951-AD1D-A01A6712AB84}"/>
                </a:ext>
              </a:extLst>
            </p:cNvPr>
            <p:cNvSpPr/>
            <p:nvPr/>
          </p:nvSpPr>
          <p:spPr>
            <a:xfrm>
              <a:off x="7279492" y="1846071"/>
              <a:ext cx="3244345" cy="324434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bg1"/>
                  </a:solidFill>
                </a:rPr>
                <a:t>Phần 2</a:t>
              </a:r>
            </a:p>
          </p:txBody>
        </p:sp>
      </p:grpSp>
      <p:grpSp>
        <p:nvGrpSpPr>
          <p:cNvPr id="27" name="Group 26">
            <a:extLst>
              <a:ext uri="{FF2B5EF4-FFF2-40B4-BE49-F238E27FC236}">
                <a16:creationId xmlns:a16="http://schemas.microsoft.com/office/drawing/2014/main" id="{F323F97C-8250-F7A0-6CAF-43D216B02BCF}"/>
              </a:ext>
            </a:extLst>
          </p:cNvPr>
          <p:cNvGrpSpPr/>
          <p:nvPr/>
        </p:nvGrpSpPr>
        <p:grpSpPr>
          <a:xfrm>
            <a:off x="7901968" y="4305881"/>
            <a:ext cx="1668541" cy="1668541"/>
            <a:chOff x="6793940" y="1377193"/>
            <a:chExt cx="4198776" cy="4198776"/>
          </a:xfrm>
        </p:grpSpPr>
        <p:sp>
          <p:nvSpPr>
            <p:cNvPr id="28" name="Oval 27">
              <a:extLst>
                <a:ext uri="{FF2B5EF4-FFF2-40B4-BE49-F238E27FC236}">
                  <a16:creationId xmlns:a16="http://schemas.microsoft.com/office/drawing/2014/main" id="{CDEABFB9-882B-699E-A068-B7551665573E}"/>
                </a:ext>
              </a:extLst>
            </p:cNvPr>
            <p:cNvSpPr/>
            <p:nvPr/>
          </p:nvSpPr>
          <p:spPr>
            <a:xfrm>
              <a:off x="6793940" y="1377193"/>
              <a:ext cx="4198776" cy="4198776"/>
            </a:xfrm>
            <a:prstGeom prst="ellipse">
              <a:avLst/>
            </a:prstGeom>
            <a:solidFill>
              <a:schemeClr val="accent3">
                <a:lumMod val="20000"/>
                <a:lumOff val="80000"/>
              </a:schemeClr>
            </a:solidFill>
            <a:ln>
              <a:noFill/>
            </a:ln>
            <a:effectLst>
              <a:outerShdw blurRad="266700" sx="110000" sy="110000" algn="ctr" rotWithShape="0">
                <a:schemeClr val="bg1">
                  <a:lumMod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60A72780-D182-557D-D17D-1D535251EFAF}"/>
                </a:ext>
              </a:extLst>
            </p:cNvPr>
            <p:cNvSpPr/>
            <p:nvPr/>
          </p:nvSpPr>
          <p:spPr>
            <a:xfrm>
              <a:off x="7279492" y="1846071"/>
              <a:ext cx="3244345" cy="324434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bg1"/>
                  </a:solidFill>
                </a:rPr>
                <a:t>Phần 3</a:t>
              </a:r>
            </a:p>
          </p:txBody>
        </p:sp>
      </p:grpSp>
      <p:sp>
        <p:nvSpPr>
          <p:cNvPr id="36" name="Oval 35">
            <a:extLst>
              <a:ext uri="{FF2B5EF4-FFF2-40B4-BE49-F238E27FC236}">
                <a16:creationId xmlns:a16="http://schemas.microsoft.com/office/drawing/2014/main" id="{DFDE0978-AE18-E820-A420-784FC0A21639}"/>
              </a:ext>
            </a:extLst>
          </p:cNvPr>
          <p:cNvSpPr/>
          <p:nvPr/>
        </p:nvSpPr>
        <p:spPr>
          <a:xfrm>
            <a:off x="1308772" y="1659497"/>
            <a:ext cx="832544" cy="83254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4B2BE92F-CAE2-88E3-04A6-C51F58844FD3}"/>
              </a:ext>
            </a:extLst>
          </p:cNvPr>
          <p:cNvSpPr/>
          <p:nvPr/>
        </p:nvSpPr>
        <p:spPr>
          <a:xfrm>
            <a:off x="932710" y="2817435"/>
            <a:ext cx="462814" cy="462814"/>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B1F1739C-B92B-17AB-5027-C3E0D18EC880}"/>
              </a:ext>
            </a:extLst>
          </p:cNvPr>
          <p:cNvSpPr/>
          <p:nvPr/>
        </p:nvSpPr>
        <p:spPr>
          <a:xfrm>
            <a:off x="1500182" y="3650244"/>
            <a:ext cx="358156" cy="35815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36699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Rounded Corners 31">
            <a:extLst>
              <a:ext uri="{FF2B5EF4-FFF2-40B4-BE49-F238E27FC236}">
                <a16:creationId xmlns:a16="http://schemas.microsoft.com/office/drawing/2014/main" id="{A778354E-5603-EF10-C742-69DE43FF4C06}"/>
              </a:ext>
            </a:extLst>
          </p:cNvPr>
          <p:cNvSpPr/>
          <p:nvPr/>
        </p:nvSpPr>
        <p:spPr>
          <a:xfrm>
            <a:off x="-230963" y="-145601"/>
            <a:ext cx="7035752" cy="90520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t>KẾT LUẬN</a:t>
            </a:r>
          </a:p>
        </p:txBody>
      </p:sp>
      <p:grpSp>
        <p:nvGrpSpPr>
          <p:cNvPr id="11" name="Group 10">
            <a:extLst>
              <a:ext uri="{FF2B5EF4-FFF2-40B4-BE49-F238E27FC236}">
                <a16:creationId xmlns:a16="http://schemas.microsoft.com/office/drawing/2014/main" id="{2EBA0176-71CD-6D47-575E-A5CE9813CC0F}"/>
              </a:ext>
            </a:extLst>
          </p:cNvPr>
          <p:cNvGrpSpPr/>
          <p:nvPr/>
        </p:nvGrpSpPr>
        <p:grpSpPr>
          <a:xfrm>
            <a:off x="-709429" y="4780623"/>
            <a:ext cx="2727321" cy="2727321"/>
            <a:chOff x="-654935" y="4431355"/>
            <a:chExt cx="2878455" cy="2878455"/>
          </a:xfrm>
        </p:grpSpPr>
        <p:sp>
          <p:nvSpPr>
            <p:cNvPr id="10" name="Oval 9">
              <a:extLst>
                <a:ext uri="{FF2B5EF4-FFF2-40B4-BE49-F238E27FC236}">
                  <a16:creationId xmlns:a16="http://schemas.microsoft.com/office/drawing/2014/main" id="{C8C61839-7F16-AE4E-33BA-928BCA68EE65}"/>
                </a:ext>
              </a:extLst>
            </p:cNvPr>
            <p:cNvSpPr/>
            <p:nvPr/>
          </p:nvSpPr>
          <p:spPr>
            <a:xfrm>
              <a:off x="-654935" y="4431355"/>
              <a:ext cx="2878455" cy="287845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9811970D-ACDF-A43B-CCE0-E42ECEBBAEE3}"/>
                </a:ext>
              </a:extLst>
            </p:cNvPr>
            <p:cNvSpPr/>
            <p:nvPr/>
          </p:nvSpPr>
          <p:spPr>
            <a:xfrm>
              <a:off x="-240952" y="4845338"/>
              <a:ext cx="2050488" cy="2050488"/>
            </a:xfrm>
            <a:prstGeom prst="ellipse">
              <a:avLst/>
            </a:prstGeom>
            <a:solidFill>
              <a:schemeClr val="bg1"/>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Oval 47">
            <a:extLst>
              <a:ext uri="{FF2B5EF4-FFF2-40B4-BE49-F238E27FC236}">
                <a16:creationId xmlns:a16="http://schemas.microsoft.com/office/drawing/2014/main" id="{84EE5448-9D0E-B615-6D0B-7F5158435FEF}"/>
              </a:ext>
            </a:extLst>
          </p:cNvPr>
          <p:cNvSpPr/>
          <p:nvPr/>
        </p:nvSpPr>
        <p:spPr>
          <a:xfrm>
            <a:off x="3995617" y="5532481"/>
            <a:ext cx="454810" cy="45481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3F5D01F0-F83D-DFBC-6ED4-A0B6FFDB1EE9}"/>
              </a:ext>
            </a:extLst>
          </p:cNvPr>
          <p:cNvSpPr/>
          <p:nvPr/>
        </p:nvSpPr>
        <p:spPr>
          <a:xfrm>
            <a:off x="577968" y="3179017"/>
            <a:ext cx="358156" cy="35815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DFDE0978-AE18-E820-A420-784FC0A21639}"/>
              </a:ext>
            </a:extLst>
          </p:cNvPr>
          <p:cNvSpPr/>
          <p:nvPr/>
        </p:nvSpPr>
        <p:spPr>
          <a:xfrm>
            <a:off x="-685774" y="902008"/>
            <a:ext cx="454811" cy="45481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4B2BE92F-CAE2-88E3-04A6-C51F58844FD3}"/>
              </a:ext>
            </a:extLst>
          </p:cNvPr>
          <p:cNvSpPr/>
          <p:nvPr/>
        </p:nvSpPr>
        <p:spPr>
          <a:xfrm>
            <a:off x="2664175" y="5563449"/>
            <a:ext cx="285947" cy="285947"/>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B1F1739C-B92B-17AB-5027-C3E0D18EC880}"/>
              </a:ext>
            </a:extLst>
          </p:cNvPr>
          <p:cNvSpPr/>
          <p:nvPr/>
        </p:nvSpPr>
        <p:spPr>
          <a:xfrm>
            <a:off x="5916922" y="5670318"/>
            <a:ext cx="358156" cy="35815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AB5BD9D-A95A-D817-2FB3-D9A7B04CED19}"/>
              </a:ext>
            </a:extLst>
          </p:cNvPr>
          <p:cNvSpPr/>
          <p:nvPr/>
        </p:nvSpPr>
        <p:spPr>
          <a:xfrm rot="16200000">
            <a:off x="-554538" y="6098986"/>
            <a:ext cx="474712" cy="47471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AI</a:t>
            </a:r>
          </a:p>
        </p:txBody>
      </p:sp>
      <p:sp>
        <p:nvSpPr>
          <p:cNvPr id="13" name="TextBox 12">
            <a:extLst>
              <a:ext uri="{FF2B5EF4-FFF2-40B4-BE49-F238E27FC236}">
                <a16:creationId xmlns:a16="http://schemas.microsoft.com/office/drawing/2014/main" id="{0C1E0215-4017-EB2F-46EB-BE7A7B8B8D7F}"/>
              </a:ext>
            </a:extLst>
          </p:cNvPr>
          <p:cNvSpPr txBox="1"/>
          <p:nvPr/>
        </p:nvSpPr>
        <p:spPr>
          <a:xfrm rot="16200000">
            <a:off x="-1368046" y="4833829"/>
            <a:ext cx="2101729" cy="369332"/>
          </a:xfrm>
          <a:prstGeom prst="rect">
            <a:avLst/>
          </a:prstGeom>
          <a:noFill/>
        </p:spPr>
        <p:txBody>
          <a:bodyPr wrap="none" rtlCol="0">
            <a:spAutoFit/>
          </a:bodyPr>
          <a:lstStyle/>
          <a:p>
            <a:r>
              <a:rPr lang="en-US">
                <a:solidFill>
                  <a:schemeClr val="bg1">
                    <a:lumMod val="50000"/>
                  </a:schemeClr>
                </a:solidFill>
              </a:rPr>
              <a:t>Artificial </a:t>
            </a:r>
            <a:r>
              <a:rPr lang="en-US">
                <a:solidFill>
                  <a:schemeClr val="tx1">
                    <a:lumMod val="75000"/>
                    <a:lumOff val="25000"/>
                  </a:schemeClr>
                </a:solidFill>
              </a:rPr>
              <a:t>Intelligence</a:t>
            </a:r>
          </a:p>
        </p:txBody>
      </p:sp>
      <p:sp>
        <p:nvSpPr>
          <p:cNvPr id="2" name="TextBox 1">
            <a:extLst>
              <a:ext uri="{FF2B5EF4-FFF2-40B4-BE49-F238E27FC236}">
                <a16:creationId xmlns:a16="http://schemas.microsoft.com/office/drawing/2014/main" id="{48BFC5D1-3E66-ECEC-4B10-355029AD5614}"/>
              </a:ext>
            </a:extLst>
          </p:cNvPr>
          <p:cNvSpPr txBox="1"/>
          <p:nvPr/>
        </p:nvSpPr>
        <p:spPr>
          <a:xfrm>
            <a:off x="593307" y="951184"/>
            <a:ext cx="10312678" cy="430887"/>
          </a:xfrm>
          <a:prstGeom prst="rect">
            <a:avLst/>
          </a:prstGeom>
          <a:noFill/>
        </p:spPr>
        <p:txBody>
          <a:bodyPr wrap="square" rtlCol="0">
            <a:spAutoFit/>
          </a:bodyPr>
          <a:lstStyle/>
          <a:p>
            <a:pPr algn="just"/>
            <a:r>
              <a:rPr lang="en-US" sz="2200" b="1" i="1" dirty="0" err="1">
                <a:solidFill>
                  <a:schemeClr val="accent3">
                    <a:lumMod val="50000"/>
                  </a:schemeClr>
                </a:solidFill>
              </a:rPr>
              <a:t>Kết</a:t>
            </a:r>
            <a:r>
              <a:rPr lang="en-US" sz="2200" b="1" i="1" dirty="0">
                <a:solidFill>
                  <a:schemeClr val="accent3">
                    <a:lumMod val="50000"/>
                  </a:schemeClr>
                </a:solidFill>
              </a:rPr>
              <a:t> </a:t>
            </a:r>
            <a:r>
              <a:rPr lang="en-US" sz="2200" b="1" i="1" dirty="0" err="1">
                <a:solidFill>
                  <a:schemeClr val="accent3">
                    <a:lumMod val="50000"/>
                  </a:schemeClr>
                </a:solidFill>
              </a:rPr>
              <a:t>quả</a:t>
            </a:r>
            <a:endParaRPr lang="vi-VN" sz="2200" b="1" i="1" dirty="0">
              <a:solidFill>
                <a:schemeClr val="accent3">
                  <a:lumMod val="50000"/>
                </a:schemeClr>
              </a:solidFill>
            </a:endParaRPr>
          </a:p>
        </p:txBody>
      </p:sp>
      <p:sp>
        <p:nvSpPr>
          <p:cNvPr id="8" name="TextBox 7">
            <a:extLst>
              <a:ext uri="{FF2B5EF4-FFF2-40B4-BE49-F238E27FC236}">
                <a16:creationId xmlns:a16="http://schemas.microsoft.com/office/drawing/2014/main" id="{05EBA1CA-9A73-9A2D-E11B-E81F2F4343F3}"/>
              </a:ext>
            </a:extLst>
          </p:cNvPr>
          <p:cNvSpPr txBox="1"/>
          <p:nvPr/>
        </p:nvSpPr>
        <p:spPr>
          <a:xfrm>
            <a:off x="936124" y="1384648"/>
            <a:ext cx="10278586" cy="2957861"/>
          </a:xfrm>
          <a:prstGeom prst="rect">
            <a:avLst/>
          </a:prstGeom>
          <a:noFill/>
        </p:spPr>
        <p:txBody>
          <a:bodyPr wrap="square">
            <a:spAutoFit/>
          </a:bodyPr>
          <a:lstStyle/>
          <a:p>
            <a:pPr marL="0" marR="0" indent="457200" algn="just">
              <a:lnSpc>
                <a:spcPct val="150000"/>
              </a:lnSpc>
              <a:spcBef>
                <a:spcPts val="0"/>
              </a:spcBef>
              <a:spcAft>
                <a:spcPts val="0"/>
              </a:spcAft>
            </a:pPr>
            <a:r>
              <a:rPr lang="en-US" sz="1800" dirty="0" err="1">
                <a:solidFill>
                  <a:schemeClr val="accent3">
                    <a:lumMod val="50000"/>
                  </a:schemeClr>
                </a:solidFill>
                <a:effectLst/>
                <a:ea typeface="Calibri" panose="020F0502020204030204" pitchFamily="34" charset="0"/>
              </a:rPr>
              <a:t>Mô</a:t>
            </a:r>
            <a:r>
              <a:rPr lang="en-US" sz="1800" dirty="0">
                <a:solidFill>
                  <a:schemeClr val="accent3">
                    <a:lumMod val="50000"/>
                  </a:schemeClr>
                </a:solidFill>
                <a:effectLst/>
                <a:ea typeface="Calibri" panose="020F0502020204030204" pitchFamily="34" charset="0"/>
              </a:rPr>
              <a:t> </a:t>
            </a:r>
            <a:r>
              <a:rPr lang="en-US" sz="1800" dirty="0" err="1">
                <a:solidFill>
                  <a:schemeClr val="accent3">
                    <a:lumMod val="50000"/>
                  </a:schemeClr>
                </a:solidFill>
                <a:effectLst/>
                <a:ea typeface="Calibri" panose="020F0502020204030204" pitchFamily="34" charset="0"/>
              </a:rPr>
              <a:t>hình</a:t>
            </a:r>
            <a:r>
              <a:rPr lang="en-US" sz="1800" dirty="0">
                <a:solidFill>
                  <a:schemeClr val="accent3">
                    <a:lumMod val="50000"/>
                  </a:schemeClr>
                </a:solidFill>
                <a:effectLst/>
                <a:ea typeface="Calibri" panose="020F0502020204030204" pitchFamily="34" charset="0"/>
              </a:rPr>
              <a:t> </a:t>
            </a:r>
            <a:r>
              <a:rPr lang="en-US" sz="1800" dirty="0" err="1">
                <a:solidFill>
                  <a:schemeClr val="accent3">
                    <a:lumMod val="50000"/>
                  </a:schemeClr>
                </a:solidFill>
                <a:effectLst/>
                <a:ea typeface="Calibri" panose="020F0502020204030204" pitchFamily="34" charset="0"/>
              </a:rPr>
              <a:t>Descision</a:t>
            </a:r>
            <a:r>
              <a:rPr lang="en-US" sz="1800" dirty="0">
                <a:solidFill>
                  <a:schemeClr val="accent3">
                    <a:lumMod val="50000"/>
                  </a:schemeClr>
                </a:solidFill>
                <a:effectLst/>
                <a:ea typeface="Calibri" panose="020F0502020204030204" pitchFamily="34" charset="0"/>
              </a:rPr>
              <a:t> Tree </a:t>
            </a:r>
            <a:r>
              <a:rPr lang="en-US" sz="1800" dirty="0" err="1">
                <a:solidFill>
                  <a:schemeClr val="accent3">
                    <a:lumMod val="50000"/>
                  </a:schemeClr>
                </a:solidFill>
                <a:effectLst/>
                <a:ea typeface="Calibri" panose="020F0502020204030204" pitchFamily="34" charset="0"/>
              </a:rPr>
              <a:t>và</a:t>
            </a:r>
            <a:r>
              <a:rPr lang="en-US" sz="1800" dirty="0">
                <a:solidFill>
                  <a:schemeClr val="accent3">
                    <a:lumMod val="50000"/>
                  </a:schemeClr>
                </a:solidFill>
                <a:effectLst/>
                <a:ea typeface="Calibri" panose="020F0502020204030204" pitchFamily="34" charset="0"/>
              </a:rPr>
              <a:t> Random Forest </a:t>
            </a:r>
            <a:r>
              <a:rPr lang="en-US" sz="1800" dirty="0" err="1">
                <a:solidFill>
                  <a:schemeClr val="accent3">
                    <a:lumMod val="50000"/>
                  </a:schemeClr>
                </a:solidFill>
                <a:effectLst/>
                <a:ea typeface="Calibri" panose="020F0502020204030204" pitchFamily="34" charset="0"/>
              </a:rPr>
              <a:t>đều</a:t>
            </a:r>
            <a:r>
              <a:rPr lang="en-US" sz="1800" dirty="0">
                <a:solidFill>
                  <a:schemeClr val="accent3">
                    <a:lumMod val="50000"/>
                  </a:schemeClr>
                </a:solidFill>
                <a:effectLst/>
                <a:ea typeface="Calibri" panose="020F0502020204030204" pitchFamily="34" charset="0"/>
              </a:rPr>
              <a:t> </a:t>
            </a:r>
            <a:r>
              <a:rPr lang="en-US" sz="1800" dirty="0" err="1">
                <a:solidFill>
                  <a:schemeClr val="accent3">
                    <a:lumMod val="50000"/>
                  </a:schemeClr>
                </a:solidFill>
                <a:effectLst/>
                <a:ea typeface="Calibri" panose="020F0502020204030204" pitchFamily="34" charset="0"/>
              </a:rPr>
              <a:t>cho</a:t>
            </a:r>
            <a:r>
              <a:rPr lang="en-US" sz="1800" dirty="0">
                <a:solidFill>
                  <a:schemeClr val="accent3">
                    <a:lumMod val="50000"/>
                  </a:schemeClr>
                </a:solidFill>
                <a:effectLst/>
                <a:ea typeface="Calibri" panose="020F0502020204030204" pitchFamily="34" charset="0"/>
              </a:rPr>
              <a:t> </a:t>
            </a:r>
            <a:r>
              <a:rPr lang="en-US" sz="1800" dirty="0" err="1">
                <a:solidFill>
                  <a:schemeClr val="accent3">
                    <a:lumMod val="50000"/>
                  </a:schemeClr>
                </a:solidFill>
                <a:effectLst/>
                <a:ea typeface="Calibri" panose="020F0502020204030204" pitchFamily="34" charset="0"/>
              </a:rPr>
              <a:t>ra</a:t>
            </a:r>
            <a:r>
              <a:rPr lang="en-US" sz="1800" dirty="0">
                <a:solidFill>
                  <a:schemeClr val="accent3">
                    <a:lumMod val="50000"/>
                  </a:schemeClr>
                </a:solidFill>
                <a:effectLst/>
                <a:ea typeface="Calibri" panose="020F0502020204030204" pitchFamily="34" charset="0"/>
              </a:rPr>
              <a:t> </a:t>
            </a:r>
            <a:r>
              <a:rPr lang="en-US" sz="1800" dirty="0" err="1">
                <a:solidFill>
                  <a:schemeClr val="accent3">
                    <a:lumMod val="50000"/>
                  </a:schemeClr>
                </a:solidFill>
                <a:effectLst/>
                <a:ea typeface="Calibri" panose="020F0502020204030204" pitchFamily="34" charset="0"/>
              </a:rPr>
              <a:t>những</a:t>
            </a:r>
            <a:r>
              <a:rPr lang="en-US" sz="1800" dirty="0">
                <a:solidFill>
                  <a:schemeClr val="accent3">
                    <a:lumMod val="50000"/>
                  </a:schemeClr>
                </a:solidFill>
                <a:effectLst/>
                <a:ea typeface="Calibri" panose="020F0502020204030204" pitchFamily="34" charset="0"/>
              </a:rPr>
              <a:t> </a:t>
            </a:r>
            <a:r>
              <a:rPr lang="en-US" sz="1800" dirty="0" err="1">
                <a:solidFill>
                  <a:schemeClr val="accent3">
                    <a:lumMod val="50000"/>
                  </a:schemeClr>
                </a:solidFill>
                <a:effectLst/>
                <a:ea typeface="Calibri" panose="020F0502020204030204" pitchFamily="34" charset="0"/>
              </a:rPr>
              <a:t>chuẩn</a:t>
            </a:r>
            <a:r>
              <a:rPr lang="en-US" sz="1800" dirty="0">
                <a:solidFill>
                  <a:schemeClr val="accent3">
                    <a:lumMod val="50000"/>
                  </a:schemeClr>
                </a:solidFill>
                <a:effectLst/>
                <a:ea typeface="Calibri" panose="020F0502020204030204" pitchFamily="34" charset="0"/>
              </a:rPr>
              <a:t> </a:t>
            </a:r>
            <a:r>
              <a:rPr lang="en-US" sz="1800" dirty="0" err="1">
                <a:solidFill>
                  <a:schemeClr val="accent3">
                    <a:lumMod val="50000"/>
                  </a:schemeClr>
                </a:solidFill>
                <a:effectLst/>
                <a:ea typeface="Calibri" panose="020F0502020204030204" pitchFamily="34" charset="0"/>
              </a:rPr>
              <a:t>đoán</a:t>
            </a:r>
            <a:r>
              <a:rPr lang="en-US" sz="1800" dirty="0">
                <a:solidFill>
                  <a:schemeClr val="accent3">
                    <a:lumMod val="50000"/>
                  </a:schemeClr>
                </a:solidFill>
                <a:effectLst/>
                <a:ea typeface="Calibri" panose="020F0502020204030204" pitchFamily="34" charset="0"/>
              </a:rPr>
              <a:t> </a:t>
            </a:r>
            <a:r>
              <a:rPr lang="en-US" sz="1800" dirty="0" err="1">
                <a:solidFill>
                  <a:schemeClr val="accent3">
                    <a:lumMod val="50000"/>
                  </a:schemeClr>
                </a:solidFill>
                <a:effectLst/>
                <a:ea typeface="Calibri" panose="020F0502020204030204" pitchFamily="34" charset="0"/>
              </a:rPr>
              <a:t>có</a:t>
            </a:r>
            <a:r>
              <a:rPr lang="en-US" sz="1800" dirty="0">
                <a:solidFill>
                  <a:schemeClr val="accent3">
                    <a:lumMod val="50000"/>
                  </a:schemeClr>
                </a:solidFill>
                <a:effectLst/>
                <a:ea typeface="Calibri" panose="020F0502020204030204" pitchFamily="34" charset="0"/>
              </a:rPr>
              <a:t> </a:t>
            </a:r>
            <a:r>
              <a:rPr lang="en-US" sz="1800" dirty="0" err="1">
                <a:solidFill>
                  <a:schemeClr val="accent3">
                    <a:lumMod val="50000"/>
                  </a:schemeClr>
                </a:solidFill>
                <a:effectLst/>
                <a:ea typeface="Calibri" panose="020F0502020204030204" pitchFamily="34" charset="0"/>
              </a:rPr>
              <a:t>độ</a:t>
            </a:r>
            <a:r>
              <a:rPr lang="en-US" sz="1800" dirty="0">
                <a:solidFill>
                  <a:schemeClr val="accent3">
                    <a:lumMod val="50000"/>
                  </a:schemeClr>
                </a:solidFill>
                <a:effectLst/>
                <a:ea typeface="Calibri" panose="020F0502020204030204" pitchFamily="34" charset="0"/>
              </a:rPr>
              <a:t> </a:t>
            </a:r>
            <a:r>
              <a:rPr lang="en-US" sz="1800" dirty="0" err="1">
                <a:solidFill>
                  <a:schemeClr val="accent3">
                    <a:lumMod val="50000"/>
                  </a:schemeClr>
                </a:solidFill>
                <a:effectLst/>
                <a:ea typeface="Calibri" panose="020F0502020204030204" pitchFamily="34" charset="0"/>
              </a:rPr>
              <a:t>chính</a:t>
            </a:r>
            <a:r>
              <a:rPr lang="en-US" sz="1800" dirty="0">
                <a:solidFill>
                  <a:schemeClr val="accent3">
                    <a:lumMod val="50000"/>
                  </a:schemeClr>
                </a:solidFill>
                <a:effectLst/>
                <a:ea typeface="Calibri" panose="020F0502020204030204" pitchFamily="34" charset="0"/>
              </a:rPr>
              <a:t> </a:t>
            </a:r>
            <a:r>
              <a:rPr lang="en-US" sz="1800" dirty="0" err="1">
                <a:solidFill>
                  <a:schemeClr val="accent3">
                    <a:lumMod val="50000"/>
                  </a:schemeClr>
                </a:solidFill>
                <a:effectLst/>
                <a:ea typeface="Calibri" panose="020F0502020204030204" pitchFamily="34" charset="0"/>
              </a:rPr>
              <a:t>xác</a:t>
            </a:r>
            <a:r>
              <a:rPr lang="en-US" sz="1800" dirty="0">
                <a:solidFill>
                  <a:schemeClr val="accent3">
                    <a:lumMod val="50000"/>
                  </a:schemeClr>
                </a:solidFill>
                <a:effectLst/>
                <a:ea typeface="Calibri" panose="020F0502020204030204" pitchFamily="34" charset="0"/>
              </a:rPr>
              <a:t> </a:t>
            </a:r>
            <a:r>
              <a:rPr lang="en-US" sz="1800" dirty="0" err="1">
                <a:solidFill>
                  <a:schemeClr val="accent3">
                    <a:lumMod val="50000"/>
                  </a:schemeClr>
                </a:solidFill>
                <a:effectLst/>
                <a:ea typeface="Calibri" panose="020F0502020204030204" pitchFamily="34" charset="0"/>
              </a:rPr>
              <a:t>cao</a:t>
            </a:r>
            <a:r>
              <a:rPr lang="en-US" sz="1800" dirty="0">
                <a:solidFill>
                  <a:schemeClr val="accent3">
                    <a:lumMod val="50000"/>
                  </a:schemeClr>
                </a:solidFill>
                <a:effectLst/>
                <a:ea typeface="Calibri" panose="020F0502020204030204" pitchFamily="34" charset="0"/>
              </a:rPr>
              <a:t> </a:t>
            </a:r>
            <a:r>
              <a:rPr lang="en-US" sz="1800" dirty="0" err="1">
                <a:solidFill>
                  <a:schemeClr val="accent3">
                    <a:lumMod val="50000"/>
                  </a:schemeClr>
                </a:solidFill>
                <a:effectLst/>
                <a:ea typeface="Calibri" panose="020F0502020204030204" pitchFamily="34" charset="0"/>
              </a:rPr>
              <a:t>về</a:t>
            </a:r>
            <a:r>
              <a:rPr lang="en-US" sz="1800" dirty="0">
                <a:solidFill>
                  <a:schemeClr val="accent3">
                    <a:lumMod val="50000"/>
                  </a:schemeClr>
                </a:solidFill>
                <a:effectLst/>
                <a:ea typeface="Calibri" panose="020F0502020204030204" pitchFamily="34" charset="0"/>
              </a:rPr>
              <a:t> </a:t>
            </a:r>
            <a:r>
              <a:rPr lang="en-US" sz="1800" dirty="0" err="1">
                <a:solidFill>
                  <a:schemeClr val="accent3">
                    <a:lumMod val="50000"/>
                  </a:schemeClr>
                </a:solidFill>
                <a:effectLst/>
                <a:ea typeface="Calibri" panose="020F0502020204030204" pitchFamily="34" charset="0"/>
              </a:rPr>
              <a:t>nguy</a:t>
            </a:r>
            <a:r>
              <a:rPr lang="en-US" sz="1800" dirty="0">
                <a:solidFill>
                  <a:schemeClr val="accent3">
                    <a:lumMod val="50000"/>
                  </a:schemeClr>
                </a:solidFill>
                <a:effectLst/>
                <a:ea typeface="Calibri" panose="020F0502020204030204" pitchFamily="34" charset="0"/>
              </a:rPr>
              <a:t> </a:t>
            </a:r>
            <a:r>
              <a:rPr lang="en-US" sz="1800" dirty="0" err="1">
                <a:solidFill>
                  <a:schemeClr val="accent3">
                    <a:lumMod val="50000"/>
                  </a:schemeClr>
                </a:solidFill>
                <a:effectLst/>
                <a:ea typeface="Calibri" panose="020F0502020204030204" pitchFamily="34" charset="0"/>
              </a:rPr>
              <a:t>cơ</a:t>
            </a:r>
            <a:r>
              <a:rPr lang="en-US" sz="1800" dirty="0">
                <a:solidFill>
                  <a:schemeClr val="accent3">
                    <a:lumMod val="50000"/>
                  </a:schemeClr>
                </a:solidFill>
                <a:effectLst/>
                <a:ea typeface="Calibri" panose="020F0502020204030204" pitchFamily="34" charset="0"/>
              </a:rPr>
              <a:t> </a:t>
            </a:r>
            <a:r>
              <a:rPr lang="en-US" sz="1800" dirty="0" err="1">
                <a:solidFill>
                  <a:schemeClr val="accent3">
                    <a:lumMod val="50000"/>
                  </a:schemeClr>
                </a:solidFill>
                <a:effectLst/>
                <a:ea typeface="Calibri" panose="020F0502020204030204" pitchFamily="34" charset="0"/>
              </a:rPr>
              <a:t>mắc</a:t>
            </a:r>
            <a:r>
              <a:rPr lang="en-US" sz="1800" dirty="0">
                <a:solidFill>
                  <a:schemeClr val="accent3">
                    <a:lumMod val="50000"/>
                  </a:schemeClr>
                </a:solidFill>
                <a:effectLst/>
                <a:ea typeface="Calibri" panose="020F0502020204030204" pitchFamily="34" charset="0"/>
              </a:rPr>
              <a:t> </a:t>
            </a:r>
            <a:r>
              <a:rPr lang="en-US" sz="1800" dirty="0" err="1">
                <a:solidFill>
                  <a:schemeClr val="accent3">
                    <a:lumMod val="50000"/>
                  </a:schemeClr>
                </a:solidFill>
                <a:effectLst/>
                <a:ea typeface="Calibri" panose="020F0502020204030204" pitchFamily="34" charset="0"/>
              </a:rPr>
              <a:t>bệnh</a:t>
            </a:r>
            <a:r>
              <a:rPr lang="en-US" sz="1800" dirty="0">
                <a:solidFill>
                  <a:schemeClr val="accent3">
                    <a:lumMod val="50000"/>
                  </a:schemeClr>
                </a:solidFill>
                <a:effectLst/>
                <a:ea typeface="Calibri" panose="020F0502020204030204" pitchFamily="34" charset="0"/>
              </a:rPr>
              <a:t> </a:t>
            </a:r>
            <a:r>
              <a:rPr lang="en-US" sz="1800" dirty="0" err="1">
                <a:solidFill>
                  <a:schemeClr val="accent3">
                    <a:lumMod val="50000"/>
                  </a:schemeClr>
                </a:solidFill>
                <a:effectLst/>
                <a:ea typeface="Calibri" panose="020F0502020204030204" pitchFamily="34" charset="0"/>
              </a:rPr>
              <a:t>của</a:t>
            </a:r>
            <a:r>
              <a:rPr lang="en-US" sz="1800" dirty="0">
                <a:solidFill>
                  <a:schemeClr val="accent3">
                    <a:lumMod val="50000"/>
                  </a:schemeClr>
                </a:solidFill>
                <a:effectLst/>
                <a:ea typeface="Calibri" panose="020F0502020204030204" pitchFamily="34" charset="0"/>
              </a:rPr>
              <a:t> </a:t>
            </a:r>
            <a:r>
              <a:rPr lang="en-US" sz="1800" dirty="0" err="1">
                <a:solidFill>
                  <a:schemeClr val="accent3">
                    <a:lumMod val="50000"/>
                  </a:schemeClr>
                </a:solidFill>
                <a:effectLst/>
                <a:ea typeface="Calibri" panose="020F0502020204030204" pitchFamily="34" charset="0"/>
              </a:rPr>
              <a:t>bệnh</a:t>
            </a:r>
            <a:r>
              <a:rPr lang="en-US" sz="1800" dirty="0">
                <a:solidFill>
                  <a:schemeClr val="accent3">
                    <a:lumMod val="50000"/>
                  </a:schemeClr>
                </a:solidFill>
                <a:effectLst/>
                <a:ea typeface="Calibri" panose="020F0502020204030204" pitchFamily="34" charset="0"/>
              </a:rPr>
              <a:t> </a:t>
            </a:r>
            <a:r>
              <a:rPr lang="en-US" sz="1800" dirty="0" err="1">
                <a:solidFill>
                  <a:schemeClr val="accent3">
                    <a:lumMod val="50000"/>
                  </a:schemeClr>
                </a:solidFill>
                <a:effectLst/>
                <a:ea typeface="Calibri" panose="020F0502020204030204" pitchFamily="34" charset="0"/>
              </a:rPr>
              <a:t>ung</a:t>
            </a:r>
            <a:r>
              <a:rPr lang="en-US" sz="1800" dirty="0">
                <a:solidFill>
                  <a:schemeClr val="accent3">
                    <a:lumMod val="50000"/>
                  </a:schemeClr>
                </a:solidFill>
                <a:effectLst/>
                <a:ea typeface="Calibri" panose="020F0502020204030204" pitchFamily="34" charset="0"/>
              </a:rPr>
              <a:t> </a:t>
            </a:r>
            <a:r>
              <a:rPr lang="en-US" sz="1800" dirty="0" err="1">
                <a:solidFill>
                  <a:schemeClr val="accent3">
                    <a:lumMod val="50000"/>
                  </a:schemeClr>
                </a:solidFill>
                <a:effectLst/>
                <a:ea typeface="Calibri" panose="020F0502020204030204" pitchFamily="34" charset="0"/>
              </a:rPr>
              <a:t>thư</a:t>
            </a:r>
            <a:r>
              <a:rPr lang="en-US" sz="1800" dirty="0">
                <a:solidFill>
                  <a:schemeClr val="accent3">
                    <a:lumMod val="50000"/>
                  </a:schemeClr>
                </a:solidFill>
                <a:effectLst/>
                <a:ea typeface="Calibri" panose="020F0502020204030204" pitchFamily="34" charset="0"/>
              </a:rPr>
              <a:t> </a:t>
            </a:r>
            <a:r>
              <a:rPr lang="en-US" sz="1800" dirty="0" err="1">
                <a:solidFill>
                  <a:schemeClr val="accent3">
                    <a:lumMod val="50000"/>
                  </a:schemeClr>
                </a:solidFill>
                <a:effectLst/>
                <a:ea typeface="Calibri" panose="020F0502020204030204" pitchFamily="34" charset="0"/>
              </a:rPr>
              <a:t>vú</a:t>
            </a:r>
            <a:r>
              <a:rPr lang="en-US" sz="1800" dirty="0">
                <a:solidFill>
                  <a:schemeClr val="accent3">
                    <a:lumMod val="50000"/>
                  </a:schemeClr>
                </a:solidFill>
                <a:effectLst/>
                <a:ea typeface="Calibri" panose="020F0502020204030204" pitchFamily="34" charset="0"/>
              </a:rPr>
              <a:t> </a:t>
            </a:r>
            <a:r>
              <a:rPr lang="en-US" sz="1800" dirty="0" err="1">
                <a:solidFill>
                  <a:schemeClr val="accent3">
                    <a:lumMod val="50000"/>
                  </a:schemeClr>
                </a:solidFill>
                <a:effectLst/>
                <a:ea typeface="Calibri" panose="020F0502020204030204" pitchFamily="34" charset="0"/>
              </a:rPr>
              <a:t>là</a:t>
            </a:r>
            <a:r>
              <a:rPr lang="en-US" sz="1800" dirty="0">
                <a:solidFill>
                  <a:schemeClr val="accent3">
                    <a:lumMod val="50000"/>
                  </a:schemeClr>
                </a:solidFill>
                <a:effectLst/>
                <a:ea typeface="Calibri" panose="020F0502020204030204" pitchFamily="34" charset="0"/>
              </a:rPr>
              <a:t> </a:t>
            </a:r>
            <a:r>
              <a:rPr lang="en-US" sz="1800" dirty="0" err="1">
                <a:solidFill>
                  <a:schemeClr val="accent3">
                    <a:lumMod val="50000"/>
                  </a:schemeClr>
                </a:solidFill>
                <a:effectLst/>
                <a:ea typeface="Calibri" panose="020F0502020204030204" pitchFamily="34" charset="0"/>
              </a:rPr>
              <a:t>lành</a:t>
            </a:r>
            <a:r>
              <a:rPr lang="en-US" sz="1800" dirty="0">
                <a:solidFill>
                  <a:schemeClr val="accent3">
                    <a:lumMod val="50000"/>
                  </a:schemeClr>
                </a:solidFill>
                <a:effectLst/>
                <a:ea typeface="Calibri" panose="020F0502020204030204" pitchFamily="34" charset="0"/>
              </a:rPr>
              <a:t> </a:t>
            </a:r>
            <a:r>
              <a:rPr lang="en-US" sz="1800" dirty="0" err="1">
                <a:solidFill>
                  <a:schemeClr val="accent3">
                    <a:lumMod val="50000"/>
                  </a:schemeClr>
                </a:solidFill>
                <a:effectLst/>
                <a:ea typeface="Calibri" panose="020F0502020204030204" pitchFamily="34" charset="0"/>
              </a:rPr>
              <a:t>tính</a:t>
            </a:r>
            <a:r>
              <a:rPr lang="en-US" sz="1800" dirty="0">
                <a:solidFill>
                  <a:schemeClr val="accent3">
                    <a:lumMod val="50000"/>
                  </a:schemeClr>
                </a:solidFill>
                <a:effectLst/>
                <a:ea typeface="Calibri" panose="020F0502020204030204" pitchFamily="34" charset="0"/>
              </a:rPr>
              <a:t> hay </a:t>
            </a:r>
            <a:r>
              <a:rPr lang="en-US" sz="1800" dirty="0" err="1">
                <a:solidFill>
                  <a:schemeClr val="accent3">
                    <a:lumMod val="50000"/>
                  </a:schemeClr>
                </a:solidFill>
                <a:effectLst/>
                <a:ea typeface="Calibri" panose="020F0502020204030204" pitchFamily="34" charset="0"/>
              </a:rPr>
              <a:t>ác</a:t>
            </a:r>
            <a:r>
              <a:rPr lang="en-US" sz="1800" dirty="0">
                <a:solidFill>
                  <a:schemeClr val="accent3">
                    <a:lumMod val="50000"/>
                  </a:schemeClr>
                </a:solidFill>
                <a:effectLst/>
                <a:ea typeface="Calibri" panose="020F0502020204030204" pitchFamily="34" charset="0"/>
              </a:rPr>
              <a:t> </a:t>
            </a:r>
            <a:r>
              <a:rPr lang="en-US" sz="1800" dirty="0" err="1">
                <a:solidFill>
                  <a:schemeClr val="accent3">
                    <a:lumMod val="50000"/>
                  </a:schemeClr>
                </a:solidFill>
                <a:effectLst/>
                <a:ea typeface="Calibri" panose="020F0502020204030204" pitchFamily="34" charset="0"/>
              </a:rPr>
              <a:t>tính</a:t>
            </a:r>
            <a:r>
              <a:rPr lang="en-US" sz="1800" dirty="0">
                <a:solidFill>
                  <a:schemeClr val="accent3">
                    <a:lumMod val="50000"/>
                  </a:schemeClr>
                </a:solidFill>
                <a:effectLst/>
                <a:ea typeface="Calibri" panose="020F0502020204030204" pitchFamily="34" charset="0"/>
              </a:rPr>
              <a:t>.</a:t>
            </a:r>
          </a:p>
          <a:p>
            <a:pPr marL="0" marR="0" indent="457200" algn="just">
              <a:lnSpc>
                <a:spcPct val="150000"/>
              </a:lnSpc>
              <a:spcBef>
                <a:spcPts val="0"/>
              </a:spcBef>
              <a:spcAft>
                <a:spcPts val="0"/>
              </a:spcAft>
            </a:pPr>
            <a:r>
              <a:rPr lang="en-US" dirty="0" err="1">
                <a:solidFill>
                  <a:schemeClr val="accent3">
                    <a:lumMod val="50000"/>
                  </a:schemeClr>
                </a:solidFill>
                <a:ea typeface="Calibri" panose="020F0502020204030204" pitchFamily="34" charset="0"/>
              </a:rPr>
              <a:t>Mô</a:t>
            </a:r>
            <a:r>
              <a:rPr lang="en-US" dirty="0">
                <a:solidFill>
                  <a:schemeClr val="accent3">
                    <a:lumMod val="50000"/>
                  </a:schemeClr>
                </a:solidFill>
                <a:ea typeface="Calibri" panose="020F0502020204030204" pitchFamily="34" charset="0"/>
              </a:rPr>
              <a:t> </a:t>
            </a:r>
            <a:r>
              <a:rPr lang="en-US" dirty="0" err="1">
                <a:solidFill>
                  <a:schemeClr val="accent3">
                    <a:lumMod val="50000"/>
                  </a:schemeClr>
                </a:solidFill>
                <a:ea typeface="Calibri" panose="020F0502020204030204" pitchFamily="34" charset="0"/>
              </a:rPr>
              <a:t>hình</a:t>
            </a:r>
            <a:r>
              <a:rPr lang="en-US" dirty="0">
                <a:solidFill>
                  <a:schemeClr val="accent3">
                    <a:lumMod val="50000"/>
                  </a:schemeClr>
                </a:solidFill>
                <a:ea typeface="Calibri" panose="020F0502020204030204" pitchFamily="34" charset="0"/>
              </a:rPr>
              <a:t> Random Forest </a:t>
            </a:r>
            <a:r>
              <a:rPr lang="en-US" dirty="0" err="1">
                <a:solidFill>
                  <a:schemeClr val="accent3">
                    <a:lumMod val="50000"/>
                  </a:schemeClr>
                </a:solidFill>
                <a:ea typeface="Calibri" panose="020F0502020204030204" pitchFamily="34" charset="0"/>
              </a:rPr>
              <a:t>có</a:t>
            </a:r>
            <a:r>
              <a:rPr lang="en-US" dirty="0">
                <a:solidFill>
                  <a:schemeClr val="accent3">
                    <a:lumMod val="50000"/>
                  </a:schemeClr>
                </a:solidFill>
                <a:ea typeface="Calibri" panose="020F0502020204030204" pitchFamily="34" charset="0"/>
              </a:rPr>
              <a:t> </a:t>
            </a:r>
            <a:r>
              <a:rPr lang="en-US" dirty="0" err="1">
                <a:solidFill>
                  <a:schemeClr val="accent3">
                    <a:lumMod val="50000"/>
                  </a:schemeClr>
                </a:solidFill>
                <a:ea typeface="Calibri" panose="020F0502020204030204" pitchFamily="34" charset="0"/>
              </a:rPr>
              <a:t>độ</a:t>
            </a:r>
            <a:r>
              <a:rPr lang="en-US" dirty="0">
                <a:solidFill>
                  <a:schemeClr val="accent3">
                    <a:lumMod val="50000"/>
                  </a:schemeClr>
                </a:solidFill>
                <a:ea typeface="Calibri" panose="020F0502020204030204" pitchFamily="34" charset="0"/>
              </a:rPr>
              <a:t> </a:t>
            </a:r>
            <a:r>
              <a:rPr lang="en-US" dirty="0" err="1">
                <a:solidFill>
                  <a:schemeClr val="accent3">
                    <a:lumMod val="50000"/>
                  </a:schemeClr>
                </a:solidFill>
                <a:ea typeface="Calibri" panose="020F0502020204030204" pitchFamily="34" charset="0"/>
              </a:rPr>
              <a:t>chính</a:t>
            </a:r>
            <a:r>
              <a:rPr lang="en-US" dirty="0">
                <a:solidFill>
                  <a:schemeClr val="accent3">
                    <a:lumMod val="50000"/>
                  </a:schemeClr>
                </a:solidFill>
                <a:ea typeface="Calibri" panose="020F0502020204030204" pitchFamily="34" charset="0"/>
              </a:rPr>
              <a:t> </a:t>
            </a:r>
            <a:r>
              <a:rPr lang="en-US" dirty="0" err="1">
                <a:solidFill>
                  <a:schemeClr val="accent3">
                    <a:lumMod val="50000"/>
                  </a:schemeClr>
                </a:solidFill>
                <a:ea typeface="Calibri" panose="020F0502020204030204" pitchFamily="34" charset="0"/>
              </a:rPr>
              <a:t>xác</a:t>
            </a:r>
            <a:r>
              <a:rPr lang="en-US" dirty="0">
                <a:solidFill>
                  <a:schemeClr val="accent3">
                    <a:lumMod val="50000"/>
                  </a:schemeClr>
                </a:solidFill>
                <a:ea typeface="Calibri" panose="020F0502020204030204" pitchFamily="34" charset="0"/>
              </a:rPr>
              <a:t> </a:t>
            </a:r>
            <a:r>
              <a:rPr lang="en-US" dirty="0" err="1">
                <a:solidFill>
                  <a:schemeClr val="accent3">
                    <a:lumMod val="50000"/>
                  </a:schemeClr>
                </a:solidFill>
                <a:ea typeface="Calibri" panose="020F0502020204030204" pitchFamily="34" charset="0"/>
              </a:rPr>
              <a:t>cao</a:t>
            </a:r>
            <a:r>
              <a:rPr lang="en-US" dirty="0">
                <a:solidFill>
                  <a:schemeClr val="accent3">
                    <a:lumMod val="50000"/>
                  </a:schemeClr>
                </a:solidFill>
                <a:ea typeface="Calibri" panose="020F0502020204030204" pitchFamily="34" charset="0"/>
              </a:rPr>
              <a:t> </a:t>
            </a:r>
            <a:r>
              <a:rPr lang="en-US" dirty="0" err="1">
                <a:solidFill>
                  <a:schemeClr val="accent3">
                    <a:lumMod val="50000"/>
                  </a:schemeClr>
                </a:solidFill>
                <a:ea typeface="Calibri" panose="020F0502020204030204" pitchFamily="34" charset="0"/>
              </a:rPr>
              <a:t>hơn</a:t>
            </a:r>
            <a:r>
              <a:rPr lang="en-US" dirty="0">
                <a:solidFill>
                  <a:schemeClr val="accent3">
                    <a:lumMod val="50000"/>
                  </a:schemeClr>
                </a:solidFill>
                <a:ea typeface="Calibri" panose="020F0502020204030204" pitchFamily="34" charset="0"/>
              </a:rPr>
              <a:t> </a:t>
            </a:r>
            <a:r>
              <a:rPr lang="en-US" dirty="0" err="1">
                <a:solidFill>
                  <a:schemeClr val="accent3">
                    <a:lumMod val="50000"/>
                  </a:schemeClr>
                </a:solidFill>
                <a:ea typeface="Calibri" panose="020F0502020204030204" pitchFamily="34" charset="0"/>
              </a:rPr>
              <a:t>và</a:t>
            </a:r>
            <a:r>
              <a:rPr lang="en-US" dirty="0">
                <a:solidFill>
                  <a:schemeClr val="accent3">
                    <a:lumMod val="50000"/>
                  </a:schemeClr>
                </a:solidFill>
                <a:ea typeface="Calibri" panose="020F0502020204030204" pitchFamily="34" charset="0"/>
              </a:rPr>
              <a:t> </a:t>
            </a:r>
            <a:r>
              <a:rPr lang="en-US" dirty="0" err="1">
                <a:solidFill>
                  <a:schemeClr val="accent3">
                    <a:lumMod val="50000"/>
                  </a:schemeClr>
                </a:solidFill>
                <a:ea typeface="Calibri" panose="020F0502020204030204" pitchFamily="34" charset="0"/>
              </a:rPr>
              <a:t>giảm</a:t>
            </a:r>
            <a:r>
              <a:rPr lang="en-US" dirty="0">
                <a:solidFill>
                  <a:schemeClr val="accent3">
                    <a:lumMod val="50000"/>
                  </a:schemeClr>
                </a:solidFill>
                <a:ea typeface="Calibri" panose="020F0502020204030204" pitchFamily="34" charset="0"/>
              </a:rPr>
              <a:t> </a:t>
            </a:r>
            <a:r>
              <a:rPr lang="en-US" dirty="0" err="1">
                <a:solidFill>
                  <a:schemeClr val="accent3">
                    <a:lumMod val="50000"/>
                  </a:schemeClr>
                </a:solidFill>
                <a:ea typeface="Calibri" panose="020F0502020204030204" pitchFamily="34" charset="0"/>
              </a:rPr>
              <a:t>nguy</a:t>
            </a:r>
            <a:r>
              <a:rPr lang="en-US" dirty="0">
                <a:solidFill>
                  <a:schemeClr val="accent3">
                    <a:lumMod val="50000"/>
                  </a:schemeClr>
                </a:solidFill>
                <a:ea typeface="Calibri" panose="020F0502020204030204" pitchFamily="34" charset="0"/>
              </a:rPr>
              <a:t> </a:t>
            </a:r>
            <a:r>
              <a:rPr lang="en-US" dirty="0" err="1">
                <a:solidFill>
                  <a:schemeClr val="accent3">
                    <a:lumMod val="50000"/>
                  </a:schemeClr>
                </a:solidFill>
                <a:ea typeface="Calibri" panose="020F0502020204030204" pitchFamily="34" charset="0"/>
              </a:rPr>
              <a:t>cơ</a:t>
            </a:r>
            <a:r>
              <a:rPr lang="en-US" dirty="0">
                <a:solidFill>
                  <a:schemeClr val="accent3">
                    <a:lumMod val="50000"/>
                  </a:schemeClr>
                </a:solidFill>
                <a:ea typeface="Calibri" panose="020F0502020204030204" pitchFamily="34" charset="0"/>
              </a:rPr>
              <a:t> overfitting. </a:t>
            </a:r>
          </a:p>
          <a:p>
            <a:pPr indent="457200" algn="just">
              <a:lnSpc>
                <a:spcPct val="150000"/>
              </a:lnSpc>
            </a:pPr>
            <a:r>
              <a:rPr lang="en-US" sz="1800" dirty="0" err="1">
                <a:solidFill>
                  <a:srgbClr val="374151"/>
                </a:solidFill>
                <a:effectLst/>
                <a:latin typeface="Times New Roman" panose="02020603050405020304" pitchFamily="18" charset="0"/>
                <a:ea typeface="Times New Roman" panose="02020603050405020304" pitchFamily="18" charset="0"/>
              </a:rPr>
              <a:t>Mô</a:t>
            </a:r>
            <a:r>
              <a:rPr lang="en-US" sz="1800" dirty="0">
                <a:solidFill>
                  <a:srgbClr val="374151"/>
                </a:solidFill>
                <a:effectLst/>
                <a:latin typeface="Times New Roman" panose="02020603050405020304" pitchFamily="18" charset="0"/>
                <a:ea typeface="Times New Roman" panose="02020603050405020304" pitchFamily="18" charset="0"/>
              </a:rPr>
              <a:t> </a:t>
            </a:r>
            <a:r>
              <a:rPr lang="en-US" sz="1800" dirty="0" err="1">
                <a:solidFill>
                  <a:srgbClr val="374151"/>
                </a:solidFill>
                <a:effectLst/>
                <a:latin typeface="Times New Roman" panose="02020603050405020304" pitchFamily="18" charset="0"/>
                <a:ea typeface="Times New Roman" panose="02020603050405020304" pitchFamily="18" charset="0"/>
              </a:rPr>
              <a:t>hình</a:t>
            </a:r>
            <a:r>
              <a:rPr lang="en-US" sz="1800" dirty="0">
                <a:solidFill>
                  <a:srgbClr val="374151"/>
                </a:solidFill>
                <a:effectLst/>
                <a:latin typeface="Times New Roman" panose="02020603050405020304" pitchFamily="18" charset="0"/>
                <a:ea typeface="Times New Roman" panose="02020603050405020304" pitchFamily="18" charset="0"/>
              </a:rPr>
              <a:t> </a:t>
            </a:r>
            <a:r>
              <a:rPr lang="en-US" sz="1800" dirty="0" err="1">
                <a:solidFill>
                  <a:srgbClr val="374151"/>
                </a:solidFill>
                <a:effectLst/>
                <a:latin typeface="Times New Roman" panose="02020603050405020304" pitchFamily="18" charset="0"/>
                <a:ea typeface="Times New Roman" panose="02020603050405020304" pitchFamily="18" charset="0"/>
              </a:rPr>
              <a:t>tốt</a:t>
            </a:r>
            <a:r>
              <a:rPr lang="en-US" sz="1800" dirty="0">
                <a:solidFill>
                  <a:srgbClr val="374151"/>
                </a:solidFill>
                <a:effectLst/>
                <a:latin typeface="Times New Roman" panose="02020603050405020304" pitchFamily="18" charset="0"/>
                <a:ea typeface="Times New Roman" panose="02020603050405020304" pitchFamily="18" charset="0"/>
              </a:rPr>
              <a:t> </a:t>
            </a:r>
            <a:r>
              <a:rPr lang="en-US" sz="1800" dirty="0" err="1">
                <a:solidFill>
                  <a:srgbClr val="374151"/>
                </a:solidFill>
                <a:effectLst/>
                <a:latin typeface="Times New Roman" panose="02020603050405020304" pitchFamily="18" charset="0"/>
                <a:ea typeface="Times New Roman" panose="02020603050405020304" pitchFamily="18" charset="0"/>
              </a:rPr>
              <a:t>nhất</a:t>
            </a:r>
            <a:r>
              <a:rPr lang="en-US" sz="1800" dirty="0">
                <a:solidFill>
                  <a:srgbClr val="374151"/>
                </a:solidFill>
                <a:effectLst/>
                <a:latin typeface="Times New Roman" panose="02020603050405020304" pitchFamily="18" charset="0"/>
                <a:ea typeface="Times New Roman" panose="02020603050405020304" pitchFamily="18" charset="0"/>
              </a:rPr>
              <a:t> </a:t>
            </a:r>
            <a:r>
              <a:rPr lang="en-US" sz="1800" dirty="0" err="1">
                <a:solidFill>
                  <a:srgbClr val="374151"/>
                </a:solidFill>
                <a:effectLst/>
                <a:latin typeface="Times New Roman" panose="02020603050405020304" pitchFamily="18" charset="0"/>
                <a:ea typeface="Times New Roman" panose="02020603050405020304" pitchFamily="18" charset="0"/>
              </a:rPr>
              <a:t>cho</a:t>
            </a:r>
            <a:r>
              <a:rPr lang="en-US" sz="1800" dirty="0">
                <a:solidFill>
                  <a:srgbClr val="374151"/>
                </a:solidFill>
                <a:effectLst/>
                <a:latin typeface="Times New Roman" panose="02020603050405020304" pitchFamily="18" charset="0"/>
                <a:ea typeface="Times New Roman" panose="02020603050405020304" pitchFamily="18" charset="0"/>
              </a:rPr>
              <a:t> </a:t>
            </a:r>
            <a:r>
              <a:rPr lang="en-US" sz="1800" dirty="0" err="1">
                <a:solidFill>
                  <a:srgbClr val="374151"/>
                </a:solidFill>
                <a:effectLst/>
                <a:latin typeface="Times New Roman" panose="02020603050405020304" pitchFamily="18" charset="0"/>
                <a:ea typeface="Times New Roman" panose="02020603050405020304" pitchFamily="18" charset="0"/>
              </a:rPr>
              <a:t>việc</a:t>
            </a:r>
            <a:r>
              <a:rPr lang="en-US" sz="1800" dirty="0">
                <a:solidFill>
                  <a:srgbClr val="374151"/>
                </a:solidFill>
                <a:effectLst/>
                <a:latin typeface="Times New Roman" panose="02020603050405020304" pitchFamily="18" charset="0"/>
                <a:ea typeface="Times New Roman" panose="02020603050405020304" pitchFamily="18" charset="0"/>
              </a:rPr>
              <a:t> </a:t>
            </a:r>
            <a:r>
              <a:rPr lang="en-US" sz="1800" dirty="0" err="1">
                <a:solidFill>
                  <a:srgbClr val="374151"/>
                </a:solidFill>
                <a:effectLst/>
                <a:latin typeface="Times New Roman" panose="02020603050405020304" pitchFamily="18" charset="0"/>
                <a:ea typeface="Times New Roman" panose="02020603050405020304" pitchFamily="18" charset="0"/>
              </a:rPr>
              <a:t>chẩn</a:t>
            </a:r>
            <a:r>
              <a:rPr lang="en-US" sz="1800" dirty="0">
                <a:solidFill>
                  <a:srgbClr val="374151"/>
                </a:solidFill>
                <a:effectLst/>
                <a:latin typeface="Times New Roman" panose="02020603050405020304" pitchFamily="18" charset="0"/>
                <a:ea typeface="Times New Roman" panose="02020603050405020304" pitchFamily="18" charset="0"/>
              </a:rPr>
              <a:t> </a:t>
            </a:r>
            <a:r>
              <a:rPr lang="en-US" sz="1800" dirty="0" err="1">
                <a:solidFill>
                  <a:srgbClr val="374151"/>
                </a:solidFill>
                <a:effectLst/>
                <a:latin typeface="Times New Roman" panose="02020603050405020304" pitchFamily="18" charset="0"/>
                <a:ea typeface="Times New Roman" panose="02020603050405020304" pitchFamily="18" charset="0"/>
              </a:rPr>
              <a:t>đoán</a:t>
            </a:r>
            <a:r>
              <a:rPr lang="en-US" sz="1800" dirty="0">
                <a:solidFill>
                  <a:srgbClr val="374151"/>
                </a:solidFill>
                <a:effectLst/>
                <a:latin typeface="Times New Roman" panose="02020603050405020304" pitchFamily="18" charset="0"/>
                <a:ea typeface="Times New Roman" panose="02020603050405020304" pitchFamily="18" charset="0"/>
              </a:rPr>
              <a:t> </a:t>
            </a:r>
            <a:r>
              <a:rPr lang="en-US" sz="1800" dirty="0" err="1">
                <a:solidFill>
                  <a:srgbClr val="374151"/>
                </a:solidFill>
                <a:effectLst/>
                <a:latin typeface="Times New Roman" panose="02020603050405020304" pitchFamily="18" charset="0"/>
                <a:ea typeface="Times New Roman" panose="02020603050405020304" pitchFamily="18" charset="0"/>
              </a:rPr>
              <a:t>ung</a:t>
            </a:r>
            <a:r>
              <a:rPr lang="en-US" sz="1800" dirty="0">
                <a:solidFill>
                  <a:srgbClr val="374151"/>
                </a:solidFill>
                <a:effectLst/>
                <a:latin typeface="Times New Roman" panose="02020603050405020304" pitchFamily="18" charset="0"/>
                <a:ea typeface="Times New Roman" panose="02020603050405020304" pitchFamily="18" charset="0"/>
              </a:rPr>
              <a:t> </a:t>
            </a:r>
            <a:r>
              <a:rPr lang="en-US" sz="1800" dirty="0" err="1">
                <a:solidFill>
                  <a:srgbClr val="374151"/>
                </a:solidFill>
                <a:effectLst/>
                <a:latin typeface="Times New Roman" panose="02020603050405020304" pitchFamily="18" charset="0"/>
                <a:ea typeface="Times New Roman" panose="02020603050405020304" pitchFamily="18" charset="0"/>
              </a:rPr>
              <a:t>thư</a:t>
            </a:r>
            <a:r>
              <a:rPr lang="en-US" sz="1800" dirty="0">
                <a:solidFill>
                  <a:srgbClr val="374151"/>
                </a:solidFill>
                <a:effectLst/>
                <a:latin typeface="Times New Roman" panose="02020603050405020304" pitchFamily="18" charset="0"/>
                <a:ea typeface="Times New Roman" panose="02020603050405020304" pitchFamily="18" charset="0"/>
              </a:rPr>
              <a:t> </a:t>
            </a:r>
            <a:r>
              <a:rPr lang="en-US" sz="1800" dirty="0" err="1">
                <a:solidFill>
                  <a:srgbClr val="374151"/>
                </a:solidFill>
                <a:effectLst/>
                <a:latin typeface="Times New Roman" panose="02020603050405020304" pitchFamily="18" charset="0"/>
                <a:ea typeface="Times New Roman" panose="02020603050405020304" pitchFamily="18" charset="0"/>
              </a:rPr>
              <a:t>vú</a:t>
            </a:r>
            <a:r>
              <a:rPr lang="en-US" sz="1800" dirty="0">
                <a:solidFill>
                  <a:srgbClr val="374151"/>
                </a:solidFill>
                <a:effectLst/>
                <a:latin typeface="Times New Roman" panose="02020603050405020304" pitchFamily="18" charset="0"/>
                <a:ea typeface="Times New Roman" panose="02020603050405020304" pitchFamily="18" charset="0"/>
              </a:rPr>
              <a:t>, </a:t>
            </a:r>
            <a:r>
              <a:rPr lang="en-US" sz="1800" dirty="0" err="1">
                <a:solidFill>
                  <a:srgbClr val="374151"/>
                </a:solidFill>
                <a:effectLst/>
                <a:latin typeface="Times New Roman" panose="02020603050405020304" pitchFamily="18" charset="0"/>
                <a:ea typeface="Times New Roman" panose="02020603050405020304" pitchFamily="18" charset="0"/>
              </a:rPr>
              <a:t>theo</a:t>
            </a:r>
            <a:r>
              <a:rPr lang="en-US" sz="1800" dirty="0">
                <a:solidFill>
                  <a:srgbClr val="374151"/>
                </a:solidFill>
                <a:effectLst/>
                <a:latin typeface="Times New Roman" panose="02020603050405020304" pitchFamily="18" charset="0"/>
                <a:ea typeface="Times New Roman" panose="02020603050405020304" pitchFamily="18" charset="0"/>
              </a:rPr>
              <a:t> </a:t>
            </a:r>
            <a:r>
              <a:rPr lang="en-US" sz="1800" dirty="0" err="1">
                <a:solidFill>
                  <a:srgbClr val="374151"/>
                </a:solidFill>
                <a:effectLst/>
                <a:latin typeface="Times New Roman" panose="02020603050405020304" pitchFamily="18" charset="0"/>
                <a:ea typeface="Times New Roman" panose="02020603050405020304" pitchFamily="18" charset="0"/>
              </a:rPr>
              <a:t>phân</a:t>
            </a:r>
            <a:r>
              <a:rPr lang="en-US" sz="1800" dirty="0">
                <a:solidFill>
                  <a:srgbClr val="374151"/>
                </a:solidFill>
                <a:effectLst/>
                <a:latin typeface="Times New Roman" panose="02020603050405020304" pitchFamily="18" charset="0"/>
                <a:ea typeface="Times New Roman" panose="02020603050405020304" pitchFamily="18" charset="0"/>
              </a:rPr>
              <a:t> </a:t>
            </a:r>
            <a:r>
              <a:rPr lang="en-US" sz="1800" dirty="0" err="1">
                <a:solidFill>
                  <a:srgbClr val="374151"/>
                </a:solidFill>
                <a:effectLst/>
                <a:latin typeface="Times New Roman" panose="02020603050405020304" pitchFamily="18" charset="0"/>
                <a:ea typeface="Times New Roman" panose="02020603050405020304" pitchFamily="18" charset="0"/>
              </a:rPr>
              <a:t>tích</a:t>
            </a:r>
            <a:r>
              <a:rPr lang="en-US" sz="1800" dirty="0">
                <a:solidFill>
                  <a:srgbClr val="374151"/>
                </a:solidFill>
                <a:effectLst/>
                <a:latin typeface="Times New Roman" panose="02020603050405020304" pitchFamily="18" charset="0"/>
                <a:ea typeface="Times New Roman" panose="02020603050405020304" pitchFamily="18" charset="0"/>
              </a:rPr>
              <a:t> </a:t>
            </a:r>
            <a:r>
              <a:rPr lang="en-US" sz="1800" dirty="0" err="1">
                <a:solidFill>
                  <a:srgbClr val="374151"/>
                </a:solidFill>
                <a:effectLst/>
                <a:latin typeface="Times New Roman" panose="02020603050405020304" pitchFamily="18" charset="0"/>
                <a:ea typeface="Times New Roman" panose="02020603050405020304" pitchFamily="18" charset="0"/>
              </a:rPr>
              <a:t>này</a:t>
            </a:r>
            <a:r>
              <a:rPr lang="en-US" sz="1800" dirty="0">
                <a:solidFill>
                  <a:srgbClr val="374151"/>
                </a:solidFill>
                <a:effectLst/>
                <a:latin typeface="Times New Roman" panose="02020603050405020304" pitchFamily="18" charset="0"/>
                <a:ea typeface="Times New Roman" panose="02020603050405020304" pitchFamily="18" charset="0"/>
              </a:rPr>
              <a:t>, </a:t>
            </a:r>
            <a:r>
              <a:rPr lang="en-US" sz="1800" dirty="0" err="1">
                <a:solidFill>
                  <a:srgbClr val="374151"/>
                </a:solidFill>
                <a:effectLst/>
                <a:latin typeface="Times New Roman" panose="02020603050405020304" pitchFamily="18" charset="0"/>
                <a:ea typeface="Times New Roman" panose="02020603050405020304" pitchFamily="18" charset="0"/>
              </a:rPr>
              <a:t>là</a:t>
            </a:r>
            <a:r>
              <a:rPr lang="en-US" sz="1800" dirty="0">
                <a:solidFill>
                  <a:srgbClr val="374151"/>
                </a:solidFill>
                <a:effectLst/>
                <a:latin typeface="Times New Roman" panose="02020603050405020304" pitchFamily="18" charset="0"/>
                <a:ea typeface="Times New Roman" panose="02020603050405020304" pitchFamily="18" charset="0"/>
              </a:rPr>
              <a:t> Random Forest </a:t>
            </a:r>
            <a:r>
              <a:rPr lang="en-US" sz="1800" dirty="0" err="1">
                <a:solidFill>
                  <a:srgbClr val="374151"/>
                </a:solidFill>
                <a:effectLst/>
                <a:latin typeface="Times New Roman" panose="02020603050405020304" pitchFamily="18" charset="0"/>
                <a:ea typeface="Times New Roman" panose="02020603050405020304" pitchFamily="18" charset="0"/>
              </a:rPr>
              <a:t>với</a:t>
            </a:r>
            <a:r>
              <a:rPr lang="en-US" sz="1800" dirty="0">
                <a:solidFill>
                  <a:srgbClr val="374151"/>
                </a:solidFill>
                <a:effectLst/>
                <a:latin typeface="Times New Roman" panose="02020603050405020304" pitchFamily="18" charset="0"/>
                <a:ea typeface="Times New Roman" panose="02020603050405020304" pitchFamily="18" charset="0"/>
              </a:rPr>
              <a:t> </a:t>
            </a:r>
            <a:r>
              <a:rPr lang="en-US" sz="1800" dirty="0" err="1">
                <a:solidFill>
                  <a:srgbClr val="374151"/>
                </a:solidFill>
                <a:effectLst/>
                <a:latin typeface="Times New Roman" panose="02020603050405020304" pitchFamily="18" charset="0"/>
                <a:ea typeface="Times New Roman" panose="02020603050405020304" pitchFamily="18" charset="0"/>
              </a:rPr>
              <a:t>các</a:t>
            </a:r>
            <a:r>
              <a:rPr lang="en-US" sz="1800" dirty="0">
                <a:solidFill>
                  <a:srgbClr val="374151"/>
                </a:solidFill>
                <a:effectLst/>
                <a:latin typeface="Times New Roman" panose="02020603050405020304" pitchFamily="18" charset="0"/>
                <a:ea typeface="Times New Roman" panose="02020603050405020304" pitchFamily="18" charset="0"/>
              </a:rPr>
              <a:t> </a:t>
            </a:r>
            <a:r>
              <a:rPr lang="en-US" sz="1800" dirty="0" err="1">
                <a:solidFill>
                  <a:srgbClr val="374151"/>
                </a:solidFill>
                <a:effectLst/>
                <a:latin typeface="Times New Roman" panose="02020603050405020304" pitchFamily="18" charset="0"/>
                <a:ea typeface="Times New Roman" panose="02020603050405020304" pitchFamily="18" charset="0"/>
              </a:rPr>
              <a:t>đặc</a:t>
            </a:r>
            <a:r>
              <a:rPr lang="en-US" sz="1800" dirty="0">
                <a:solidFill>
                  <a:srgbClr val="374151"/>
                </a:solidFill>
                <a:effectLst/>
                <a:latin typeface="Times New Roman" panose="02020603050405020304" pitchFamily="18" charset="0"/>
                <a:ea typeface="Times New Roman" panose="02020603050405020304" pitchFamily="18" charset="0"/>
              </a:rPr>
              <a:t> </a:t>
            </a:r>
            <a:r>
              <a:rPr lang="en-US" sz="1800" dirty="0" err="1">
                <a:solidFill>
                  <a:srgbClr val="374151"/>
                </a:solidFill>
                <a:effectLst/>
                <a:latin typeface="Times New Roman" panose="02020603050405020304" pitchFamily="18" charset="0"/>
                <a:ea typeface="Times New Roman" panose="02020603050405020304" pitchFamily="18" charset="0"/>
              </a:rPr>
              <a:t>trưng</a:t>
            </a:r>
            <a:r>
              <a:rPr lang="en-US" sz="1800" dirty="0">
                <a:solidFill>
                  <a:srgbClr val="374151"/>
                </a:solidFill>
                <a:effectLst/>
                <a:latin typeface="Times New Roman" panose="02020603050405020304" pitchFamily="18" charset="0"/>
                <a:ea typeface="Times New Roman" panose="02020603050405020304" pitchFamily="18" charset="0"/>
              </a:rPr>
              <a:t> </a:t>
            </a:r>
            <a:r>
              <a:rPr lang="en-US" sz="1800" dirty="0" err="1">
                <a:solidFill>
                  <a:srgbClr val="374151"/>
                </a:solidFill>
                <a:effectLst/>
                <a:latin typeface="Times New Roman" panose="02020603050405020304" pitchFamily="18" charset="0"/>
                <a:ea typeface="Times New Roman" panose="02020603050405020304" pitchFamily="18" charset="0"/>
              </a:rPr>
              <a:t>hàng</a:t>
            </a:r>
            <a:r>
              <a:rPr lang="en-US" sz="1800" dirty="0">
                <a:solidFill>
                  <a:srgbClr val="374151"/>
                </a:solidFill>
                <a:effectLst/>
                <a:latin typeface="Times New Roman" panose="02020603050405020304" pitchFamily="18" charset="0"/>
                <a:ea typeface="Times New Roman" panose="02020603050405020304" pitchFamily="18" charset="0"/>
              </a:rPr>
              <a:t> </a:t>
            </a:r>
            <a:r>
              <a:rPr lang="en-US" sz="1800" dirty="0" err="1">
                <a:solidFill>
                  <a:srgbClr val="374151"/>
                </a:solidFill>
                <a:effectLst/>
                <a:latin typeface="Times New Roman" panose="02020603050405020304" pitchFamily="18" charset="0"/>
                <a:ea typeface="Times New Roman" panose="02020603050405020304" pitchFamily="18" charset="0"/>
              </a:rPr>
              <a:t>đầu</a:t>
            </a:r>
            <a:r>
              <a:rPr lang="en-US" sz="1800" dirty="0">
                <a:solidFill>
                  <a:srgbClr val="374151"/>
                </a:solidFill>
                <a:effectLst/>
                <a:latin typeface="Times New Roman" panose="02020603050405020304" pitchFamily="18" charset="0"/>
                <a:ea typeface="Times New Roman" panose="02020603050405020304" pitchFamily="18" charset="0"/>
              </a:rPr>
              <a:t>: 'concave </a:t>
            </a:r>
            <a:r>
              <a:rPr lang="en-US" sz="1800" dirty="0" err="1">
                <a:solidFill>
                  <a:srgbClr val="374151"/>
                </a:solidFill>
                <a:effectLst/>
                <a:latin typeface="Times New Roman" panose="02020603050405020304" pitchFamily="18" charset="0"/>
                <a:ea typeface="Times New Roman" panose="02020603050405020304" pitchFamily="18" charset="0"/>
              </a:rPr>
              <a:t>points_mean</a:t>
            </a:r>
            <a:r>
              <a:rPr lang="en-US" sz="1800" dirty="0">
                <a:solidFill>
                  <a:srgbClr val="374151"/>
                </a:solidFill>
                <a:effectLst/>
                <a:latin typeface="Times New Roman" panose="02020603050405020304" pitchFamily="18" charset="0"/>
                <a:ea typeface="Times New Roman" panose="02020603050405020304" pitchFamily="18" charset="0"/>
              </a:rPr>
              <a:t>', '</a:t>
            </a:r>
            <a:r>
              <a:rPr lang="en-US" sz="1800" dirty="0" err="1">
                <a:solidFill>
                  <a:srgbClr val="374151"/>
                </a:solidFill>
                <a:effectLst/>
                <a:latin typeface="Times New Roman" panose="02020603050405020304" pitchFamily="18" charset="0"/>
                <a:ea typeface="Times New Roman" panose="02020603050405020304" pitchFamily="18" charset="0"/>
              </a:rPr>
              <a:t>area_mean</a:t>
            </a:r>
            <a:r>
              <a:rPr lang="en-US" sz="1800" dirty="0">
                <a:solidFill>
                  <a:srgbClr val="374151"/>
                </a:solidFill>
                <a:effectLst/>
                <a:latin typeface="Times New Roman" panose="02020603050405020304" pitchFamily="18" charset="0"/>
                <a:ea typeface="Times New Roman" panose="02020603050405020304" pitchFamily="18" charset="0"/>
              </a:rPr>
              <a:t>', '</a:t>
            </a:r>
            <a:r>
              <a:rPr lang="en-US" sz="1800" dirty="0" err="1">
                <a:solidFill>
                  <a:srgbClr val="374151"/>
                </a:solidFill>
                <a:effectLst/>
                <a:latin typeface="Times New Roman" panose="02020603050405020304" pitchFamily="18" charset="0"/>
                <a:ea typeface="Times New Roman" panose="02020603050405020304" pitchFamily="18" charset="0"/>
              </a:rPr>
              <a:t>radius_mean</a:t>
            </a:r>
            <a:r>
              <a:rPr lang="en-US" sz="1800" dirty="0">
                <a:solidFill>
                  <a:srgbClr val="374151"/>
                </a:solidFill>
                <a:effectLst/>
                <a:latin typeface="Times New Roman" panose="02020603050405020304" pitchFamily="18" charset="0"/>
                <a:ea typeface="Times New Roman" panose="02020603050405020304" pitchFamily="18" charset="0"/>
              </a:rPr>
              <a:t>', '</a:t>
            </a:r>
            <a:r>
              <a:rPr lang="en-US" sz="1800" dirty="0" err="1">
                <a:solidFill>
                  <a:srgbClr val="374151"/>
                </a:solidFill>
                <a:effectLst/>
                <a:latin typeface="Times New Roman" panose="02020603050405020304" pitchFamily="18" charset="0"/>
                <a:ea typeface="Times New Roman" panose="02020603050405020304" pitchFamily="18" charset="0"/>
              </a:rPr>
              <a:t>perimeter_mean</a:t>
            </a:r>
            <a:r>
              <a:rPr lang="en-US" sz="1800" dirty="0">
                <a:solidFill>
                  <a:srgbClr val="374151"/>
                </a:solidFill>
                <a:effectLst/>
                <a:latin typeface="Times New Roman" panose="02020603050405020304" pitchFamily="18" charset="0"/>
                <a:ea typeface="Times New Roman" panose="02020603050405020304" pitchFamily="18" charset="0"/>
              </a:rPr>
              <a:t>', '</a:t>
            </a:r>
            <a:r>
              <a:rPr lang="en-US" sz="1800" dirty="0" err="1">
                <a:solidFill>
                  <a:srgbClr val="374151"/>
                </a:solidFill>
                <a:effectLst/>
                <a:latin typeface="Times New Roman" panose="02020603050405020304" pitchFamily="18" charset="0"/>
                <a:ea typeface="Times New Roman" panose="02020603050405020304" pitchFamily="18" charset="0"/>
              </a:rPr>
              <a:t>concavity_mean</a:t>
            </a:r>
            <a:r>
              <a:rPr lang="en-US" sz="1800" dirty="0">
                <a:solidFill>
                  <a:srgbClr val="374151"/>
                </a:solidFill>
                <a:effectLst/>
                <a:latin typeface="Times New Roman" panose="02020603050405020304" pitchFamily="18" charset="0"/>
                <a:ea typeface="Times New Roman" panose="02020603050405020304" pitchFamily="18" charset="0"/>
              </a:rPr>
              <a:t>'. </a:t>
            </a:r>
            <a:r>
              <a:rPr lang="en-US" sz="1800" dirty="0" err="1">
                <a:solidFill>
                  <a:srgbClr val="374151"/>
                </a:solidFill>
                <a:effectLst/>
                <a:latin typeface="Times New Roman" panose="02020603050405020304" pitchFamily="18" charset="0"/>
                <a:ea typeface="Times New Roman" panose="02020603050405020304" pitchFamily="18" charset="0"/>
              </a:rPr>
              <a:t>Mô</a:t>
            </a:r>
            <a:r>
              <a:rPr lang="en-US" sz="1800" dirty="0">
                <a:solidFill>
                  <a:srgbClr val="374151"/>
                </a:solidFill>
                <a:effectLst/>
                <a:latin typeface="Times New Roman" panose="02020603050405020304" pitchFamily="18" charset="0"/>
                <a:ea typeface="Times New Roman" panose="02020603050405020304" pitchFamily="18" charset="0"/>
              </a:rPr>
              <a:t> </a:t>
            </a:r>
            <a:r>
              <a:rPr lang="en-US" sz="1800" dirty="0" err="1">
                <a:solidFill>
                  <a:srgbClr val="374151"/>
                </a:solidFill>
                <a:effectLst/>
                <a:latin typeface="Times New Roman" panose="02020603050405020304" pitchFamily="18" charset="0"/>
                <a:ea typeface="Times New Roman" panose="02020603050405020304" pitchFamily="18" charset="0"/>
              </a:rPr>
              <a:t>hình</a:t>
            </a:r>
            <a:r>
              <a:rPr lang="en-US" sz="1800" dirty="0">
                <a:solidFill>
                  <a:srgbClr val="374151"/>
                </a:solidFill>
                <a:effectLst/>
                <a:latin typeface="Times New Roman" panose="02020603050405020304" pitchFamily="18" charset="0"/>
                <a:ea typeface="Times New Roman" panose="02020603050405020304" pitchFamily="18" charset="0"/>
              </a:rPr>
              <a:t> </a:t>
            </a:r>
            <a:r>
              <a:rPr lang="en-US" sz="1800" dirty="0" err="1">
                <a:solidFill>
                  <a:srgbClr val="374151"/>
                </a:solidFill>
                <a:effectLst/>
                <a:latin typeface="Times New Roman" panose="02020603050405020304" pitchFamily="18" charset="0"/>
                <a:ea typeface="Times New Roman" panose="02020603050405020304" pitchFamily="18" charset="0"/>
              </a:rPr>
              <a:t>này</a:t>
            </a:r>
            <a:r>
              <a:rPr lang="en-US" sz="1800" dirty="0">
                <a:solidFill>
                  <a:srgbClr val="374151"/>
                </a:solidFill>
                <a:effectLst/>
                <a:latin typeface="Times New Roman" panose="02020603050405020304" pitchFamily="18" charset="0"/>
                <a:ea typeface="Times New Roman" panose="02020603050405020304" pitchFamily="18" charset="0"/>
              </a:rPr>
              <a:t> </a:t>
            </a:r>
            <a:r>
              <a:rPr lang="en-US" sz="1800" dirty="0" err="1">
                <a:solidFill>
                  <a:srgbClr val="374151"/>
                </a:solidFill>
                <a:effectLst/>
                <a:latin typeface="Times New Roman" panose="02020603050405020304" pitchFamily="18" charset="0"/>
                <a:ea typeface="Times New Roman" panose="02020603050405020304" pitchFamily="18" charset="0"/>
              </a:rPr>
              <a:t>đạt</a:t>
            </a:r>
            <a:r>
              <a:rPr lang="en-US" sz="1800" dirty="0">
                <a:solidFill>
                  <a:srgbClr val="374151"/>
                </a:solidFill>
                <a:effectLst/>
                <a:latin typeface="Times New Roman" panose="02020603050405020304" pitchFamily="18" charset="0"/>
                <a:ea typeface="Times New Roman" panose="02020603050405020304" pitchFamily="18" charset="0"/>
              </a:rPr>
              <a:t> </a:t>
            </a:r>
            <a:r>
              <a:rPr lang="en-US" sz="1800" dirty="0" err="1">
                <a:solidFill>
                  <a:srgbClr val="374151"/>
                </a:solidFill>
                <a:effectLst/>
                <a:latin typeface="Times New Roman" panose="02020603050405020304" pitchFamily="18" charset="0"/>
                <a:ea typeface="Times New Roman" panose="02020603050405020304" pitchFamily="18" charset="0"/>
              </a:rPr>
              <a:t>đến</a:t>
            </a:r>
            <a:r>
              <a:rPr lang="en-US" sz="1800" dirty="0">
                <a:solidFill>
                  <a:srgbClr val="374151"/>
                </a:solidFill>
                <a:effectLst/>
                <a:latin typeface="Times New Roman" panose="02020603050405020304" pitchFamily="18" charset="0"/>
                <a:ea typeface="Times New Roman" panose="02020603050405020304" pitchFamily="18" charset="0"/>
              </a:rPr>
              <a:t> </a:t>
            </a:r>
            <a:r>
              <a:rPr lang="en-US" sz="1800" dirty="0" err="1">
                <a:solidFill>
                  <a:srgbClr val="374151"/>
                </a:solidFill>
                <a:effectLst/>
                <a:latin typeface="Times New Roman" panose="02020603050405020304" pitchFamily="18" charset="0"/>
                <a:ea typeface="Times New Roman" panose="02020603050405020304" pitchFamily="18" charset="0"/>
              </a:rPr>
              <a:t>độ</a:t>
            </a:r>
            <a:r>
              <a:rPr lang="en-US" sz="1800" dirty="0">
                <a:solidFill>
                  <a:srgbClr val="374151"/>
                </a:solidFill>
                <a:effectLst/>
                <a:latin typeface="Times New Roman" panose="02020603050405020304" pitchFamily="18" charset="0"/>
                <a:ea typeface="Times New Roman" panose="02020603050405020304" pitchFamily="18" charset="0"/>
              </a:rPr>
              <a:t> </a:t>
            </a:r>
            <a:r>
              <a:rPr lang="en-US" sz="1800" dirty="0" err="1">
                <a:solidFill>
                  <a:srgbClr val="374151"/>
                </a:solidFill>
                <a:effectLst/>
                <a:latin typeface="Times New Roman" panose="02020603050405020304" pitchFamily="18" charset="0"/>
                <a:ea typeface="Times New Roman" panose="02020603050405020304" pitchFamily="18" charset="0"/>
              </a:rPr>
              <a:t>chính</a:t>
            </a:r>
            <a:r>
              <a:rPr lang="en-US" sz="1800" dirty="0">
                <a:solidFill>
                  <a:srgbClr val="374151"/>
                </a:solidFill>
                <a:effectLst/>
                <a:latin typeface="Times New Roman" panose="02020603050405020304" pitchFamily="18" charset="0"/>
                <a:ea typeface="Times New Roman" panose="02020603050405020304" pitchFamily="18" charset="0"/>
              </a:rPr>
              <a:t> </a:t>
            </a:r>
            <a:r>
              <a:rPr lang="en-US" sz="1800" dirty="0" err="1">
                <a:solidFill>
                  <a:srgbClr val="374151"/>
                </a:solidFill>
                <a:effectLst/>
                <a:latin typeface="Times New Roman" panose="02020603050405020304" pitchFamily="18" charset="0"/>
                <a:ea typeface="Times New Roman" panose="02020603050405020304" pitchFamily="18" charset="0"/>
              </a:rPr>
              <a:t>xác</a:t>
            </a:r>
            <a:r>
              <a:rPr lang="en-US" sz="1800" dirty="0">
                <a:solidFill>
                  <a:srgbClr val="374151"/>
                </a:solidFill>
                <a:effectLst/>
                <a:latin typeface="Times New Roman" panose="02020603050405020304" pitchFamily="18" charset="0"/>
                <a:ea typeface="Times New Roman" panose="02020603050405020304" pitchFamily="18" charset="0"/>
              </a:rPr>
              <a:t> </a:t>
            </a:r>
            <a:r>
              <a:rPr lang="en-US" sz="1800" dirty="0" err="1">
                <a:solidFill>
                  <a:srgbClr val="374151"/>
                </a:solidFill>
                <a:effectLst/>
                <a:latin typeface="Times New Roman" panose="02020603050405020304" pitchFamily="18" charset="0"/>
                <a:ea typeface="Times New Roman" panose="02020603050405020304" pitchFamily="18" charset="0"/>
              </a:rPr>
              <a:t>dự</a:t>
            </a:r>
            <a:r>
              <a:rPr lang="en-US" sz="1800" dirty="0">
                <a:solidFill>
                  <a:srgbClr val="374151"/>
                </a:solidFill>
                <a:effectLst/>
                <a:latin typeface="Times New Roman" panose="02020603050405020304" pitchFamily="18" charset="0"/>
                <a:ea typeface="Times New Roman" panose="02020603050405020304" pitchFamily="18" charset="0"/>
              </a:rPr>
              <a:t> </a:t>
            </a:r>
            <a:r>
              <a:rPr lang="en-US" sz="1800" dirty="0" err="1">
                <a:solidFill>
                  <a:srgbClr val="374151"/>
                </a:solidFill>
                <a:effectLst/>
                <a:latin typeface="Times New Roman" panose="02020603050405020304" pitchFamily="18" charset="0"/>
                <a:ea typeface="Times New Roman" panose="02020603050405020304" pitchFamily="18" charset="0"/>
              </a:rPr>
              <a:t>đoán</a:t>
            </a:r>
            <a:r>
              <a:rPr lang="en-US" sz="1800" dirty="0">
                <a:solidFill>
                  <a:srgbClr val="374151"/>
                </a:solidFill>
                <a:effectLst/>
                <a:latin typeface="Times New Roman" panose="02020603050405020304" pitchFamily="18" charset="0"/>
                <a:ea typeface="Times New Roman" panose="02020603050405020304" pitchFamily="18" charset="0"/>
              </a:rPr>
              <a:t> </a:t>
            </a:r>
            <a:r>
              <a:rPr lang="en-US" sz="1800" dirty="0" err="1">
                <a:solidFill>
                  <a:srgbClr val="374151"/>
                </a:solidFill>
                <a:effectLst/>
                <a:latin typeface="Times New Roman" panose="02020603050405020304" pitchFamily="18" charset="0"/>
                <a:ea typeface="Times New Roman" panose="02020603050405020304" pitchFamily="18" charset="0"/>
              </a:rPr>
              <a:t>khoảng</a:t>
            </a:r>
            <a:r>
              <a:rPr lang="en-US" sz="1800" dirty="0">
                <a:solidFill>
                  <a:srgbClr val="374151"/>
                </a:solidFill>
                <a:effectLst/>
                <a:latin typeface="Times New Roman" panose="02020603050405020304" pitchFamily="18" charset="0"/>
                <a:ea typeface="Times New Roman" panose="02020603050405020304" pitchFamily="18" charset="0"/>
              </a:rPr>
              <a:t> 95% </a:t>
            </a:r>
            <a:r>
              <a:rPr lang="en-US" sz="1800" dirty="0" err="1">
                <a:solidFill>
                  <a:srgbClr val="374151"/>
                </a:solidFill>
                <a:effectLst/>
                <a:latin typeface="Times New Roman" panose="02020603050405020304" pitchFamily="18" charset="0"/>
                <a:ea typeface="Times New Roman" panose="02020603050405020304" pitchFamily="18" charset="0"/>
              </a:rPr>
              <a:t>và</a:t>
            </a:r>
            <a:r>
              <a:rPr lang="en-US" sz="1800" dirty="0">
                <a:solidFill>
                  <a:srgbClr val="374151"/>
                </a:solidFill>
                <a:effectLst/>
                <a:latin typeface="Times New Roman" panose="02020603050405020304" pitchFamily="18" charset="0"/>
                <a:ea typeface="Times New Roman" panose="02020603050405020304" pitchFamily="18" charset="0"/>
              </a:rPr>
              <a:t> </a:t>
            </a:r>
            <a:r>
              <a:rPr lang="en-US" sz="1800" dirty="0" err="1">
                <a:solidFill>
                  <a:srgbClr val="374151"/>
                </a:solidFill>
                <a:effectLst/>
                <a:latin typeface="Times New Roman" panose="02020603050405020304" pitchFamily="18" charset="0"/>
                <a:ea typeface="Times New Roman" panose="02020603050405020304" pitchFamily="18" charset="0"/>
              </a:rPr>
              <a:t>điểm</a:t>
            </a:r>
            <a:r>
              <a:rPr lang="en-US" sz="1800" dirty="0">
                <a:solidFill>
                  <a:srgbClr val="374151"/>
                </a:solidFill>
                <a:effectLst/>
                <a:latin typeface="Times New Roman" panose="02020603050405020304" pitchFamily="18" charset="0"/>
                <a:ea typeface="Times New Roman" panose="02020603050405020304" pitchFamily="18" charset="0"/>
              </a:rPr>
              <a:t> </a:t>
            </a:r>
            <a:r>
              <a:rPr lang="en-US" sz="1800" dirty="0" err="1">
                <a:solidFill>
                  <a:srgbClr val="374151"/>
                </a:solidFill>
                <a:effectLst/>
                <a:latin typeface="Times New Roman" panose="02020603050405020304" pitchFamily="18" charset="0"/>
                <a:ea typeface="Times New Roman" panose="02020603050405020304" pitchFamily="18" charset="0"/>
              </a:rPr>
              <a:t>chấp</a:t>
            </a:r>
            <a:r>
              <a:rPr lang="en-US" sz="1800" dirty="0">
                <a:solidFill>
                  <a:srgbClr val="374151"/>
                </a:solidFill>
                <a:effectLst/>
                <a:latin typeface="Times New Roman" panose="02020603050405020304" pitchFamily="18" charset="0"/>
                <a:ea typeface="Times New Roman" panose="02020603050405020304" pitchFamily="18" charset="0"/>
              </a:rPr>
              <a:t> </a:t>
            </a:r>
            <a:r>
              <a:rPr lang="en-US" sz="1800" dirty="0" err="1">
                <a:solidFill>
                  <a:srgbClr val="374151"/>
                </a:solidFill>
                <a:effectLst/>
                <a:latin typeface="Times New Roman" panose="02020603050405020304" pitchFamily="18" charset="0"/>
                <a:ea typeface="Times New Roman" panose="02020603050405020304" pitchFamily="18" charset="0"/>
              </a:rPr>
              <a:t>nhận</a:t>
            </a:r>
            <a:r>
              <a:rPr lang="en-US" sz="1800" dirty="0">
                <a:solidFill>
                  <a:srgbClr val="374151"/>
                </a:solidFill>
                <a:effectLst/>
                <a:latin typeface="Times New Roman" panose="02020603050405020304" pitchFamily="18" charset="0"/>
                <a:ea typeface="Times New Roman" panose="02020603050405020304" pitchFamily="18" charset="0"/>
              </a:rPr>
              <a:t> </a:t>
            </a:r>
            <a:r>
              <a:rPr lang="en-US" sz="1800" dirty="0" err="1">
                <a:solidFill>
                  <a:srgbClr val="374151"/>
                </a:solidFill>
                <a:effectLst/>
                <a:latin typeface="Times New Roman" panose="02020603050405020304" pitchFamily="18" charset="0"/>
                <a:ea typeface="Times New Roman" panose="02020603050405020304" pitchFamily="18" charset="0"/>
              </a:rPr>
              <a:t>được</a:t>
            </a:r>
            <a:r>
              <a:rPr lang="en-US" sz="1800" dirty="0">
                <a:solidFill>
                  <a:srgbClr val="374151"/>
                </a:solidFill>
                <a:effectLst/>
                <a:latin typeface="Times New Roman" panose="02020603050405020304" pitchFamily="18" charset="0"/>
                <a:ea typeface="Times New Roman" panose="02020603050405020304" pitchFamily="18" charset="0"/>
              </a:rPr>
              <a:t> </a:t>
            </a:r>
            <a:r>
              <a:rPr lang="en-US" sz="1800" dirty="0" err="1">
                <a:solidFill>
                  <a:srgbClr val="374151"/>
                </a:solidFill>
                <a:effectLst/>
                <a:latin typeface="Times New Roman" panose="02020603050405020304" pitchFamily="18" charset="0"/>
                <a:ea typeface="Times New Roman" panose="02020603050405020304" pitchFamily="18" charset="0"/>
              </a:rPr>
              <a:t>từ</a:t>
            </a:r>
            <a:r>
              <a:rPr lang="en-US" sz="1800" dirty="0">
                <a:solidFill>
                  <a:srgbClr val="374151"/>
                </a:solidFill>
                <a:effectLst/>
                <a:latin typeface="Times New Roman" panose="02020603050405020304" pitchFamily="18" charset="0"/>
                <a:ea typeface="Times New Roman" panose="02020603050405020304" pitchFamily="18" charset="0"/>
              </a:rPr>
              <a:t> </a:t>
            </a:r>
            <a:r>
              <a:rPr lang="en-US" sz="1800" dirty="0" err="1">
                <a:solidFill>
                  <a:srgbClr val="374151"/>
                </a:solidFill>
                <a:effectLst/>
                <a:latin typeface="Times New Roman" panose="02020603050405020304" pitchFamily="18" charset="0"/>
                <a:ea typeface="Times New Roman" panose="02020603050405020304" pitchFamily="18" charset="0"/>
              </a:rPr>
              <a:t>việc</a:t>
            </a:r>
            <a:r>
              <a:rPr lang="en-US" sz="1800" dirty="0">
                <a:solidFill>
                  <a:srgbClr val="374151"/>
                </a:solidFill>
                <a:effectLst/>
                <a:latin typeface="Times New Roman" panose="02020603050405020304" pitchFamily="18" charset="0"/>
                <a:ea typeface="Times New Roman" panose="02020603050405020304" pitchFamily="18" charset="0"/>
              </a:rPr>
              <a:t> chia </a:t>
            </a:r>
            <a:r>
              <a:rPr lang="en-US" sz="1800" dirty="0" err="1">
                <a:solidFill>
                  <a:srgbClr val="374151"/>
                </a:solidFill>
                <a:effectLst/>
                <a:latin typeface="Times New Roman" panose="02020603050405020304" pitchFamily="18" charset="0"/>
                <a:ea typeface="Times New Roman" panose="02020603050405020304" pitchFamily="18" charset="0"/>
              </a:rPr>
              <a:t>dữ</a:t>
            </a:r>
            <a:r>
              <a:rPr lang="en-US" sz="1800" dirty="0">
                <a:solidFill>
                  <a:srgbClr val="374151"/>
                </a:solidFill>
                <a:effectLst/>
                <a:latin typeface="Times New Roman" panose="02020603050405020304" pitchFamily="18" charset="0"/>
                <a:ea typeface="Times New Roman" panose="02020603050405020304" pitchFamily="18" charset="0"/>
              </a:rPr>
              <a:t> </a:t>
            </a:r>
            <a:r>
              <a:rPr lang="en-US" sz="1800" dirty="0" err="1">
                <a:solidFill>
                  <a:srgbClr val="374151"/>
                </a:solidFill>
                <a:effectLst/>
                <a:latin typeface="Times New Roman" panose="02020603050405020304" pitchFamily="18" charset="0"/>
                <a:ea typeface="Times New Roman" panose="02020603050405020304" pitchFamily="18" charset="0"/>
              </a:rPr>
              <a:t>liệu</a:t>
            </a:r>
            <a:r>
              <a:rPr lang="en-US" sz="1800" dirty="0">
                <a:solidFill>
                  <a:srgbClr val="374151"/>
                </a:solidFill>
                <a:effectLst/>
                <a:latin typeface="Times New Roman" panose="02020603050405020304" pitchFamily="18" charset="0"/>
                <a:ea typeface="Times New Roman" panose="02020603050405020304" pitchFamily="18" charset="0"/>
              </a:rPr>
              <a:t> </a:t>
            </a:r>
            <a:r>
              <a:rPr lang="en-US" sz="1800" dirty="0" err="1">
                <a:solidFill>
                  <a:srgbClr val="374151"/>
                </a:solidFill>
                <a:effectLst/>
                <a:latin typeface="Times New Roman" panose="02020603050405020304" pitchFamily="18" charset="0"/>
                <a:ea typeface="Times New Roman" panose="02020603050405020304" pitchFamily="18" charset="0"/>
              </a:rPr>
              <a:t>kiểm</a:t>
            </a:r>
            <a:r>
              <a:rPr lang="en-US" sz="1800" dirty="0">
                <a:solidFill>
                  <a:srgbClr val="374151"/>
                </a:solidFill>
                <a:effectLst/>
                <a:latin typeface="Times New Roman" panose="02020603050405020304" pitchFamily="18" charset="0"/>
                <a:ea typeface="Times New Roman" panose="02020603050405020304" pitchFamily="18" charset="0"/>
              </a:rPr>
              <a:t> </a:t>
            </a:r>
            <a:r>
              <a:rPr lang="en-US" sz="1800" dirty="0" err="1">
                <a:solidFill>
                  <a:srgbClr val="374151"/>
                </a:solidFill>
                <a:effectLst/>
                <a:latin typeface="Times New Roman" panose="02020603050405020304" pitchFamily="18" charset="0"/>
                <a:ea typeface="Times New Roman" panose="02020603050405020304" pitchFamily="18" charset="0"/>
              </a:rPr>
              <a:t>tra</a:t>
            </a:r>
            <a:r>
              <a:rPr lang="en-US" sz="1800" dirty="0">
                <a:solidFill>
                  <a:srgbClr val="374151"/>
                </a:solidFill>
                <a:effectLst/>
                <a:latin typeface="Segoe UI" panose="020B0502040204020203"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0" marR="0" indent="457200" algn="just">
              <a:lnSpc>
                <a:spcPct val="150000"/>
              </a:lnSpc>
              <a:spcBef>
                <a:spcPts val="0"/>
              </a:spcBef>
              <a:spcAft>
                <a:spcPts val="0"/>
              </a:spcAft>
            </a:pPr>
            <a:endParaRPr lang="en-US" sz="1800" dirty="0">
              <a:solidFill>
                <a:schemeClr val="accent3">
                  <a:lumMod val="50000"/>
                </a:schemeClr>
              </a:solidFill>
              <a:effectLst/>
              <a:ea typeface="Calibri" panose="020F0502020204030204" pitchFamily="34" charset="0"/>
            </a:endParaRPr>
          </a:p>
        </p:txBody>
      </p:sp>
      <p:sp>
        <p:nvSpPr>
          <p:cNvPr id="9" name="Oval 8">
            <a:extLst>
              <a:ext uri="{FF2B5EF4-FFF2-40B4-BE49-F238E27FC236}">
                <a16:creationId xmlns:a16="http://schemas.microsoft.com/office/drawing/2014/main" id="{83B61A20-7A87-FB7B-0897-245123C7FA58}"/>
              </a:ext>
            </a:extLst>
          </p:cNvPr>
          <p:cNvSpPr/>
          <p:nvPr/>
        </p:nvSpPr>
        <p:spPr>
          <a:xfrm>
            <a:off x="12283349" y="617414"/>
            <a:ext cx="569188" cy="56918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166C3D2-AE24-0BE1-6A3B-91F78670056A}"/>
              </a:ext>
            </a:extLst>
          </p:cNvPr>
          <p:cNvSpPr/>
          <p:nvPr/>
        </p:nvSpPr>
        <p:spPr>
          <a:xfrm>
            <a:off x="12548912" y="1304143"/>
            <a:ext cx="358156" cy="35815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0889574D-D1D5-6F18-8D18-A6DF77885153}"/>
              </a:ext>
            </a:extLst>
          </p:cNvPr>
          <p:cNvSpPr/>
          <p:nvPr/>
        </p:nvSpPr>
        <p:spPr>
          <a:xfrm>
            <a:off x="-2141155" y="3913073"/>
            <a:ext cx="1763485" cy="433546"/>
          </a:xfrm>
          <a:prstGeom prst="round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Nhóm 10</a:t>
            </a:r>
          </a:p>
        </p:txBody>
      </p:sp>
      <p:sp>
        <p:nvSpPr>
          <p:cNvPr id="16" name="Rectangle: Rounded Corners 15">
            <a:extLst>
              <a:ext uri="{FF2B5EF4-FFF2-40B4-BE49-F238E27FC236}">
                <a16:creationId xmlns:a16="http://schemas.microsoft.com/office/drawing/2014/main" id="{692718FF-D443-6FAE-DF3B-99CE0C6F0ECE}"/>
              </a:ext>
            </a:extLst>
          </p:cNvPr>
          <p:cNvSpPr/>
          <p:nvPr/>
        </p:nvSpPr>
        <p:spPr>
          <a:xfrm>
            <a:off x="-2141154" y="3538134"/>
            <a:ext cx="2141154" cy="103420"/>
          </a:xfrm>
          <a:prstGeom prst="round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6431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A picture containing graphics, logo, font, graphic design&#10;&#10;Description automatically generated">
            <a:extLst>
              <a:ext uri="{FF2B5EF4-FFF2-40B4-BE49-F238E27FC236}">
                <a16:creationId xmlns:a16="http://schemas.microsoft.com/office/drawing/2014/main" id="{75F7529D-A188-E58B-4C07-43DD367F83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62244" cy="1899708"/>
          </a:xfrm>
          <a:prstGeom prst="rect">
            <a:avLst/>
          </a:prstGeom>
        </p:spPr>
      </p:pic>
      <p:sp>
        <p:nvSpPr>
          <p:cNvPr id="20" name="TextBox 19">
            <a:extLst>
              <a:ext uri="{FF2B5EF4-FFF2-40B4-BE49-F238E27FC236}">
                <a16:creationId xmlns:a16="http://schemas.microsoft.com/office/drawing/2014/main" id="{E48DCA01-5F60-FCB3-20A4-1A1CB94E1DED}"/>
              </a:ext>
            </a:extLst>
          </p:cNvPr>
          <p:cNvSpPr txBox="1"/>
          <p:nvPr/>
        </p:nvSpPr>
        <p:spPr>
          <a:xfrm>
            <a:off x="3900195" y="130628"/>
            <a:ext cx="4552849" cy="400110"/>
          </a:xfrm>
          <a:prstGeom prst="rect">
            <a:avLst/>
          </a:prstGeom>
          <a:noFill/>
        </p:spPr>
        <p:txBody>
          <a:bodyPr wrap="none" rtlCol="0">
            <a:spAutoFit/>
          </a:bodyPr>
          <a:lstStyle/>
          <a:p>
            <a:r>
              <a:rPr lang="en-US" sz="2000">
                <a:solidFill>
                  <a:schemeClr val="bg1">
                    <a:lumMod val="50000"/>
                  </a:schemeClr>
                </a:solidFill>
              </a:rPr>
              <a:t>Học viện Công nghệ Bưu chính Viễn thông</a:t>
            </a:r>
          </a:p>
        </p:txBody>
      </p:sp>
      <p:sp>
        <p:nvSpPr>
          <p:cNvPr id="21" name="Oval 20">
            <a:extLst>
              <a:ext uri="{FF2B5EF4-FFF2-40B4-BE49-F238E27FC236}">
                <a16:creationId xmlns:a16="http://schemas.microsoft.com/office/drawing/2014/main" id="{C943DB80-DC0F-F4F7-EBE3-F50315FD0D67}"/>
              </a:ext>
            </a:extLst>
          </p:cNvPr>
          <p:cNvSpPr/>
          <p:nvPr/>
        </p:nvSpPr>
        <p:spPr>
          <a:xfrm rot="16200000">
            <a:off x="220077" y="6038783"/>
            <a:ext cx="474712" cy="47471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AI</a:t>
            </a:r>
          </a:p>
        </p:txBody>
      </p:sp>
      <p:sp>
        <p:nvSpPr>
          <p:cNvPr id="22" name="TextBox 21">
            <a:extLst>
              <a:ext uri="{FF2B5EF4-FFF2-40B4-BE49-F238E27FC236}">
                <a16:creationId xmlns:a16="http://schemas.microsoft.com/office/drawing/2014/main" id="{15E9EF83-AECE-6BE5-C86C-C246BC50FEA5}"/>
              </a:ext>
            </a:extLst>
          </p:cNvPr>
          <p:cNvSpPr txBox="1"/>
          <p:nvPr/>
        </p:nvSpPr>
        <p:spPr>
          <a:xfrm rot="16200000">
            <a:off x="-593431" y="4773626"/>
            <a:ext cx="2101729" cy="369332"/>
          </a:xfrm>
          <a:prstGeom prst="rect">
            <a:avLst/>
          </a:prstGeom>
          <a:noFill/>
        </p:spPr>
        <p:txBody>
          <a:bodyPr wrap="none" rtlCol="0">
            <a:spAutoFit/>
          </a:bodyPr>
          <a:lstStyle/>
          <a:p>
            <a:r>
              <a:rPr lang="en-US">
                <a:solidFill>
                  <a:schemeClr val="bg1">
                    <a:lumMod val="50000"/>
                  </a:schemeClr>
                </a:solidFill>
              </a:rPr>
              <a:t>Artificial </a:t>
            </a:r>
            <a:r>
              <a:rPr lang="en-US">
                <a:solidFill>
                  <a:schemeClr val="tx1">
                    <a:lumMod val="75000"/>
                    <a:lumOff val="25000"/>
                  </a:schemeClr>
                </a:solidFill>
              </a:rPr>
              <a:t>Intelligence</a:t>
            </a:r>
          </a:p>
        </p:txBody>
      </p:sp>
      <p:sp>
        <p:nvSpPr>
          <p:cNvPr id="37" name="TextBox 36">
            <a:extLst>
              <a:ext uri="{FF2B5EF4-FFF2-40B4-BE49-F238E27FC236}">
                <a16:creationId xmlns:a16="http://schemas.microsoft.com/office/drawing/2014/main" id="{B00BAFFD-4399-7E1A-6480-90C13564D754}"/>
              </a:ext>
            </a:extLst>
          </p:cNvPr>
          <p:cNvSpPr txBox="1"/>
          <p:nvPr/>
        </p:nvSpPr>
        <p:spPr>
          <a:xfrm>
            <a:off x="1765700" y="1609092"/>
            <a:ext cx="3297707" cy="954107"/>
          </a:xfrm>
          <a:prstGeom prst="rect">
            <a:avLst/>
          </a:prstGeom>
          <a:noFill/>
        </p:spPr>
        <p:txBody>
          <a:bodyPr wrap="square" rtlCol="0">
            <a:spAutoFit/>
          </a:bodyPr>
          <a:lstStyle/>
          <a:p>
            <a:r>
              <a:rPr lang="en-US" sz="5600" b="1">
                <a:solidFill>
                  <a:schemeClr val="bg1">
                    <a:lumMod val="50000"/>
                  </a:schemeClr>
                </a:solidFill>
              </a:rPr>
              <a:t>Thanks for </a:t>
            </a:r>
          </a:p>
        </p:txBody>
      </p:sp>
      <p:sp>
        <p:nvSpPr>
          <p:cNvPr id="40" name="TextBox 39">
            <a:extLst>
              <a:ext uri="{FF2B5EF4-FFF2-40B4-BE49-F238E27FC236}">
                <a16:creationId xmlns:a16="http://schemas.microsoft.com/office/drawing/2014/main" id="{92B5BD54-C049-4430-BFF7-132E6DBC9CEC}"/>
              </a:ext>
            </a:extLst>
          </p:cNvPr>
          <p:cNvSpPr txBox="1"/>
          <p:nvPr/>
        </p:nvSpPr>
        <p:spPr>
          <a:xfrm>
            <a:off x="2400351" y="2522472"/>
            <a:ext cx="3795176" cy="1015663"/>
          </a:xfrm>
          <a:prstGeom prst="rect">
            <a:avLst/>
          </a:prstGeom>
          <a:noFill/>
        </p:spPr>
        <p:txBody>
          <a:bodyPr wrap="square" rtlCol="0">
            <a:spAutoFit/>
          </a:bodyPr>
          <a:lstStyle/>
          <a:p>
            <a:r>
              <a:rPr lang="en-US" sz="6000" b="1"/>
              <a:t>Watching !</a:t>
            </a:r>
          </a:p>
        </p:txBody>
      </p:sp>
      <p:sp>
        <p:nvSpPr>
          <p:cNvPr id="43" name="Rectangle: Rounded Corners 42">
            <a:extLst>
              <a:ext uri="{FF2B5EF4-FFF2-40B4-BE49-F238E27FC236}">
                <a16:creationId xmlns:a16="http://schemas.microsoft.com/office/drawing/2014/main" id="{8B55FC8F-D0EC-D292-B193-4A97D45C5497}"/>
              </a:ext>
            </a:extLst>
          </p:cNvPr>
          <p:cNvSpPr/>
          <p:nvPr/>
        </p:nvSpPr>
        <p:spPr>
          <a:xfrm>
            <a:off x="1765700" y="3913073"/>
            <a:ext cx="1763485" cy="433546"/>
          </a:xfrm>
          <a:prstGeom prst="round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Nhóm</a:t>
            </a:r>
            <a:r>
              <a:rPr lang="en-US" dirty="0"/>
              <a:t> 9</a:t>
            </a:r>
          </a:p>
        </p:txBody>
      </p:sp>
      <p:sp>
        <p:nvSpPr>
          <p:cNvPr id="45" name="Oval 44">
            <a:extLst>
              <a:ext uri="{FF2B5EF4-FFF2-40B4-BE49-F238E27FC236}">
                <a16:creationId xmlns:a16="http://schemas.microsoft.com/office/drawing/2014/main" id="{1C8B6D96-2BD4-790F-37E5-26310882C79B}"/>
              </a:ext>
            </a:extLst>
          </p:cNvPr>
          <p:cNvSpPr/>
          <p:nvPr/>
        </p:nvSpPr>
        <p:spPr>
          <a:xfrm>
            <a:off x="5063407" y="5557547"/>
            <a:ext cx="903219" cy="9032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BDAE9C75-F180-C5F5-9C58-0749B0707555}"/>
              </a:ext>
            </a:extLst>
          </p:cNvPr>
          <p:cNvSpPr/>
          <p:nvPr/>
        </p:nvSpPr>
        <p:spPr>
          <a:xfrm>
            <a:off x="6342634" y="5575969"/>
            <a:ext cx="462814" cy="462814"/>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9811970D-ACDF-A43B-CCE0-E42ECEBBAEE3}"/>
              </a:ext>
            </a:extLst>
          </p:cNvPr>
          <p:cNvSpPr/>
          <p:nvPr/>
        </p:nvSpPr>
        <p:spPr>
          <a:xfrm>
            <a:off x="9792040" y="432922"/>
            <a:ext cx="760140" cy="76014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5D1F7A85-6E1F-537C-F332-AB80899A3B46}"/>
              </a:ext>
            </a:extLst>
          </p:cNvPr>
          <p:cNvSpPr/>
          <p:nvPr/>
        </p:nvSpPr>
        <p:spPr>
          <a:xfrm>
            <a:off x="1765701" y="3538134"/>
            <a:ext cx="2141154" cy="103420"/>
          </a:xfrm>
          <a:prstGeom prst="round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B0007293-9E22-3999-0FFC-A0307B55E009}"/>
              </a:ext>
            </a:extLst>
          </p:cNvPr>
          <p:cNvSpPr/>
          <p:nvPr/>
        </p:nvSpPr>
        <p:spPr>
          <a:xfrm>
            <a:off x="12347367" y="3341306"/>
            <a:ext cx="4719563" cy="175388"/>
          </a:xfrm>
          <a:prstGeom prst="round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FEE0C67E-1219-5104-4062-CEAE6C194064}"/>
              </a:ext>
            </a:extLst>
          </p:cNvPr>
          <p:cNvSpPr/>
          <p:nvPr/>
        </p:nvSpPr>
        <p:spPr>
          <a:xfrm>
            <a:off x="-685774" y="902008"/>
            <a:ext cx="454811" cy="45481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22">
            <a:extLst>
              <a:ext uri="{FF2B5EF4-FFF2-40B4-BE49-F238E27FC236}">
                <a16:creationId xmlns:a16="http://schemas.microsoft.com/office/drawing/2014/main" id="{F7F95C2F-7326-AFCA-B28D-26D9C32DC052}"/>
              </a:ext>
            </a:extLst>
          </p:cNvPr>
          <p:cNvSpPr/>
          <p:nvPr/>
        </p:nvSpPr>
        <p:spPr>
          <a:xfrm>
            <a:off x="6793940" y="1377193"/>
            <a:ext cx="4198776" cy="4198776"/>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24">
            <a:extLst>
              <a:ext uri="{FF2B5EF4-FFF2-40B4-BE49-F238E27FC236}">
                <a16:creationId xmlns:a16="http://schemas.microsoft.com/office/drawing/2014/main" id="{71981F2E-4D31-ED56-9F06-2A4FCBE95EDC}"/>
              </a:ext>
            </a:extLst>
          </p:cNvPr>
          <p:cNvSpPr/>
          <p:nvPr/>
        </p:nvSpPr>
        <p:spPr>
          <a:xfrm>
            <a:off x="6978070" y="1561323"/>
            <a:ext cx="3830515" cy="3830515"/>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BFBFBF"/>
              </a:solidFill>
            </a:endParaRPr>
          </a:p>
        </p:txBody>
      </p:sp>
      <p:sp>
        <p:nvSpPr>
          <p:cNvPr id="13" name="Rectangle: Rounded Corners 28">
            <a:extLst>
              <a:ext uri="{FF2B5EF4-FFF2-40B4-BE49-F238E27FC236}">
                <a16:creationId xmlns:a16="http://schemas.microsoft.com/office/drawing/2014/main" id="{AEE64B82-CE2E-F7BA-F956-F230F354DE99}"/>
              </a:ext>
            </a:extLst>
          </p:cNvPr>
          <p:cNvSpPr/>
          <p:nvPr/>
        </p:nvSpPr>
        <p:spPr>
          <a:xfrm>
            <a:off x="7456413" y="2547257"/>
            <a:ext cx="2873828" cy="559837"/>
          </a:xfrm>
          <a:prstGeom prst="round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Nguyễn</a:t>
            </a:r>
            <a:r>
              <a:rPr lang="en-US" dirty="0"/>
              <a:t> </a:t>
            </a:r>
            <a:r>
              <a:rPr lang="en-US" dirty="0" err="1"/>
              <a:t>Công</a:t>
            </a:r>
            <a:r>
              <a:rPr lang="en-US" dirty="0"/>
              <a:t> </a:t>
            </a:r>
            <a:r>
              <a:rPr lang="en-US" dirty="0" err="1"/>
              <a:t>Hiệp</a:t>
            </a:r>
            <a:endParaRPr lang="en-US" dirty="0"/>
          </a:p>
        </p:txBody>
      </p:sp>
      <p:sp>
        <p:nvSpPr>
          <p:cNvPr id="14" name="Rectangle: Rounded Corners 30">
            <a:extLst>
              <a:ext uri="{FF2B5EF4-FFF2-40B4-BE49-F238E27FC236}">
                <a16:creationId xmlns:a16="http://schemas.microsoft.com/office/drawing/2014/main" id="{AE869AB9-9B60-5CCC-5764-4AC95ADBAB4A}"/>
              </a:ext>
            </a:extLst>
          </p:cNvPr>
          <p:cNvSpPr/>
          <p:nvPr/>
        </p:nvSpPr>
        <p:spPr>
          <a:xfrm>
            <a:off x="7456413" y="3196661"/>
            <a:ext cx="2873828" cy="559837"/>
          </a:xfrm>
          <a:prstGeom prst="round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Nguyễn</a:t>
            </a:r>
            <a:r>
              <a:rPr lang="en-US" dirty="0"/>
              <a:t> </a:t>
            </a:r>
            <a:r>
              <a:rPr lang="en-US" dirty="0" err="1"/>
              <a:t>Phú</a:t>
            </a:r>
            <a:r>
              <a:rPr lang="en-US" dirty="0"/>
              <a:t> </a:t>
            </a:r>
            <a:r>
              <a:rPr lang="en-US" dirty="0" err="1"/>
              <a:t>Tiến</a:t>
            </a:r>
            <a:endParaRPr lang="en-US" dirty="0"/>
          </a:p>
        </p:txBody>
      </p:sp>
      <p:sp>
        <p:nvSpPr>
          <p:cNvPr id="15" name="Rectangle: Rounded Corners 32">
            <a:extLst>
              <a:ext uri="{FF2B5EF4-FFF2-40B4-BE49-F238E27FC236}">
                <a16:creationId xmlns:a16="http://schemas.microsoft.com/office/drawing/2014/main" id="{C1CB262F-1133-255C-1DA2-24C108C51847}"/>
              </a:ext>
            </a:extLst>
          </p:cNvPr>
          <p:cNvSpPr/>
          <p:nvPr/>
        </p:nvSpPr>
        <p:spPr>
          <a:xfrm>
            <a:off x="7456413" y="3846065"/>
            <a:ext cx="2873828" cy="559837"/>
          </a:xfrm>
          <a:prstGeom prst="round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Hoàng </a:t>
            </a:r>
            <a:r>
              <a:rPr lang="en-US" dirty="0" err="1"/>
              <a:t>Quốc</a:t>
            </a:r>
            <a:r>
              <a:rPr lang="en-US" dirty="0"/>
              <a:t> </a:t>
            </a:r>
            <a:r>
              <a:rPr lang="en-US" dirty="0" err="1"/>
              <a:t>Việt</a:t>
            </a:r>
            <a:endParaRPr lang="en-US" dirty="0"/>
          </a:p>
        </p:txBody>
      </p:sp>
      <p:sp>
        <p:nvSpPr>
          <p:cNvPr id="16" name="Oval 45">
            <a:extLst>
              <a:ext uri="{FF2B5EF4-FFF2-40B4-BE49-F238E27FC236}">
                <a16:creationId xmlns:a16="http://schemas.microsoft.com/office/drawing/2014/main" id="{D6849918-4646-7742-B469-3F88AAE3201B}"/>
              </a:ext>
            </a:extLst>
          </p:cNvPr>
          <p:cNvSpPr/>
          <p:nvPr/>
        </p:nvSpPr>
        <p:spPr>
          <a:xfrm>
            <a:off x="6342634" y="5575969"/>
            <a:ext cx="462814" cy="462814"/>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47">
            <a:extLst>
              <a:ext uri="{FF2B5EF4-FFF2-40B4-BE49-F238E27FC236}">
                <a16:creationId xmlns:a16="http://schemas.microsoft.com/office/drawing/2014/main" id="{A2012AD7-34D1-2D3E-D3CB-6A3ABFA1B164}"/>
              </a:ext>
            </a:extLst>
          </p:cNvPr>
          <p:cNvSpPr/>
          <p:nvPr/>
        </p:nvSpPr>
        <p:spPr>
          <a:xfrm>
            <a:off x="10732205" y="1212979"/>
            <a:ext cx="569188" cy="56918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48">
            <a:extLst>
              <a:ext uri="{FF2B5EF4-FFF2-40B4-BE49-F238E27FC236}">
                <a16:creationId xmlns:a16="http://schemas.microsoft.com/office/drawing/2014/main" id="{9635B0F2-E498-59BE-C4FD-3C808503AB18}"/>
              </a:ext>
            </a:extLst>
          </p:cNvPr>
          <p:cNvSpPr/>
          <p:nvPr/>
        </p:nvSpPr>
        <p:spPr>
          <a:xfrm>
            <a:off x="10997768" y="1899708"/>
            <a:ext cx="358156" cy="35815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94636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Rounded Corners 31">
            <a:extLst>
              <a:ext uri="{FF2B5EF4-FFF2-40B4-BE49-F238E27FC236}">
                <a16:creationId xmlns:a16="http://schemas.microsoft.com/office/drawing/2014/main" id="{A778354E-5603-EF10-C742-69DE43FF4C06}"/>
              </a:ext>
            </a:extLst>
          </p:cNvPr>
          <p:cNvSpPr/>
          <p:nvPr/>
        </p:nvSpPr>
        <p:spPr>
          <a:xfrm>
            <a:off x="5401395" y="1158200"/>
            <a:ext cx="4817888" cy="619862"/>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t>TỔNG QUAN</a:t>
            </a:r>
          </a:p>
        </p:txBody>
      </p:sp>
      <p:sp>
        <p:nvSpPr>
          <p:cNvPr id="34" name="Rectangle: Rounded Corners 33">
            <a:extLst>
              <a:ext uri="{FF2B5EF4-FFF2-40B4-BE49-F238E27FC236}">
                <a16:creationId xmlns:a16="http://schemas.microsoft.com/office/drawing/2014/main" id="{2B73275B-FF0A-0B1C-DC23-C7298CAEB78D}"/>
              </a:ext>
            </a:extLst>
          </p:cNvPr>
          <p:cNvSpPr/>
          <p:nvPr/>
        </p:nvSpPr>
        <p:spPr>
          <a:xfrm>
            <a:off x="4245223" y="2970318"/>
            <a:ext cx="4992362" cy="619862"/>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t>XÂY DỰNG CHƯƠNG TRÌNH</a:t>
            </a:r>
          </a:p>
        </p:txBody>
      </p:sp>
      <p:sp>
        <p:nvSpPr>
          <p:cNvPr id="35" name="Rectangle: Rounded Corners 34">
            <a:extLst>
              <a:ext uri="{FF2B5EF4-FFF2-40B4-BE49-F238E27FC236}">
                <a16:creationId xmlns:a16="http://schemas.microsoft.com/office/drawing/2014/main" id="{829036BB-912D-C11A-0541-231059751D9A}"/>
              </a:ext>
            </a:extLst>
          </p:cNvPr>
          <p:cNvSpPr/>
          <p:nvPr/>
        </p:nvSpPr>
        <p:spPr>
          <a:xfrm>
            <a:off x="3077581" y="4826907"/>
            <a:ext cx="4992362" cy="619862"/>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t>KẾT LUẬN</a:t>
            </a:r>
          </a:p>
        </p:txBody>
      </p:sp>
      <p:grpSp>
        <p:nvGrpSpPr>
          <p:cNvPr id="2" name="Group 1">
            <a:extLst>
              <a:ext uri="{FF2B5EF4-FFF2-40B4-BE49-F238E27FC236}">
                <a16:creationId xmlns:a16="http://schemas.microsoft.com/office/drawing/2014/main" id="{9C61F03E-7D7C-D4A0-F53A-59426632B3FD}"/>
              </a:ext>
            </a:extLst>
          </p:cNvPr>
          <p:cNvGrpSpPr/>
          <p:nvPr/>
        </p:nvGrpSpPr>
        <p:grpSpPr>
          <a:xfrm>
            <a:off x="10026331" y="637174"/>
            <a:ext cx="1668541" cy="1668541"/>
            <a:chOff x="6793940" y="1377193"/>
            <a:chExt cx="4198776" cy="4198776"/>
          </a:xfrm>
        </p:grpSpPr>
        <p:sp>
          <p:nvSpPr>
            <p:cNvPr id="23" name="Oval 22">
              <a:extLst>
                <a:ext uri="{FF2B5EF4-FFF2-40B4-BE49-F238E27FC236}">
                  <a16:creationId xmlns:a16="http://schemas.microsoft.com/office/drawing/2014/main" id="{68F228FE-6956-EFD0-3846-E59CA9E10AE4}"/>
                </a:ext>
              </a:extLst>
            </p:cNvPr>
            <p:cNvSpPr/>
            <p:nvPr/>
          </p:nvSpPr>
          <p:spPr>
            <a:xfrm>
              <a:off x="6793940" y="1377193"/>
              <a:ext cx="4198776" cy="4198776"/>
            </a:xfrm>
            <a:prstGeom prst="ellipse">
              <a:avLst/>
            </a:prstGeom>
            <a:solidFill>
              <a:schemeClr val="accent3">
                <a:lumMod val="20000"/>
                <a:lumOff val="80000"/>
              </a:schemeClr>
            </a:solidFill>
            <a:ln>
              <a:noFill/>
            </a:ln>
            <a:effectLst>
              <a:outerShdw blurRad="266700" sx="110000" sy="110000" algn="ctr" rotWithShape="0">
                <a:schemeClr val="bg1">
                  <a:lumMod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F35744C8-A4E4-6BB3-A171-4131BA769AEE}"/>
                </a:ext>
              </a:extLst>
            </p:cNvPr>
            <p:cNvSpPr/>
            <p:nvPr/>
          </p:nvSpPr>
          <p:spPr>
            <a:xfrm>
              <a:off x="7279492" y="1846071"/>
              <a:ext cx="3244345" cy="324434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bg1"/>
                  </a:solidFill>
                </a:rPr>
                <a:t>Phần 1</a:t>
              </a:r>
            </a:p>
          </p:txBody>
        </p:sp>
      </p:grpSp>
      <p:sp>
        <p:nvSpPr>
          <p:cNvPr id="47" name="Oval 46">
            <a:extLst>
              <a:ext uri="{FF2B5EF4-FFF2-40B4-BE49-F238E27FC236}">
                <a16:creationId xmlns:a16="http://schemas.microsoft.com/office/drawing/2014/main" id="{9811970D-ACDF-A43B-CCE0-E42ECEBBAEE3}"/>
              </a:ext>
            </a:extLst>
          </p:cNvPr>
          <p:cNvSpPr/>
          <p:nvPr/>
        </p:nvSpPr>
        <p:spPr>
          <a:xfrm>
            <a:off x="11314802" y="2694797"/>
            <a:ext cx="760140" cy="76014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84EE5448-9D0E-B615-6D0B-7F5158435FEF}"/>
              </a:ext>
            </a:extLst>
          </p:cNvPr>
          <p:cNvSpPr/>
          <p:nvPr/>
        </p:nvSpPr>
        <p:spPr>
          <a:xfrm>
            <a:off x="648116" y="216700"/>
            <a:ext cx="569188" cy="56918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3F5D01F0-F83D-DFBC-6ED4-A0B6FFDB1EE9}"/>
              </a:ext>
            </a:extLst>
          </p:cNvPr>
          <p:cNvSpPr/>
          <p:nvPr/>
        </p:nvSpPr>
        <p:spPr>
          <a:xfrm>
            <a:off x="515712" y="1289053"/>
            <a:ext cx="358156" cy="35815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4FF45B17-D8C1-BF8D-F7C8-04A68A745E45}"/>
              </a:ext>
            </a:extLst>
          </p:cNvPr>
          <p:cNvGrpSpPr/>
          <p:nvPr/>
        </p:nvGrpSpPr>
        <p:grpSpPr>
          <a:xfrm>
            <a:off x="9044633" y="2492041"/>
            <a:ext cx="1668541" cy="1668541"/>
            <a:chOff x="6793940" y="1377193"/>
            <a:chExt cx="4198776" cy="4198776"/>
          </a:xfrm>
        </p:grpSpPr>
        <p:sp>
          <p:nvSpPr>
            <p:cNvPr id="24" name="Oval 23">
              <a:extLst>
                <a:ext uri="{FF2B5EF4-FFF2-40B4-BE49-F238E27FC236}">
                  <a16:creationId xmlns:a16="http://schemas.microsoft.com/office/drawing/2014/main" id="{0CBD05C6-8E3E-AD39-E934-AD7E9D4EA095}"/>
                </a:ext>
              </a:extLst>
            </p:cNvPr>
            <p:cNvSpPr/>
            <p:nvPr/>
          </p:nvSpPr>
          <p:spPr>
            <a:xfrm>
              <a:off x="6793940" y="1377193"/>
              <a:ext cx="4198776" cy="4198776"/>
            </a:xfrm>
            <a:prstGeom prst="ellipse">
              <a:avLst/>
            </a:prstGeom>
            <a:solidFill>
              <a:schemeClr val="accent3">
                <a:lumMod val="20000"/>
                <a:lumOff val="80000"/>
              </a:schemeClr>
            </a:solidFill>
            <a:ln>
              <a:noFill/>
            </a:ln>
            <a:effectLst>
              <a:outerShdw blurRad="266700" sx="110000" sy="110000" algn="ctr" rotWithShape="0">
                <a:schemeClr val="bg1">
                  <a:lumMod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10765595-7B04-5951-AD1D-A01A6712AB84}"/>
                </a:ext>
              </a:extLst>
            </p:cNvPr>
            <p:cNvSpPr/>
            <p:nvPr/>
          </p:nvSpPr>
          <p:spPr>
            <a:xfrm>
              <a:off x="7279492" y="1846071"/>
              <a:ext cx="3244345" cy="324434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bg1"/>
                  </a:solidFill>
                </a:rPr>
                <a:t>Phần 2</a:t>
              </a:r>
            </a:p>
          </p:txBody>
        </p:sp>
      </p:grpSp>
      <p:grpSp>
        <p:nvGrpSpPr>
          <p:cNvPr id="27" name="Group 26">
            <a:extLst>
              <a:ext uri="{FF2B5EF4-FFF2-40B4-BE49-F238E27FC236}">
                <a16:creationId xmlns:a16="http://schemas.microsoft.com/office/drawing/2014/main" id="{F323F97C-8250-F7A0-6CAF-43D216B02BCF}"/>
              </a:ext>
            </a:extLst>
          </p:cNvPr>
          <p:cNvGrpSpPr/>
          <p:nvPr/>
        </p:nvGrpSpPr>
        <p:grpSpPr>
          <a:xfrm>
            <a:off x="7901968" y="4305881"/>
            <a:ext cx="1668541" cy="1668541"/>
            <a:chOff x="6793940" y="1377193"/>
            <a:chExt cx="4198776" cy="4198776"/>
          </a:xfrm>
        </p:grpSpPr>
        <p:sp>
          <p:nvSpPr>
            <p:cNvPr id="28" name="Oval 27">
              <a:extLst>
                <a:ext uri="{FF2B5EF4-FFF2-40B4-BE49-F238E27FC236}">
                  <a16:creationId xmlns:a16="http://schemas.microsoft.com/office/drawing/2014/main" id="{CDEABFB9-882B-699E-A068-B7551665573E}"/>
                </a:ext>
              </a:extLst>
            </p:cNvPr>
            <p:cNvSpPr/>
            <p:nvPr/>
          </p:nvSpPr>
          <p:spPr>
            <a:xfrm>
              <a:off x="6793940" y="1377193"/>
              <a:ext cx="4198776" cy="4198776"/>
            </a:xfrm>
            <a:prstGeom prst="ellipse">
              <a:avLst/>
            </a:prstGeom>
            <a:solidFill>
              <a:schemeClr val="accent3">
                <a:lumMod val="20000"/>
                <a:lumOff val="80000"/>
              </a:schemeClr>
            </a:solidFill>
            <a:ln>
              <a:noFill/>
            </a:ln>
            <a:effectLst>
              <a:outerShdw blurRad="266700" sx="110000" sy="110000" algn="ctr" rotWithShape="0">
                <a:schemeClr val="bg1">
                  <a:lumMod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60A72780-D182-557D-D17D-1D535251EFAF}"/>
                </a:ext>
              </a:extLst>
            </p:cNvPr>
            <p:cNvSpPr/>
            <p:nvPr/>
          </p:nvSpPr>
          <p:spPr>
            <a:xfrm>
              <a:off x="7279492" y="1846071"/>
              <a:ext cx="3244345" cy="324434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bg1"/>
                  </a:solidFill>
                </a:rPr>
                <a:t>Phần 3</a:t>
              </a:r>
            </a:p>
          </p:txBody>
        </p:sp>
      </p:grpSp>
      <p:sp>
        <p:nvSpPr>
          <p:cNvPr id="36" name="Oval 35">
            <a:extLst>
              <a:ext uri="{FF2B5EF4-FFF2-40B4-BE49-F238E27FC236}">
                <a16:creationId xmlns:a16="http://schemas.microsoft.com/office/drawing/2014/main" id="{DFDE0978-AE18-E820-A420-784FC0A21639}"/>
              </a:ext>
            </a:extLst>
          </p:cNvPr>
          <p:cNvSpPr/>
          <p:nvPr/>
        </p:nvSpPr>
        <p:spPr>
          <a:xfrm>
            <a:off x="1308772" y="1659497"/>
            <a:ext cx="832544" cy="83254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4B2BE92F-CAE2-88E3-04A6-C51F58844FD3}"/>
              </a:ext>
            </a:extLst>
          </p:cNvPr>
          <p:cNvSpPr/>
          <p:nvPr/>
        </p:nvSpPr>
        <p:spPr>
          <a:xfrm>
            <a:off x="932710" y="2817435"/>
            <a:ext cx="462814" cy="462814"/>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B1F1739C-B92B-17AB-5027-C3E0D18EC880}"/>
              </a:ext>
            </a:extLst>
          </p:cNvPr>
          <p:cNvSpPr/>
          <p:nvPr/>
        </p:nvSpPr>
        <p:spPr>
          <a:xfrm>
            <a:off x="1500182" y="3650244"/>
            <a:ext cx="358156" cy="35815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F4791977-8F21-EBEA-1ED3-7BF27B031C19}"/>
              </a:ext>
            </a:extLst>
          </p:cNvPr>
          <p:cNvSpPr/>
          <p:nvPr/>
        </p:nvSpPr>
        <p:spPr>
          <a:xfrm>
            <a:off x="11223951" y="4492207"/>
            <a:ext cx="569188" cy="56918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2683BFCA-3E28-0720-3095-26B1E4DEC2BF}"/>
              </a:ext>
            </a:extLst>
          </p:cNvPr>
          <p:cNvSpPr/>
          <p:nvPr/>
        </p:nvSpPr>
        <p:spPr>
          <a:xfrm>
            <a:off x="10440746" y="5919907"/>
            <a:ext cx="358156" cy="35815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DDA7B2B0-4349-F373-AEA8-DAC5F9EBDEED}"/>
              </a:ext>
            </a:extLst>
          </p:cNvPr>
          <p:cNvSpPr/>
          <p:nvPr/>
        </p:nvSpPr>
        <p:spPr>
          <a:xfrm>
            <a:off x="2791679" y="7053867"/>
            <a:ext cx="285902" cy="28590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375B813D-A97B-72FE-7E25-68070EE4C074}"/>
              </a:ext>
            </a:extLst>
          </p:cNvPr>
          <p:cNvSpPr/>
          <p:nvPr/>
        </p:nvSpPr>
        <p:spPr>
          <a:xfrm>
            <a:off x="4646928" y="7994161"/>
            <a:ext cx="207890" cy="20789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CC8D7E50-2515-3DA2-70AE-B565FB9E70D1}"/>
              </a:ext>
            </a:extLst>
          </p:cNvPr>
          <p:cNvSpPr/>
          <p:nvPr/>
        </p:nvSpPr>
        <p:spPr>
          <a:xfrm>
            <a:off x="3232824" y="8781082"/>
            <a:ext cx="130704" cy="130704"/>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29973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10 công nghệ AI hot nhất hiện nay">
            <a:extLst>
              <a:ext uri="{FF2B5EF4-FFF2-40B4-BE49-F238E27FC236}">
                <a16:creationId xmlns:a16="http://schemas.microsoft.com/office/drawing/2014/main" id="{02CF9FDC-988A-B713-9917-0A9E0F2947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536"/>
            <a:ext cx="12307308" cy="6915535"/>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Rounded Corners 31">
            <a:extLst>
              <a:ext uri="{FF2B5EF4-FFF2-40B4-BE49-F238E27FC236}">
                <a16:creationId xmlns:a16="http://schemas.microsoft.com/office/drawing/2014/main" id="{A778354E-5603-EF10-C742-69DE43FF4C06}"/>
              </a:ext>
            </a:extLst>
          </p:cNvPr>
          <p:cNvSpPr/>
          <p:nvPr/>
        </p:nvSpPr>
        <p:spPr>
          <a:xfrm>
            <a:off x="882367" y="3119069"/>
            <a:ext cx="4817888" cy="619862"/>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t>TỔNG QUAN</a:t>
            </a:r>
          </a:p>
        </p:txBody>
      </p:sp>
      <p:grpSp>
        <p:nvGrpSpPr>
          <p:cNvPr id="2" name="Group 1">
            <a:extLst>
              <a:ext uri="{FF2B5EF4-FFF2-40B4-BE49-F238E27FC236}">
                <a16:creationId xmlns:a16="http://schemas.microsoft.com/office/drawing/2014/main" id="{9C61F03E-7D7C-D4A0-F53A-59426632B3FD}"/>
              </a:ext>
            </a:extLst>
          </p:cNvPr>
          <p:cNvGrpSpPr/>
          <p:nvPr/>
        </p:nvGrpSpPr>
        <p:grpSpPr>
          <a:xfrm>
            <a:off x="4814251" y="1947182"/>
            <a:ext cx="2805749" cy="2805749"/>
            <a:chOff x="6793940" y="1377193"/>
            <a:chExt cx="4198776" cy="4198776"/>
          </a:xfrm>
        </p:grpSpPr>
        <p:sp>
          <p:nvSpPr>
            <p:cNvPr id="23" name="Oval 22">
              <a:extLst>
                <a:ext uri="{FF2B5EF4-FFF2-40B4-BE49-F238E27FC236}">
                  <a16:creationId xmlns:a16="http://schemas.microsoft.com/office/drawing/2014/main" id="{68F228FE-6956-EFD0-3846-E59CA9E10AE4}"/>
                </a:ext>
              </a:extLst>
            </p:cNvPr>
            <p:cNvSpPr/>
            <p:nvPr/>
          </p:nvSpPr>
          <p:spPr>
            <a:xfrm>
              <a:off x="6793940" y="1377193"/>
              <a:ext cx="4198776" cy="4198776"/>
            </a:xfrm>
            <a:prstGeom prst="ellipse">
              <a:avLst/>
            </a:prstGeom>
            <a:solidFill>
              <a:schemeClr val="accent3">
                <a:lumMod val="20000"/>
                <a:lumOff val="80000"/>
              </a:schemeClr>
            </a:solidFill>
            <a:ln>
              <a:noFill/>
            </a:ln>
            <a:effectLst>
              <a:outerShdw blurRad="266700" sx="110000" sy="110000" algn="ctr" rotWithShape="0">
                <a:schemeClr val="bg1">
                  <a:lumMod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F35744C8-A4E4-6BB3-A171-4131BA769AEE}"/>
                </a:ext>
              </a:extLst>
            </p:cNvPr>
            <p:cNvSpPr/>
            <p:nvPr/>
          </p:nvSpPr>
          <p:spPr>
            <a:xfrm>
              <a:off x="7279492" y="1846071"/>
              <a:ext cx="3244345" cy="324434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solidFill>
                    <a:schemeClr val="bg1"/>
                  </a:solidFill>
                </a:rPr>
                <a:t>Phần 1</a:t>
              </a:r>
            </a:p>
          </p:txBody>
        </p:sp>
      </p:grpSp>
      <p:sp>
        <p:nvSpPr>
          <p:cNvPr id="47" name="Oval 46">
            <a:extLst>
              <a:ext uri="{FF2B5EF4-FFF2-40B4-BE49-F238E27FC236}">
                <a16:creationId xmlns:a16="http://schemas.microsoft.com/office/drawing/2014/main" id="{9811970D-ACDF-A43B-CCE0-E42ECEBBAEE3}"/>
              </a:ext>
            </a:extLst>
          </p:cNvPr>
          <p:cNvSpPr/>
          <p:nvPr/>
        </p:nvSpPr>
        <p:spPr>
          <a:xfrm>
            <a:off x="2468239" y="4352088"/>
            <a:ext cx="625481" cy="625481"/>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84EE5448-9D0E-B615-6D0B-7F5158435FEF}"/>
              </a:ext>
            </a:extLst>
          </p:cNvPr>
          <p:cNvSpPr/>
          <p:nvPr/>
        </p:nvSpPr>
        <p:spPr>
          <a:xfrm>
            <a:off x="4416147" y="5385041"/>
            <a:ext cx="454810" cy="45481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3F5D01F0-F83D-DFBC-6ED4-A0B6FFDB1EE9}"/>
              </a:ext>
            </a:extLst>
          </p:cNvPr>
          <p:cNvSpPr/>
          <p:nvPr/>
        </p:nvSpPr>
        <p:spPr>
          <a:xfrm>
            <a:off x="703289" y="2189762"/>
            <a:ext cx="358156" cy="35815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DFDE0978-AE18-E820-A420-784FC0A21639}"/>
              </a:ext>
            </a:extLst>
          </p:cNvPr>
          <p:cNvSpPr/>
          <p:nvPr/>
        </p:nvSpPr>
        <p:spPr>
          <a:xfrm>
            <a:off x="3286913" y="1016893"/>
            <a:ext cx="763868" cy="76386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4B2BE92F-CAE2-88E3-04A6-C51F58844FD3}"/>
              </a:ext>
            </a:extLst>
          </p:cNvPr>
          <p:cNvSpPr/>
          <p:nvPr/>
        </p:nvSpPr>
        <p:spPr>
          <a:xfrm>
            <a:off x="3093720" y="6263639"/>
            <a:ext cx="285947" cy="285947"/>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B1F1739C-B92B-17AB-5027-C3E0D18EC880}"/>
              </a:ext>
            </a:extLst>
          </p:cNvPr>
          <p:cNvSpPr/>
          <p:nvPr/>
        </p:nvSpPr>
        <p:spPr>
          <a:xfrm>
            <a:off x="1907022" y="2939991"/>
            <a:ext cx="358156" cy="35815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405BA534-2C03-FE3F-7D46-3E97EA567A80}"/>
              </a:ext>
            </a:extLst>
          </p:cNvPr>
          <p:cNvGrpSpPr/>
          <p:nvPr/>
        </p:nvGrpSpPr>
        <p:grpSpPr>
          <a:xfrm>
            <a:off x="-1726479" y="5791652"/>
            <a:ext cx="1515868" cy="1515868"/>
            <a:chOff x="-654935" y="4431355"/>
            <a:chExt cx="2878455" cy="2878455"/>
          </a:xfrm>
        </p:grpSpPr>
        <p:sp>
          <p:nvSpPr>
            <p:cNvPr id="6" name="Oval 5">
              <a:extLst>
                <a:ext uri="{FF2B5EF4-FFF2-40B4-BE49-F238E27FC236}">
                  <a16:creationId xmlns:a16="http://schemas.microsoft.com/office/drawing/2014/main" id="{F47CF20E-5C86-97DC-BAE1-243AB5BCA06A}"/>
                </a:ext>
              </a:extLst>
            </p:cNvPr>
            <p:cNvSpPr/>
            <p:nvPr/>
          </p:nvSpPr>
          <p:spPr>
            <a:xfrm>
              <a:off x="-654935" y="4431355"/>
              <a:ext cx="2878455" cy="287845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6175D1AB-EE44-52C8-088D-3811E1ED843A}"/>
                </a:ext>
              </a:extLst>
            </p:cNvPr>
            <p:cNvSpPr/>
            <p:nvPr/>
          </p:nvSpPr>
          <p:spPr>
            <a:xfrm>
              <a:off x="-240952" y="4845338"/>
              <a:ext cx="2050488" cy="2050488"/>
            </a:xfrm>
            <a:prstGeom prst="ellipse">
              <a:avLst/>
            </a:prstGeom>
            <a:solidFill>
              <a:schemeClr val="bg1"/>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Oval 7">
            <a:extLst>
              <a:ext uri="{FF2B5EF4-FFF2-40B4-BE49-F238E27FC236}">
                <a16:creationId xmlns:a16="http://schemas.microsoft.com/office/drawing/2014/main" id="{F2EC02DC-A3F2-C57D-9F3E-F098F9C89BE4}"/>
              </a:ext>
            </a:extLst>
          </p:cNvPr>
          <p:cNvSpPr/>
          <p:nvPr/>
        </p:nvSpPr>
        <p:spPr>
          <a:xfrm>
            <a:off x="-186383" y="377613"/>
            <a:ext cx="454810" cy="45481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3365C4A-124D-68DE-66F4-6353AD764763}"/>
              </a:ext>
            </a:extLst>
          </p:cNvPr>
          <p:cNvSpPr/>
          <p:nvPr/>
        </p:nvSpPr>
        <p:spPr>
          <a:xfrm>
            <a:off x="-1508810" y="1256211"/>
            <a:ext cx="285947" cy="285947"/>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47741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Rounded Corners 31">
            <a:extLst>
              <a:ext uri="{FF2B5EF4-FFF2-40B4-BE49-F238E27FC236}">
                <a16:creationId xmlns:a16="http://schemas.microsoft.com/office/drawing/2014/main" id="{A778354E-5603-EF10-C742-69DE43FF4C06}"/>
              </a:ext>
            </a:extLst>
          </p:cNvPr>
          <p:cNvSpPr/>
          <p:nvPr/>
        </p:nvSpPr>
        <p:spPr>
          <a:xfrm>
            <a:off x="-230963" y="-145601"/>
            <a:ext cx="7035752" cy="90520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t>TỔNG QUAN</a:t>
            </a:r>
          </a:p>
        </p:txBody>
      </p:sp>
      <p:grpSp>
        <p:nvGrpSpPr>
          <p:cNvPr id="11" name="Group 10">
            <a:extLst>
              <a:ext uri="{FF2B5EF4-FFF2-40B4-BE49-F238E27FC236}">
                <a16:creationId xmlns:a16="http://schemas.microsoft.com/office/drawing/2014/main" id="{2EBA0176-71CD-6D47-575E-A5CE9813CC0F}"/>
              </a:ext>
            </a:extLst>
          </p:cNvPr>
          <p:cNvGrpSpPr/>
          <p:nvPr/>
        </p:nvGrpSpPr>
        <p:grpSpPr>
          <a:xfrm>
            <a:off x="-709429" y="4780623"/>
            <a:ext cx="2727321" cy="2727321"/>
            <a:chOff x="-654935" y="4431355"/>
            <a:chExt cx="2878455" cy="2878455"/>
          </a:xfrm>
        </p:grpSpPr>
        <p:sp>
          <p:nvSpPr>
            <p:cNvPr id="10" name="Oval 9">
              <a:extLst>
                <a:ext uri="{FF2B5EF4-FFF2-40B4-BE49-F238E27FC236}">
                  <a16:creationId xmlns:a16="http://schemas.microsoft.com/office/drawing/2014/main" id="{C8C61839-7F16-AE4E-33BA-928BCA68EE65}"/>
                </a:ext>
              </a:extLst>
            </p:cNvPr>
            <p:cNvSpPr/>
            <p:nvPr/>
          </p:nvSpPr>
          <p:spPr>
            <a:xfrm>
              <a:off x="-654935" y="4431355"/>
              <a:ext cx="2878455" cy="287845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9811970D-ACDF-A43B-CCE0-E42ECEBBAEE3}"/>
                </a:ext>
              </a:extLst>
            </p:cNvPr>
            <p:cNvSpPr/>
            <p:nvPr/>
          </p:nvSpPr>
          <p:spPr>
            <a:xfrm>
              <a:off x="-240952" y="4845338"/>
              <a:ext cx="2050488" cy="2050488"/>
            </a:xfrm>
            <a:prstGeom prst="ellipse">
              <a:avLst/>
            </a:prstGeom>
            <a:solidFill>
              <a:schemeClr val="bg1"/>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Oval 47">
            <a:extLst>
              <a:ext uri="{FF2B5EF4-FFF2-40B4-BE49-F238E27FC236}">
                <a16:creationId xmlns:a16="http://schemas.microsoft.com/office/drawing/2014/main" id="{84EE5448-9D0E-B615-6D0B-7F5158435FEF}"/>
              </a:ext>
            </a:extLst>
          </p:cNvPr>
          <p:cNvSpPr/>
          <p:nvPr/>
        </p:nvSpPr>
        <p:spPr>
          <a:xfrm>
            <a:off x="3995617" y="5532481"/>
            <a:ext cx="454810" cy="45481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3F5D01F0-F83D-DFBC-6ED4-A0B6FFDB1EE9}"/>
              </a:ext>
            </a:extLst>
          </p:cNvPr>
          <p:cNvSpPr/>
          <p:nvPr/>
        </p:nvSpPr>
        <p:spPr>
          <a:xfrm>
            <a:off x="577968" y="3179017"/>
            <a:ext cx="358156" cy="35815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DFDE0978-AE18-E820-A420-784FC0A21639}"/>
              </a:ext>
            </a:extLst>
          </p:cNvPr>
          <p:cNvSpPr/>
          <p:nvPr/>
        </p:nvSpPr>
        <p:spPr>
          <a:xfrm>
            <a:off x="-685774" y="902008"/>
            <a:ext cx="454811" cy="45481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4B2BE92F-CAE2-88E3-04A6-C51F58844FD3}"/>
              </a:ext>
            </a:extLst>
          </p:cNvPr>
          <p:cNvSpPr/>
          <p:nvPr/>
        </p:nvSpPr>
        <p:spPr>
          <a:xfrm>
            <a:off x="2993564" y="4780623"/>
            <a:ext cx="285947" cy="285947"/>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B1F1739C-B92B-17AB-5027-C3E0D18EC880}"/>
              </a:ext>
            </a:extLst>
          </p:cNvPr>
          <p:cNvSpPr/>
          <p:nvPr/>
        </p:nvSpPr>
        <p:spPr>
          <a:xfrm>
            <a:off x="5916922" y="5670318"/>
            <a:ext cx="358156" cy="35815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88FD6AF-77E4-9ADD-3D98-FE1237326AFF}"/>
              </a:ext>
            </a:extLst>
          </p:cNvPr>
          <p:cNvSpPr txBox="1"/>
          <p:nvPr/>
        </p:nvSpPr>
        <p:spPr>
          <a:xfrm>
            <a:off x="1018602" y="1055359"/>
            <a:ext cx="9845342" cy="3323987"/>
          </a:xfrm>
          <a:prstGeom prst="rect">
            <a:avLst/>
          </a:prstGeom>
          <a:noFill/>
        </p:spPr>
        <p:txBody>
          <a:bodyPr wrap="square" rtlCol="0">
            <a:spAutoFit/>
          </a:bodyPr>
          <a:lstStyle/>
          <a:p>
            <a:pPr marL="342900" indent="-342900" algn="just">
              <a:buFont typeface="Arial" panose="020B0604020202020204" pitchFamily="34" charset="0"/>
              <a:buChar char="•"/>
            </a:pPr>
            <a:r>
              <a:rPr lang="en-US" sz="2200" dirty="0" err="1">
                <a:solidFill>
                  <a:schemeClr val="accent3">
                    <a:lumMod val="50000"/>
                  </a:schemeClr>
                </a:solidFill>
              </a:rPr>
              <a:t>Chủ</a:t>
            </a:r>
            <a:r>
              <a:rPr lang="en-US" sz="2200" dirty="0">
                <a:solidFill>
                  <a:schemeClr val="accent3">
                    <a:lumMod val="50000"/>
                  </a:schemeClr>
                </a:solidFill>
              </a:rPr>
              <a:t> </a:t>
            </a:r>
            <a:r>
              <a:rPr lang="en-US" sz="2200" dirty="0" err="1">
                <a:solidFill>
                  <a:schemeClr val="accent3">
                    <a:lumMod val="50000"/>
                  </a:schemeClr>
                </a:solidFill>
              </a:rPr>
              <a:t>đề</a:t>
            </a:r>
            <a:r>
              <a:rPr lang="en-US" sz="2200" dirty="0">
                <a:solidFill>
                  <a:schemeClr val="accent3">
                    <a:lumMod val="50000"/>
                  </a:schemeClr>
                </a:solidFill>
              </a:rPr>
              <a:t> </a:t>
            </a:r>
            <a:r>
              <a:rPr lang="vi-VN" sz="2200" dirty="0">
                <a:solidFill>
                  <a:schemeClr val="accent3">
                    <a:lumMod val="50000"/>
                  </a:schemeClr>
                </a:solidFill>
              </a:rPr>
              <a:t>“</a:t>
            </a:r>
            <a:r>
              <a:rPr lang="en-US" sz="2200" dirty="0" err="1">
                <a:solidFill>
                  <a:schemeClr val="accent3">
                    <a:lumMod val="50000"/>
                  </a:schemeClr>
                </a:solidFill>
              </a:rPr>
              <a:t>Dự</a:t>
            </a:r>
            <a:r>
              <a:rPr lang="en-US" sz="2200" dirty="0">
                <a:solidFill>
                  <a:schemeClr val="accent3">
                    <a:lumMod val="50000"/>
                  </a:schemeClr>
                </a:solidFill>
              </a:rPr>
              <a:t> </a:t>
            </a:r>
            <a:r>
              <a:rPr lang="en-US" sz="2200" dirty="0" err="1">
                <a:solidFill>
                  <a:schemeClr val="accent3">
                    <a:lumMod val="50000"/>
                  </a:schemeClr>
                </a:solidFill>
              </a:rPr>
              <a:t>đoán</a:t>
            </a:r>
            <a:r>
              <a:rPr lang="en-US" sz="2200" dirty="0">
                <a:solidFill>
                  <a:schemeClr val="accent3">
                    <a:lumMod val="50000"/>
                  </a:schemeClr>
                </a:solidFill>
              </a:rPr>
              <a:t> </a:t>
            </a:r>
            <a:r>
              <a:rPr lang="en-US" sz="2200" dirty="0" err="1">
                <a:solidFill>
                  <a:schemeClr val="accent3">
                    <a:lumMod val="50000"/>
                  </a:schemeClr>
                </a:solidFill>
              </a:rPr>
              <a:t>nguy</a:t>
            </a:r>
            <a:r>
              <a:rPr lang="en-US" sz="2200" dirty="0">
                <a:solidFill>
                  <a:schemeClr val="accent3">
                    <a:lumMod val="50000"/>
                  </a:schemeClr>
                </a:solidFill>
              </a:rPr>
              <a:t> </a:t>
            </a:r>
            <a:r>
              <a:rPr lang="en-US" sz="2200" dirty="0" err="1">
                <a:solidFill>
                  <a:schemeClr val="accent3">
                    <a:lumMod val="50000"/>
                  </a:schemeClr>
                </a:solidFill>
              </a:rPr>
              <a:t>cơ</a:t>
            </a:r>
            <a:r>
              <a:rPr lang="en-US" sz="2200" dirty="0">
                <a:solidFill>
                  <a:schemeClr val="accent3">
                    <a:lumMod val="50000"/>
                  </a:schemeClr>
                </a:solidFill>
              </a:rPr>
              <a:t> </a:t>
            </a:r>
            <a:r>
              <a:rPr lang="en-US" sz="2200" dirty="0" err="1">
                <a:solidFill>
                  <a:schemeClr val="accent3">
                    <a:lumMod val="50000"/>
                  </a:schemeClr>
                </a:solidFill>
              </a:rPr>
              <a:t>mắc</a:t>
            </a:r>
            <a:r>
              <a:rPr lang="en-US" sz="2200" dirty="0">
                <a:solidFill>
                  <a:schemeClr val="accent3">
                    <a:lumMod val="50000"/>
                  </a:schemeClr>
                </a:solidFill>
              </a:rPr>
              <a:t> </a:t>
            </a:r>
            <a:r>
              <a:rPr lang="en-US" sz="2200" dirty="0" err="1">
                <a:solidFill>
                  <a:schemeClr val="accent3">
                    <a:lumMod val="50000"/>
                  </a:schemeClr>
                </a:solidFill>
              </a:rPr>
              <a:t>bệnh</a:t>
            </a:r>
            <a:r>
              <a:rPr lang="en-US" sz="2200" dirty="0">
                <a:solidFill>
                  <a:schemeClr val="accent3">
                    <a:lumMod val="50000"/>
                  </a:schemeClr>
                </a:solidFill>
              </a:rPr>
              <a:t> Ung </a:t>
            </a:r>
            <a:r>
              <a:rPr lang="en-US" sz="2200" dirty="0" err="1">
                <a:solidFill>
                  <a:schemeClr val="accent3">
                    <a:lumMod val="50000"/>
                  </a:schemeClr>
                </a:solidFill>
              </a:rPr>
              <a:t>thư</a:t>
            </a:r>
            <a:r>
              <a:rPr lang="en-US" sz="2200" dirty="0">
                <a:solidFill>
                  <a:schemeClr val="accent3">
                    <a:lumMod val="50000"/>
                  </a:schemeClr>
                </a:solidFill>
              </a:rPr>
              <a:t> </a:t>
            </a:r>
            <a:r>
              <a:rPr lang="en-US" sz="2200" dirty="0" err="1">
                <a:solidFill>
                  <a:schemeClr val="accent3">
                    <a:lumMod val="50000"/>
                  </a:schemeClr>
                </a:solidFill>
              </a:rPr>
              <a:t>vú</a:t>
            </a:r>
            <a:r>
              <a:rPr lang="en-US" sz="2200" dirty="0">
                <a:solidFill>
                  <a:schemeClr val="accent3">
                    <a:lumMod val="50000"/>
                  </a:schemeClr>
                </a:solidFill>
              </a:rPr>
              <a:t>”: </a:t>
            </a:r>
            <a:r>
              <a:rPr lang="vi-VN" sz="2400" b="0" i="0" dirty="0">
                <a:solidFill>
                  <a:srgbClr val="374151"/>
                </a:solidFill>
                <a:effectLst/>
                <a:latin typeface="Söhne"/>
              </a:rPr>
              <a:t>Ung thư vú là loại ung thư phổ biến nhất ở phụ nữ trên toàn thế giới. Nó chiếm 25% tổng số ca ung thư và ảnh hưởng đến hơn 2,1 triệu người. Ung thư vú bắt đầu khi các tế bào trong vùng vú bắt đầu phát triển không kiểm soát. Những tế bào này thường tạo thành khối u có thể được nhìn thấy thông qua tia X hoặc cảm nhận được dưới dạng cục u trong vùng vú.</a:t>
            </a:r>
            <a:endParaRPr lang="en-US" sz="2400" b="0" i="0" dirty="0">
              <a:solidFill>
                <a:srgbClr val="374151"/>
              </a:solidFill>
              <a:effectLst/>
              <a:latin typeface="Söhne"/>
            </a:endParaRPr>
          </a:p>
          <a:p>
            <a:pPr marL="342900" indent="-342900" algn="just">
              <a:buFont typeface="Arial" panose="020B0604020202020204" pitchFamily="34" charset="0"/>
              <a:buChar char="•"/>
            </a:pPr>
            <a:r>
              <a:rPr lang="en-US" sz="2200" dirty="0">
                <a:solidFill>
                  <a:schemeClr val="accent3">
                    <a:lumMod val="50000"/>
                  </a:schemeClr>
                </a:solidFill>
              </a:rPr>
              <a:t>S</a:t>
            </a:r>
            <a:r>
              <a:rPr lang="vi-VN" sz="2200" dirty="0">
                <a:solidFill>
                  <a:schemeClr val="accent3">
                    <a:lumMod val="50000"/>
                  </a:schemeClr>
                </a:solidFill>
              </a:rPr>
              <a:t>ử dụng các thư viện và </a:t>
            </a:r>
            <a:r>
              <a:rPr lang="vi-VN" sz="2200" dirty="0" err="1">
                <a:solidFill>
                  <a:schemeClr val="accent3">
                    <a:lumMod val="50000"/>
                  </a:schemeClr>
                </a:solidFill>
              </a:rPr>
              <a:t>framework</a:t>
            </a:r>
            <a:r>
              <a:rPr lang="vi-VN" sz="2200" dirty="0">
                <a:solidFill>
                  <a:schemeClr val="accent3">
                    <a:lumMod val="50000"/>
                  </a:schemeClr>
                </a:solidFill>
              </a:rPr>
              <a:t> như</a:t>
            </a:r>
            <a:r>
              <a:rPr lang="en-US" sz="2200" dirty="0">
                <a:solidFill>
                  <a:schemeClr val="accent3">
                    <a:lumMod val="50000"/>
                  </a:schemeClr>
                </a:solidFill>
              </a:rPr>
              <a:t> </a:t>
            </a:r>
            <a:r>
              <a:rPr lang="en-US" sz="2200" dirty="0" err="1">
                <a:solidFill>
                  <a:schemeClr val="accent3">
                    <a:lumMod val="50000"/>
                  </a:schemeClr>
                </a:solidFill>
              </a:rPr>
              <a:t>Sklearn</a:t>
            </a:r>
            <a:r>
              <a:rPr lang="vi-VN" sz="2200" dirty="0">
                <a:solidFill>
                  <a:schemeClr val="accent3">
                    <a:lumMod val="50000"/>
                  </a:schemeClr>
                </a:solidFill>
              </a:rPr>
              <a:t>, </a:t>
            </a:r>
            <a:r>
              <a:rPr lang="vi-VN" sz="2200" dirty="0" err="1">
                <a:solidFill>
                  <a:schemeClr val="accent3">
                    <a:lumMod val="50000"/>
                  </a:schemeClr>
                </a:solidFill>
              </a:rPr>
              <a:t>Numpy</a:t>
            </a:r>
            <a:r>
              <a:rPr lang="vi-VN" sz="2200" dirty="0">
                <a:solidFill>
                  <a:schemeClr val="accent3">
                    <a:lumMod val="50000"/>
                  </a:schemeClr>
                </a:solidFill>
              </a:rPr>
              <a:t>, </a:t>
            </a:r>
            <a:r>
              <a:rPr lang="vi-VN" sz="2200" dirty="0" err="1">
                <a:solidFill>
                  <a:schemeClr val="accent3">
                    <a:lumMod val="50000"/>
                  </a:schemeClr>
                </a:solidFill>
              </a:rPr>
              <a:t>Pandas</a:t>
            </a:r>
            <a:r>
              <a:rPr lang="vi-VN" sz="2200" dirty="0">
                <a:solidFill>
                  <a:schemeClr val="accent3">
                    <a:lumMod val="50000"/>
                  </a:schemeClr>
                </a:solidFill>
              </a:rPr>
              <a:t> và</a:t>
            </a:r>
            <a:r>
              <a:rPr lang="en-US" sz="2200" dirty="0">
                <a:solidFill>
                  <a:schemeClr val="accent3">
                    <a:lumMod val="50000"/>
                  </a:schemeClr>
                </a:solidFill>
              </a:rPr>
              <a:t> </a:t>
            </a:r>
            <a:r>
              <a:rPr lang="en-US" sz="2200" dirty="0" err="1">
                <a:solidFill>
                  <a:schemeClr val="accent3">
                    <a:lumMod val="50000"/>
                  </a:schemeClr>
                </a:solidFill>
              </a:rPr>
              <a:t>Mô</a:t>
            </a:r>
            <a:r>
              <a:rPr lang="en-US" sz="2200" dirty="0">
                <a:solidFill>
                  <a:schemeClr val="accent3">
                    <a:lumMod val="50000"/>
                  </a:schemeClr>
                </a:solidFill>
              </a:rPr>
              <a:t> </a:t>
            </a:r>
            <a:r>
              <a:rPr lang="en-US" sz="2200" dirty="0" err="1">
                <a:solidFill>
                  <a:schemeClr val="accent3">
                    <a:lumMod val="50000"/>
                  </a:schemeClr>
                </a:solidFill>
              </a:rPr>
              <a:t>hình</a:t>
            </a:r>
            <a:r>
              <a:rPr lang="en-US" sz="2200" dirty="0">
                <a:solidFill>
                  <a:schemeClr val="accent3">
                    <a:lumMod val="50000"/>
                  </a:schemeClr>
                </a:solidFill>
              </a:rPr>
              <a:t> </a:t>
            </a:r>
            <a:r>
              <a:rPr lang="en-US" sz="2200" dirty="0" err="1">
                <a:solidFill>
                  <a:schemeClr val="accent3">
                    <a:lumMod val="50000"/>
                  </a:schemeClr>
                </a:solidFill>
              </a:rPr>
              <a:t>học</a:t>
            </a:r>
            <a:r>
              <a:rPr lang="en-US" sz="2200" dirty="0">
                <a:solidFill>
                  <a:schemeClr val="accent3">
                    <a:lumMod val="50000"/>
                  </a:schemeClr>
                </a:solidFill>
              </a:rPr>
              <a:t> </a:t>
            </a:r>
            <a:r>
              <a:rPr lang="en-US" sz="2200" dirty="0" err="1">
                <a:solidFill>
                  <a:schemeClr val="accent3">
                    <a:lumMod val="50000"/>
                  </a:schemeClr>
                </a:solidFill>
              </a:rPr>
              <a:t>máy</a:t>
            </a:r>
            <a:r>
              <a:rPr lang="en-US" sz="2200" dirty="0">
                <a:solidFill>
                  <a:schemeClr val="accent3">
                    <a:lumMod val="50000"/>
                  </a:schemeClr>
                </a:solidFill>
              </a:rPr>
              <a:t> (Random forest, </a:t>
            </a:r>
            <a:r>
              <a:rPr lang="en-US" sz="2200" dirty="0" err="1">
                <a:solidFill>
                  <a:schemeClr val="accent3">
                    <a:lumMod val="50000"/>
                  </a:schemeClr>
                </a:solidFill>
              </a:rPr>
              <a:t>Descision</a:t>
            </a:r>
            <a:r>
              <a:rPr lang="en-US" sz="2200" dirty="0">
                <a:solidFill>
                  <a:schemeClr val="accent3">
                    <a:lumMod val="50000"/>
                  </a:schemeClr>
                </a:solidFill>
              </a:rPr>
              <a:t> tree Classification, Linear regression,… ) </a:t>
            </a:r>
            <a:r>
              <a:rPr lang="en-US" sz="2200" dirty="0" err="1">
                <a:solidFill>
                  <a:schemeClr val="accent3">
                    <a:lumMod val="50000"/>
                  </a:schemeClr>
                </a:solidFill>
              </a:rPr>
              <a:t>để</a:t>
            </a:r>
            <a:r>
              <a:rPr lang="en-US" sz="2200" dirty="0">
                <a:solidFill>
                  <a:schemeClr val="accent3">
                    <a:lumMod val="50000"/>
                  </a:schemeClr>
                </a:solidFill>
              </a:rPr>
              <a:t> so </a:t>
            </a:r>
            <a:r>
              <a:rPr lang="en-US" sz="2200" dirty="0" err="1">
                <a:solidFill>
                  <a:schemeClr val="accent3">
                    <a:lumMod val="50000"/>
                  </a:schemeClr>
                </a:solidFill>
              </a:rPr>
              <a:t>sánh</a:t>
            </a:r>
            <a:r>
              <a:rPr lang="en-US" sz="2200" dirty="0">
                <a:solidFill>
                  <a:schemeClr val="accent3">
                    <a:lumMod val="50000"/>
                  </a:schemeClr>
                </a:solidFill>
              </a:rPr>
              <a:t> </a:t>
            </a:r>
            <a:r>
              <a:rPr lang="en-US" sz="2200" dirty="0" err="1">
                <a:solidFill>
                  <a:schemeClr val="accent3">
                    <a:lumMod val="50000"/>
                  </a:schemeClr>
                </a:solidFill>
              </a:rPr>
              <a:t>hiệu</a:t>
            </a:r>
            <a:r>
              <a:rPr lang="en-US" sz="2200" dirty="0">
                <a:solidFill>
                  <a:schemeClr val="accent3">
                    <a:lumMod val="50000"/>
                  </a:schemeClr>
                </a:solidFill>
              </a:rPr>
              <a:t> </a:t>
            </a:r>
            <a:r>
              <a:rPr lang="en-US" sz="2200" dirty="0" err="1">
                <a:solidFill>
                  <a:schemeClr val="accent3">
                    <a:lumMod val="50000"/>
                  </a:schemeClr>
                </a:solidFill>
              </a:rPr>
              <a:t>quả</a:t>
            </a:r>
            <a:r>
              <a:rPr lang="en-US" sz="2200" dirty="0">
                <a:solidFill>
                  <a:schemeClr val="accent3">
                    <a:lumMod val="50000"/>
                  </a:schemeClr>
                </a:solidFill>
              </a:rPr>
              <a:t>. </a:t>
            </a:r>
          </a:p>
        </p:txBody>
      </p:sp>
      <p:sp>
        <p:nvSpPr>
          <p:cNvPr id="14" name="Oval 13">
            <a:extLst>
              <a:ext uri="{FF2B5EF4-FFF2-40B4-BE49-F238E27FC236}">
                <a16:creationId xmlns:a16="http://schemas.microsoft.com/office/drawing/2014/main" id="{4F603C28-F571-FDAD-0F8C-54F14E143066}"/>
              </a:ext>
            </a:extLst>
          </p:cNvPr>
          <p:cNvSpPr/>
          <p:nvPr/>
        </p:nvSpPr>
        <p:spPr>
          <a:xfrm>
            <a:off x="12801246" y="2997383"/>
            <a:ext cx="457554" cy="45755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F434DF1-892A-A002-B10E-C025EB67C27C}"/>
              </a:ext>
            </a:extLst>
          </p:cNvPr>
          <p:cNvSpPr/>
          <p:nvPr/>
        </p:nvSpPr>
        <p:spPr>
          <a:xfrm>
            <a:off x="12854655" y="4387156"/>
            <a:ext cx="342614" cy="34261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399F9BEB-1481-5072-08D8-B37EE1BE4BE0}"/>
              </a:ext>
            </a:extLst>
          </p:cNvPr>
          <p:cNvSpPr/>
          <p:nvPr/>
        </p:nvSpPr>
        <p:spPr>
          <a:xfrm>
            <a:off x="12167967" y="5506870"/>
            <a:ext cx="215586" cy="21558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496848E5-D5B0-0E32-EED5-4AAEC9D6EC0B}"/>
              </a:ext>
            </a:extLst>
          </p:cNvPr>
          <p:cNvSpPr/>
          <p:nvPr/>
        </p:nvSpPr>
        <p:spPr>
          <a:xfrm>
            <a:off x="-1677998" y="2189762"/>
            <a:ext cx="358156" cy="35815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F521E55C-14C0-2A2E-9405-BA91CA02F6C4}"/>
              </a:ext>
            </a:extLst>
          </p:cNvPr>
          <p:cNvSpPr/>
          <p:nvPr/>
        </p:nvSpPr>
        <p:spPr>
          <a:xfrm>
            <a:off x="-474265" y="2939991"/>
            <a:ext cx="358156" cy="35815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115ECD20-8FE2-2887-4218-3764B672DF6A}"/>
              </a:ext>
            </a:extLst>
          </p:cNvPr>
          <p:cNvSpPr/>
          <p:nvPr/>
        </p:nvSpPr>
        <p:spPr>
          <a:xfrm>
            <a:off x="-2567670" y="377613"/>
            <a:ext cx="454810" cy="45481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59CD586-F3C1-0CBA-57B6-6804E7BECBD9}"/>
              </a:ext>
            </a:extLst>
          </p:cNvPr>
          <p:cNvSpPr/>
          <p:nvPr/>
        </p:nvSpPr>
        <p:spPr>
          <a:xfrm>
            <a:off x="3992873" y="6886920"/>
            <a:ext cx="457554" cy="45755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74804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Rounded Corners 31">
            <a:extLst>
              <a:ext uri="{FF2B5EF4-FFF2-40B4-BE49-F238E27FC236}">
                <a16:creationId xmlns:a16="http://schemas.microsoft.com/office/drawing/2014/main" id="{A778354E-5603-EF10-C742-69DE43FF4C06}"/>
              </a:ext>
            </a:extLst>
          </p:cNvPr>
          <p:cNvSpPr/>
          <p:nvPr/>
        </p:nvSpPr>
        <p:spPr>
          <a:xfrm>
            <a:off x="5401395" y="1158200"/>
            <a:ext cx="4817888" cy="619862"/>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t>TỔNG QUAN</a:t>
            </a:r>
          </a:p>
        </p:txBody>
      </p:sp>
      <p:sp>
        <p:nvSpPr>
          <p:cNvPr id="34" name="Rectangle: Rounded Corners 33">
            <a:extLst>
              <a:ext uri="{FF2B5EF4-FFF2-40B4-BE49-F238E27FC236}">
                <a16:creationId xmlns:a16="http://schemas.microsoft.com/office/drawing/2014/main" id="{2B73275B-FF0A-0B1C-DC23-C7298CAEB78D}"/>
              </a:ext>
            </a:extLst>
          </p:cNvPr>
          <p:cNvSpPr/>
          <p:nvPr/>
        </p:nvSpPr>
        <p:spPr>
          <a:xfrm>
            <a:off x="4245223" y="2970318"/>
            <a:ext cx="4992362" cy="619862"/>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t>XÂY DỰNG CHƯƠNG TRÌNH</a:t>
            </a:r>
          </a:p>
        </p:txBody>
      </p:sp>
      <p:sp>
        <p:nvSpPr>
          <p:cNvPr id="35" name="Rectangle: Rounded Corners 34">
            <a:extLst>
              <a:ext uri="{FF2B5EF4-FFF2-40B4-BE49-F238E27FC236}">
                <a16:creationId xmlns:a16="http://schemas.microsoft.com/office/drawing/2014/main" id="{829036BB-912D-C11A-0541-231059751D9A}"/>
              </a:ext>
            </a:extLst>
          </p:cNvPr>
          <p:cNvSpPr/>
          <p:nvPr/>
        </p:nvSpPr>
        <p:spPr>
          <a:xfrm>
            <a:off x="3077581" y="4826907"/>
            <a:ext cx="4992362" cy="619862"/>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t>KẾT LUẬN</a:t>
            </a:r>
          </a:p>
        </p:txBody>
      </p:sp>
      <p:grpSp>
        <p:nvGrpSpPr>
          <p:cNvPr id="2" name="Group 1">
            <a:extLst>
              <a:ext uri="{FF2B5EF4-FFF2-40B4-BE49-F238E27FC236}">
                <a16:creationId xmlns:a16="http://schemas.microsoft.com/office/drawing/2014/main" id="{9C61F03E-7D7C-D4A0-F53A-59426632B3FD}"/>
              </a:ext>
            </a:extLst>
          </p:cNvPr>
          <p:cNvGrpSpPr/>
          <p:nvPr/>
        </p:nvGrpSpPr>
        <p:grpSpPr>
          <a:xfrm>
            <a:off x="10026331" y="637174"/>
            <a:ext cx="1668541" cy="1668541"/>
            <a:chOff x="6793940" y="1377193"/>
            <a:chExt cx="4198776" cy="4198776"/>
          </a:xfrm>
        </p:grpSpPr>
        <p:sp>
          <p:nvSpPr>
            <p:cNvPr id="23" name="Oval 22">
              <a:extLst>
                <a:ext uri="{FF2B5EF4-FFF2-40B4-BE49-F238E27FC236}">
                  <a16:creationId xmlns:a16="http://schemas.microsoft.com/office/drawing/2014/main" id="{68F228FE-6956-EFD0-3846-E59CA9E10AE4}"/>
                </a:ext>
              </a:extLst>
            </p:cNvPr>
            <p:cNvSpPr/>
            <p:nvPr/>
          </p:nvSpPr>
          <p:spPr>
            <a:xfrm>
              <a:off x="6793940" y="1377193"/>
              <a:ext cx="4198776" cy="4198776"/>
            </a:xfrm>
            <a:prstGeom prst="ellipse">
              <a:avLst/>
            </a:prstGeom>
            <a:solidFill>
              <a:schemeClr val="accent3">
                <a:lumMod val="20000"/>
                <a:lumOff val="80000"/>
              </a:schemeClr>
            </a:solidFill>
            <a:ln>
              <a:noFill/>
            </a:ln>
            <a:effectLst>
              <a:outerShdw blurRad="266700" sx="110000" sy="110000" algn="ctr" rotWithShape="0">
                <a:schemeClr val="bg1">
                  <a:lumMod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F35744C8-A4E4-6BB3-A171-4131BA769AEE}"/>
                </a:ext>
              </a:extLst>
            </p:cNvPr>
            <p:cNvSpPr/>
            <p:nvPr/>
          </p:nvSpPr>
          <p:spPr>
            <a:xfrm>
              <a:off x="7279492" y="1846071"/>
              <a:ext cx="3244345" cy="324434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bg1"/>
                  </a:solidFill>
                </a:rPr>
                <a:t>Phần 1</a:t>
              </a:r>
            </a:p>
          </p:txBody>
        </p:sp>
      </p:grpSp>
      <p:sp>
        <p:nvSpPr>
          <p:cNvPr id="47" name="Oval 46">
            <a:extLst>
              <a:ext uri="{FF2B5EF4-FFF2-40B4-BE49-F238E27FC236}">
                <a16:creationId xmlns:a16="http://schemas.microsoft.com/office/drawing/2014/main" id="{9811970D-ACDF-A43B-CCE0-E42ECEBBAEE3}"/>
              </a:ext>
            </a:extLst>
          </p:cNvPr>
          <p:cNvSpPr/>
          <p:nvPr/>
        </p:nvSpPr>
        <p:spPr>
          <a:xfrm>
            <a:off x="11314802" y="2694797"/>
            <a:ext cx="760140" cy="76014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84EE5448-9D0E-B615-6D0B-7F5158435FEF}"/>
              </a:ext>
            </a:extLst>
          </p:cNvPr>
          <p:cNvSpPr/>
          <p:nvPr/>
        </p:nvSpPr>
        <p:spPr>
          <a:xfrm>
            <a:off x="11368211" y="4160582"/>
            <a:ext cx="569188" cy="56918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3F5D01F0-F83D-DFBC-6ED4-A0B6FFDB1EE9}"/>
              </a:ext>
            </a:extLst>
          </p:cNvPr>
          <p:cNvSpPr/>
          <p:nvPr/>
        </p:nvSpPr>
        <p:spPr>
          <a:xfrm>
            <a:off x="10681523" y="5364300"/>
            <a:ext cx="358156" cy="35815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4FF45B17-D8C1-BF8D-F7C8-04A68A745E45}"/>
              </a:ext>
            </a:extLst>
          </p:cNvPr>
          <p:cNvGrpSpPr/>
          <p:nvPr/>
        </p:nvGrpSpPr>
        <p:grpSpPr>
          <a:xfrm>
            <a:off x="9044633" y="2492041"/>
            <a:ext cx="1668541" cy="1668541"/>
            <a:chOff x="6793940" y="1377193"/>
            <a:chExt cx="4198776" cy="4198776"/>
          </a:xfrm>
        </p:grpSpPr>
        <p:sp>
          <p:nvSpPr>
            <p:cNvPr id="24" name="Oval 23">
              <a:extLst>
                <a:ext uri="{FF2B5EF4-FFF2-40B4-BE49-F238E27FC236}">
                  <a16:creationId xmlns:a16="http://schemas.microsoft.com/office/drawing/2014/main" id="{0CBD05C6-8E3E-AD39-E934-AD7E9D4EA095}"/>
                </a:ext>
              </a:extLst>
            </p:cNvPr>
            <p:cNvSpPr/>
            <p:nvPr/>
          </p:nvSpPr>
          <p:spPr>
            <a:xfrm>
              <a:off x="6793940" y="1377193"/>
              <a:ext cx="4198776" cy="4198776"/>
            </a:xfrm>
            <a:prstGeom prst="ellipse">
              <a:avLst/>
            </a:prstGeom>
            <a:solidFill>
              <a:schemeClr val="accent3">
                <a:lumMod val="20000"/>
                <a:lumOff val="80000"/>
              </a:schemeClr>
            </a:solidFill>
            <a:ln>
              <a:noFill/>
            </a:ln>
            <a:effectLst>
              <a:outerShdw blurRad="266700" sx="110000" sy="110000" algn="ctr" rotWithShape="0">
                <a:schemeClr val="bg1">
                  <a:lumMod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10765595-7B04-5951-AD1D-A01A6712AB84}"/>
                </a:ext>
              </a:extLst>
            </p:cNvPr>
            <p:cNvSpPr/>
            <p:nvPr/>
          </p:nvSpPr>
          <p:spPr>
            <a:xfrm>
              <a:off x="7279492" y="1846071"/>
              <a:ext cx="3244345" cy="324434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bg1"/>
                  </a:solidFill>
                </a:rPr>
                <a:t>Phần 2</a:t>
              </a:r>
            </a:p>
          </p:txBody>
        </p:sp>
      </p:grpSp>
      <p:grpSp>
        <p:nvGrpSpPr>
          <p:cNvPr id="27" name="Group 26">
            <a:extLst>
              <a:ext uri="{FF2B5EF4-FFF2-40B4-BE49-F238E27FC236}">
                <a16:creationId xmlns:a16="http://schemas.microsoft.com/office/drawing/2014/main" id="{F323F97C-8250-F7A0-6CAF-43D216B02BCF}"/>
              </a:ext>
            </a:extLst>
          </p:cNvPr>
          <p:cNvGrpSpPr/>
          <p:nvPr/>
        </p:nvGrpSpPr>
        <p:grpSpPr>
          <a:xfrm>
            <a:off x="7901968" y="4305881"/>
            <a:ext cx="1668541" cy="1668541"/>
            <a:chOff x="6793940" y="1377193"/>
            <a:chExt cx="4198776" cy="4198776"/>
          </a:xfrm>
        </p:grpSpPr>
        <p:sp>
          <p:nvSpPr>
            <p:cNvPr id="28" name="Oval 27">
              <a:extLst>
                <a:ext uri="{FF2B5EF4-FFF2-40B4-BE49-F238E27FC236}">
                  <a16:creationId xmlns:a16="http://schemas.microsoft.com/office/drawing/2014/main" id="{CDEABFB9-882B-699E-A068-B7551665573E}"/>
                </a:ext>
              </a:extLst>
            </p:cNvPr>
            <p:cNvSpPr/>
            <p:nvPr/>
          </p:nvSpPr>
          <p:spPr>
            <a:xfrm>
              <a:off x="6793940" y="1377193"/>
              <a:ext cx="4198776" cy="4198776"/>
            </a:xfrm>
            <a:prstGeom prst="ellipse">
              <a:avLst/>
            </a:prstGeom>
            <a:solidFill>
              <a:schemeClr val="accent3">
                <a:lumMod val="20000"/>
                <a:lumOff val="80000"/>
              </a:schemeClr>
            </a:solidFill>
            <a:ln>
              <a:noFill/>
            </a:ln>
            <a:effectLst>
              <a:outerShdw blurRad="266700" sx="110000" sy="110000" algn="ctr" rotWithShape="0">
                <a:schemeClr val="bg1">
                  <a:lumMod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60A72780-D182-557D-D17D-1D535251EFAF}"/>
                </a:ext>
              </a:extLst>
            </p:cNvPr>
            <p:cNvSpPr/>
            <p:nvPr/>
          </p:nvSpPr>
          <p:spPr>
            <a:xfrm>
              <a:off x="7279492" y="1846071"/>
              <a:ext cx="3244345" cy="324434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bg1"/>
                  </a:solidFill>
                </a:rPr>
                <a:t>Phần 3</a:t>
              </a:r>
            </a:p>
          </p:txBody>
        </p:sp>
      </p:grpSp>
      <p:sp>
        <p:nvSpPr>
          <p:cNvPr id="36" name="Oval 35">
            <a:extLst>
              <a:ext uri="{FF2B5EF4-FFF2-40B4-BE49-F238E27FC236}">
                <a16:creationId xmlns:a16="http://schemas.microsoft.com/office/drawing/2014/main" id="{DFDE0978-AE18-E820-A420-784FC0A21639}"/>
              </a:ext>
            </a:extLst>
          </p:cNvPr>
          <p:cNvSpPr/>
          <p:nvPr/>
        </p:nvSpPr>
        <p:spPr>
          <a:xfrm>
            <a:off x="1308772" y="1659497"/>
            <a:ext cx="832544" cy="83254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4B2BE92F-CAE2-88E3-04A6-C51F58844FD3}"/>
              </a:ext>
            </a:extLst>
          </p:cNvPr>
          <p:cNvSpPr/>
          <p:nvPr/>
        </p:nvSpPr>
        <p:spPr>
          <a:xfrm>
            <a:off x="932710" y="2817435"/>
            <a:ext cx="462814" cy="462814"/>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B1F1739C-B92B-17AB-5027-C3E0D18EC880}"/>
              </a:ext>
            </a:extLst>
          </p:cNvPr>
          <p:cNvSpPr/>
          <p:nvPr/>
        </p:nvSpPr>
        <p:spPr>
          <a:xfrm>
            <a:off x="1500182" y="3650244"/>
            <a:ext cx="358156" cy="35815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EEDEBEA5-B579-2B6D-2BB0-94698E236CC2}"/>
              </a:ext>
            </a:extLst>
          </p:cNvPr>
          <p:cNvSpPr/>
          <p:nvPr/>
        </p:nvSpPr>
        <p:spPr>
          <a:xfrm>
            <a:off x="3995617" y="7435354"/>
            <a:ext cx="454810" cy="45481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A75ED835-47AE-33C3-AB88-D891B3D0E24A}"/>
              </a:ext>
            </a:extLst>
          </p:cNvPr>
          <p:cNvSpPr/>
          <p:nvPr/>
        </p:nvSpPr>
        <p:spPr>
          <a:xfrm>
            <a:off x="2993564" y="6683496"/>
            <a:ext cx="285947" cy="285947"/>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718F6EE1-E05C-0206-7C24-A963A6C5E6C0}"/>
              </a:ext>
            </a:extLst>
          </p:cNvPr>
          <p:cNvSpPr/>
          <p:nvPr/>
        </p:nvSpPr>
        <p:spPr>
          <a:xfrm>
            <a:off x="5916922" y="7573191"/>
            <a:ext cx="358156" cy="35815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cartoon, graphics, graphic design, clipart&#10;&#10;Description automatically generated">
            <a:extLst>
              <a:ext uri="{FF2B5EF4-FFF2-40B4-BE49-F238E27FC236}">
                <a16:creationId xmlns:a16="http://schemas.microsoft.com/office/drawing/2014/main" id="{680A9ADA-63B3-BBC0-0279-2AA35113C5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40270" y="1643595"/>
            <a:ext cx="5971592" cy="34290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1733696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Rounded Corners 31">
            <a:extLst>
              <a:ext uri="{FF2B5EF4-FFF2-40B4-BE49-F238E27FC236}">
                <a16:creationId xmlns:a16="http://schemas.microsoft.com/office/drawing/2014/main" id="{A778354E-5603-EF10-C742-69DE43FF4C06}"/>
              </a:ext>
            </a:extLst>
          </p:cNvPr>
          <p:cNvSpPr/>
          <p:nvPr/>
        </p:nvSpPr>
        <p:spPr>
          <a:xfrm>
            <a:off x="-230963" y="-145601"/>
            <a:ext cx="7035752" cy="90520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t>XÂY DỰNG CHƯƠNG TRÌNH</a:t>
            </a:r>
          </a:p>
        </p:txBody>
      </p:sp>
      <p:grpSp>
        <p:nvGrpSpPr>
          <p:cNvPr id="11" name="Group 10">
            <a:extLst>
              <a:ext uri="{FF2B5EF4-FFF2-40B4-BE49-F238E27FC236}">
                <a16:creationId xmlns:a16="http://schemas.microsoft.com/office/drawing/2014/main" id="{2EBA0176-71CD-6D47-575E-A5CE9813CC0F}"/>
              </a:ext>
            </a:extLst>
          </p:cNvPr>
          <p:cNvGrpSpPr/>
          <p:nvPr/>
        </p:nvGrpSpPr>
        <p:grpSpPr>
          <a:xfrm>
            <a:off x="-709428" y="5406214"/>
            <a:ext cx="2101730" cy="2101730"/>
            <a:chOff x="-654935" y="4431355"/>
            <a:chExt cx="2878455" cy="2878455"/>
          </a:xfrm>
        </p:grpSpPr>
        <p:sp>
          <p:nvSpPr>
            <p:cNvPr id="10" name="Oval 9">
              <a:extLst>
                <a:ext uri="{FF2B5EF4-FFF2-40B4-BE49-F238E27FC236}">
                  <a16:creationId xmlns:a16="http://schemas.microsoft.com/office/drawing/2014/main" id="{C8C61839-7F16-AE4E-33BA-928BCA68EE65}"/>
                </a:ext>
              </a:extLst>
            </p:cNvPr>
            <p:cNvSpPr/>
            <p:nvPr/>
          </p:nvSpPr>
          <p:spPr>
            <a:xfrm>
              <a:off x="-654935" y="4431355"/>
              <a:ext cx="2878455" cy="287845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9811970D-ACDF-A43B-CCE0-E42ECEBBAEE3}"/>
                </a:ext>
              </a:extLst>
            </p:cNvPr>
            <p:cNvSpPr/>
            <p:nvPr/>
          </p:nvSpPr>
          <p:spPr>
            <a:xfrm>
              <a:off x="-240952" y="4845338"/>
              <a:ext cx="2050488" cy="2050488"/>
            </a:xfrm>
            <a:prstGeom prst="ellipse">
              <a:avLst/>
            </a:prstGeom>
            <a:solidFill>
              <a:schemeClr val="bg1"/>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Oval 47">
            <a:extLst>
              <a:ext uri="{FF2B5EF4-FFF2-40B4-BE49-F238E27FC236}">
                <a16:creationId xmlns:a16="http://schemas.microsoft.com/office/drawing/2014/main" id="{84EE5448-9D0E-B615-6D0B-7F5158435FEF}"/>
              </a:ext>
            </a:extLst>
          </p:cNvPr>
          <p:cNvSpPr/>
          <p:nvPr/>
        </p:nvSpPr>
        <p:spPr>
          <a:xfrm>
            <a:off x="3059508" y="6577094"/>
            <a:ext cx="454810" cy="45481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3F5D01F0-F83D-DFBC-6ED4-A0B6FFDB1EE9}"/>
              </a:ext>
            </a:extLst>
          </p:cNvPr>
          <p:cNvSpPr/>
          <p:nvPr/>
        </p:nvSpPr>
        <p:spPr>
          <a:xfrm>
            <a:off x="577968" y="3179017"/>
            <a:ext cx="358156" cy="35815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DFDE0978-AE18-E820-A420-784FC0A21639}"/>
              </a:ext>
            </a:extLst>
          </p:cNvPr>
          <p:cNvSpPr/>
          <p:nvPr/>
        </p:nvSpPr>
        <p:spPr>
          <a:xfrm>
            <a:off x="-685774" y="902008"/>
            <a:ext cx="454811" cy="45481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4B2BE92F-CAE2-88E3-04A6-C51F58844FD3}"/>
              </a:ext>
            </a:extLst>
          </p:cNvPr>
          <p:cNvSpPr/>
          <p:nvPr/>
        </p:nvSpPr>
        <p:spPr>
          <a:xfrm>
            <a:off x="2410139" y="5926386"/>
            <a:ext cx="285947" cy="285947"/>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B1F1739C-B92B-17AB-5027-C3E0D18EC880}"/>
              </a:ext>
            </a:extLst>
          </p:cNvPr>
          <p:cNvSpPr/>
          <p:nvPr/>
        </p:nvSpPr>
        <p:spPr>
          <a:xfrm>
            <a:off x="6294249" y="6144283"/>
            <a:ext cx="358156" cy="35815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C445160-93B1-441D-0FEC-1CD3CD87F109}"/>
              </a:ext>
            </a:extLst>
          </p:cNvPr>
          <p:cNvSpPr txBox="1"/>
          <p:nvPr/>
        </p:nvSpPr>
        <p:spPr>
          <a:xfrm>
            <a:off x="721507" y="1100094"/>
            <a:ext cx="6326006" cy="430887"/>
          </a:xfrm>
          <a:prstGeom prst="rect">
            <a:avLst/>
          </a:prstGeom>
          <a:noFill/>
        </p:spPr>
        <p:txBody>
          <a:bodyPr wrap="square" rtlCol="0">
            <a:spAutoFit/>
          </a:bodyPr>
          <a:lstStyle/>
          <a:p>
            <a:pPr algn="just"/>
            <a:r>
              <a:rPr lang="vi-VN" sz="2200" b="1" i="1" dirty="0">
                <a:solidFill>
                  <a:schemeClr val="accent3">
                    <a:lumMod val="50000"/>
                  </a:schemeClr>
                </a:solidFill>
              </a:rPr>
              <a:t>* </a:t>
            </a:r>
            <a:r>
              <a:rPr lang="en-US" sz="2200" b="1" i="1" dirty="0">
                <a:solidFill>
                  <a:schemeClr val="accent3">
                    <a:lumMod val="50000"/>
                  </a:schemeClr>
                </a:solidFill>
              </a:rPr>
              <a:t>Data </a:t>
            </a:r>
            <a:r>
              <a:rPr lang="en-US" sz="2200" b="1" i="1" dirty="0" err="1">
                <a:solidFill>
                  <a:schemeClr val="accent3">
                    <a:lumMod val="50000"/>
                  </a:schemeClr>
                </a:solidFill>
              </a:rPr>
              <a:t>sử</a:t>
            </a:r>
            <a:r>
              <a:rPr lang="en-US" sz="2200" b="1" i="1" dirty="0">
                <a:solidFill>
                  <a:schemeClr val="accent3">
                    <a:lumMod val="50000"/>
                  </a:schemeClr>
                </a:solidFill>
              </a:rPr>
              <a:t> </a:t>
            </a:r>
            <a:r>
              <a:rPr lang="en-US" sz="2200" b="1" i="1" dirty="0" err="1">
                <a:solidFill>
                  <a:schemeClr val="accent3">
                    <a:lumMod val="50000"/>
                  </a:schemeClr>
                </a:solidFill>
              </a:rPr>
              <a:t>dụng</a:t>
            </a:r>
            <a:r>
              <a:rPr lang="en-US" sz="2200" b="1" i="1" dirty="0">
                <a:solidFill>
                  <a:schemeClr val="accent3">
                    <a:lumMod val="50000"/>
                  </a:schemeClr>
                </a:solidFill>
              </a:rPr>
              <a:t> :</a:t>
            </a:r>
            <a:endParaRPr lang="vi-VN" sz="2200" b="1" i="1" dirty="0">
              <a:solidFill>
                <a:schemeClr val="accent3">
                  <a:lumMod val="50000"/>
                </a:schemeClr>
              </a:solidFill>
            </a:endParaRPr>
          </a:p>
        </p:txBody>
      </p:sp>
      <p:pic>
        <p:nvPicPr>
          <p:cNvPr id="4" name="Hình ảnh 3">
            <a:extLst>
              <a:ext uri="{FF2B5EF4-FFF2-40B4-BE49-F238E27FC236}">
                <a16:creationId xmlns:a16="http://schemas.microsoft.com/office/drawing/2014/main" id="{65F6B65F-3C0E-44E9-A2E4-A7D745431812}"/>
              </a:ext>
            </a:extLst>
          </p:cNvPr>
          <p:cNvPicPr>
            <a:picLocks noChangeAspect="1"/>
          </p:cNvPicPr>
          <p:nvPr/>
        </p:nvPicPr>
        <p:blipFill>
          <a:blip r:embed="rId2"/>
          <a:stretch>
            <a:fillRect/>
          </a:stretch>
        </p:blipFill>
        <p:spPr>
          <a:xfrm>
            <a:off x="2108839" y="1501326"/>
            <a:ext cx="7162161" cy="4844991"/>
          </a:xfrm>
          <a:prstGeom prst="rect">
            <a:avLst/>
          </a:prstGeom>
        </p:spPr>
      </p:pic>
    </p:spTree>
    <p:extLst>
      <p:ext uri="{BB962C8B-B14F-4D97-AF65-F5344CB8AC3E}">
        <p14:creationId xmlns:p14="http://schemas.microsoft.com/office/powerpoint/2010/main" val="33850255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Rounded Corners 31">
            <a:extLst>
              <a:ext uri="{FF2B5EF4-FFF2-40B4-BE49-F238E27FC236}">
                <a16:creationId xmlns:a16="http://schemas.microsoft.com/office/drawing/2014/main" id="{A778354E-5603-EF10-C742-69DE43FF4C06}"/>
              </a:ext>
            </a:extLst>
          </p:cNvPr>
          <p:cNvSpPr/>
          <p:nvPr/>
        </p:nvSpPr>
        <p:spPr>
          <a:xfrm>
            <a:off x="-230963" y="-145601"/>
            <a:ext cx="7035752" cy="90520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t>XÂY DỰNG CHƯƠNG TRÌNH</a:t>
            </a:r>
          </a:p>
        </p:txBody>
      </p:sp>
      <p:grpSp>
        <p:nvGrpSpPr>
          <p:cNvPr id="11" name="Group 10">
            <a:extLst>
              <a:ext uri="{FF2B5EF4-FFF2-40B4-BE49-F238E27FC236}">
                <a16:creationId xmlns:a16="http://schemas.microsoft.com/office/drawing/2014/main" id="{2EBA0176-71CD-6D47-575E-A5CE9813CC0F}"/>
              </a:ext>
            </a:extLst>
          </p:cNvPr>
          <p:cNvGrpSpPr/>
          <p:nvPr/>
        </p:nvGrpSpPr>
        <p:grpSpPr>
          <a:xfrm>
            <a:off x="-709428" y="5406214"/>
            <a:ext cx="2101730" cy="2101730"/>
            <a:chOff x="-654935" y="4431355"/>
            <a:chExt cx="2878455" cy="2878455"/>
          </a:xfrm>
        </p:grpSpPr>
        <p:sp>
          <p:nvSpPr>
            <p:cNvPr id="10" name="Oval 9">
              <a:extLst>
                <a:ext uri="{FF2B5EF4-FFF2-40B4-BE49-F238E27FC236}">
                  <a16:creationId xmlns:a16="http://schemas.microsoft.com/office/drawing/2014/main" id="{C8C61839-7F16-AE4E-33BA-928BCA68EE65}"/>
                </a:ext>
              </a:extLst>
            </p:cNvPr>
            <p:cNvSpPr/>
            <p:nvPr/>
          </p:nvSpPr>
          <p:spPr>
            <a:xfrm>
              <a:off x="-654935" y="4431355"/>
              <a:ext cx="2878455" cy="287845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9811970D-ACDF-A43B-CCE0-E42ECEBBAEE3}"/>
                </a:ext>
              </a:extLst>
            </p:cNvPr>
            <p:cNvSpPr/>
            <p:nvPr/>
          </p:nvSpPr>
          <p:spPr>
            <a:xfrm>
              <a:off x="-240952" y="4845338"/>
              <a:ext cx="2050488" cy="2050488"/>
            </a:xfrm>
            <a:prstGeom prst="ellipse">
              <a:avLst/>
            </a:prstGeom>
            <a:solidFill>
              <a:schemeClr val="bg1"/>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Oval 47">
            <a:extLst>
              <a:ext uri="{FF2B5EF4-FFF2-40B4-BE49-F238E27FC236}">
                <a16:creationId xmlns:a16="http://schemas.microsoft.com/office/drawing/2014/main" id="{84EE5448-9D0E-B615-6D0B-7F5158435FEF}"/>
              </a:ext>
            </a:extLst>
          </p:cNvPr>
          <p:cNvSpPr/>
          <p:nvPr/>
        </p:nvSpPr>
        <p:spPr>
          <a:xfrm>
            <a:off x="3059508" y="6577094"/>
            <a:ext cx="454810" cy="45481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3F5D01F0-F83D-DFBC-6ED4-A0B6FFDB1EE9}"/>
              </a:ext>
            </a:extLst>
          </p:cNvPr>
          <p:cNvSpPr/>
          <p:nvPr/>
        </p:nvSpPr>
        <p:spPr>
          <a:xfrm>
            <a:off x="577968" y="3179017"/>
            <a:ext cx="358156" cy="35815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DFDE0978-AE18-E820-A420-784FC0A21639}"/>
              </a:ext>
            </a:extLst>
          </p:cNvPr>
          <p:cNvSpPr/>
          <p:nvPr/>
        </p:nvSpPr>
        <p:spPr>
          <a:xfrm>
            <a:off x="-685774" y="902008"/>
            <a:ext cx="454811" cy="45481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4B2BE92F-CAE2-88E3-04A6-C51F58844FD3}"/>
              </a:ext>
            </a:extLst>
          </p:cNvPr>
          <p:cNvSpPr/>
          <p:nvPr/>
        </p:nvSpPr>
        <p:spPr>
          <a:xfrm>
            <a:off x="2410139" y="5926386"/>
            <a:ext cx="285947" cy="285947"/>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B1F1739C-B92B-17AB-5027-C3E0D18EC880}"/>
              </a:ext>
            </a:extLst>
          </p:cNvPr>
          <p:cNvSpPr/>
          <p:nvPr/>
        </p:nvSpPr>
        <p:spPr>
          <a:xfrm>
            <a:off x="6446633" y="6215542"/>
            <a:ext cx="358156" cy="35815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C445160-93B1-441D-0FEC-1CD3CD87F109}"/>
              </a:ext>
            </a:extLst>
          </p:cNvPr>
          <p:cNvSpPr txBox="1"/>
          <p:nvPr/>
        </p:nvSpPr>
        <p:spPr>
          <a:xfrm>
            <a:off x="593307" y="951184"/>
            <a:ext cx="10960960" cy="430887"/>
          </a:xfrm>
          <a:prstGeom prst="rect">
            <a:avLst/>
          </a:prstGeom>
          <a:noFill/>
        </p:spPr>
        <p:txBody>
          <a:bodyPr wrap="square" rtlCol="0">
            <a:spAutoFit/>
          </a:bodyPr>
          <a:lstStyle/>
          <a:p>
            <a:pPr algn="just"/>
            <a:r>
              <a:rPr lang="en-US" sz="2200" b="1" i="1" dirty="0" err="1">
                <a:solidFill>
                  <a:schemeClr val="accent3">
                    <a:lumMod val="50000"/>
                  </a:schemeClr>
                </a:solidFill>
                <a:latin typeface="Calibri (Body)"/>
              </a:rPr>
              <a:t>Thư</a:t>
            </a:r>
            <a:r>
              <a:rPr lang="en-US" sz="2200" b="1" i="1" dirty="0">
                <a:solidFill>
                  <a:schemeClr val="accent3">
                    <a:lumMod val="50000"/>
                  </a:schemeClr>
                </a:solidFill>
                <a:latin typeface="Calibri (Body)"/>
              </a:rPr>
              <a:t> </a:t>
            </a:r>
            <a:r>
              <a:rPr lang="en-US" sz="2200" b="1" i="1" dirty="0" err="1">
                <a:solidFill>
                  <a:schemeClr val="accent3">
                    <a:lumMod val="50000"/>
                  </a:schemeClr>
                </a:solidFill>
                <a:latin typeface="Calibri (Body)"/>
              </a:rPr>
              <a:t>viện</a:t>
            </a:r>
            <a:r>
              <a:rPr lang="en-US" sz="2200" b="1" i="1" dirty="0">
                <a:solidFill>
                  <a:schemeClr val="accent3">
                    <a:lumMod val="50000"/>
                  </a:schemeClr>
                </a:solidFill>
                <a:latin typeface="Calibri (Body)"/>
              </a:rPr>
              <a:t> </a:t>
            </a:r>
            <a:r>
              <a:rPr lang="en-US" sz="2200" b="1" i="1" dirty="0" err="1">
                <a:solidFill>
                  <a:schemeClr val="accent3">
                    <a:lumMod val="50000"/>
                  </a:schemeClr>
                </a:solidFill>
                <a:latin typeface="Calibri (Body)"/>
              </a:rPr>
              <a:t>sử</a:t>
            </a:r>
            <a:r>
              <a:rPr lang="en-US" sz="2200" b="1" i="1" dirty="0">
                <a:solidFill>
                  <a:schemeClr val="accent3">
                    <a:lumMod val="50000"/>
                  </a:schemeClr>
                </a:solidFill>
                <a:latin typeface="Calibri (Body)"/>
              </a:rPr>
              <a:t> </a:t>
            </a:r>
            <a:r>
              <a:rPr lang="en-US" sz="2200" b="1" i="1" dirty="0" err="1">
                <a:solidFill>
                  <a:schemeClr val="accent3">
                    <a:lumMod val="50000"/>
                  </a:schemeClr>
                </a:solidFill>
                <a:latin typeface="Calibri (Body)"/>
              </a:rPr>
              <a:t>dụng</a:t>
            </a:r>
            <a:r>
              <a:rPr lang="en-US" sz="2200" b="1" i="1" dirty="0">
                <a:solidFill>
                  <a:schemeClr val="accent3">
                    <a:lumMod val="50000"/>
                  </a:schemeClr>
                </a:solidFill>
                <a:latin typeface="Calibri (Body)"/>
              </a:rPr>
              <a:t>: </a:t>
            </a:r>
            <a:endParaRPr lang="vi-VN" sz="2200" b="1" i="1" dirty="0">
              <a:solidFill>
                <a:schemeClr val="accent3">
                  <a:lumMod val="50000"/>
                </a:schemeClr>
              </a:solidFill>
              <a:latin typeface="Calibri (Body)"/>
            </a:endParaRPr>
          </a:p>
        </p:txBody>
      </p:sp>
      <p:pic>
        <p:nvPicPr>
          <p:cNvPr id="4" name="Hình ảnh 3">
            <a:extLst>
              <a:ext uri="{FF2B5EF4-FFF2-40B4-BE49-F238E27FC236}">
                <a16:creationId xmlns:a16="http://schemas.microsoft.com/office/drawing/2014/main" id="{AD0989E6-3C05-A50F-3C49-27FD89F53D6C}"/>
              </a:ext>
            </a:extLst>
          </p:cNvPr>
          <p:cNvPicPr>
            <a:picLocks noChangeAspect="1"/>
          </p:cNvPicPr>
          <p:nvPr/>
        </p:nvPicPr>
        <p:blipFill>
          <a:blip r:embed="rId2"/>
          <a:stretch>
            <a:fillRect/>
          </a:stretch>
        </p:blipFill>
        <p:spPr>
          <a:xfrm>
            <a:off x="757045" y="1684344"/>
            <a:ext cx="4706129" cy="1109656"/>
          </a:xfrm>
          <a:prstGeom prst="rect">
            <a:avLst/>
          </a:prstGeom>
        </p:spPr>
      </p:pic>
    </p:spTree>
    <p:extLst>
      <p:ext uri="{BB962C8B-B14F-4D97-AF65-F5344CB8AC3E}">
        <p14:creationId xmlns:p14="http://schemas.microsoft.com/office/powerpoint/2010/main" val="21718075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Rounded Corners 31">
            <a:extLst>
              <a:ext uri="{FF2B5EF4-FFF2-40B4-BE49-F238E27FC236}">
                <a16:creationId xmlns:a16="http://schemas.microsoft.com/office/drawing/2014/main" id="{A778354E-5603-EF10-C742-69DE43FF4C06}"/>
              </a:ext>
            </a:extLst>
          </p:cNvPr>
          <p:cNvSpPr/>
          <p:nvPr/>
        </p:nvSpPr>
        <p:spPr>
          <a:xfrm>
            <a:off x="-230963" y="-145601"/>
            <a:ext cx="7035752" cy="90520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t>XÂY DỰNG CHƯƠNG TRÌNH</a:t>
            </a:r>
          </a:p>
        </p:txBody>
      </p:sp>
      <p:grpSp>
        <p:nvGrpSpPr>
          <p:cNvPr id="11" name="Group 10">
            <a:extLst>
              <a:ext uri="{FF2B5EF4-FFF2-40B4-BE49-F238E27FC236}">
                <a16:creationId xmlns:a16="http://schemas.microsoft.com/office/drawing/2014/main" id="{2EBA0176-71CD-6D47-575E-A5CE9813CC0F}"/>
              </a:ext>
            </a:extLst>
          </p:cNvPr>
          <p:cNvGrpSpPr/>
          <p:nvPr/>
        </p:nvGrpSpPr>
        <p:grpSpPr>
          <a:xfrm>
            <a:off x="-709428" y="5406214"/>
            <a:ext cx="2101730" cy="2101730"/>
            <a:chOff x="-654935" y="4431355"/>
            <a:chExt cx="2878455" cy="2878455"/>
          </a:xfrm>
        </p:grpSpPr>
        <p:sp>
          <p:nvSpPr>
            <p:cNvPr id="10" name="Oval 9">
              <a:extLst>
                <a:ext uri="{FF2B5EF4-FFF2-40B4-BE49-F238E27FC236}">
                  <a16:creationId xmlns:a16="http://schemas.microsoft.com/office/drawing/2014/main" id="{C8C61839-7F16-AE4E-33BA-928BCA68EE65}"/>
                </a:ext>
              </a:extLst>
            </p:cNvPr>
            <p:cNvSpPr/>
            <p:nvPr/>
          </p:nvSpPr>
          <p:spPr>
            <a:xfrm>
              <a:off x="-654935" y="4431355"/>
              <a:ext cx="2878455" cy="287845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9811970D-ACDF-A43B-CCE0-E42ECEBBAEE3}"/>
                </a:ext>
              </a:extLst>
            </p:cNvPr>
            <p:cNvSpPr/>
            <p:nvPr/>
          </p:nvSpPr>
          <p:spPr>
            <a:xfrm>
              <a:off x="-240952" y="4845338"/>
              <a:ext cx="2050488" cy="2050488"/>
            </a:xfrm>
            <a:prstGeom prst="ellipse">
              <a:avLst/>
            </a:prstGeom>
            <a:solidFill>
              <a:schemeClr val="bg1"/>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Oval 47">
            <a:extLst>
              <a:ext uri="{FF2B5EF4-FFF2-40B4-BE49-F238E27FC236}">
                <a16:creationId xmlns:a16="http://schemas.microsoft.com/office/drawing/2014/main" id="{84EE5448-9D0E-B615-6D0B-7F5158435FEF}"/>
              </a:ext>
            </a:extLst>
          </p:cNvPr>
          <p:cNvSpPr/>
          <p:nvPr/>
        </p:nvSpPr>
        <p:spPr>
          <a:xfrm>
            <a:off x="3059508" y="6577094"/>
            <a:ext cx="454810" cy="45481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3F5D01F0-F83D-DFBC-6ED4-A0B6FFDB1EE9}"/>
              </a:ext>
            </a:extLst>
          </p:cNvPr>
          <p:cNvSpPr/>
          <p:nvPr/>
        </p:nvSpPr>
        <p:spPr>
          <a:xfrm>
            <a:off x="577968" y="3179017"/>
            <a:ext cx="358156" cy="35815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DFDE0978-AE18-E820-A420-784FC0A21639}"/>
              </a:ext>
            </a:extLst>
          </p:cNvPr>
          <p:cNvSpPr/>
          <p:nvPr/>
        </p:nvSpPr>
        <p:spPr>
          <a:xfrm>
            <a:off x="-685774" y="902008"/>
            <a:ext cx="454811" cy="45481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4B2BE92F-CAE2-88E3-04A6-C51F58844FD3}"/>
              </a:ext>
            </a:extLst>
          </p:cNvPr>
          <p:cNvSpPr/>
          <p:nvPr/>
        </p:nvSpPr>
        <p:spPr>
          <a:xfrm>
            <a:off x="2410139" y="5926386"/>
            <a:ext cx="285947" cy="285947"/>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B1F1739C-B92B-17AB-5027-C3E0D18EC880}"/>
              </a:ext>
            </a:extLst>
          </p:cNvPr>
          <p:cNvSpPr/>
          <p:nvPr/>
        </p:nvSpPr>
        <p:spPr>
          <a:xfrm>
            <a:off x="6446633" y="6215542"/>
            <a:ext cx="358156" cy="35815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C445160-93B1-441D-0FEC-1CD3CD87F109}"/>
              </a:ext>
            </a:extLst>
          </p:cNvPr>
          <p:cNvSpPr txBox="1"/>
          <p:nvPr/>
        </p:nvSpPr>
        <p:spPr>
          <a:xfrm>
            <a:off x="593307" y="951184"/>
            <a:ext cx="10312678" cy="430887"/>
          </a:xfrm>
          <a:prstGeom prst="rect">
            <a:avLst/>
          </a:prstGeom>
          <a:noFill/>
        </p:spPr>
        <p:txBody>
          <a:bodyPr wrap="square" rtlCol="0">
            <a:spAutoFit/>
          </a:bodyPr>
          <a:lstStyle/>
          <a:p>
            <a:pPr algn="just"/>
            <a:r>
              <a:rPr lang="en-US" sz="2200" b="1" i="1" dirty="0" err="1">
                <a:solidFill>
                  <a:schemeClr val="accent3">
                    <a:lumMod val="50000"/>
                  </a:schemeClr>
                </a:solidFill>
                <a:latin typeface="Calibri (Body)"/>
              </a:rPr>
              <a:t>Xử</a:t>
            </a:r>
            <a:r>
              <a:rPr lang="en-US" sz="2200" b="1" i="1" dirty="0">
                <a:solidFill>
                  <a:schemeClr val="accent3">
                    <a:lumMod val="50000"/>
                  </a:schemeClr>
                </a:solidFill>
                <a:latin typeface="Calibri (Body)"/>
              </a:rPr>
              <a:t> </a:t>
            </a:r>
            <a:r>
              <a:rPr lang="en-US" sz="2200" b="1" i="1" dirty="0" err="1">
                <a:solidFill>
                  <a:schemeClr val="accent3">
                    <a:lumMod val="50000"/>
                  </a:schemeClr>
                </a:solidFill>
                <a:latin typeface="Calibri (Body)"/>
              </a:rPr>
              <a:t>lý</a:t>
            </a:r>
            <a:r>
              <a:rPr lang="en-US" sz="2200" b="1" i="1" dirty="0">
                <a:solidFill>
                  <a:schemeClr val="accent3">
                    <a:lumMod val="50000"/>
                  </a:schemeClr>
                </a:solidFill>
                <a:latin typeface="Calibri (Body)"/>
              </a:rPr>
              <a:t> </a:t>
            </a:r>
            <a:r>
              <a:rPr lang="en-US" sz="2200" b="1" i="1" dirty="0" err="1">
                <a:solidFill>
                  <a:schemeClr val="accent3">
                    <a:lumMod val="50000"/>
                  </a:schemeClr>
                </a:solidFill>
                <a:latin typeface="Calibri (Body)"/>
              </a:rPr>
              <a:t>dữ</a:t>
            </a:r>
            <a:r>
              <a:rPr lang="en-US" sz="2200" b="1" i="1" dirty="0">
                <a:solidFill>
                  <a:schemeClr val="accent3">
                    <a:lumMod val="50000"/>
                  </a:schemeClr>
                </a:solidFill>
                <a:latin typeface="Calibri (Body)"/>
              </a:rPr>
              <a:t> </a:t>
            </a:r>
            <a:r>
              <a:rPr lang="en-US" sz="2200" b="1" i="1" dirty="0" err="1">
                <a:solidFill>
                  <a:schemeClr val="accent3">
                    <a:lumMod val="50000"/>
                  </a:schemeClr>
                </a:solidFill>
                <a:latin typeface="Calibri (Body)"/>
              </a:rPr>
              <a:t>liệu</a:t>
            </a:r>
            <a:endParaRPr lang="vi-VN" sz="2200" b="1" i="1" dirty="0">
              <a:solidFill>
                <a:schemeClr val="accent3">
                  <a:lumMod val="50000"/>
                </a:schemeClr>
              </a:solidFill>
              <a:latin typeface="Calibri (Body)"/>
            </a:endParaRPr>
          </a:p>
        </p:txBody>
      </p:sp>
      <p:pic>
        <p:nvPicPr>
          <p:cNvPr id="4" name="Hình ảnh 3">
            <a:extLst>
              <a:ext uri="{FF2B5EF4-FFF2-40B4-BE49-F238E27FC236}">
                <a16:creationId xmlns:a16="http://schemas.microsoft.com/office/drawing/2014/main" id="{1A911366-580A-3FDA-AF92-22D6958E3785}"/>
              </a:ext>
            </a:extLst>
          </p:cNvPr>
          <p:cNvPicPr>
            <a:picLocks noChangeAspect="1"/>
          </p:cNvPicPr>
          <p:nvPr/>
        </p:nvPicPr>
        <p:blipFill rotWithShape="1">
          <a:blip r:embed="rId2"/>
          <a:srcRect r="45764"/>
          <a:stretch/>
        </p:blipFill>
        <p:spPr>
          <a:xfrm>
            <a:off x="577968" y="1612246"/>
            <a:ext cx="10805064" cy="3277731"/>
          </a:xfrm>
          <a:prstGeom prst="rect">
            <a:avLst/>
          </a:prstGeom>
        </p:spPr>
      </p:pic>
    </p:spTree>
    <p:extLst>
      <p:ext uri="{BB962C8B-B14F-4D97-AF65-F5344CB8AC3E}">
        <p14:creationId xmlns:p14="http://schemas.microsoft.com/office/powerpoint/2010/main" val="12485977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635</TotalTime>
  <Words>903</Words>
  <Application>Microsoft Office PowerPoint</Application>
  <PresentationFormat>Màn hình rộng</PresentationFormat>
  <Paragraphs>125</Paragraphs>
  <Slides>25</Slides>
  <Notes>0</Notes>
  <HiddenSlides>0</HiddenSlides>
  <MMClips>0</MMClips>
  <ScaleCrop>false</ScaleCrop>
  <HeadingPairs>
    <vt:vector size="6" baseType="variant">
      <vt:variant>
        <vt:lpstr>Phông được Dùng</vt:lpstr>
      </vt:variant>
      <vt:variant>
        <vt:i4>7</vt:i4>
      </vt:variant>
      <vt:variant>
        <vt:lpstr>Chủ đề</vt:lpstr>
      </vt:variant>
      <vt:variant>
        <vt:i4>1</vt:i4>
      </vt:variant>
      <vt:variant>
        <vt:lpstr>Tiêu đề Bản chiếu</vt:lpstr>
      </vt:variant>
      <vt:variant>
        <vt:i4>25</vt:i4>
      </vt:variant>
    </vt:vector>
  </HeadingPairs>
  <TitlesOfParts>
    <vt:vector size="33" baseType="lpstr">
      <vt:lpstr>Arial</vt:lpstr>
      <vt:lpstr>Calibri</vt:lpstr>
      <vt:lpstr>Calibri (Body)</vt:lpstr>
      <vt:lpstr>Calibri Light</vt:lpstr>
      <vt:lpstr>Segoe UI</vt:lpstr>
      <vt:lpstr>Söhne</vt:lpstr>
      <vt:lpstr>Times New Roman</vt:lpstr>
      <vt:lpstr>Office Theme</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PHUNG DUC KIEN</dc:creator>
  <cp:lastModifiedBy>Nguyen Hiep</cp:lastModifiedBy>
  <cp:revision>23</cp:revision>
  <dcterms:created xsi:type="dcterms:W3CDTF">2023-05-11T10:53:16Z</dcterms:created>
  <dcterms:modified xsi:type="dcterms:W3CDTF">2023-11-30T03:31:35Z</dcterms:modified>
</cp:coreProperties>
</file>