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7739-6D88-4AFE-8FFA-8043C837D8D8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39C95-B4B5-4BAE-B199-E14B653300D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00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0DA3-E4F0-46FB-8D55-63E059BAA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4C4B3-8503-4A4D-A487-ED5147273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3D41C-D039-4951-92DD-12F0A815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9B92-222D-47C7-8364-0949CB3C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49D61-FE01-4C6F-8C9B-17451DF6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AC0B-6239-4FB3-91E7-89D3AF59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FBD-6AD9-4F01-B9A9-15364149E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39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A76D-4588-45CD-A7BA-316086C2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40433-F8CE-4338-8416-BBD86006A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2830-8DF2-46C6-AE7F-18C09A2C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9B92-222D-47C7-8364-0949CB3C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1022-D9BB-46F5-AC58-11ED5B56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9B14-C567-4E0A-8C4D-1A8EB0E6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FBD-6AD9-4F01-B9A9-15364149E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9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AE0D6-12DC-43BB-88D7-ADF113539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397CC-E8F3-4337-8D48-5574B13B5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45CA-2DA6-4F38-AFD1-EEAD1964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9B92-222D-47C7-8364-0949CB3C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B0DC-AE48-462E-A501-AE8C9848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2CC57-BBF6-4D2F-888D-1E43EDE3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FBD-6AD9-4F01-B9A9-15364149E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33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653C-C7CA-4170-A57A-37287B60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76C9C-5012-46FE-A63E-71844A91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5B59-0204-4A02-84E8-0B8FF590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9B92-222D-47C7-8364-0949CB3C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4B0C-1097-424F-9AFE-E787D9B4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9CC0-035E-44C5-BF12-ECCF7668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FBD-6AD9-4F01-B9A9-15364149E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35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E2E0-479F-4697-A5D3-21C754CD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1D3F2-C92B-4871-9B9B-59892EAF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ACB63-224C-471C-93F0-EF41184A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9B92-222D-47C7-8364-0949CB3C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F761-B1B9-4B6A-8840-E769A957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F8C8-6FC9-4056-BD62-F16E7DAB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FBD-6AD9-4F01-B9A9-15364149E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36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CEFE-DDB9-4064-AC80-271983FA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2148-357A-476E-B946-8C5464A01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7464-37BF-4EFB-8D05-06152688C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BE75A-CD01-43D3-A754-D5675510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9B92-222D-47C7-8364-0949CB3C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43B74-B378-4859-BEF1-8CF63DE2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9592F-1452-42A8-8B10-06551983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FBD-6AD9-4F01-B9A9-15364149E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23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83A8-D84D-4EC5-B636-4A10C2C8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2CF11-C002-4F46-8B35-C14DC90DB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34896-C12B-46F1-A9FA-DA4CDF34A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4E7D8-D58E-4003-9134-6CC6DC76D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C8F8E-3FA8-4B2A-9A7A-834714447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8EC9C-A455-43C2-A7B5-31891570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9B92-222D-47C7-8364-0949CB3C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696FD-17C3-4E4B-80D3-EFAE39B8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DF8DE-A905-406B-94BA-CD56E8D8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FBD-6AD9-4F01-B9A9-15364149E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39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9452-326A-444D-85F0-4771CF08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AB0CB-30A8-4297-BE76-20B82029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9B92-222D-47C7-8364-0949CB3C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539DF-33FE-464F-BBDD-5589F8DB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B6180-625A-4DD5-B8B3-FACB0A4F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FBD-6AD9-4F01-B9A9-15364149E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1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F709F-9C28-4AD5-8F8F-022AE51F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9B92-222D-47C7-8364-0949CB3C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310F3-364D-4C00-AA27-87A2ED1C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498D6-563A-45A4-8E6C-E7362853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FBD-6AD9-4F01-B9A9-15364149E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85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52A1-9FD7-455F-8DCB-BC3A9B7A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6211-E874-4FD2-AE2B-777690ACE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439C0-48A4-4ED9-8B87-AA2D9F691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D2769-4B8E-46AE-A05A-64B0FF74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9B92-222D-47C7-8364-0949CB3C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50C9F-3815-4505-9CD3-EC3857C1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BCF51-E412-4225-ADE2-5BCE26A2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FBD-6AD9-4F01-B9A9-15364149E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4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4BF7-16C9-4993-8CBC-7B1685C8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21E01-7333-4980-ABA2-4CF8F632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A346F-EA69-4606-9525-9071DF304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3A850-0F40-47D6-A1B0-15F7A92B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D9B92-222D-47C7-8364-0949CB3C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E52D7-158C-4BEB-86A1-002F157D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A81EF-D203-451C-B064-14D8D539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7FBD-6AD9-4F01-B9A9-15364149E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09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D6AF9-425E-4D93-B305-1A398ADC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E7B43-59D5-4784-8D80-079A31ECF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2906D-2A4E-469D-A644-8607A9E7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D9B92-222D-47C7-8364-0949CB3C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848B6-66E9-49AC-985B-BDA18C313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D2E91-F32B-40A4-AC62-E01C8E1A6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7FBD-6AD9-4F01-B9A9-15364149ED5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30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uzzle piece">
            <a:extLst>
              <a:ext uri="{FF2B5EF4-FFF2-40B4-BE49-F238E27FC236}">
                <a16:creationId xmlns:a16="http://schemas.microsoft.com/office/drawing/2014/main" id="{376786B5-909A-4966-9183-F1D917E4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817" y="2402612"/>
            <a:ext cx="25241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essenger">
            <a:extLst>
              <a:ext uri="{FF2B5EF4-FFF2-40B4-BE49-F238E27FC236}">
                <a16:creationId xmlns:a16="http://schemas.microsoft.com/office/drawing/2014/main" id="{B61E8A1E-9C96-41E3-8F6F-8CBDD26E7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72" y="2205325"/>
            <a:ext cx="2286953" cy="22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5E2C87-944E-4A3E-9172-91A7F44BF948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431942" y="3355112"/>
            <a:ext cx="18572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03FEAD-425D-4D2F-9DD7-6BBEB7698D29}"/>
              </a:ext>
            </a:extLst>
          </p:cNvPr>
          <p:cNvCxnSpPr>
            <a:cxnSpLocks/>
            <a:stCxn id="1026" idx="1"/>
            <a:endCxn id="1030" idx="3"/>
          </p:cNvCxnSpPr>
          <p:nvPr/>
        </p:nvCxnSpPr>
        <p:spPr>
          <a:xfrm flipH="1" flipV="1">
            <a:off x="3073125" y="3348802"/>
            <a:ext cx="1834692" cy="63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91419A-B548-4C28-ACD7-7B9C0280C321}"/>
              </a:ext>
            </a:extLst>
          </p:cNvPr>
          <p:cNvSpPr txBox="1"/>
          <p:nvPr/>
        </p:nvSpPr>
        <p:spPr>
          <a:xfrm>
            <a:off x="9411446" y="4387273"/>
            <a:ext cx="269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IBM Watson Assistant</a:t>
            </a:r>
          </a:p>
        </p:txBody>
      </p:sp>
      <p:pic>
        <p:nvPicPr>
          <p:cNvPr id="1032" name="Picture 8" descr="Image result for ibm watson">
            <a:extLst>
              <a:ext uri="{FF2B5EF4-FFF2-40B4-BE49-F238E27FC236}">
                <a16:creationId xmlns:a16="http://schemas.microsoft.com/office/drawing/2014/main" id="{DD882A2C-3D9C-4735-B779-6DEF03D09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446" y="2278937"/>
            <a:ext cx="2095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A15991-B6AC-4EB1-9583-00AAF2298D0A}"/>
              </a:ext>
            </a:extLst>
          </p:cNvPr>
          <p:cNvSpPr txBox="1"/>
          <p:nvPr/>
        </p:nvSpPr>
        <p:spPr>
          <a:xfrm>
            <a:off x="5092544" y="4387273"/>
            <a:ext cx="204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NodeJS Middleware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6BF87-7C27-4024-8A83-284743E47E6B}"/>
              </a:ext>
            </a:extLst>
          </p:cNvPr>
          <p:cNvSpPr txBox="1"/>
          <p:nvPr/>
        </p:nvSpPr>
        <p:spPr>
          <a:xfrm>
            <a:off x="867679" y="4387273"/>
            <a:ext cx="218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Facebook Messenger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A8A58-61DC-4AB3-9CB1-F555B27EA8C8}"/>
              </a:ext>
            </a:extLst>
          </p:cNvPr>
          <p:cNvSpPr txBox="1"/>
          <p:nvPr/>
        </p:nvSpPr>
        <p:spPr>
          <a:xfrm>
            <a:off x="2332177" y="434449"/>
            <a:ext cx="7167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Arquitetura do projeto</a:t>
            </a:r>
          </a:p>
        </p:txBody>
      </p:sp>
    </p:spTree>
    <p:extLst>
      <p:ext uri="{BB962C8B-B14F-4D97-AF65-F5344CB8AC3E}">
        <p14:creationId xmlns:p14="http://schemas.microsoft.com/office/powerpoint/2010/main" val="27777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Hiero Bartholo de Carvalho</dc:creator>
  <cp:lastModifiedBy>Hiero Bartholo de Carvalho</cp:lastModifiedBy>
  <cp:revision>5</cp:revision>
  <dcterms:created xsi:type="dcterms:W3CDTF">2018-05-21T11:41:02Z</dcterms:created>
  <dcterms:modified xsi:type="dcterms:W3CDTF">2018-05-21T13:15:25Z</dcterms:modified>
</cp:coreProperties>
</file>