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58" r:id="rId5"/>
    <p:sldId id="260" r:id="rId6"/>
    <p:sldId id="269" r:id="rId7"/>
    <p:sldId id="259" r:id="rId8"/>
    <p:sldId id="278" r:id="rId9"/>
    <p:sldId id="271" r:id="rId10"/>
    <p:sldId id="274" r:id="rId11"/>
    <p:sldId id="276" r:id="rId12"/>
    <p:sldId id="275" r:id="rId13"/>
    <p:sldId id="277" r:id="rId14"/>
    <p:sldId id="273" r:id="rId15"/>
    <p:sldId id="261" r:id="rId16"/>
    <p:sldId id="272" r:id="rId17"/>
    <p:sldId id="265" r:id="rId18"/>
    <p:sldId id="264" r:id="rId19"/>
    <p:sldId id="279" r:id="rId20"/>
    <p:sldId id="280" r:id="rId21"/>
    <p:sldId id="282" r:id="rId22"/>
    <p:sldId id="266" r:id="rId23"/>
    <p:sldId id="267" r:id="rId24"/>
    <p:sldId id="268" r:id="rId25"/>
    <p:sldId id="27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41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328235-AFA5-F04E-83DF-16C46CA88795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35D8061-9586-E04E-AA41-7F2B3E182DCB}">
      <dgm:prSet phldrT="[Text]"/>
      <dgm:spPr>
        <a:noFill/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Apresentação</a:t>
          </a:r>
          <a:endParaRPr lang="en-US" dirty="0">
            <a:latin typeface="IBM Plex Sans" panose="020B0503050203000203" pitchFamily="34" charset="77"/>
          </a:endParaRPr>
        </a:p>
      </dgm:t>
    </dgm:pt>
    <dgm:pt modelId="{E0498ABC-385D-E149-9E76-CCE70729484B}" type="parTrans" cxnId="{F3F93F5D-992F-D34E-903B-12734DBC633A}">
      <dgm:prSet/>
      <dgm:spPr/>
      <dgm:t>
        <a:bodyPr/>
        <a:lstStyle/>
        <a:p>
          <a:endParaRPr lang="en-US"/>
        </a:p>
      </dgm:t>
    </dgm:pt>
    <dgm:pt modelId="{9B331C9F-BD2C-E849-9F8A-26AB6ABFA2C2}" type="sibTrans" cxnId="{F3F93F5D-992F-D34E-903B-12734DBC633A}">
      <dgm:prSet/>
      <dgm:spPr/>
      <dgm:t>
        <a:bodyPr/>
        <a:lstStyle/>
        <a:p>
          <a:endParaRPr lang="en-US"/>
        </a:p>
      </dgm:t>
    </dgm:pt>
    <dgm:pt modelId="{3D2E57C5-1BA4-2747-9E24-EB03FD38D9EB}">
      <dgm:prSet phldrT="[Text]"/>
      <dgm:spPr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Desenvolvimento</a:t>
          </a:r>
          <a:endParaRPr lang="en-US" dirty="0">
            <a:latin typeface="IBM Plex Sans" panose="020B0503050203000203" pitchFamily="34" charset="77"/>
          </a:endParaRPr>
        </a:p>
      </dgm:t>
    </dgm:pt>
    <dgm:pt modelId="{175AA695-AE0A-1E46-B4C7-A24BC1E1D2B9}" type="parTrans" cxnId="{F7516354-FA1F-674F-A737-2A1F696DB096}">
      <dgm:prSet/>
      <dgm:spPr/>
      <dgm:t>
        <a:bodyPr/>
        <a:lstStyle/>
        <a:p>
          <a:endParaRPr lang="en-US"/>
        </a:p>
      </dgm:t>
    </dgm:pt>
    <dgm:pt modelId="{9ED1CAB4-4EC3-D445-9766-1BF6DD04D4D7}" type="sibTrans" cxnId="{F7516354-FA1F-674F-A737-2A1F696DB096}">
      <dgm:prSet/>
      <dgm:spPr/>
      <dgm:t>
        <a:bodyPr/>
        <a:lstStyle/>
        <a:p>
          <a:endParaRPr lang="en-US"/>
        </a:p>
      </dgm:t>
    </dgm:pt>
    <dgm:pt modelId="{45B7D83A-05E2-384D-9B13-D6752BE3BEC4}">
      <dgm:prSet phldrT="[Text]"/>
      <dgm:spPr/>
      <dgm:t>
        <a:bodyPr/>
        <a:lstStyle/>
        <a:p>
          <a:r>
            <a:rPr lang="en-US" dirty="0" err="1">
              <a:latin typeface="IBM Plex Sans" panose="020B0503050203000203" pitchFamily="34" charset="77"/>
            </a:rPr>
            <a:t>Conclusão</a:t>
          </a:r>
          <a:endParaRPr lang="en-US" dirty="0">
            <a:latin typeface="IBM Plex Sans" panose="020B0503050203000203" pitchFamily="34" charset="77"/>
          </a:endParaRPr>
        </a:p>
      </dgm:t>
    </dgm:pt>
    <dgm:pt modelId="{06F42A0E-B0E2-4140-A353-537E0CCA0C34}" type="parTrans" cxnId="{845210B7-7F8D-3A43-AA9E-46F802DD6B3E}">
      <dgm:prSet/>
      <dgm:spPr/>
      <dgm:t>
        <a:bodyPr/>
        <a:lstStyle/>
        <a:p>
          <a:endParaRPr lang="en-US"/>
        </a:p>
      </dgm:t>
    </dgm:pt>
    <dgm:pt modelId="{F8C886A5-22C7-F344-91A2-36E5EE1474E3}" type="sibTrans" cxnId="{845210B7-7F8D-3A43-AA9E-46F802DD6B3E}">
      <dgm:prSet/>
      <dgm:spPr/>
      <dgm:t>
        <a:bodyPr/>
        <a:lstStyle/>
        <a:p>
          <a:endParaRPr lang="en-US"/>
        </a:p>
      </dgm:t>
    </dgm:pt>
    <dgm:pt modelId="{7C0EFDEA-D725-2443-BC41-7F0ABC107481}" type="pres">
      <dgm:prSet presAssocID="{40328235-AFA5-F04E-83DF-16C46CA88795}" presName="Name0" presStyleCnt="0">
        <dgm:presLayoutVars>
          <dgm:dir/>
          <dgm:animLvl val="lvl"/>
          <dgm:resizeHandles val="exact"/>
        </dgm:presLayoutVars>
      </dgm:prSet>
      <dgm:spPr/>
    </dgm:pt>
    <dgm:pt modelId="{1CA6F14F-0A4F-F748-A40A-5C8F2B55D4AA}" type="pres">
      <dgm:prSet presAssocID="{B35D8061-9586-E04E-AA41-7F2B3E182D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960B91-6073-9249-B96F-172761A8C496}" type="pres">
      <dgm:prSet presAssocID="{9B331C9F-BD2C-E849-9F8A-26AB6ABFA2C2}" presName="parTxOnlySpace" presStyleCnt="0"/>
      <dgm:spPr/>
    </dgm:pt>
    <dgm:pt modelId="{F39F27BE-9058-F64D-AC8E-A930687D38E0}" type="pres">
      <dgm:prSet presAssocID="{3D2E57C5-1BA4-2747-9E24-EB03FD38D9E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12C3084-5F14-B644-8C78-B1F98E440BD6}" type="pres">
      <dgm:prSet presAssocID="{9ED1CAB4-4EC3-D445-9766-1BF6DD04D4D7}" presName="parTxOnlySpace" presStyleCnt="0"/>
      <dgm:spPr/>
    </dgm:pt>
    <dgm:pt modelId="{8B9478D8-CF1E-1B49-9B36-52E653B6F871}" type="pres">
      <dgm:prSet presAssocID="{45B7D83A-05E2-384D-9B13-D6752BE3B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A0861C-71DF-9E41-82B6-A715656691A6}" type="presOf" srcId="{B35D8061-9586-E04E-AA41-7F2B3E182DCB}" destId="{1CA6F14F-0A4F-F748-A40A-5C8F2B55D4AA}" srcOrd="0" destOrd="0" presId="urn:microsoft.com/office/officeart/2005/8/layout/chevron1"/>
    <dgm:cxn modelId="{255D6927-7341-6944-A6F9-37B2F50945B8}" type="presOf" srcId="{45B7D83A-05E2-384D-9B13-D6752BE3BEC4}" destId="{8B9478D8-CF1E-1B49-9B36-52E653B6F871}" srcOrd="0" destOrd="0" presId="urn:microsoft.com/office/officeart/2005/8/layout/chevron1"/>
    <dgm:cxn modelId="{49541E2A-18F2-0346-9C16-3663C3E9895E}" type="presOf" srcId="{40328235-AFA5-F04E-83DF-16C46CA88795}" destId="{7C0EFDEA-D725-2443-BC41-7F0ABC107481}" srcOrd="0" destOrd="0" presId="urn:microsoft.com/office/officeart/2005/8/layout/chevron1"/>
    <dgm:cxn modelId="{5E3ABE51-66F4-104B-BED6-AAAFC89CA790}" type="presOf" srcId="{3D2E57C5-1BA4-2747-9E24-EB03FD38D9EB}" destId="{F39F27BE-9058-F64D-AC8E-A930687D38E0}" srcOrd="0" destOrd="0" presId="urn:microsoft.com/office/officeart/2005/8/layout/chevron1"/>
    <dgm:cxn modelId="{F7516354-FA1F-674F-A737-2A1F696DB096}" srcId="{40328235-AFA5-F04E-83DF-16C46CA88795}" destId="{3D2E57C5-1BA4-2747-9E24-EB03FD38D9EB}" srcOrd="1" destOrd="0" parTransId="{175AA695-AE0A-1E46-B4C7-A24BC1E1D2B9}" sibTransId="{9ED1CAB4-4EC3-D445-9766-1BF6DD04D4D7}"/>
    <dgm:cxn modelId="{F3F93F5D-992F-D34E-903B-12734DBC633A}" srcId="{40328235-AFA5-F04E-83DF-16C46CA88795}" destId="{B35D8061-9586-E04E-AA41-7F2B3E182DCB}" srcOrd="0" destOrd="0" parTransId="{E0498ABC-385D-E149-9E76-CCE70729484B}" sibTransId="{9B331C9F-BD2C-E849-9F8A-26AB6ABFA2C2}"/>
    <dgm:cxn modelId="{845210B7-7F8D-3A43-AA9E-46F802DD6B3E}" srcId="{40328235-AFA5-F04E-83DF-16C46CA88795}" destId="{45B7D83A-05E2-384D-9B13-D6752BE3BEC4}" srcOrd="2" destOrd="0" parTransId="{06F42A0E-B0E2-4140-A353-537E0CCA0C34}" sibTransId="{F8C886A5-22C7-F344-91A2-36E5EE1474E3}"/>
    <dgm:cxn modelId="{22B1CA00-A1CB-EB4E-ABFA-9C82762CDEB3}" type="presParOf" srcId="{7C0EFDEA-D725-2443-BC41-7F0ABC107481}" destId="{1CA6F14F-0A4F-F748-A40A-5C8F2B55D4AA}" srcOrd="0" destOrd="0" presId="urn:microsoft.com/office/officeart/2005/8/layout/chevron1"/>
    <dgm:cxn modelId="{7D3B38CD-5EA2-7F43-BB72-60EA83946922}" type="presParOf" srcId="{7C0EFDEA-D725-2443-BC41-7F0ABC107481}" destId="{13960B91-6073-9249-B96F-172761A8C496}" srcOrd="1" destOrd="0" presId="urn:microsoft.com/office/officeart/2005/8/layout/chevron1"/>
    <dgm:cxn modelId="{7810E894-848D-1E42-BCF5-7B4E6BED494F}" type="presParOf" srcId="{7C0EFDEA-D725-2443-BC41-7F0ABC107481}" destId="{F39F27BE-9058-F64D-AC8E-A930687D38E0}" srcOrd="2" destOrd="0" presId="urn:microsoft.com/office/officeart/2005/8/layout/chevron1"/>
    <dgm:cxn modelId="{C8D3517C-4EBA-D141-ACA4-811239BF96BA}" type="presParOf" srcId="{7C0EFDEA-D725-2443-BC41-7F0ABC107481}" destId="{212C3084-5F14-B644-8C78-B1F98E440BD6}" srcOrd="3" destOrd="0" presId="urn:microsoft.com/office/officeart/2005/8/layout/chevron1"/>
    <dgm:cxn modelId="{62A029F1-ECA5-C749-A633-F6231219CE5A}" type="presParOf" srcId="{7C0EFDEA-D725-2443-BC41-7F0ABC107481}" destId="{8B9478D8-CF1E-1B49-9B36-52E653B6F8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2381" y="859831"/>
          <a:ext cx="2901156" cy="11604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Apresentação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2612" y="859831"/>
        <a:ext cx="1740694" cy="1160462"/>
      </dsp:txXfrm>
    </dsp:sp>
    <dsp:sp modelId="{F39F27BE-9058-F64D-AC8E-A930687D38E0}">
      <dsp:nvSpPr>
        <dsp:cNvPr id="0" name=""/>
        <dsp:cNvSpPr/>
      </dsp:nvSpPr>
      <dsp:spPr>
        <a:xfrm>
          <a:off x="2613421" y="85983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Desenvolvimento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3193652" y="859831"/>
        <a:ext cx="1740694" cy="1160462"/>
      </dsp:txXfrm>
    </dsp:sp>
    <dsp:sp modelId="{8B9478D8-CF1E-1B49-9B36-52E653B6F871}">
      <dsp:nvSpPr>
        <dsp:cNvPr id="0" name=""/>
        <dsp:cNvSpPr/>
      </dsp:nvSpPr>
      <dsp:spPr>
        <a:xfrm>
          <a:off x="5224462" y="85983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Conclusão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04693" y="859831"/>
        <a:ext cx="1740694" cy="11604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2381" y="859831"/>
          <a:ext cx="2901156" cy="116046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Apresentação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2612" y="859831"/>
        <a:ext cx="1740694" cy="1160462"/>
      </dsp:txXfrm>
    </dsp:sp>
    <dsp:sp modelId="{F39F27BE-9058-F64D-AC8E-A930687D38E0}">
      <dsp:nvSpPr>
        <dsp:cNvPr id="0" name=""/>
        <dsp:cNvSpPr/>
      </dsp:nvSpPr>
      <dsp:spPr>
        <a:xfrm>
          <a:off x="2613421" y="859831"/>
          <a:ext cx="2901156" cy="11604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Desenvolvimento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3193652" y="859831"/>
        <a:ext cx="1740694" cy="1160462"/>
      </dsp:txXfrm>
    </dsp:sp>
    <dsp:sp modelId="{8B9478D8-CF1E-1B49-9B36-52E653B6F871}">
      <dsp:nvSpPr>
        <dsp:cNvPr id="0" name=""/>
        <dsp:cNvSpPr/>
      </dsp:nvSpPr>
      <dsp:spPr>
        <a:xfrm>
          <a:off x="5224462" y="85983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Conclusão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04693" y="859831"/>
        <a:ext cx="1740694" cy="11604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2381" y="859831"/>
          <a:ext cx="2901156" cy="116046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Apresentação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2612" y="859831"/>
        <a:ext cx="1740694" cy="1160462"/>
      </dsp:txXfrm>
    </dsp:sp>
    <dsp:sp modelId="{F39F27BE-9058-F64D-AC8E-A930687D38E0}">
      <dsp:nvSpPr>
        <dsp:cNvPr id="0" name=""/>
        <dsp:cNvSpPr/>
      </dsp:nvSpPr>
      <dsp:spPr>
        <a:xfrm>
          <a:off x="2613421" y="859831"/>
          <a:ext cx="2901156" cy="116046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Desenvolvimento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3193652" y="859831"/>
        <a:ext cx="1740694" cy="1160462"/>
      </dsp:txXfrm>
    </dsp:sp>
    <dsp:sp modelId="{8B9478D8-CF1E-1B49-9B36-52E653B6F871}">
      <dsp:nvSpPr>
        <dsp:cNvPr id="0" name=""/>
        <dsp:cNvSpPr/>
      </dsp:nvSpPr>
      <dsp:spPr>
        <a:xfrm>
          <a:off x="5224462" y="859831"/>
          <a:ext cx="2901156" cy="11604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Conclusão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04693" y="859831"/>
        <a:ext cx="1740694" cy="116046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2381" y="859831"/>
          <a:ext cx="2901156" cy="116046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Apresentação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2612" y="859831"/>
        <a:ext cx="1740694" cy="1160462"/>
      </dsp:txXfrm>
    </dsp:sp>
    <dsp:sp modelId="{F39F27BE-9058-F64D-AC8E-A930687D38E0}">
      <dsp:nvSpPr>
        <dsp:cNvPr id="0" name=""/>
        <dsp:cNvSpPr/>
      </dsp:nvSpPr>
      <dsp:spPr>
        <a:xfrm>
          <a:off x="2613421" y="859831"/>
          <a:ext cx="2901156" cy="116046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Desenvolvimento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3193652" y="859831"/>
        <a:ext cx="1740694" cy="1160462"/>
      </dsp:txXfrm>
    </dsp:sp>
    <dsp:sp modelId="{8B9478D8-CF1E-1B49-9B36-52E653B6F871}">
      <dsp:nvSpPr>
        <dsp:cNvPr id="0" name=""/>
        <dsp:cNvSpPr/>
      </dsp:nvSpPr>
      <dsp:spPr>
        <a:xfrm>
          <a:off x="5224462" y="85983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IBM Plex Sans" panose="020B0503050203000203" pitchFamily="34" charset="77"/>
            </a:rPr>
            <a:t>Conclusão</a:t>
          </a:r>
          <a:endParaRPr lang="en-US" sz="1600" kern="1200" dirty="0">
            <a:latin typeface="IBM Plex Sans" panose="020B0503050203000203" pitchFamily="34" charset="77"/>
          </a:endParaRPr>
        </a:p>
      </dsp:txBody>
      <dsp:txXfrm>
        <a:off x="5804693" y="859831"/>
        <a:ext cx="1740694" cy="1160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6F14F-0A4F-F748-A40A-5C8F2B55D4AA}">
      <dsp:nvSpPr>
        <dsp:cNvPr id="0" name=""/>
        <dsp:cNvSpPr/>
      </dsp:nvSpPr>
      <dsp:spPr>
        <a:xfrm>
          <a:off x="1452" y="7127"/>
          <a:ext cx="1769455" cy="707782"/>
        </a:xfrm>
        <a:prstGeom prst="chevron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Apresentação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5343" y="7127"/>
        <a:ext cx="1061673" cy="707782"/>
      </dsp:txXfrm>
    </dsp:sp>
    <dsp:sp modelId="{F39F27BE-9058-F64D-AC8E-A930687D38E0}">
      <dsp:nvSpPr>
        <dsp:cNvPr id="0" name=""/>
        <dsp:cNvSpPr/>
      </dsp:nvSpPr>
      <dsp:spPr>
        <a:xfrm>
          <a:off x="1593962" y="7127"/>
          <a:ext cx="1769455" cy="707782"/>
        </a:xfrm>
        <a:prstGeom prst="chevron">
          <a:avLst/>
        </a:prstGeom>
        <a:gradFill flip="none" rotWithShape="1">
          <a:gsLst>
            <a:gs pos="40000">
              <a:srgbClr val="4472C4"/>
            </a:gs>
            <a:gs pos="60000">
              <a:schemeClr val="accent6">
                <a:lumMod val="60000"/>
                <a:lumOff val="40000"/>
              </a:schemeClr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Desenvolvimento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1947853" y="7127"/>
        <a:ext cx="1061673" cy="707782"/>
      </dsp:txXfrm>
    </dsp:sp>
    <dsp:sp modelId="{8B9478D8-CF1E-1B49-9B36-52E653B6F871}">
      <dsp:nvSpPr>
        <dsp:cNvPr id="0" name=""/>
        <dsp:cNvSpPr/>
      </dsp:nvSpPr>
      <dsp:spPr>
        <a:xfrm>
          <a:off x="3186472" y="7127"/>
          <a:ext cx="1769455" cy="7077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IBM Plex Sans" panose="020B0503050203000203" pitchFamily="34" charset="77"/>
            </a:rPr>
            <a:t>Conclusão</a:t>
          </a:r>
          <a:endParaRPr lang="en-US" sz="1000" kern="1200" dirty="0">
            <a:latin typeface="IBM Plex Sans" panose="020B0503050203000203" pitchFamily="34" charset="77"/>
          </a:endParaRPr>
        </a:p>
      </dsp:txBody>
      <dsp:txXfrm>
        <a:off x="3540363" y="7127"/>
        <a:ext cx="1061673" cy="70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01CD9-00EA-8747-9E51-E0F387E717FD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96D5A-344C-174A-93B9-709FA70B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foi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baseando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-se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nessa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idealização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garantindo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escopo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mais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específico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conversation 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96D5A-344C-174A-93B9-709FA70B11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89E1-E927-854E-BEDC-CDA52129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B229C-AD89-8341-80A7-8B9D9912F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C7A2-6FC8-7449-A03A-FF8DDE31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A296-31B6-DF4F-B8F9-DBB56E9D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03D6-4EF4-AF4F-8C02-39B7D585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423-91D5-E040-8C3B-5750AEE2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C00E1-64F3-8F4F-9E86-AB5DD7EA0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FFBB-716B-4047-BEA2-22E4CD4B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B103-B410-224E-BF10-7D92FCA8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277B-F50C-9844-937D-5273469B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2EA23-A82B-F240-8375-A3149497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5E29-682F-F94D-A066-4CD4ACF7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88F4-009A-1145-896A-ED9A91D2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F476-DC85-9F45-BFE0-50A7568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C9F0-20E8-D941-A752-D7CE738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21EB-CA88-1143-8A16-6E4F887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45E0-9469-754F-8998-6A99C39A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9CB0-B1A2-F045-B48E-639621C7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EE48-3775-8C4C-99D9-471D7930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10AE-279D-1245-A200-C055FD0E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6063-A414-C046-97B8-67A86FED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0FEE-EB73-F541-983D-E5EA06C9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711F-3CE4-8643-B847-E5F213C8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3CEB-3A27-854E-9CE3-6C725ACF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D22B-503F-E64B-80C5-5FAFB93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4A67-91B5-434F-A035-B20BB034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CE7E-8C9E-C043-ACA7-30069F1B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310FD-DBA3-504A-BC51-3D02CE22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8CAA-80CD-D14B-BB47-B1B02C5E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2A09-0E8D-0D49-9F75-2B305306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6CAB-3313-3B46-9CBB-C0D9672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EFA1-F870-FC43-A1CF-85C3661B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F2AF-06B0-994D-B05D-354D7DC8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8F6D-72B4-AE40-B26E-A96CA732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67F00-A18A-B14D-A4AE-966231A7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B96F3-E134-154E-867B-391CA329A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00395-9260-E648-8E16-CF16C9A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2E60E-4C04-EC41-8F97-9999263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7B55-FE85-614A-B74E-DFC27F54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6EE8-68FF-BD4C-976B-FCD8AFCB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CEAD9-53C8-FE48-8F67-39D6ED49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9539-B547-D249-A023-468E9BBF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1BE10-6B04-4F40-873D-B46BD584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A3A74-D6D9-E145-8037-84FB3AEE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3149F-A284-854D-B79C-9E7BA2AD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2AE5-183B-D545-8F59-B9B195F5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943F-8DF6-0E47-99FD-6C0A290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6F8F-5B0D-9649-B2FC-C6E4C043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7479C-4482-424B-AB59-7CF05847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16C7A-A752-4D49-9AD8-F01A49FE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C08E-C457-C84B-A99C-FEFB7180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E109-81AA-D043-922E-CEF36E0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37BC-7D9D-D947-A9E0-049EED8A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43D65-EFF3-954A-B493-EED84F1F8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598F5-51A0-684F-A114-FFEE7CEF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EE578-E717-B44A-A16A-95872910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9346-5F31-A840-89A8-2CF8F095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D435-FC4E-564C-9F88-31C96998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tx2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B327B-973F-E440-A522-35B47D88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2DA3-B12A-0E42-895B-BF89AC68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2CC7-E029-A446-9578-3A3DC2CC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0522-0116-7B4A-8EA2-F746AC78F0F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9154-2F24-9246-927C-5E0D2CB0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2BFD-9F2D-A64D-90AC-FF200041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FE56-7077-7C45-BB64-7EAAE2C3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13.svg"/><Relationship Id="rId9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diagramLayout" Target="../diagrams/layout15.xml"/><Relationship Id="rId5" Type="http://schemas.openxmlformats.org/officeDocument/2006/relationships/image" Target="../media/image17.svg"/><Relationship Id="rId10" Type="http://schemas.openxmlformats.org/officeDocument/2006/relationships/diagramData" Target="../diagrams/data15.xml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microsoft.com/office/2007/relationships/diagramDrawing" Target="../diagrams/drawing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3.svg"/><Relationship Id="rId7" Type="http://schemas.openxmlformats.org/officeDocument/2006/relationships/diagramColors" Target="../diagrams/colors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8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CFE-7F61-8346-A229-EB9E49A5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Chatbot:</a:t>
            </a:r>
            <a:b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</a:b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Atendente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Restaurante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6C210-802E-5148-B667-0F9AADEF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712" y="5735637"/>
            <a:ext cx="4572000" cy="850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Por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Hiero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Bartholo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Carvalho</a:t>
            </a:r>
          </a:p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Católica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Santos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E2F78883-EB61-D242-A286-5B1FBEE5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95288" y="4173537"/>
            <a:ext cx="2476500" cy="241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09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Watson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053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Pilares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FDEC935-16C2-5E4C-9A39-EB2E2D718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149358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634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Watson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053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Pilares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DCE8A3-06DF-0349-B07B-1C2D9C19FC41}"/>
              </a:ext>
            </a:extLst>
          </p:cNvPr>
          <p:cNvSpPr txBox="1">
            <a:spLocks/>
          </p:cNvSpPr>
          <p:nvPr/>
        </p:nvSpPr>
        <p:spPr>
          <a:xfrm>
            <a:off x="5562598" y="1825625"/>
            <a:ext cx="5953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Frases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O que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usuário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quer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Nomenclatura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937F70-1031-954D-AE5C-64D67360F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566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Watson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053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Pilares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DCE8A3-06DF-0349-B07B-1C2D9C19FC41}"/>
              </a:ext>
            </a:extLst>
          </p:cNvPr>
          <p:cNvSpPr txBox="1">
            <a:spLocks/>
          </p:cNvSpPr>
          <p:nvPr/>
        </p:nvSpPr>
        <p:spPr>
          <a:xfrm>
            <a:off x="5562598" y="1825625"/>
            <a:ext cx="5953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Palavras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(Tokens)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Sinônimos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Mais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específico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53C23E-104C-4942-86AE-47C77674B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687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Watson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0531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Pilares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DCE8A3-06DF-0349-B07B-1C2D9C19FC41}"/>
              </a:ext>
            </a:extLst>
          </p:cNvPr>
          <p:cNvSpPr txBox="1">
            <a:spLocks/>
          </p:cNvSpPr>
          <p:nvPr/>
        </p:nvSpPr>
        <p:spPr>
          <a:xfrm>
            <a:off x="5562598" y="1825625"/>
            <a:ext cx="5953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Fluxos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Condições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Respostas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Variáveis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25699A-2D12-624C-A529-2DA6D6A66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322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idealização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3397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restaurante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fictício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dado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um conjunto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ideias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definem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tais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como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localização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produtos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serviços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ofertados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valores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procedimentos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</p:txBody>
      </p:sp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787AA00E-DCB5-AB45-829F-68EF5222F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77086">
            <a:off x="6666453" y="1489617"/>
            <a:ext cx="4403912" cy="440391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7ADF7C-C7DC-C840-88D1-B613B03B3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8875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Conhecimento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inicial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497295-61CB-E543-8565-B727DA23ED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Temas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comuns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Peguntas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simples.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Cardapio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Fazer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pedido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Fazer reserve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Conversinha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”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3084AE-7FE5-8D49-AAA2-B969C69CB0CF}"/>
              </a:ext>
            </a:extLst>
          </p:cNvPr>
          <p:cNvSpPr txBox="1">
            <a:spLocks/>
          </p:cNvSpPr>
          <p:nvPr/>
        </p:nvSpPr>
        <p:spPr>
          <a:xfrm>
            <a:off x="5362576" y="18605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F2BA09-2FD7-7D45-971D-D4988D3AADF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Classificar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Identificar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Gerar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fluxos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Próximo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passo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0DCE0E7-39AB-AB49-A7B9-0BC5A5FD3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866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coleta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dados</a:t>
            </a: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8A5C0E67-4808-824E-AE2A-24928E9E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713" y="1690688"/>
            <a:ext cx="4357687" cy="4357687"/>
          </a:xfrm>
          <a:prstGeom prst="rect">
            <a:avLst/>
          </a:prstGeom>
        </p:spPr>
      </p:pic>
      <p:pic>
        <p:nvPicPr>
          <p:cNvPr id="12" name="Graphic 11" descr="Bar chart">
            <a:extLst>
              <a:ext uri="{FF2B5EF4-FFF2-40B4-BE49-F238E27FC236}">
                <a16:creationId xmlns:a16="http://schemas.microsoft.com/office/drawing/2014/main" id="{AB5E1416-FE9F-D242-8B6D-A5F9A51D2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9023" y="2971800"/>
            <a:ext cx="1026338" cy="1026338"/>
          </a:xfrm>
          <a:prstGeom prst="rect">
            <a:avLst/>
          </a:prstGeom>
        </p:spPr>
      </p:pic>
      <p:pic>
        <p:nvPicPr>
          <p:cNvPr id="14" name="Graphic 13" descr="Table">
            <a:extLst>
              <a:ext uri="{FF2B5EF4-FFF2-40B4-BE49-F238E27FC236}">
                <a16:creationId xmlns:a16="http://schemas.microsoft.com/office/drawing/2014/main" id="{7F59BC3D-B5F5-E748-9AF9-C1ADD7422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8189" y="2513417"/>
            <a:ext cx="914400" cy="9144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3CBEC352-B27E-E847-A853-DC2DF8CA59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8454" y="3398644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1D009B-0584-A347-BDC6-4BFDECB22B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640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Google forms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97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exemplos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Testes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supervisionados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127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exemplos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Interações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não-supervisionadas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lvl="1"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0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exemplos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970AF8E-42BD-364F-B4DA-D73273224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52892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Aperfeiçoamento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351338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Intenções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Entidades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Diálogo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Conteúdo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BAC38D67-E0EF-C649-80B2-6DEA99C8C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37016" y="1427957"/>
            <a:ext cx="6371021" cy="637102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E7905CF-0C7E-2E43-B441-E9D117B25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492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992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17"/>
            <a:ext cx="10515600" cy="6025165"/>
          </a:xfrm>
        </p:spPr>
        <p:txBody>
          <a:bodyPr>
            <a:normAutofit/>
          </a:bodyPr>
          <a:lstStyle/>
          <a:p>
            <a:pPr algn="ctr"/>
            <a:r>
              <a:rPr lang="en-US" sz="102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Desenvolvimento</a:t>
            </a:r>
            <a:endParaRPr lang="en-US" sz="1020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8E7B7-F29E-1B4C-A253-9A5ADC914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599220"/>
              </p:ext>
            </p:extLst>
          </p:nvPr>
        </p:nvGraphicFramePr>
        <p:xfrm>
          <a:off x="2032000" y="-630621"/>
          <a:ext cx="8128000" cy="288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D34522-9ADD-A14F-BED8-E75E67D9216A}"/>
              </a:ext>
            </a:extLst>
          </p:cNvPr>
          <p:cNvSpPr txBox="1"/>
          <p:nvPr/>
        </p:nvSpPr>
        <p:spPr>
          <a:xfrm>
            <a:off x="2205644" y="4381200"/>
            <a:ext cx="7780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Parte</a:t>
            </a:r>
            <a:r>
              <a:rPr lang="en-US" sz="4400" dirty="0">
                <a:solidFill>
                  <a:schemeClr val="bg1"/>
                </a:solidFill>
                <a:latin typeface="IBM Plex Sans" panose="020B0503050203000203" pitchFamily="34" charset="77"/>
              </a:rPr>
              <a:t> 2: Facebook Messenger</a:t>
            </a:r>
          </a:p>
        </p:txBody>
      </p:sp>
    </p:spTree>
    <p:extLst>
      <p:ext uri="{BB962C8B-B14F-4D97-AF65-F5344CB8AC3E}">
        <p14:creationId xmlns:p14="http://schemas.microsoft.com/office/powerpoint/2010/main" val="2322171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Facebook Messenger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1380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O Facebook Messenger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sistema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mensagens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instantâneas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distribuído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pelo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Facebook.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O Facebook Messenger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oferece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série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serviços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delas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troca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mensagens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através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programas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computador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FA92D47-062E-CE49-9BD5-78029B4B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58591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Graphic 33" descr="Processor">
            <a:extLst>
              <a:ext uri="{FF2B5EF4-FFF2-40B4-BE49-F238E27FC236}">
                <a16:creationId xmlns:a16="http://schemas.microsoft.com/office/drawing/2014/main" id="{38F48A36-55AB-0B40-8D10-8C1D00D47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1405" y="4001294"/>
            <a:ext cx="2097580" cy="2097580"/>
          </a:xfrm>
          <a:prstGeom prst="rect">
            <a:avLst/>
          </a:prstGeom>
        </p:spPr>
      </p:pic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0125B071-2906-B640-92C7-5A2E35F34E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8037" y="3661323"/>
            <a:ext cx="2097580" cy="2097580"/>
          </a:xfrm>
          <a:prstGeom prst="rect">
            <a:avLst/>
          </a:prstGeom>
        </p:spPr>
      </p:pic>
      <p:pic>
        <p:nvPicPr>
          <p:cNvPr id="42" name="Graphic 41" descr="Speech">
            <a:extLst>
              <a:ext uri="{FF2B5EF4-FFF2-40B4-BE49-F238E27FC236}">
                <a16:creationId xmlns:a16="http://schemas.microsoft.com/office/drawing/2014/main" id="{F03E8A11-C1DF-5349-985F-2514D39C8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92640" y="2359173"/>
            <a:ext cx="2097580" cy="2097580"/>
          </a:xfrm>
          <a:prstGeom prst="rect">
            <a:avLst/>
          </a:prstGeom>
        </p:spPr>
      </p:pic>
      <p:pic>
        <p:nvPicPr>
          <p:cNvPr id="44" name="Graphic 43" descr="Speech">
            <a:extLst>
              <a:ext uri="{FF2B5EF4-FFF2-40B4-BE49-F238E27FC236}">
                <a16:creationId xmlns:a16="http://schemas.microsoft.com/office/drawing/2014/main" id="{9CE5E035-44B6-B744-8909-EA19CF0C1A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825034" y="1989881"/>
            <a:ext cx="2200767" cy="22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17"/>
            <a:ext cx="10515600" cy="6025165"/>
          </a:xfrm>
        </p:spPr>
        <p:txBody>
          <a:bodyPr>
            <a:normAutofit/>
          </a:bodyPr>
          <a:lstStyle/>
          <a:p>
            <a:pPr algn="ctr"/>
            <a:r>
              <a:rPr lang="en-US" sz="122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Apresentação</a:t>
            </a:r>
            <a:endParaRPr lang="en-US" sz="1220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8E7B7-F29E-1B4C-A253-9A5ADC914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686583"/>
              </p:ext>
            </p:extLst>
          </p:nvPr>
        </p:nvGraphicFramePr>
        <p:xfrm>
          <a:off x="2032000" y="-630621"/>
          <a:ext cx="8128000" cy="288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97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Sobre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middleware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1D009B-0584-A347-BDC6-4BFDECB22B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640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Conversation-Connector (NodeJS)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Atualização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do Watson Assistant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Framework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depreciado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970AF8E-42BD-364F-B4DA-D73273224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120718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3776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Integração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1D009B-0584-A347-BDC6-4BFDECB22B7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640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Pronto para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integração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Wizard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970AF8E-42BD-364F-B4DA-D73273224D59}"/>
              </a:ext>
            </a:extLst>
          </p:cNvPr>
          <p:cNvGraphicFramePr/>
          <p:nvPr/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17"/>
            <a:ext cx="10515600" cy="6025165"/>
          </a:xfrm>
        </p:spPr>
        <p:txBody>
          <a:bodyPr>
            <a:normAutofit/>
          </a:bodyPr>
          <a:lstStyle/>
          <a:p>
            <a:pPr algn="ctr"/>
            <a:r>
              <a:rPr lang="en-US" sz="122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Conclusão</a:t>
            </a:r>
            <a:endParaRPr lang="en-US" sz="1220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8E7B7-F29E-1B4C-A253-9A5ADC914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797692"/>
              </p:ext>
            </p:extLst>
          </p:nvPr>
        </p:nvGraphicFramePr>
        <p:xfrm>
          <a:off x="2032000" y="-630621"/>
          <a:ext cx="8128000" cy="288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818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Conclusão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Chatbot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conseguiria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todo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atendimento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humano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está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apto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A518D4-DBAA-6946-B568-629199F1C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784734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0FD597-EF66-6143-8F15-3DAA0CB60D6F}"/>
              </a:ext>
            </a:extLst>
          </p:cNvPr>
          <p:cNvSpPr txBox="1">
            <a:spLocks/>
          </p:cNvSpPr>
          <p:nvPr/>
        </p:nvSpPr>
        <p:spPr>
          <a:xfrm>
            <a:off x="1457325" y="4078288"/>
            <a:ext cx="9277350" cy="70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Tempo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investido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 		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Capacidade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atendimento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BF0B9F9-4B54-1F47-92E8-E521307A2C1E}"/>
              </a:ext>
            </a:extLst>
          </p:cNvPr>
          <p:cNvSpPr/>
          <p:nvPr/>
        </p:nvSpPr>
        <p:spPr>
          <a:xfrm>
            <a:off x="4505324" y="4078288"/>
            <a:ext cx="1371601" cy="473075"/>
          </a:xfrm>
          <a:prstGeom prst="rightArrow">
            <a:avLst>
              <a:gd name="adj1" fmla="val 31879"/>
              <a:gd name="adj2" fmla="val 741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2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Conclusão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chatbot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poderia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agir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forma professional, mas com um tom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ligeiramente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informal?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0FD597-EF66-6143-8F15-3DAA0CB60D6F}"/>
              </a:ext>
            </a:extLst>
          </p:cNvPr>
          <p:cNvSpPr txBox="1">
            <a:spLocks/>
          </p:cNvSpPr>
          <p:nvPr/>
        </p:nvSpPr>
        <p:spPr>
          <a:xfrm>
            <a:off x="1457325" y="2906713"/>
            <a:ext cx="927735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Característica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pessoal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quem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D9C9DC-6D6B-DD49-A0A8-D6FC230B8922}"/>
              </a:ext>
            </a:extLst>
          </p:cNvPr>
          <p:cNvSpPr txBox="1">
            <a:spLocks/>
          </p:cNvSpPr>
          <p:nvPr/>
        </p:nvSpPr>
        <p:spPr>
          <a:xfrm>
            <a:off x="3509962" y="3563939"/>
            <a:ext cx="5172075" cy="2714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Oie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Hahaha.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Poxa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		Ah…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  <a:sym typeface="Wingdings" pitchFamily="2" charset="2"/>
              </a:rPr>
              <a:t>				:)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  <a:sym typeface="Wingdings" pitchFamily="2" charset="2"/>
              </a:rPr>
              <a:t>					:(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E2C839-216E-9C46-83CC-9CDD4F7AE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701953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545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Conclusão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utilizar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processamento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linguagem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natural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como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técnica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Inteligência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Artificial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melhor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maneira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se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conversa entre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humano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máquina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E2C839-216E-9C46-83CC-9CDD4F7AE37B}"/>
              </a:ext>
            </a:extLst>
          </p:cNvPr>
          <p:cNvGraphicFramePr/>
          <p:nvPr/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758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CFE-7F61-8346-A229-EB9E49A5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58" y="591214"/>
            <a:ext cx="5242560" cy="156210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Obrigado</a:t>
            </a:r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!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6C210-802E-5148-B667-0F9AADEF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712" y="5735637"/>
            <a:ext cx="4572000" cy="850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Por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Hiero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Bartholo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Carvalho</a:t>
            </a:r>
          </a:p>
          <a:p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Católica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Santos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E2F78883-EB61-D242-A286-5B1FBEE5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95288" y="4173537"/>
            <a:ext cx="2476500" cy="24130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picture containing indoor, text&#13;&#10;&#13;&#10;Description automatically generated">
            <a:extLst>
              <a:ext uri="{FF2B5EF4-FFF2-40B4-BE49-F238E27FC236}">
                <a16:creationId xmlns:a16="http://schemas.microsoft.com/office/drawing/2014/main" id="{7F29BA07-071B-D446-B528-F4D28B5A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13" y="0"/>
            <a:ext cx="5363787" cy="53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proposta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Criar</a:t>
            </a:r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 um Chatbot para </a:t>
            </a:r>
            <a:r>
              <a:rPr lang="en-US" sz="80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 o </a:t>
            </a:r>
            <a:r>
              <a:rPr lang="en-US" sz="80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atendimento</a:t>
            </a:r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 de um </a:t>
            </a:r>
            <a:r>
              <a:rPr lang="en-US" sz="80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restaurante</a:t>
            </a:r>
            <a:r>
              <a:rPr lang="en-US" sz="8000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4E85B7-8A3C-444D-BC82-D58951135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02803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13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IBM Plex Sans" panose="020B0503050203000203" pitchFamily="34" charset="77"/>
              </a:rPr>
              <a:t>A proposta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Chatbot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conseguiria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todo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atendimento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humano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está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apto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um chatbot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poderia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agir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forma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profissional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mas com um tom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ligeiramente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informal?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utilizar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processamento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linguagem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natural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como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técnica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Inteligência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Artificial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melhor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maneira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se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realizar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conversa entre um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humano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máquina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35F742-BC58-E64F-B48B-0BB4F5E5D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02803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09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justificativa</a:t>
            </a:r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Treino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pessoal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gera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custos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Atendimento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fila,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limitado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apenas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à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capacidade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processamento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produção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Deficientes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auditivos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podem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utilizar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serviço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Tecnologia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está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popularizando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1A07AF-4F22-7044-975B-56AD02C46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028030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89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Aria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nome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atendente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do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Restaurante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Inteligente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, um restaurant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fictício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idealizado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atender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à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proposta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Aria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sigla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regida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pelo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seguinte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conceito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</a:rPr>
              <a:t>A</a:t>
            </a:r>
            <a:r>
              <a:rPr lang="en-US" sz="3600" dirty="0" err="1">
                <a:solidFill>
                  <a:schemeClr val="bg1"/>
                </a:solidFill>
                <a:latin typeface="IBM Plex Mono" panose="020B0509050203000203" pitchFamily="49" charset="77"/>
              </a:rPr>
              <a:t>tendente</a:t>
            </a:r>
            <a:r>
              <a:rPr lang="en-US" sz="3600" dirty="0">
                <a:solidFill>
                  <a:schemeClr val="bg1"/>
                </a:solidFill>
                <a:latin typeface="IBM Plex Mono" panose="020B0509050203000203" pitchFamily="49" charset="77"/>
              </a:rPr>
              <a:t> de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latin typeface="IBM Plex Mono" panose="020B0509050203000203" pitchFamily="49" charset="77"/>
              </a:rPr>
              <a:t>	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</a:rPr>
              <a:t>R</a:t>
            </a:r>
            <a:r>
              <a:rPr lang="en-US" sz="3600" dirty="0" err="1">
                <a:solidFill>
                  <a:schemeClr val="bg1"/>
                </a:solidFill>
                <a:latin typeface="IBM Plex Mono" panose="020B0509050203000203" pitchFamily="49" charset="77"/>
              </a:rPr>
              <a:t>estaurante</a:t>
            </a:r>
            <a:endParaRPr lang="en-US" sz="3600" dirty="0">
              <a:solidFill>
                <a:schemeClr val="bg1"/>
              </a:solidFill>
              <a:latin typeface="IBM Plex Mono" panose="020B0509050203000203" pitchFamily="49" charset="77"/>
            </a:endParaRPr>
          </a:p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latin typeface="IBM Plex Mono" panose="020B0509050203000203" pitchFamily="49" charset="77"/>
              </a:rPr>
              <a:t>	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</a:rPr>
              <a:t>I</a:t>
            </a:r>
            <a:r>
              <a:rPr lang="en-US" sz="3600" dirty="0" err="1">
                <a:solidFill>
                  <a:schemeClr val="bg1"/>
                </a:solidFill>
                <a:latin typeface="IBM Plex Mono" panose="020B0509050203000203" pitchFamily="49" charset="77"/>
              </a:rPr>
              <a:t>nteligência</a:t>
            </a:r>
            <a:endParaRPr lang="en-US" sz="3600" dirty="0">
              <a:solidFill>
                <a:schemeClr val="bg1"/>
              </a:solidFill>
              <a:latin typeface="IBM Plex Mono" panose="020B0509050203000203" pitchFamily="49" charset="77"/>
            </a:endParaRPr>
          </a:p>
          <a:p>
            <a:pPr marL="0" indent="0" algn="just">
              <a:buNone/>
            </a:pPr>
            <a:r>
              <a:rPr lang="en-US" sz="3600" dirty="0">
                <a:solidFill>
                  <a:schemeClr val="bg1"/>
                </a:solidFill>
                <a:latin typeface="IBM Plex Mono" panose="020B0509050203000203" pitchFamily="49" charset="77"/>
              </a:rPr>
              <a:t>	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</a:rPr>
              <a:t>A</a:t>
            </a:r>
            <a:r>
              <a:rPr lang="en-US" sz="3600" dirty="0">
                <a:solidFill>
                  <a:schemeClr val="bg1"/>
                </a:solidFill>
                <a:latin typeface="IBM Plex Mono" panose="020B0509050203000203" pitchFamily="49" charset="77"/>
              </a:rPr>
              <a:t>rtificial</a:t>
            </a:r>
            <a:endParaRPr lang="en-US" dirty="0">
              <a:solidFill>
                <a:schemeClr val="bg1"/>
              </a:solidFill>
              <a:latin typeface="IBM Plex Mono" panose="020B0509050203000203" pitchFamily="49" charset="77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1F7122-92F8-2744-B53E-0EB47F950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068087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281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As ferramentas</a:t>
            </a:r>
          </a:p>
        </p:txBody>
      </p:sp>
      <p:pic>
        <p:nvPicPr>
          <p:cNvPr id="1026" name="Picture 2" descr="Image result for ibm watson png">
            <a:extLst>
              <a:ext uri="{FF2B5EF4-FFF2-40B4-BE49-F238E27FC236}">
                <a16:creationId xmlns:a16="http://schemas.microsoft.com/office/drawing/2014/main" id="{CCF6FF6F-CAFA-654B-AC15-D3AB7D3E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58" y="1690687"/>
            <a:ext cx="424994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 messenger png">
            <a:extLst>
              <a:ext uri="{FF2B5EF4-FFF2-40B4-BE49-F238E27FC236}">
                <a16:creationId xmlns:a16="http://schemas.microsoft.com/office/drawing/2014/main" id="{2116FC5C-751A-2246-8B45-8F12FE08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0" y="1690687"/>
            <a:ext cx="392184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F4370-3560-BA40-B977-F8E8A0ABCDCB}"/>
              </a:ext>
            </a:extLst>
          </p:cNvPr>
          <p:cNvSpPr txBox="1"/>
          <p:nvPr/>
        </p:nvSpPr>
        <p:spPr>
          <a:xfrm>
            <a:off x="1579200" y="5734769"/>
            <a:ext cx="315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Facebook Messenger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2AD65-6ED6-7147-ADB1-94D29D419024}"/>
              </a:ext>
            </a:extLst>
          </p:cNvPr>
          <p:cNvSpPr txBox="1"/>
          <p:nvPr/>
        </p:nvSpPr>
        <p:spPr>
          <a:xfrm>
            <a:off x="7265050" y="5734769"/>
            <a:ext cx="32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IBM Watson Assistant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558CE76-9B68-E74B-8FE6-72FB0FF02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610466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6803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17"/>
            <a:ext cx="10515600" cy="6025165"/>
          </a:xfrm>
        </p:spPr>
        <p:txBody>
          <a:bodyPr>
            <a:normAutofit/>
          </a:bodyPr>
          <a:lstStyle/>
          <a:p>
            <a:pPr algn="ctr"/>
            <a:r>
              <a:rPr lang="en-US" sz="102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Desenvolvimento</a:t>
            </a:r>
            <a:endParaRPr lang="en-US" sz="1020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88E7B7-F29E-1B4C-A253-9A5ADC914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00780"/>
              </p:ext>
            </p:extLst>
          </p:nvPr>
        </p:nvGraphicFramePr>
        <p:xfrm>
          <a:off x="2032000" y="-630621"/>
          <a:ext cx="8128000" cy="288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D34522-9ADD-A14F-BED8-E75E67D9216A}"/>
              </a:ext>
            </a:extLst>
          </p:cNvPr>
          <p:cNvSpPr txBox="1"/>
          <p:nvPr/>
        </p:nvSpPr>
        <p:spPr>
          <a:xfrm>
            <a:off x="2438400" y="4379896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Parte</a:t>
            </a:r>
            <a:r>
              <a:rPr lang="en-US" sz="4400" dirty="0">
                <a:solidFill>
                  <a:schemeClr val="bg1"/>
                </a:solidFill>
                <a:latin typeface="IBM Plex Sans" panose="020B0503050203000203" pitchFamily="34" charset="77"/>
              </a:rPr>
              <a:t> 1: Watson Assistant</a:t>
            </a:r>
          </a:p>
        </p:txBody>
      </p:sp>
    </p:spTree>
    <p:extLst>
      <p:ext uri="{BB962C8B-B14F-4D97-AF65-F5344CB8AC3E}">
        <p14:creationId xmlns:p14="http://schemas.microsoft.com/office/powerpoint/2010/main" val="98606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040C-3F72-B842-84E9-D5BBB14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Watson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958F-8072-4449-AD4B-DAEDC8D5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73405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Watson Assistant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é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uma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ferramenta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inteligência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artificial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nuvem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desenvolvida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distribuída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pela IBM que serve para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criar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robôs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capazes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conversar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 com </a:t>
            </a:r>
            <a:r>
              <a:rPr lang="en-US" dirty="0" err="1">
                <a:solidFill>
                  <a:schemeClr val="bg1"/>
                </a:solidFill>
                <a:latin typeface="IBM Plex Sans" panose="020B0503050203000203" pitchFamily="34" charset="77"/>
              </a:rPr>
              <a:t>humanos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77"/>
              </a:rPr>
              <a:t>	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FA92D47-062E-CE49-9BD5-78029B4B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721063"/>
              </p:ext>
            </p:extLst>
          </p:nvPr>
        </p:nvGraphicFramePr>
        <p:xfrm>
          <a:off x="7052441" y="136636"/>
          <a:ext cx="4957380" cy="72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Graphic 33" descr="Processor">
            <a:extLst>
              <a:ext uri="{FF2B5EF4-FFF2-40B4-BE49-F238E27FC236}">
                <a16:creationId xmlns:a16="http://schemas.microsoft.com/office/drawing/2014/main" id="{38F48A36-55AB-0B40-8D10-8C1D00D47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1405" y="4001294"/>
            <a:ext cx="2097580" cy="2097580"/>
          </a:xfrm>
          <a:prstGeom prst="rect">
            <a:avLst/>
          </a:prstGeom>
        </p:spPr>
      </p:pic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0125B071-2906-B640-92C7-5A2E35F34E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8037" y="3661323"/>
            <a:ext cx="2097580" cy="2097580"/>
          </a:xfrm>
          <a:prstGeom prst="rect">
            <a:avLst/>
          </a:prstGeom>
        </p:spPr>
      </p:pic>
      <p:pic>
        <p:nvPicPr>
          <p:cNvPr id="42" name="Graphic 41" descr="Speech">
            <a:extLst>
              <a:ext uri="{FF2B5EF4-FFF2-40B4-BE49-F238E27FC236}">
                <a16:creationId xmlns:a16="http://schemas.microsoft.com/office/drawing/2014/main" id="{F03E8A11-C1DF-5349-985F-2514D39C8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92640" y="2359173"/>
            <a:ext cx="2097580" cy="2097580"/>
          </a:xfrm>
          <a:prstGeom prst="rect">
            <a:avLst/>
          </a:prstGeom>
        </p:spPr>
      </p:pic>
      <p:pic>
        <p:nvPicPr>
          <p:cNvPr id="44" name="Graphic 43" descr="Speech">
            <a:extLst>
              <a:ext uri="{FF2B5EF4-FFF2-40B4-BE49-F238E27FC236}">
                <a16:creationId xmlns:a16="http://schemas.microsoft.com/office/drawing/2014/main" id="{9CE5E035-44B6-B744-8909-EA19CF0C1A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825034" y="1989881"/>
            <a:ext cx="2200767" cy="22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36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393</Words>
  <Application>Microsoft Macintosh PowerPoint</Application>
  <PresentationFormat>Widescreen</PresentationFormat>
  <Paragraphs>246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IBM Plex Mono</vt:lpstr>
      <vt:lpstr>IBM Plex Sans</vt:lpstr>
      <vt:lpstr>Office Theme</vt:lpstr>
      <vt:lpstr>Chatbot: Atendente de Restaurante</vt:lpstr>
      <vt:lpstr>Apresentação</vt:lpstr>
      <vt:lpstr>A proposta</vt:lpstr>
      <vt:lpstr>A proposta</vt:lpstr>
      <vt:lpstr>A justificativa</vt:lpstr>
      <vt:lpstr>Aria</vt:lpstr>
      <vt:lpstr>As ferramentas</vt:lpstr>
      <vt:lpstr>Desenvolvimento</vt:lpstr>
      <vt:lpstr>Watson Assistant</vt:lpstr>
      <vt:lpstr>Watson Assistant</vt:lpstr>
      <vt:lpstr>Watson Assistant</vt:lpstr>
      <vt:lpstr>Watson Assistant</vt:lpstr>
      <vt:lpstr>Watson Assistant</vt:lpstr>
      <vt:lpstr>A idealização</vt:lpstr>
      <vt:lpstr>Conhecimento inicial</vt:lpstr>
      <vt:lpstr>A coleta de dados</vt:lpstr>
      <vt:lpstr>Aperfeiçoamento</vt:lpstr>
      <vt:lpstr>Desenvolvimento</vt:lpstr>
      <vt:lpstr>Facebook Messenger</vt:lpstr>
      <vt:lpstr>Sobre middleware</vt:lpstr>
      <vt:lpstr>Integração</vt:lpstr>
      <vt:lpstr>Conclusão</vt:lpstr>
      <vt:lpstr>Conclusão</vt:lpstr>
      <vt:lpstr>Conclusão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Chatbot: Atendente de Restaurante</dc:title>
  <dc:creator>Hiero Bartholo de Carvalho</dc:creator>
  <cp:lastModifiedBy>Hiero Bartholo de Carvalho</cp:lastModifiedBy>
  <cp:revision>39</cp:revision>
  <dcterms:created xsi:type="dcterms:W3CDTF">2018-12-01T16:35:22Z</dcterms:created>
  <dcterms:modified xsi:type="dcterms:W3CDTF">2018-12-03T11:38:02Z</dcterms:modified>
</cp:coreProperties>
</file>