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73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AB99-CC99-4242-A476-3E12BDD7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2D829-F646-C44B-8341-DA92D4D35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99AF-A463-1F43-945A-FF274C6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979A-4D8A-B64C-B91C-BC232450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64166-8B11-7241-900A-28FDB642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13A-7B68-CA40-8F73-D694B551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D5883-7C1C-1648-B084-AEC0693C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8311-BCD0-B145-9AF7-0699F5E8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B850-AB71-454C-868C-BB537CA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3C38-F77F-5946-BA7F-9B45C4C1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1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DA29F-407C-0A49-93A4-2806B9ABD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5CD8-C082-2F4E-A747-C7B5AFEB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7B96-DB93-0A4A-901F-22387F4D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63DA-941A-F644-BDA0-9E60AE11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00C8-212D-F748-8D70-5DFA26EC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4E4B-640A-3E43-B385-BC1EDAE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1C86-5861-D941-8CBB-4FAC2537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DDBD-1C1E-D145-BD4F-E1FDF5C3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CA1C-8D70-5545-8042-5EF8661E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0739-F451-1744-8646-02279CD7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35A7-6C65-484A-B951-28C5CD64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90BC-DE0D-4543-B535-DC591B4D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492C-9101-1D42-BE5F-5E67C325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0375-3792-4448-A13F-72BB981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FFFB-5D16-CD4A-9EA0-5A32008D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E42E-114F-FC4D-BE00-F4CEAF4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3D6A-D85F-0A4C-8C49-12495ACD6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2877-E760-3B4A-8046-9141C8CA9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6454E-D74F-0742-89E8-6FBFB654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0895B-035E-2A4B-88ED-D5EC6CEF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59F7-317B-5145-97F2-EC675550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04F9-A00C-8C43-8DF6-D25A094E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5606-57E4-0446-9526-D849B591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2BE3C-13A9-FE42-8FA1-C458E49F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2498-325C-5845-BC35-15C4D67E9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FAC0C-DF23-074A-AF21-7994B5FBA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2E7EF-274B-C548-9DF6-36A1DC42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E396-1782-994B-A447-CABB0BB2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D2659-93F6-E74C-9A13-89930A92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9803-64A7-984B-8C2E-B19A1DD9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8495-7C50-0B4C-B315-4F3D17D3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7CD26-5FC7-B844-ABB0-C55E536A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35CF5-51A9-9F4D-82A5-174BD9A6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51AA-2C8A-C14D-84DB-4D8012DE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B914C-7E9D-A346-A395-B9B5BC1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7E572-9FD2-374F-A036-BC88F9D5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DA68-301D-D446-B15D-6C137B1A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D423-D359-1C44-B77F-14D738A7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9ACA2-7F17-B24E-9EA4-63E51CD9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8805C-069B-6344-8257-509A153F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C9B27-DDB3-AC43-B9F2-D0A0D317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3389-ADB2-0A45-BA33-4932FD0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44B-027A-C54A-BEFD-60946057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31E4F-D1AC-DF44-B856-375BB4E4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D11A-9397-6842-8CFC-282D822E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CCD2-7165-3143-94D3-16B15B3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87FD-D090-8C45-BDF4-D6A5571D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AE513-B81B-724F-B9F0-8EF8EB5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DC27D-B4FC-8247-8FB6-51C2062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0F5E-B9DB-9E43-B065-12F4F34C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CCC3-B951-DB42-B31B-2462BBDFC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00CA-C9EA-BC45-83CE-E94F5EB2D3C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5405-DA8B-494B-8B1B-8CCEC11BA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2E10-E218-5A4A-8511-D4EE77A8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CDBF-B4E4-7D46-87DD-4A7A4FB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5587-491D-A54B-B71D-E1443B9A9DF5}"/>
              </a:ext>
            </a:extLst>
          </p:cNvPr>
          <p:cNvSpPr txBox="1"/>
          <p:nvPr/>
        </p:nvSpPr>
        <p:spPr>
          <a:xfrm>
            <a:off x="3774432" y="1605517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Servidor nó Principal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867D-160E-A243-89A2-6CC7186FB9D1}"/>
              </a:ext>
            </a:extLst>
          </p:cNvPr>
          <p:cNvSpPr txBox="1"/>
          <p:nvPr/>
        </p:nvSpPr>
        <p:spPr>
          <a:xfrm>
            <a:off x="4318090" y="4377396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2A6C6-8588-6941-B266-9BA6F0CD054D}"/>
              </a:ext>
            </a:extLst>
          </p:cNvPr>
          <p:cNvSpPr txBox="1"/>
          <p:nvPr/>
        </p:nvSpPr>
        <p:spPr>
          <a:xfrm>
            <a:off x="7126039" y="1605517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Servidor nó Secundário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14F171-CA5C-844B-B22C-E261DAC6DCC6}"/>
              </a:ext>
            </a:extLst>
          </p:cNvPr>
          <p:cNvCxnSpPr>
            <a:cxnSpLocks/>
          </p:cNvCxnSpPr>
          <p:nvPr/>
        </p:nvCxnSpPr>
        <p:spPr>
          <a:xfrm>
            <a:off x="5183999" y="1190848"/>
            <a:ext cx="2780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3CA2B7-6347-C34D-8A60-1DBE41E3CCC3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822491" y="1974849"/>
            <a:ext cx="15950" cy="2402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3D6E5573-6C9D-A14B-AB12-7F3D7585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241" y="4746728"/>
            <a:ext cx="914400" cy="914400"/>
          </a:xfrm>
          <a:prstGeom prst="rect">
            <a:avLst/>
          </a:prstGeom>
        </p:spPr>
      </p:pic>
      <p:pic>
        <p:nvPicPr>
          <p:cNvPr id="41" name="Graphic 40" descr="Database">
            <a:extLst>
              <a:ext uri="{FF2B5EF4-FFF2-40B4-BE49-F238E27FC236}">
                <a16:creationId xmlns:a16="http://schemas.microsoft.com/office/drawing/2014/main" id="{9A19AF89-490A-3549-B44A-C5DBFF607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241" y="775525"/>
            <a:ext cx="914400" cy="914400"/>
          </a:xfrm>
          <a:prstGeom prst="rect">
            <a:avLst/>
          </a:prstGeom>
        </p:spPr>
      </p:pic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5D91CEFF-8BA5-CF43-9EAA-DA6A47107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3073" y="775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0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5587-491D-A54B-B71D-E1443B9A9DF5}"/>
              </a:ext>
            </a:extLst>
          </p:cNvPr>
          <p:cNvSpPr txBox="1"/>
          <p:nvPr/>
        </p:nvSpPr>
        <p:spPr>
          <a:xfrm>
            <a:off x="196342" y="3976932"/>
            <a:ext cx="128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Servidor nó Principal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867D-160E-A243-89A2-6CC7186FB9D1}"/>
              </a:ext>
            </a:extLst>
          </p:cNvPr>
          <p:cNvSpPr txBox="1"/>
          <p:nvPr/>
        </p:nvSpPr>
        <p:spPr>
          <a:xfrm>
            <a:off x="227589" y="5437043"/>
            <a:ext cx="11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2A6C6-8588-6941-B266-9BA6F0CD054D}"/>
              </a:ext>
            </a:extLst>
          </p:cNvPr>
          <p:cNvSpPr txBox="1"/>
          <p:nvPr/>
        </p:nvSpPr>
        <p:spPr>
          <a:xfrm>
            <a:off x="73419" y="1767660"/>
            <a:ext cx="143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Servidor nó Secundário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14F171-CA5C-844B-B22C-E261DAC6DCC6}"/>
              </a:ext>
            </a:extLst>
          </p:cNvPr>
          <p:cNvCxnSpPr>
            <a:cxnSpLocks/>
            <a:stCxn id="41" idx="0"/>
            <a:endCxn id="22" idx="2"/>
          </p:cNvCxnSpPr>
          <p:nvPr/>
        </p:nvCxnSpPr>
        <p:spPr>
          <a:xfrm flipH="1" flipV="1">
            <a:off x="791088" y="2413991"/>
            <a:ext cx="17928" cy="924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3CA2B7-6347-C34D-8A60-1DBE41E3CCC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15384" y="4623263"/>
            <a:ext cx="23042" cy="813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3D6E5573-6C9D-A14B-AB12-7F3D7585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41" y="5832051"/>
            <a:ext cx="708305" cy="708305"/>
          </a:xfrm>
          <a:prstGeom prst="rect">
            <a:avLst/>
          </a:prstGeom>
        </p:spPr>
      </p:pic>
      <p:pic>
        <p:nvPicPr>
          <p:cNvPr id="41" name="Graphic 40" descr="Database">
            <a:extLst>
              <a:ext uri="{FF2B5EF4-FFF2-40B4-BE49-F238E27FC236}">
                <a16:creationId xmlns:a16="http://schemas.microsoft.com/office/drawing/2014/main" id="{9A19AF89-490A-3549-B44A-C5DBFF607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63" y="3338708"/>
            <a:ext cx="708305" cy="708305"/>
          </a:xfrm>
          <a:prstGeom prst="rect">
            <a:avLst/>
          </a:prstGeom>
        </p:spPr>
      </p:pic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5D91CEFF-8BA5-CF43-9EAA-DA6A47107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089" y="1067462"/>
            <a:ext cx="708305" cy="708305"/>
          </a:xfrm>
          <a:prstGeom prst="rect">
            <a:avLst/>
          </a:prstGeom>
        </p:spPr>
      </p:pic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0D9F9B6C-584A-9341-82F5-47F4ECFF0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8725" y="5032834"/>
            <a:ext cx="477426" cy="477426"/>
          </a:xfrm>
          <a:prstGeom prst="rect">
            <a:avLst/>
          </a:prstGeom>
        </p:spPr>
      </p:pic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1C500621-D630-664F-B4B7-6C7F7BA51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338" y="2762083"/>
            <a:ext cx="444406" cy="444406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1D9147FD-FDC0-A84D-A741-279296E69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395" y="4931031"/>
            <a:ext cx="222857" cy="222857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9DF220B1-BBD6-3C4C-9C0B-7DB78429A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8181" y="5048496"/>
            <a:ext cx="473267" cy="4732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D9FFD5-EFEC-5A4C-AE3D-145DCB738D25}"/>
              </a:ext>
            </a:extLst>
          </p:cNvPr>
          <p:cNvSpPr/>
          <p:nvPr/>
        </p:nvSpPr>
        <p:spPr>
          <a:xfrm>
            <a:off x="1599824" y="4951074"/>
            <a:ext cx="1726166" cy="17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6A5219-FDB4-FA47-A8EE-3C27E6C34AC1}"/>
              </a:ext>
            </a:extLst>
          </p:cNvPr>
          <p:cNvSpPr txBox="1"/>
          <p:nvPr/>
        </p:nvSpPr>
        <p:spPr>
          <a:xfrm>
            <a:off x="1520722" y="5521763"/>
            <a:ext cx="1007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Numeros</a:t>
            </a:r>
          </a:p>
          <a:p>
            <a:pPr algn="ctr"/>
            <a:r>
              <a:rPr lang="en-US" sz="1050" dirty="0"/>
              <a:t>Desordenados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045155-81B1-AB4A-888C-EF9D9C87B8DB}"/>
              </a:ext>
            </a:extLst>
          </p:cNvPr>
          <p:cNvSpPr/>
          <p:nvPr/>
        </p:nvSpPr>
        <p:spPr>
          <a:xfrm>
            <a:off x="1599824" y="2750650"/>
            <a:ext cx="1726166" cy="162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59E5A5-3744-AB40-B32E-E70132BD4286}"/>
              </a:ext>
            </a:extLst>
          </p:cNvPr>
          <p:cNvSpPr txBox="1"/>
          <p:nvPr/>
        </p:nvSpPr>
        <p:spPr>
          <a:xfrm>
            <a:off x="2480545" y="5469251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Cliente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CA496A-153D-FB47-B346-3FBED2F6720E}"/>
              </a:ext>
            </a:extLst>
          </p:cNvPr>
          <p:cNvSpPr/>
          <p:nvPr/>
        </p:nvSpPr>
        <p:spPr>
          <a:xfrm>
            <a:off x="1587825" y="556087"/>
            <a:ext cx="1727655" cy="1617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Key">
            <a:extLst>
              <a:ext uri="{FF2B5EF4-FFF2-40B4-BE49-F238E27FC236}">
                <a16:creationId xmlns:a16="http://schemas.microsoft.com/office/drawing/2014/main" id="{BF590346-BD52-3043-9EC5-9A19AAB557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1213" y="5890586"/>
            <a:ext cx="340152" cy="340152"/>
          </a:xfrm>
          <a:prstGeom prst="rect">
            <a:avLst/>
          </a:prstGeom>
        </p:spPr>
      </p:pic>
      <p:pic>
        <p:nvPicPr>
          <p:cNvPr id="46" name="Graphic 45" descr="List">
            <a:extLst>
              <a:ext uri="{FF2B5EF4-FFF2-40B4-BE49-F238E27FC236}">
                <a16:creationId xmlns:a16="http://schemas.microsoft.com/office/drawing/2014/main" id="{ED448255-DB83-3D49-B60C-FFACD02C90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8853" y="5072114"/>
            <a:ext cx="473267" cy="47326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10E9081-9C41-9944-A310-8848D19F7221}"/>
              </a:ext>
            </a:extLst>
          </p:cNvPr>
          <p:cNvSpPr/>
          <p:nvPr/>
        </p:nvSpPr>
        <p:spPr>
          <a:xfrm>
            <a:off x="3316969" y="4951074"/>
            <a:ext cx="1726166" cy="17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487666-1423-5F49-B41E-D2289F1850D0}"/>
              </a:ext>
            </a:extLst>
          </p:cNvPr>
          <p:cNvSpPr txBox="1"/>
          <p:nvPr/>
        </p:nvSpPr>
        <p:spPr>
          <a:xfrm>
            <a:off x="3241394" y="5545381"/>
            <a:ext cx="1007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Numeros</a:t>
            </a:r>
          </a:p>
          <a:p>
            <a:pPr algn="ctr"/>
            <a:r>
              <a:rPr lang="en-US" sz="1050" dirty="0"/>
              <a:t>Desordenados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B4A548-8AC1-194D-AACC-AA898F12EE8A}"/>
              </a:ext>
            </a:extLst>
          </p:cNvPr>
          <p:cNvSpPr/>
          <p:nvPr/>
        </p:nvSpPr>
        <p:spPr>
          <a:xfrm>
            <a:off x="3316969" y="2750650"/>
            <a:ext cx="1726166" cy="162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7E89B6-34CD-C948-84DA-D74F03CEE002}"/>
              </a:ext>
            </a:extLst>
          </p:cNvPr>
          <p:cNvSpPr txBox="1"/>
          <p:nvPr/>
        </p:nvSpPr>
        <p:spPr>
          <a:xfrm>
            <a:off x="3259711" y="6125333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Servidor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E4E6F9-A2C8-F943-84EC-22743ED4BB3D}"/>
              </a:ext>
            </a:extLst>
          </p:cNvPr>
          <p:cNvSpPr/>
          <p:nvPr/>
        </p:nvSpPr>
        <p:spPr>
          <a:xfrm>
            <a:off x="3315480" y="556087"/>
            <a:ext cx="1727655" cy="1617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7F6910-C28E-9449-BCBB-04A0B6B57192}"/>
              </a:ext>
            </a:extLst>
          </p:cNvPr>
          <p:cNvSpPr txBox="1"/>
          <p:nvPr/>
        </p:nvSpPr>
        <p:spPr>
          <a:xfrm>
            <a:off x="1450499" y="3026127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Servidor</a:t>
            </a:r>
          </a:p>
        </p:txBody>
      </p:sp>
      <p:pic>
        <p:nvPicPr>
          <p:cNvPr id="53" name="Graphic 52" descr="Key">
            <a:extLst>
              <a:ext uri="{FF2B5EF4-FFF2-40B4-BE49-F238E27FC236}">
                <a16:creationId xmlns:a16="http://schemas.microsoft.com/office/drawing/2014/main" id="{DB02B010-B669-DC40-A865-D7108FFD0B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1397" y="2764096"/>
            <a:ext cx="447740" cy="4477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DDC103C-5CF4-AB47-8F00-2249A955AEF0}"/>
              </a:ext>
            </a:extLst>
          </p:cNvPr>
          <p:cNvSpPr txBox="1"/>
          <p:nvPr/>
        </p:nvSpPr>
        <p:spPr>
          <a:xfrm>
            <a:off x="2381694" y="3048089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55" name="Graphic 54" descr="Key">
            <a:extLst>
              <a:ext uri="{FF2B5EF4-FFF2-40B4-BE49-F238E27FC236}">
                <a16:creationId xmlns:a16="http://schemas.microsoft.com/office/drawing/2014/main" id="{3AC10A8F-C4AB-AF40-8DBB-30F43BB95C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60890" y="631308"/>
            <a:ext cx="447740" cy="4477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461887C-3799-4B4E-89A6-93FE86A8B2F9}"/>
              </a:ext>
            </a:extLst>
          </p:cNvPr>
          <p:cNvSpPr txBox="1"/>
          <p:nvPr/>
        </p:nvSpPr>
        <p:spPr>
          <a:xfrm>
            <a:off x="1511187" y="915301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57" name="Graphic 56" descr="Key">
            <a:extLst>
              <a:ext uri="{FF2B5EF4-FFF2-40B4-BE49-F238E27FC236}">
                <a16:creationId xmlns:a16="http://schemas.microsoft.com/office/drawing/2014/main" id="{AAE59438-95D1-334E-847A-BC59EF7D1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956" y="5030481"/>
            <a:ext cx="477426" cy="47742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C24F76F-9670-7B40-9FF2-F5E532B692AA}"/>
              </a:ext>
            </a:extLst>
          </p:cNvPr>
          <p:cNvSpPr txBox="1"/>
          <p:nvPr/>
        </p:nvSpPr>
        <p:spPr>
          <a:xfrm>
            <a:off x="4013776" y="5466898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Cliente</a:t>
            </a:r>
          </a:p>
        </p:txBody>
      </p:sp>
      <p:pic>
        <p:nvPicPr>
          <p:cNvPr id="59" name="Graphic 58" descr="Key">
            <a:extLst>
              <a:ext uri="{FF2B5EF4-FFF2-40B4-BE49-F238E27FC236}">
                <a16:creationId xmlns:a16="http://schemas.microsoft.com/office/drawing/2014/main" id="{2E230C01-97BF-DC48-816C-209CEA4FE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2849" y="2774582"/>
            <a:ext cx="444406" cy="44440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307BF3D-5E12-2E48-82EE-EE50B20A7B18}"/>
              </a:ext>
            </a:extLst>
          </p:cNvPr>
          <p:cNvSpPr txBox="1"/>
          <p:nvPr/>
        </p:nvSpPr>
        <p:spPr>
          <a:xfrm>
            <a:off x="3220010" y="3038626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Servidor</a:t>
            </a:r>
          </a:p>
        </p:txBody>
      </p:sp>
      <p:pic>
        <p:nvPicPr>
          <p:cNvPr id="61" name="Graphic 60" descr="Key">
            <a:extLst>
              <a:ext uri="{FF2B5EF4-FFF2-40B4-BE49-F238E27FC236}">
                <a16:creationId xmlns:a16="http://schemas.microsoft.com/office/drawing/2014/main" id="{83F0DB11-987D-EB45-8971-432D275DF5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0908" y="2776595"/>
            <a:ext cx="447740" cy="44774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A63DB71-13FE-F14C-A153-54CC274C1BA3}"/>
              </a:ext>
            </a:extLst>
          </p:cNvPr>
          <p:cNvSpPr txBox="1"/>
          <p:nvPr/>
        </p:nvSpPr>
        <p:spPr>
          <a:xfrm>
            <a:off x="4151205" y="3060588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63" name="Graphic 62" descr="Key">
            <a:extLst>
              <a:ext uri="{FF2B5EF4-FFF2-40B4-BE49-F238E27FC236}">
                <a16:creationId xmlns:a16="http://schemas.microsoft.com/office/drawing/2014/main" id="{B675F397-87CB-624A-87C4-8DD001E931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0401" y="643807"/>
            <a:ext cx="447740" cy="4477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8DB56FC-04A8-6248-9589-18EDFF2EF5DC}"/>
              </a:ext>
            </a:extLst>
          </p:cNvPr>
          <p:cNvSpPr txBox="1"/>
          <p:nvPr/>
        </p:nvSpPr>
        <p:spPr>
          <a:xfrm>
            <a:off x="3280698" y="927800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65" name="Graphic 64" descr="Key">
            <a:extLst>
              <a:ext uri="{FF2B5EF4-FFF2-40B4-BE49-F238E27FC236}">
                <a16:creationId xmlns:a16="http://schemas.microsoft.com/office/drawing/2014/main" id="{E3D3A101-8BD8-A548-B2C0-2A08B79FA4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7379" y="5890586"/>
            <a:ext cx="340152" cy="340152"/>
          </a:xfrm>
          <a:prstGeom prst="rect">
            <a:avLst/>
          </a:prstGeom>
        </p:spPr>
      </p:pic>
      <p:pic>
        <p:nvPicPr>
          <p:cNvPr id="66" name="Graphic 65" descr="List">
            <a:extLst>
              <a:ext uri="{FF2B5EF4-FFF2-40B4-BE49-F238E27FC236}">
                <a16:creationId xmlns:a16="http://schemas.microsoft.com/office/drawing/2014/main" id="{283DC31A-9320-DE40-AC5B-43A441030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5019" y="5072114"/>
            <a:ext cx="473267" cy="4732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7CA70D-7E5C-D14D-95E8-51360861A81F}"/>
              </a:ext>
            </a:extLst>
          </p:cNvPr>
          <p:cNvSpPr/>
          <p:nvPr/>
        </p:nvSpPr>
        <p:spPr>
          <a:xfrm>
            <a:off x="5043135" y="4951074"/>
            <a:ext cx="1726166" cy="17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98E386-998C-7446-A774-4EBC197AAFC5}"/>
              </a:ext>
            </a:extLst>
          </p:cNvPr>
          <p:cNvSpPr txBox="1"/>
          <p:nvPr/>
        </p:nvSpPr>
        <p:spPr>
          <a:xfrm>
            <a:off x="4967560" y="5545381"/>
            <a:ext cx="1007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Numeros</a:t>
            </a:r>
          </a:p>
          <a:p>
            <a:pPr algn="ctr"/>
            <a:r>
              <a:rPr lang="en-US" sz="1050" dirty="0"/>
              <a:t>Desordenados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B06625-AC45-3243-AE74-487CB171CBEB}"/>
              </a:ext>
            </a:extLst>
          </p:cNvPr>
          <p:cNvSpPr/>
          <p:nvPr/>
        </p:nvSpPr>
        <p:spPr>
          <a:xfrm>
            <a:off x="5043135" y="2750650"/>
            <a:ext cx="1726166" cy="1623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408D43-62C6-1740-AD8B-5710A93960F9}"/>
              </a:ext>
            </a:extLst>
          </p:cNvPr>
          <p:cNvSpPr txBox="1"/>
          <p:nvPr/>
        </p:nvSpPr>
        <p:spPr>
          <a:xfrm>
            <a:off x="4985877" y="6125333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Servidor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DF07E7-CE98-1E4B-92B6-34D8AAB2728A}"/>
              </a:ext>
            </a:extLst>
          </p:cNvPr>
          <p:cNvSpPr/>
          <p:nvPr/>
        </p:nvSpPr>
        <p:spPr>
          <a:xfrm>
            <a:off x="5041646" y="556087"/>
            <a:ext cx="1727655" cy="1617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Key">
            <a:extLst>
              <a:ext uri="{FF2B5EF4-FFF2-40B4-BE49-F238E27FC236}">
                <a16:creationId xmlns:a16="http://schemas.microsoft.com/office/drawing/2014/main" id="{B8CEE16D-EB61-5044-9EEE-178057D5E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8122" y="5030481"/>
            <a:ext cx="477426" cy="4774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7DFB257-B61D-7A46-8B7E-A98E412E80A2}"/>
              </a:ext>
            </a:extLst>
          </p:cNvPr>
          <p:cNvSpPr txBox="1"/>
          <p:nvPr/>
        </p:nvSpPr>
        <p:spPr>
          <a:xfrm>
            <a:off x="5739942" y="5466898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Cliente</a:t>
            </a:r>
          </a:p>
        </p:txBody>
      </p:sp>
      <p:pic>
        <p:nvPicPr>
          <p:cNvPr id="74" name="Graphic 73" descr="Key">
            <a:extLst>
              <a:ext uri="{FF2B5EF4-FFF2-40B4-BE49-F238E27FC236}">
                <a16:creationId xmlns:a16="http://schemas.microsoft.com/office/drawing/2014/main" id="{BF637AA3-8031-2F49-A1CD-51B3ADA39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9015" y="2774582"/>
            <a:ext cx="444406" cy="44440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1BE8154-4571-F84B-A925-085FAFF80A6E}"/>
              </a:ext>
            </a:extLst>
          </p:cNvPr>
          <p:cNvSpPr txBox="1"/>
          <p:nvPr/>
        </p:nvSpPr>
        <p:spPr>
          <a:xfrm>
            <a:off x="4946176" y="3038626"/>
            <a:ext cx="93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Chave Privada do Servidor</a:t>
            </a:r>
          </a:p>
        </p:txBody>
      </p:sp>
      <p:pic>
        <p:nvPicPr>
          <p:cNvPr id="76" name="Graphic 75" descr="Key">
            <a:extLst>
              <a:ext uri="{FF2B5EF4-FFF2-40B4-BE49-F238E27FC236}">
                <a16:creationId xmlns:a16="http://schemas.microsoft.com/office/drawing/2014/main" id="{5B5749F9-DA57-6549-9745-9F436F0F7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7074" y="2776595"/>
            <a:ext cx="447740" cy="44774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9A02D94-EDF0-7044-B0BD-FF0B4574540E}"/>
              </a:ext>
            </a:extLst>
          </p:cNvPr>
          <p:cNvSpPr txBox="1"/>
          <p:nvPr/>
        </p:nvSpPr>
        <p:spPr>
          <a:xfrm>
            <a:off x="5877371" y="3060588"/>
            <a:ext cx="93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Chave Secreta de Servidores</a:t>
            </a:r>
          </a:p>
        </p:txBody>
      </p:sp>
      <p:pic>
        <p:nvPicPr>
          <p:cNvPr id="78" name="Graphic 77" descr="Key">
            <a:extLst>
              <a:ext uri="{FF2B5EF4-FFF2-40B4-BE49-F238E27FC236}">
                <a16:creationId xmlns:a16="http://schemas.microsoft.com/office/drawing/2014/main" id="{BA90EEDD-AC21-DD45-B3BD-F3BCB08CE0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6567" y="643807"/>
            <a:ext cx="447740" cy="4477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264F3C6-FD22-BF41-8C29-F926F52B9775}"/>
              </a:ext>
            </a:extLst>
          </p:cNvPr>
          <p:cNvSpPr txBox="1"/>
          <p:nvPr/>
        </p:nvSpPr>
        <p:spPr>
          <a:xfrm>
            <a:off x="5006864" y="927800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80" name="Graphic 79" descr="Key">
            <a:extLst>
              <a:ext uri="{FF2B5EF4-FFF2-40B4-BE49-F238E27FC236}">
                <a16:creationId xmlns:a16="http://schemas.microsoft.com/office/drawing/2014/main" id="{ED4D0040-595D-474E-A9D0-81B06A437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0409" y="3575161"/>
            <a:ext cx="410069" cy="41006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1D58C98-F219-4646-BCCB-A03DD3FDB105}"/>
              </a:ext>
            </a:extLst>
          </p:cNvPr>
          <p:cNvSpPr txBox="1"/>
          <p:nvPr/>
        </p:nvSpPr>
        <p:spPr>
          <a:xfrm>
            <a:off x="3275563" y="3821438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Cliente</a:t>
            </a:r>
          </a:p>
        </p:txBody>
      </p:sp>
      <p:pic>
        <p:nvPicPr>
          <p:cNvPr id="82" name="Graphic 81" descr="Key">
            <a:extLst>
              <a:ext uri="{FF2B5EF4-FFF2-40B4-BE49-F238E27FC236}">
                <a16:creationId xmlns:a16="http://schemas.microsoft.com/office/drawing/2014/main" id="{4D6C9084-5DF1-F540-8B0E-C29FD3F8DE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90723" y="3594534"/>
            <a:ext cx="410069" cy="41006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02F96ED-833A-1C42-AA6B-41C808879115}"/>
              </a:ext>
            </a:extLst>
          </p:cNvPr>
          <p:cNvSpPr txBox="1"/>
          <p:nvPr/>
        </p:nvSpPr>
        <p:spPr>
          <a:xfrm>
            <a:off x="4985877" y="3840811"/>
            <a:ext cx="84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Chave Publica do Cliente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E90569-8404-EA40-8F40-B2429DF897A8}"/>
              </a:ext>
            </a:extLst>
          </p:cNvPr>
          <p:cNvSpPr txBox="1"/>
          <p:nvPr/>
        </p:nvSpPr>
        <p:spPr>
          <a:xfrm>
            <a:off x="1556374" y="122051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F904EF-31C0-E345-87CB-4688E15D39B4}"/>
              </a:ext>
            </a:extLst>
          </p:cNvPr>
          <p:cNvSpPr txBox="1"/>
          <p:nvPr/>
        </p:nvSpPr>
        <p:spPr>
          <a:xfrm>
            <a:off x="3315480" y="36839"/>
            <a:ext cx="169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Servidor Principal e Cliente </a:t>
            </a:r>
            <a:r>
              <a:rPr lang="en-US" sz="1000" dirty="0" err="1"/>
              <a:t>trocam</a:t>
            </a:r>
            <a:r>
              <a:rPr lang="en-US" sz="1000" dirty="0"/>
              <a:t> Chaves </a:t>
            </a:r>
            <a:r>
              <a:rPr lang="en-US" sz="1000" dirty="0" err="1"/>
              <a:t>Públicas</a:t>
            </a:r>
            <a:endParaRPr 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8F762-55C0-DD47-8929-2AD17C77CE80}"/>
              </a:ext>
            </a:extLst>
          </p:cNvPr>
          <p:cNvSpPr txBox="1"/>
          <p:nvPr/>
        </p:nvSpPr>
        <p:spPr>
          <a:xfrm>
            <a:off x="5084991" y="-5693"/>
            <a:ext cx="17261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Cliente </a:t>
            </a:r>
            <a:r>
              <a:rPr lang="en-US" sz="1050" dirty="0" err="1"/>
              <a:t>criptografa</a:t>
            </a:r>
            <a:r>
              <a:rPr lang="en-US" sz="1050" dirty="0"/>
              <a:t> Dados com a </a:t>
            </a:r>
            <a:r>
              <a:rPr lang="en-US" sz="1050" dirty="0" err="1"/>
              <a:t>Cpub</a:t>
            </a:r>
            <a:r>
              <a:rPr lang="en-US" sz="1050" dirty="0"/>
              <a:t> do </a:t>
            </a:r>
            <a:r>
              <a:rPr lang="en-US" sz="1050" dirty="0" err="1"/>
              <a:t>servidor</a:t>
            </a:r>
            <a:r>
              <a:rPr lang="en-US" sz="1050" dirty="0"/>
              <a:t> e </a:t>
            </a:r>
            <a:r>
              <a:rPr lang="en-US" sz="1050" dirty="0" err="1"/>
              <a:t>envia</a:t>
            </a:r>
            <a:r>
              <a:rPr lang="en-US" sz="1050" dirty="0"/>
              <a:t> </a:t>
            </a:r>
            <a:r>
              <a:rPr lang="en-US" sz="1050" dirty="0" err="1"/>
              <a:t>ao</a:t>
            </a:r>
            <a:r>
              <a:rPr lang="en-US" sz="1050" dirty="0"/>
              <a:t> </a:t>
            </a:r>
            <a:r>
              <a:rPr lang="en-US" sz="1050" dirty="0" err="1"/>
              <a:t>servidor</a:t>
            </a:r>
            <a:endParaRPr lang="en-US" sz="1050" dirty="0"/>
          </a:p>
        </p:txBody>
      </p:sp>
      <p:pic>
        <p:nvPicPr>
          <p:cNvPr id="87" name="Graphic 86" descr="List">
            <a:extLst>
              <a:ext uri="{FF2B5EF4-FFF2-40B4-BE49-F238E27FC236}">
                <a16:creationId xmlns:a16="http://schemas.microsoft.com/office/drawing/2014/main" id="{08B5BB9C-AE6E-224E-B917-9D87FD1CEF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8715" y="3520268"/>
            <a:ext cx="473267" cy="4732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0A9020-2212-234C-B166-767D2F9BA80B}"/>
              </a:ext>
            </a:extLst>
          </p:cNvPr>
          <p:cNvSpPr txBox="1"/>
          <p:nvPr/>
        </p:nvSpPr>
        <p:spPr>
          <a:xfrm>
            <a:off x="5864319" y="391397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Numeros</a:t>
            </a:r>
          </a:p>
          <a:p>
            <a:pPr algn="ctr"/>
            <a:r>
              <a:rPr lang="en-US" sz="800" dirty="0"/>
              <a:t>desordenados</a:t>
            </a:r>
          </a:p>
          <a:p>
            <a:pPr algn="ctr"/>
            <a:r>
              <a:rPr lang="en-US" sz="800" dirty="0"/>
              <a:t>Criptografados</a:t>
            </a:r>
          </a:p>
        </p:txBody>
      </p:sp>
      <p:pic>
        <p:nvPicPr>
          <p:cNvPr id="90" name="Graphic 89" descr="Key">
            <a:extLst>
              <a:ext uri="{FF2B5EF4-FFF2-40B4-BE49-F238E27FC236}">
                <a16:creationId xmlns:a16="http://schemas.microsoft.com/office/drawing/2014/main" id="{C9D3BC17-7416-D34B-8ECA-7E14CC4D4D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43545" y="5892674"/>
            <a:ext cx="340152" cy="340152"/>
          </a:xfrm>
          <a:prstGeom prst="rect">
            <a:avLst/>
          </a:prstGeom>
        </p:spPr>
      </p:pic>
      <p:pic>
        <p:nvPicPr>
          <p:cNvPr id="91" name="Graphic 90" descr="List">
            <a:extLst>
              <a:ext uri="{FF2B5EF4-FFF2-40B4-BE49-F238E27FC236}">
                <a16:creationId xmlns:a16="http://schemas.microsoft.com/office/drawing/2014/main" id="{D56015B5-9300-5941-ADF0-FF0477F7D3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1185" y="5074202"/>
            <a:ext cx="473267" cy="473267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281023F-C304-0242-AE49-0FF01B59F4E8}"/>
              </a:ext>
            </a:extLst>
          </p:cNvPr>
          <p:cNvSpPr/>
          <p:nvPr/>
        </p:nvSpPr>
        <p:spPr>
          <a:xfrm>
            <a:off x="6769301" y="4953162"/>
            <a:ext cx="1726166" cy="17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C0220-F959-5C45-979B-9B551808E9C5}"/>
              </a:ext>
            </a:extLst>
          </p:cNvPr>
          <p:cNvSpPr txBox="1"/>
          <p:nvPr/>
        </p:nvSpPr>
        <p:spPr>
          <a:xfrm>
            <a:off x="6693726" y="5547469"/>
            <a:ext cx="1007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Numeros</a:t>
            </a:r>
          </a:p>
          <a:p>
            <a:pPr algn="ctr"/>
            <a:r>
              <a:rPr lang="en-US" sz="1050" dirty="0"/>
              <a:t>Desordenados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BF3DB2-2D2E-0F4F-8CE2-0AC96B18F248}"/>
              </a:ext>
            </a:extLst>
          </p:cNvPr>
          <p:cNvSpPr/>
          <p:nvPr/>
        </p:nvSpPr>
        <p:spPr>
          <a:xfrm>
            <a:off x="6769301" y="2752738"/>
            <a:ext cx="1726166" cy="1621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1A92CB-67F0-6147-8E0D-3050824B7EC0}"/>
              </a:ext>
            </a:extLst>
          </p:cNvPr>
          <p:cNvSpPr txBox="1"/>
          <p:nvPr/>
        </p:nvSpPr>
        <p:spPr>
          <a:xfrm>
            <a:off x="6712043" y="6127421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Servidor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A7D831-0EE2-CC44-8C2D-0502540BF397}"/>
              </a:ext>
            </a:extLst>
          </p:cNvPr>
          <p:cNvSpPr/>
          <p:nvPr/>
        </p:nvSpPr>
        <p:spPr>
          <a:xfrm>
            <a:off x="6767812" y="558175"/>
            <a:ext cx="1727655" cy="1613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Graphic 96" descr="Key">
            <a:extLst>
              <a:ext uri="{FF2B5EF4-FFF2-40B4-BE49-F238E27FC236}">
                <a16:creationId xmlns:a16="http://schemas.microsoft.com/office/drawing/2014/main" id="{7749A2BB-BF01-FA4E-9967-EED218C77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4288" y="5032569"/>
            <a:ext cx="477426" cy="47742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48D4875-050F-0048-905D-83DDC0869855}"/>
              </a:ext>
            </a:extLst>
          </p:cNvPr>
          <p:cNvSpPr txBox="1"/>
          <p:nvPr/>
        </p:nvSpPr>
        <p:spPr>
          <a:xfrm>
            <a:off x="7466108" y="5468986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Cliente</a:t>
            </a:r>
          </a:p>
        </p:txBody>
      </p:sp>
      <p:pic>
        <p:nvPicPr>
          <p:cNvPr id="99" name="Graphic 98" descr="Key">
            <a:extLst>
              <a:ext uri="{FF2B5EF4-FFF2-40B4-BE49-F238E27FC236}">
                <a16:creationId xmlns:a16="http://schemas.microsoft.com/office/drawing/2014/main" id="{98C0B704-CAB1-C743-BDD9-0AE66C4F5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5181" y="2776670"/>
            <a:ext cx="444406" cy="44440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41C0959-2E6A-0E4D-8047-80FF0FC5BD62}"/>
              </a:ext>
            </a:extLst>
          </p:cNvPr>
          <p:cNvSpPr txBox="1"/>
          <p:nvPr/>
        </p:nvSpPr>
        <p:spPr>
          <a:xfrm>
            <a:off x="6672342" y="3040714"/>
            <a:ext cx="93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Chave Privada do Servidor</a:t>
            </a:r>
          </a:p>
        </p:txBody>
      </p:sp>
      <p:pic>
        <p:nvPicPr>
          <p:cNvPr id="101" name="Graphic 100" descr="Key">
            <a:extLst>
              <a:ext uri="{FF2B5EF4-FFF2-40B4-BE49-F238E27FC236}">
                <a16:creationId xmlns:a16="http://schemas.microsoft.com/office/drawing/2014/main" id="{899393B3-19CF-B34D-AADB-3545DC6E47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3240" y="2778683"/>
            <a:ext cx="447740" cy="44774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8EE1A42-F583-604A-9EDA-66B96BE13BE3}"/>
              </a:ext>
            </a:extLst>
          </p:cNvPr>
          <p:cNvSpPr txBox="1"/>
          <p:nvPr/>
        </p:nvSpPr>
        <p:spPr>
          <a:xfrm>
            <a:off x="7603537" y="3062676"/>
            <a:ext cx="93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Chave Secreta de Servidores</a:t>
            </a:r>
          </a:p>
        </p:txBody>
      </p:sp>
      <p:pic>
        <p:nvPicPr>
          <p:cNvPr id="103" name="Graphic 102" descr="Key">
            <a:extLst>
              <a:ext uri="{FF2B5EF4-FFF2-40B4-BE49-F238E27FC236}">
                <a16:creationId xmlns:a16="http://schemas.microsoft.com/office/drawing/2014/main" id="{4AD92B98-414C-DD49-9B2E-855FD53FD2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2733" y="645895"/>
            <a:ext cx="447740" cy="44774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9B9128A-4E7B-C14B-BE95-4FF1798992D9}"/>
              </a:ext>
            </a:extLst>
          </p:cNvPr>
          <p:cNvSpPr txBox="1"/>
          <p:nvPr/>
        </p:nvSpPr>
        <p:spPr>
          <a:xfrm>
            <a:off x="6733030" y="929888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105" name="Graphic 104" descr="Key">
            <a:extLst>
              <a:ext uri="{FF2B5EF4-FFF2-40B4-BE49-F238E27FC236}">
                <a16:creationId xmlns:a16="http://schemas.microsoft.com/office/drawing/2014/main" id="{D98BFF16-4E90-3743-A110-3232B78824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6889" y="3596622"/>
            <a:ext cx="410069" cy="41006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9B13158-E273-AC4F-B34C-812E57D66564}"/>
              </a:ext>
            </a:extLst>
          </p:cNvPr>
          <p:cNvSpPr txBox="1"/>
          <p:nvPr/>
        </p:nvSpPr>
        <p:spPr>
          <a:xfrm>
            <a:off x="6712043" y="3842899"/>
            <a:ext cx="84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Chave Publica do Cliente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D44AD8-E9BE-D54A-8F25-01F01B93F0A8}"/>
              </a:ext>
            </a:extLst>
          </p:cNvPr>
          <p:cNvSpPr txBox="1"/>
          <p:nvPr/>
        </p:nvSpPr>
        <p:spPr>
          <a:xfrm>
            <a:off x="6733063" y="-14238"/>
            <a:ext cx="182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Servidor Principal </a:t>
            </a:r>
            <a:r>
              <a:rPr lang="en-US" sz="800" dirty="0" err="1"/>
              <a:t>descriptografa</a:t>
            </a:r>
            <a:r>
              <a:rPr lang="en-US" sz="800" dirty="0"/>
              <a:t> </a:t>
            </a:r>
            <a:r>
              <a:rPr lang="en-US" sz="800" dirty="0" err="1"/>
              <a:t>os</a:t>
            </a:r>
            <a:r>
              <a:rPr lang="en-US" sz="800" dirty="0"/>
              <a:t> dados </a:t>
            </a:r>
            <a:r>
              <a:rPr lang="en-US" sz="800" dirty="0" err="1"/>
              <a:t>usando</a:t>
            </a:r>
            <a:r>
              <a:rPr lang="en-US" sz="800" dirty="0"/>
              <a:t> </a:t>
            </a:r>
            <a:r>
              <a:rPr lang="en-US" sz="800" dirty="0" err="1"/>
              <a:t>sua</a:t>
            </a:r>
            <a:r>
              <a:rPr lang="en-US" sz="800" dirty="0"/>
              <a:t> </a:t>
            </a:r>
            <a:r>
              <a:rPr lang="en-US" sz="800" dirty="0" err="1"/>
              <a:t>chave</a:t>
            </a:r>
            <a:r>
              <a:rPr lang="en-US" sz="800" dirty="0"/>
              <a:t> </a:t>
            </a:r>
            <a:r>
              <a:rPr lang="en-US" sz="800" dirty="0" err="1"/>
              <a:t>privada</a:t>
            </a:r>
            <a:r>
              <a:rPr lang="en-US" sz="800" dirty="0"/>
              <a:t>, divide </a:t>
            </a:r>
            <a:r>
              <a:rPr lang="en-US" sz="800" dirty="0" err="1"/>
              <a:t>os</a:t>
            </a:r>
            <a:r>
              <a:rPr lang="en-US" sz="800" dirty="0"/>
              <a:t> dados pela </a:t>
            </a:r>
            <a:r>
              <a:rPr lang="en-US" sz="800" dirty="0" err="1"/>
              <a:t>metade</a:t>
            </a:r>
            <a:r>
              <a:rPr lang="en-US" sz="800" dirty="0"/>
              <a:t>, </a:t>
            </a:r>
            <a:r>
              <a:rPr lang="en-US" sz="800" dirty="0" err="1"/>
              <a:t>criptografa</a:t>
            </a:r>
            <a:r>
              <a:rPr lang="en-US" sz="800" dirty="0"/>
              <a:t> para o </a:t>
            </a:r>
            <a:r>
              <a:rPr lang="en-US" sz="800" dirty="0" err="1"/>
              <a:t>servidor</a:t>
            </a:r>
            <a:r>
              <a:rPr lang="en-US" sz="800" dirty="0"/>
              <a:t> </a:t>
            </a:r>
            <a:r>
              <a:rPr lang="en-US" sz="800" dirty="0" err="1"/>
              <a:t>secundario</a:t>
            </a:r>
            <a:r>
              <a:rPr lang="en-US" sz="800" dirty="0"/>
              <a:t> e </a:t>
            </a:r>
            <a:r>
              <a:rPr lang="en-US" sz="800" dirty="0" err="1"/>
              <a:t>envia</a:t>
            </a:r>
            <a:endParaRPr lang="en-US" sz="800" dirty="0"/>
          </a:p>
        </p:txBody>
      </p:sp>
      <p:pic>
        <p:nvPicPr>
          <p:cNvPr id="108" name="Graphic 107" descr="List">
            <a:extLst>
              <a:ext uri="{FF2B5EF4-FFF2-40B4-BE49-F238E27FC236}">
                <a16:creationId xmlns:a16="http://schemas.microsoft.com/office/drawing/2014/main" id="{36D7D5E4-0503-7C4D-BC43-DCDDF237E0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74881" y="3522356"/>
            <a:ext cx="473267" cy="47326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2C2A634D-E731-DC48-B578-8B255551911A}"/>
              </a:ext>
            </a:extLst>
          </p:cNvPr>
          <p:cNvSpPr txBox="1"/>
          <p:nvPr/>
        </p:nvSpPr>
        <p:spPr>
          <a:xfrm>
            <a:off x="7447818" y="3916059"/>
            <a:ext cx="1090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Metade dos Numeros</a:t>
            </a:r>
          </a:p>
          <a:p>
            <a:pPr algn="ctr"/>
            <a:r>
              <a:rPr lang="en-US" sz="800" dirty="0"/>
              <a:t>desordenados</a:t>
            </a:r>
          </a:p>
        </p:txBody>
      </p:sp>
      <p:pic>
        <p:nvPicPr>
          <p:cNvPr id="110" name="Graphic 109" descr="Key">
            <a:extLst>
              <a:ext uri="{FF2B5EF4-FFF2-40B4-BE49-F238E27FC236}">
                <a16:creationId xmlns:a16="http://schemas.microsoft.com/office/drawing/2014/main" id="{EF5C84AD-602A-774B-BD7E-40514F1C3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69711" y="5897615"/>
            <a:ext cx="340152" cy="340152"/>
          </a:xfrm>
          <a:prstGeom prst="rect">
            <a:avLst/>
          </a:prstGeom>
        </p:spPr>
      </p:pic>
      <p:pic>
        <p:nvPicPr>
          <p:cNvPr id="111" name="Graphic 110" descr="List">
            <a:extLst>
              <a:ext uri="{FF2B5EF4-FFF2-40B4-BE49-F238E27FC236}">
                <a16:creationId xmlns:a16="http://schemas.microsoft.com/office/drawing/2014/main" id="{36C981F6-A646-0B4A-B0D7-6FBA58F2F5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7351" y="5079143"/>
            <a:ext cx="473267" cy="47326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A11253D3-19DD-524F-91B1-127B530A8027}"/>
              </a:ext>
            </a:extLst>
          </p:cNvPr>
          <p:cNvSpPr/>
          <p:nvPr/>
        </p:nvSpPr>
        <p:spPr>
          <a:xfrm>
            <a:off x="8495467" y="4947593"/>
            <a:ext cx="1726166" cy="17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24153D9-D742-4440-9D08-8BC7A2EA7CBB}"/>
              </a:ext>
            </a:extLst>
          </p:cNvPr>
          <p:cNvSpPr/>
          <p:nvPr/>
        </p:nvSpPr>
        <p:spPr>
          <a:xfrm>
            <a:off x="8495467" y="2752536"/>
            <a:ext cx="1726166" cy="1615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DC68DE-C399-1844-B607-A69EB2223EEC}"/>
              </a:ext>
            </a:extLst>
          </p:cNvPr>
          <p:cNvSpPr/>
          <p:nvPr/>
        </p:nvSpPr>
        <p:spPr>
          <a:xfrm>
            <a:off x="8493978" y="552483"/>
            <a:ext cx="1727655" cy="1619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Key">
            <a:extLst>
              <a:ext uri="{FF2B5EF4-FFF2-40B4-BE49-F238E27FC236}">
                <a16:creationId xmlns:a16="http://schemas.microsoft.com/office/drawing/2014/main" id="{B1428457-CECF-C946-B684-153147564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0454" y="5037510"/>
            <a:ext cx="477426" cy="47742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42D2954E-C08D-F346-B97A-28551AE15BA5}"/>
              </a:ext>
            </a:extLst>
          </p:cNvPr>
          <p:cNvSpPr txBox="1"/>
          <p:nvPr/>
        </p:nvSpPr>
        <p:spPr>
          <a:xfrm>
            <a:off x="9192274" y="5473927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Cliente</a:t>
            </a:r>
          </a:p>
        </p:txBody>
      </p:sp>
      <p:pic>
        <p:nvPicPr>
          <p:cNvPr id="117" name="Graphic 116" descr="Key">
            <a:extLst>
              <a:ext uri="{FF2B5EF4-FFF2-40B4-BE49-F238E27FC236}">
                <a16:creationId xmlns:a16="http://schemas.microsoft.com/office/drawing/2014/main" id="{C4A9EC4A-70B8-ED4D-A784-9205EF842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1347" y="2781611"/>
            <a:ext cx="444406" cy="444406"/>
          </a:xfrm>
          <a:prstGeom prst="rect">
            <a:avLst/>
          </a:prstGeom>
        </p:spPr>
      </p:pic>
      <p:pic>
        <p:nvPicPr>
          <p:cNvPr id="118" name="Graphic 117" descr="Key">
            <a:extLst>
              <a:ext uri="{FF2B5EF4-FFF2-40B4-BE49-F238E27FC236}">
                <a16:creationId xmlns:a16="http://schemas.microsoft.com/office/drawing/2014/main" id="{077CAEB1-5D00-6240-98C9-33E3FFBBEC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9406" y="2783624"/>
            <a:ext cx="447740" cy="44774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73D2A33-2D46-9A4E-9317-BAD08DAA1E7E}"/>
              </a:ext>
            </a:extLst>
          </p:cNvPr>
          <p:cNvSpPr txBox="1"/>
          <p:nvPr/>
        </p:nvSpPr>
        <p:spPr>
          <a:xfrm>
            <a:off x="9329703" y="3067617"/>
            <a:ext cx="93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Chave Secreta de Servidores</a:t>
            </a:r>
          </a:p>
        </p:txBody>
      </p:sp>
      <p:pic>
        <p:nvPicPr>
          <p:cNvPr id="120" name="Graphic 119" descr="Key">
            <a:extLst>
              <a:ext uri="{FF2B5EF4-FFF2-40B4-BE49-F238E27FC236}">
                <a16:creationId xmlns:a16="http://schemas.microsoft.com/office/drawing/2014/main" id="{132196DB-8448-3648-A51E-BEE2576A6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8899" y="640203"/>
            <a:ext cx="447740" cy="44774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B0B3224-5E59-C149-9992-47A79D5BC1B1}"/>
              </a:ext>
            </a:extLst>
          </p:cNvPr>
          <p:cNvSpPr txBox="1"/>
          <p:nvPr/>
        </p:nvSpPr>
        <p:spPr>
          <a:xfrm>
            <a:off x="8459196" y="924196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122" name="Graphic 121" descr="Key">
            <a:extLst>
              <a:ext uri="{FF2B5EF4-FFF2-40B4-BE49-F238E27FC236}">
                <a16:creationId xmlns:a16="http://schemas.microsoft.com/office/drawing/2014/main" id="{379346B2-CA76-884D-AC04-86CD757AC3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3055" y="3601563"/>
            <a:ext cx="410069" cy="410069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0932F8F-BB1F-CA4D-AEE2-80FA02584168}"/>
              </a:ext>
            </a:extLst>
          </p:cNvPr>
          <p:cNvSpPr txBox="1"/>
          <p:nvPr/>
        </p:nvSpPr>
        <p:spPr>
          <a:xfrm>
            <a:off x="8537323" y="1090"/>
            <a:ext cx="17261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Servidor 2 </a:t>
            </a:r>
            <a:r>
              <a:rPr lang="en-US" sz="900" dirty="0" err="1"/>
              <a:t>descriptografa</a:t>
            </a:r>
            <a:r>
              <a:rPr lang="en-US" sz="900" dirty="0"/>
              <a:t> </a:t>
            </a:r>
            <a:r>
              <a:rPr lang="en-US" sz="900" dirty="0" err="1"/>
              <a:t>os</a:t>
            </a:r>
            <a:r>
              <a:rPr lang="en-US" sz="900" dirty="0"/>
              <a:t> dados e Ambos </a:t>
            </a:r>
            <a:r>
              <a:rPr lang="en-US" sz="900" dirty="0" err="1"/>
              <a:t>os</a:t>
            </a:r>
            <a:r>
              <a:rPr lang="en-US" sz="900" dirty="0"/>
              <a:t> </a:t>
            </a:r>
            <a:r>
              <a:rPr lang="en-US" sz="900" dirty="0" err="1"/>
              <a:t>servidores</a:t>
            </a:r>
            <a:r>
              <a:rPr lang="en-US" sz="900" dirty="0"/>
              <a:t> </a:t>
            </a:r>
            <a:r>
              <a:rPr lang="en-US" sz="900" dirty="0" err="1"/>
              <a:t>ordenam</a:t>
            </a:r>
            <a:r>
              <a:rPr lang="en-US" sz="900" dirty="0"/>
              <a:t> </a:t>
            </a:r>
            <a:r>
              <a:rPr lang="en-US" sz="900" dirty="0" err="1"/>
              <a:t>os</a:t>
            </a:r>
            <a:r>
              <a:rPr lang="en-US" sz="900" dirty="0"/>
              <a:t> dados</a:t>
            </a:r>
          </a:p>
        </p:txBody>
      </p:sp>
      <p:pic>
        <p:nvPicPr>
          <p:cNvPr id="124" name="Graphic 123" descr="List">
            <a:extLst>
              <a:ext uri="{FF2B5EF4-FFF2-40B4-BE49-F238E27FC236}">
                <a16:creationId xmlns:a16="http://schemas.microsoft.com/office/drawing/2014/main" id="{0FEA0F7A-8024-414B-9471-2237AD277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1047" y="3527297"/>
            <a:ext cx="473267" cy="47326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6E194A-8515-C845-936F-03EC87677A16}"/>
              </a:ext>
            </a:extLst>
          </p:cNvPr>
          <p:cNvSpPr txBox="1"/>
          <p:nvPr/>
        </p:nvSpPr>
        <p:spPr>
          <a:xfrm>
            <a:off x="9173985" y="3921000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Metade dos Numeros</a:t>
            </a:r>
          </a:p>
          <a:p>
            <a:pPr algn="ctr"/>
            <a:r>
              <a:rPr lang="en-US" sz="800" dirty="0"/>
              <a:t>desordenados</a:t>
            </a:r>
          </a:p>
          <a:p>
            <a:pPr algn="ctr"/>
            <a:endParaRPr lang="en-US" sz="800" dirty="0"/>
          </a:p>
        </p:txBody>
      </p:sp>
      <p:pic>
        <p:nvPicPr>
          <p:cNvPr id="131" name="Graphic 130" descr="List">
            <a:extLst>
              <a:ext uri="{FF2B5EF4-FFF2-40B4-BE49-F238E27FC236}">
                <a16:creationId xmlns:a16="http://schemas.microsoft.com/office/drawing/2014/main" id="{E1D9070D-B25C-EA40-A366-32B161B89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0711" y="664798"/>
            <a:ext cx="473267" cy="473267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6EBF5B0-9D61-C340-BB6D-162E3A369BA0}"/>
              </a:ext>
            </a:extLst>
          </p:cNvPr>
          <p:cNvSpPr txBox="1"/>
          <p:nvPr/>
        </p:nvSpPr>
        <p:spPr>
          <a:xfrm>
            <a:off x="9213649" y="1058501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Metade dos Numeros</a:t>
            </a:r>
          </a:p>
          <a:p>
            <a:pPr algn="ctr"/>
            <a:r>
              <a:rPr lang="en-US" sz="800" dirty="0"/>
              <a:t>desordenados</a:t>
            </a:r>
          </a:p>
          <a:p>
            <a:pPr algn="ctr"/>
            <a:r>
              <a:rPr lang="en-US" sz="800" dirty="0"/>
              <a:t>Descriptografados</a:t>
            </a:r>
          </a:p>
          <a:p>
            <a:pPr algn="ctr"/>
            <a:endParaRPr lang="en-US" sz="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A21246-09BE-3448-81FC-03A2AA4C14CC}"/>
              </a:ext>
            </a:extLst>
          </p:cNvPr>
          <p:cNvSpPr txBox="1"/>
          <p:nvPr/>
        </p:nvSpPr>
        <p:spPr>
          <a:xfrm>
            <a:off x="8420025" y="6116750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Servidor</a:t>
            </a:r>
          </a:p>
        </p:txBody>
      </p:sp>
      <p:pic>
        <p:nvPicPr>
          <p:cNvPr id="134" name="Graphic 133" descr="Key">
            <a:extLst>
              <a:ext uri="{FF2B5EF4-FFF2-40B4-BE49-F238E27FC236}">
                <a16:creationId xmlns:a16="http://schemas.microsoft.com/office/drawing/2014/main" id="{2558DC59-C173-4444-AAA9-D34840269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00649" y="5901096"/>
            <a:ext cx="340152" cy="340152"/>
          </a:xfrm>
          <a:prstGeom prst="rect">
            <a:avLst/>
          </a:prstGeom>
        </p:spPr>
      </p:pic>
      <p:pic>
        <p:nvPicPr>
          <p:cNvPr id="135" name="Graphic 134" descr="List">
            <a:extLst>
              <a:ext uri="{FF2B5EF4-FFF2-40B4-BE49-F238E27FC236}">
                <a16:creationId xmlns:a16="http://schemas.microsoft.com/office/drawing/2014/main" id="{D047A912-0ADC-B843-9FE5-9EC820DA5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98289" y="5082624"/>
            <a:ext cx="473267" cy="473267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0684A7D4-B7EE-0948-B5DB-5B5009CBBF11}"/>
              </a:ext>
            </a:extLst>
          </p:cNvPr>
          <p:cNvSpPr/>
          <p:nvPr/>
        </p:nvSpPr>
        <p:spPr>
          <a:xfrm>
            <a:off x="10226405" y="4951074"/>
            <a:ext cx="1726166" cy="17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D49A17-8B7A-5D40-BCCA-A0B13756DDA9}"/>
              </a:ext>
            </a:extLst>
          </p:cNvPr>
          <p:cNvSpPr/>
          <p:nvPr/>
        </p:nvSpPr>
        <p:spPr>
          <a:xfrm>
            <a:off x="10226405" y="2756017"/>
            <a:ext cx="1726166" cy="1615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B296FB-A901-164E-AB4F-93D06684C17B}"/>
              </a:ext>
            </a:extLst>
          </p:cNvPr>
          <p:cNvSpPr/>
          <p:nvPr/>
        </p:nvSpPr>
        <p:spPr>
          <a:xfrm>
            <a:off x="10224916" y="555964"/>
            <a:ext cx="1727655" cy="1619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Graphic 138" descr="Key">
            <a:extLst>
              <a:ext uri="{FF2B5EF4-FFF2-40B4-BE49-F238E27FC236}">
                <a16:creationId xmlns:a16="http://schemas.microsoft.com/office/drawing/2014/main" id="{C447B2CD-DCEA-1648-B21A-97FA2E60B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1392" y="5040991"/>
            <a:ext cx="477426" cy="477426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260A8B13-52CA-2A43-9E1D-239430A8F9C3}"/>
              </a:ext>
            </a:extLst>
          </p:cNvPr>
          <p:cNvSpPr txBox="1"/>
          <p:nvPr/>
        </p:nvSpPr>
        <p:spPr>
          <a:xfrm>
            <a:off x="10923212" y="5477408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Privada do Cliente</a:t>
            </a:r>
          </a:p>
        </p:txBody>
      </p:sp>
      <p:pic>
        <p:nvPicPr>
          <p:cNvPr id="141" name="Graphic 140" descr="Key">
            <a:extLst>
              <a:ext uri="{FF2B5EF4-FFF2-40B4-BE49-F238E27FC236}">
                <a16:creationId xmlns:a16="http://schemas.microsoft.com/office/drawing/2014/main" id="{967D72C0-C60E-F149-A1FB-A1A8A27585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2285" y="2785092"/>
            <a:ext cx="444406" cy="444406"/>
          </a:xfrm>
          <a:prstGeom prst="rect">
            <a:avLst/>
          </a:prstGeom>
        </p:spPr>
      </p:pic>
      <p:pic>
        <p:nvPicPr>
          <p:cNvPr id="142" name="Graphic 141" descr="Key">
            <a:extLst>
              <a:ext uri="{FF2B5EF4-FFF2-40B4-BE49-F238E27FC236}">
                <a16:creationId xmlns:a16="http://schemas.microsoft.com/office/drawing/2014/main" id="{296D61C2-86BF-AB4F-908A-DDEEEB0D9A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10344" y="2787105"/>
            <a:ext cx="447740" cy="447740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ECD64D8D-4A6D-474A-AB2C-B9FEA066A2A2}"/>
              </a:ext>
            </a:extLst>
          </p:cNvPr>
          <p:cNvSpPr txBox="1"/>
          <p:nvPr/>
        </p:nvSpPr>
        <p:spPr>
          <a:xfrm>
            <a:off x="11060641" y="3071098"/>
            <a:ext cx="93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Chave Secreta de Servidores</a:t>
            </a:r>
          </a:p>
        </p:txBody>
      </p:sp>
      <p:pic>
        <p:nvPicPr>
          <p:cNvPr id="144" name="Graphic 143" descr="Key">
            <a:extLst>
              <a:ext uri="{FF2B5EF4-FFF2-40B4-BE49-F238E27FC236}">
                <a16:creationId xmlns:a16="http://schemas.microsoft.com/office/drawing/2014/main" id="{075BF727-5DEC-9747-8062-12AE4B483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9837" y="643684"/>
            <a:ext cx="447740" cy="44774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0E40CFA-17AF-F049-BD89-68973ABCC948}"/>
              </a:ext>
            </a:extLst>
          </p:cNvPr>
          <p:cNvSpPr txBox="1"/>
          <p:nvPr/>
        </p:nvSpPr>
        <p:spPr>
          <a:xfrm>
            <a:off x="10190134" y="927677"/>
            <a:ext cx="933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Secreta de Servidores</a:t>
            </a:r>
          </a:p>
        </p:txBody>
      </p:sp>
      <p:pic>
        <p:nvPicPr>
          <p:cNvPr id="146" name="Graphic 145" descr="Key">
            <a:extLst>
              <a:ext uri="{FF2B5EF4-FFF2-40B4-BE49-F238E27FC236}">
                <a16:creationId xmlns:a16="http://schemas.microsoft.com/office/drawing/2014/main" id="{5E6837E7-3CA6-1F46-A936-178AFC673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73993" y="3605044"/>
            <a:ext cx="410069" cy="410069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67CE2EE-58C5-6A4B-A4EB-9295E9CF81E4}"/>
              </a:ext>
            </a:extLst>
          </p:cNvPr>
          <p:cNvSpPr txBox="1"/>
          <p:nvPr/>
        </p:nvSpPr>
        <p:spPr>
          <a:xfrm>
            <a:off x="10268261" y="4571"/>
            <a:ext cx="172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Servidor 2 devolve dados </a:t>
            </a:r>
            <a:r>
              <a:rPr lang="en-US" sz="800" dirty="0" err="1"/>
              <a:t>ao</a:t>
            </a:r>
            <a:r>
              <a:rPr lang="en-US" sz="800" dirty="0"/>
              <a:t> </a:t>
            </a:r>
            <a:r>
              <a:rPr lang="en-US" sz="800" dirty="0" err="1"/>
              <a:t>servidor</a:t>
            </a:r>
            <a:r>
              <a:rPr lang="en-US" sz="800" dirty="0"/>
              <a:t> 1, que  </a:t>
            </a:r>
            <a:r>
              <a:rPr lang="en-US" sz="800" dirty="0" err="1"/>
              <a:t>organiza</a:t>
            </a:r>
            <a:r>
              <a:rPr lang="en-US" sz="800" dirty="0"/>
              <a:t>, </a:t>
            </a:r>
            <a:r>
              <a:rPr lang="en-US" sz="800" dirty="0" err="1"/>
              <a:t>criptografa</a:t>
            </a:r>
            <a:r>
              <a:rPr lang="en-US" sz="800" dirty="0"/>
              <a:t> com </a:t>
            </a:r>
            <a:r>
              <a:rPr lang="en-US" sz="800" dirty="0" err="1"/>
              <a:t>cpub</a:t>
            </a:r>
            <a:r>
              <a:rPr lang="en-US" sz="800" dirty="0"/>
              <a:t> do </a:t>
            </a:r>
            <a:r>
              <a:rPr lang="en-US" sz="800" dirty="0" err="1"/>
              <a:t>cliente</a:t>
            </a:r>
            <a:r>
              <a:rPr lang="en-US" sz="800" dirty="0"/>
              <a:t>, </a:t>
            </a:r>
            <a:r>
              <a:rPr lang="en-US" sz="800" dirty="0" err="1"/>
              <a:t>passa</a:t>
            </a:r>
            <a:r>
              <a:rPr lang="en-US" sz="800" dirty="0"/>
              <a:t> o dado pro </a:t>
            </a:r>
            <a:r>
              <a:rPr lang="en-US" sz="800" dirty="0" err="1"/>
              <a:t>cliente</a:t>
            </a:r>
            <a:r>
              <a:rPr lang="en-US" sz="800" dirty="0"/>
              <a:t> e </a:t>
            </a:r>
            <a:r>
              <a:rPr lang="en-US" sz="800" dirty="0" err="1"/>
              <a:t>cliente</a:t>
            </a:r>
            <a:r>
              <a:rPr lang="en-US" sz="800" dirty="0"/>
              <a:t> </a:t>
            </a:r>
            <a:r>
              <a:rPr lang="en-US" sz="800" dirty="0" err="1"/>
              <a:t>descriptografa</a:t>
            </a:r>
            <a:endParaRPr lang="en-US" sz="800" dirty="0"/>
          </a:p>
        </p:txBody>
      </p:sp>
      <p:pic>
        <p:nvPicPr>
          <p:cNvPr id="148" name="Graphic 147" descr="List">
            <a:extLst>
              <a:ext uri="{FF2B5EF4-FFF2-40B4-BE49-F238E27FC236}">
                <a16:creationId xmlns:a16="http://schemas.microsoft.com/office/drawing/2014/main" id="{BED45684-8A41-AB42-8CEE-90CD94375F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31985" y="3530778"/>
            <a:ext cx="473267" cy="473267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7B21BB45-180B-EA45-80DD-704408F03E22}"/>
              </a:ext>
            </a:extLst>
          </p:cNvPr>
          <p:cNvSpPr txBox="1"/>
          <p:nvPr/>
        </p:nvSpPr>
        <p:spPr>
          <a:xfrm>
            <a:off x="11047595" y="392448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Numeros</a:t>
            </a:r>
          </a:p>
          <a:p>
            <a:pPr algn="ctr"/>
            <a:r>
              <a:rPr lang="en-US" sz="800" dirty="0"/>
              <a:t>Ordenados</a:t>
            </a:r>
          </a:p>
          <a:p>
            <a:pPr algn="ctr"/>
            <a:r>
              <a:rPr lang="en-US" sz="800" dirty="0"/>
              <a:t>Criptografados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D8209BE-7571-ED4E-9E27-E8CD57C1C023}"/>
              </a:ext>
            </a:extLst>
          </p:cNvPr>
          <p:cNvSpPr txBox="1"/>
          <p:nvPr/>
        </p:nvSpPr>
        <p:spPr>
          <a:xfrm>
            <a:off x="10150963" y="6120231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Servidor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3522817-2858-064A-BDE6-558E80352F07}"/>
              </a:ext>
            </a:extLst>
          </p:cNvPr>
          <p:cNvSpPr txBox="1"/>
          <p:nvPr/>
        </p:nvSpPr>
        <p:spPr>
          <a:xfrm>
            <a:off x="8427874" y="3840723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Servidor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6F8E6E3-1DA9-C342-AD9C-DBDD17D784C5}"/>
              </a:ext>
            </a:extLst>
          </p:cNvPr>
          <p:cNvSpPr txBox="1"/>
          <p:nvPr/>
        </p:nvSpPr>
        <p:spPr>
          <a:xfrm>
            <a:off x="10148335" y="3840619"/>
            <a:ext cx="840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Chave Publica do Servidor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CA30ECA-2196-694F-A741-12D7B5BF4FCA}"/>
              </a:ext>
            </a:extLst>
          </p:cNvPr>
          <p:cNvSpPr txBox="1"/>
          <p:nvPr/>
        </p:nvSpPr>
        <p:spPr>
          <a:xfrm>
            <a:off x="8414420" y="5543291"/>
            <a:ext cx="1007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Numeros</a:t>
            </a:r>
          </a:p>
          <a:p>
            <a:pPr algn="ctr"/>
            <a:r>
              <a:rPr lang="en-US" sz="1050" dirty="0"/>
              <a:t>Desordenados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9DC465C-3ACB-F340-BA91-49E6582B8B08}"/>
              </a:ext>
            </a:extLst>
          </p:cNvPr>
          <p:cNvSpPr txBox="1"/>
          <p:nvPr/>
        </p:nvSpPr>
        <p:spPr>
          <a:xfrm>
            <a:off x="10246842" y="5543290"/>
            <a:ext cx="7873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Numeros</a:t>
            </a:r>
          </a:p>
          <a:p>
            <a:pPr algn="ctr"/>
            <a:r>
              <a:rPr lang="en-US" sz="1050" dirty="0"/>
              <a:t>Ordenados</a:t>
            </a:r>
          </a:p>
        </p:txBody>
      </p:sp>
      <p:pic>
        <p:nvPicPr>
          <p:cNvPr id="157" name="Graphic 156" descr="List">
            <a:extLst>
              <a:ext uri="{FF2B5EF4-FFF2-40B4-BE49-F238E27FC236}">
                <a16:creationId xmlns:a16="http://schemas.microsoft.com/office/drawing/2014/main" id="{453CF8D1-998A-2B44-98A4-A04616C07B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91220" y="678912"/>
            <a:ext cx="473267" cy="47326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429AE039-FD4E-ED45-AAD1-16B867B40A53}"/>
              </a:ext>
            </a:extLst>
          </p:cNvPr>
          <p:cNvSpPr txBox="1"/>
          <p:nvPr/>
        </p:nvSpPr>
        <p:spPr>
          <a:xfrm>
            <a:off x="7464158" y="1072615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Metade dos Numeros</a:t>
            </a:r>
          </a:p>
          <a:p>
            <a:pPr algn="ctr"/>
            <a:r>
              <a:rPr lang="en-US" sz="800" dirty="0"/>
              <a:t>desordenados</a:t>
            </a:r>
          </a:p>
          <a:p>
            <a:pPr algn="ctr"/>
            <a:r>
              <a:rPr lang="en-US" sz="800" dirty="0"/>
              <a:t>Criptografados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70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261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Hiero Bartholo de Carvalho</dc:creator>
  <cp:lastModifiedBy>Hiero Bartholo de Carvalho</cp:lastModifiedBy>
  <cp:revision>12</cp:revision>
  <dcterms:created xsi:type="dcterms:W3CDTF">2018-08-20T22:47:23Z</dcterms:created>
  <dcterms:modified xsi:type="dcterms:W3CDTF">2018-08-21T01:17:27Z</dcterms:modified>
</cp:coreProperties>
</file>