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Override PartName="/ppt/media/image4.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ED6"/>
          </a:solidFill>
        </a:fill>
      </a:tcStyle>
    </a:wholeTbl>
    <a:band2H>
      <a:tcTxStyle b="def" i="def"/>
      <a:tcStyle>
        <a:tcBdr/>
        <a:fill>
          <a:solidFill>
            <a:srgbClr val="E7E8EC"/>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3F1"/>
          </a:solidFill>
        </a:fill>
      </a:tcStyle>
    </a:wholeTbl>
    <a:band2H>
      <a:tcTxStyle b="def" i="def"/>
      <a:tcStyle>
        <a:tcBdr/>
        <a:fill>
          <a:solidFill>
            <a:srgbClr val="E6F2F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CBD8"/>
          </a:solidFill>
        </a:fill>
      </a:tcStyle>
    </a:wholeTbl>
    <a:band2H>
      <a:tcTxStyle b="def" i="def"/>
      <a:tcStyle>
        <a:tcBdr/>
        <a:fill>
          <a:solidFill>
            <a:srgbClr val="F1E7ED"/>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1D1B1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1D1B10"/>
      </a:tcTxStyle>
      <a:tcStyle>
        <a:tcBdr>
          <a:left>
            <a:ln w="12700" cap="flat">
              <a:noFill/>
              <a:miter lim="400000"/>
            </a:ln>
          </a:left>
          <a:right>
            <a:ln w="12700" cap="flat">
              <a:noFill/>
              <a:miter lim="400000"/>
            </a:ln>
          </a:right>
          <a:top>
            <a:ln w="508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1D1B10"/>
              </a:solidFill>
              <a:prstDash val="solid"/>
              <a:round/>
            </a:ln>
          </a:top>
          <a:bottom>
            <a:ln w="25400" cap="flat">
              <a:solidFill>
                <a:srgbClr val="1D1B1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1D1B1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A"/>
          </a:solidFill>
        </a:fill>
      </a:tcStyle>
    </a:wholeTbl>
    <a:band2H>
      <a:tcTxStyle b="def" i="def"/>
      <a:tcStyle>
        <a:tcBdr/>
        <a:fill>
          <a:solidFill>
            <a:srgbClr val="E7E7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D1B10"/>
          </a:solidFill>
        </a:fill>
      </a:tcStyle>
    </a:firstRow>
  </a:tblStyle>
  <a:tblStyle styleId="{2708684C-4D16-4618-839F-0558EEFCDFE6}" styleName="">
    <a:tblBg/>
    <a:wholeTbl>
      <a:tcTxStyle b="off"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solidFill>
            <a:srgbClr val="1D1B10">
              <a:alpha val="20000"/>
            </a:srgbClr>
          </a:solidFill>
        </a:fill>
      </a:tcStyle>
    </a:firstCol>
    <a:la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50800" cap="flat">
              <a:solidFill>
                <a:srgbClr val="1D1B10"/>
              </a:solidFill>
              <a:prstDash val="solid"/>
              <a:round/>
            </a:ln>
          </a:top>
          <a:bottom>
            <a:ln w="127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lastRow>
    <a:firstRow>
      <a:tcTxStyle b="on" i="off">
        <a:font>
          <a:latin typeface="Arial"/>
          <a:ea typeface="Arial"/>
          <a:cs typeface="Arial"/>
        </a:font>
        <a:srgbClr val="1D1B10"/>
      </a:tcTxStyle>
      <a:tcStyle>
        <a:tcBdr>
          <a:left>
            <a:ln w="12700" cap="flat">
              <a:solidFill>
                <a:srgbClr val="1D1B10"/>
              </a:solidFill>
              <a:prstDash val="solid"/>
              <a:round/>
            </a:ln>
          </a:left>
          <a:right>
            <a:ln w="12700" cap="flat">
              <a:solidFill>
                <a:srgbClr val="1D1B10"/>
              </a:solidFill>
              <a:prstDash val="solid"/>
              <a:round/>
            </a:ln>
          </a:right>
          <a:top>
            <a:ln w="12700" cap="flat">
              <a:solidFill>
                <a:srgbClr val="1D1B10"/>
              </a:solidFill>
              <a:prstDash val="solid"/>
              <a:round/>
            </a:ln>
          </a:top>
          <a:bottom>
            <a:ln w="25400" cap="flat">
              <a:solidFill>
                <a:srgbClr val="1D1B10"/>
              </a:solidFill>
              <a:prstDash val="solid"/>
              <a:round/>
            </a:ln>
          </a:bottom>
          <a:insideH>
            <a:ln w="12700" cap="flat">
              <a:solidFill>
                <a:srgbClr val="1D1B10"/>
              </a:solidFill>
              <a:prstDash val="solid"/>
              <a:round/>
            </a:ln>
          </a:insideH>
          <a:insideV>
            <a:ln w="12700" cap="flat">
              <a:solidFill>
                <a:srgbClr val="1D1B1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1">
    <p:spTree>
      <p:nvGrpSpPr>
        <p:cNvPr id="1" name=""/>
        <p:cNvGrpSpPr/>
        <p:nvPr/>
      </p:nvGrpSpPr>
      <p:grpSpPr>
        <a:xfrm>
          <a:off x="0" y="0"/>
          <a:ext cx="0" cy="0"/>
          <a:chOff x="0" y="0"/>
          <a:chExt cx="0" cy="0"/>
        </a:xfrm>
      </p:grpSpPr>
      <p:pic>
        <p:nvPicPr>
          <p:cNvPr id="15" name="image2.jpg" descr="cover-wallerpaper"/>
          <p:cNvPicPr>
            <a:picLocks noChangeAspect="1"/>
          </p:cNvPicPr>
          <p:nvPr/>
        </p:nvPicPr>
        <p:blipFill>
          <a:blip r:embed="rId2">
            <a:extLst/>
          </a:blip>
          <a:stretch>
            <a:fillRect/>
          </a:stretch>
        </p:blipFill>
        <p:spPr>
          <a:xfrm>
            <a:off x="0" y="0"/>
            <a:ext cx="12192000" cy="4248150"/>
          </a:xfrm>
          <a:prstGeom prst="rect">
            <a:avLst/>
          </a:prstGeom>
          <a:ln w="12700">
            <a:miter lim="400000"/>
          </a:ln>
        </p:spPr>
      </p:pic>
      <p:pic>
        <p:nvPicPr>
          <p:cNvPr id="16" name="image3.png" descr="blue-tri-color-logo"/>
          <p:cNvPicPr>
            <a:picLocks noChangeAspect="1"/>
          </p:cNvPicPr>
          <p:nvPr/>
        </p:nvPicPr>
        <p:blipFill>
          <a:blip r:embed="rId3">
            <a:extLst/>
          </a:blip>
          <a:stretch>
            <a:fillRect/>
          </a:stretch>
        </p:blipFill>
        <p:spPr>
          <a:xfrm>
            <a:off x="10972800" y="6354765"/>
            <a:ext cx="840318" cy="255588"/>
          </a:xfrm>
          <a:prstGeom prst="rect">
            <a:avLst/>
          </a:prstGeom>
          <a:ln w="12700">
            <a:miter lim="400000"/>
          </a:ln>
        </p:spPr>
      </p:pic>
      <p:sp>
        <p:nvSpPr>
          <p:cNvPr id="17" name="Shape 17"/>
          <p:cNvSpPr/>
          <p:nvPr>
            <p:ph type="body" sz="quarter" idx="1"/>
          </p:nvPr>
        </p:nvSpPr>
        <p:spPr>
          <a:xfrm>
            <a:off x="451104" y="3703320"/>
            <a:ext cx="11338560" cy="338329"/>
          </a:xfrm>
          <a:prstGeom prst="rect">
            <a:avLst/>
          </a:prstGeom>
        </p:spPr>
        <p:txBody>
          <a:bodyPr anchor="b"/>
          <a:lstStyle>
            <a:lvl1pPr marL="0" indent="0">
              <a:spcBef>
                <a:spcPts val="1300"/>
              </a:spcBef>
              <a:buSzTx/>
              <a:buFontTx/>
              <a:buNone/>
              <a:defRPr sz="2200">
                <a:solidFill>
                  <a:srgbClr val="003F69"/>
                </a:solidFill>
              </a:defRPr>
            </a:lvl1pPr>
            <a:lvl2pPr marL="708659" indent="-251459">
              <a:spcBef>
                <a:spcPts val="1300"/>
              </a:spcBef>
              <a:buFontTx/>
              <a:defRPr sz="2200">
                <a:solidFill>
                  <a:srgbClr val="003F69"/>
                </a:solidFill>
              </a:defRPr>
            </a:lvl2pPr>
            <a:lvl3pPr marL="1156692" indent="-242292">
              <a:spcBef>
                <a:spcPts val="1300"/>
              </a:spcBef>
              <a:buFontTx/>
              <a:defRPr sz="2200">
                <a:solidFill>
                  <a:srgbClr val="003F69"/>
                </a:solidFill>
              </a:defRPr>
            </a:lvl3pPr>
            <a:lvl4pPr marL="1613892" indent="-242292">
              <a:spcBef>
                <a:spcPts val="1300"/>
              </a:spcBef>
              <a:buFontTx/>
              <a:defRPr sz="2200">
                <a:solidFill>
                  <a:srgbClr val="003F69"/>
                </a:solidFill>
              </a:defRPr>
            </a:lvl4pPr>
            <a:lvl5pPr marL="0" indent="1828800">
              <a:spcBef>
                <a:spcPts val="1300"/>
              </a:spcBef>
              <a:buSzTx/>
              <a:buFontTx/>
              <a:buNone/>
              <a:defRPr sz="2200">
                <a:solidFill>
                  <a:srgbClr val="003F69"/>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hape 18"/>
          <p:cNvSpPr/>
          <p:nvPr>
            <p:ph type="body" sz="quarter" idx="13"/>
          </p:nvPr>
        </p:nvSpPr>
        <p:spPr>
          <a:xfrm>
            <a:off x="487680" y="5120640"/>
            <a:ext cx="11338560" cy="365761"/>
          </a:xfrm>
          <a:prstGeom prst="rect">
            <a:avLst/>
          </a:prstGeom>
        </p:spPr>
        <p:txBody>
          <a:bodyPr/>
          <a:lstStyle/>
          <a:p>
            <a:pPr marL="0" indent="0">
              <a:spcBef>
                <a:spcPts val="0"/>
              </a:spcBef>
              <a:buSzTx/>
              <a:buFontTx/>
              <a:buNone/>
              <a:defRPr sz="1200"/>
            </a:pPr>
          </a:p>
        </p:txBody>
      </p:sp>
      <p:sp>
        <p:nvSpPr>
          <p:cNvPr id="19" name="Shape 19"/>
          <p:cNvSpPr/>
          <p:nvPr>
            <p:ph type="title"/>
          </p:nvPr>
        </p:nvSpPr>
        <p:spPr>
          <a:xfrm>
            <a:off x="451104" y="3007923"/>
            <a:ext cx="11338560" cy="677109"/>
          </a:xfrm>
          <a:prstGeom prst="rect">
            <a:avLst/>
          </a:prstGeom>
        </p:spPr>
        <p:txBody>
          <a:bodyPr anchor="b"/>
          <a:lstStyle>
            <a:lvl1pPr>
              <a:defRPr sz="4800">
                <a:solidFill>
                  <a:schemeClr val="accent3"/>
                </a:solidFill>
              </a:defRPr>
            </a:lvl1pPr>
          </a:lstStyle>
          <a:p>
            <a:pPr/>
            <a:r>
              <a:t>Title Text</a:t>
            </a:r>
          </a:p>
        </p:txBody>
      </p:sp>
      <p:pic>
        <p:nvPicPr>
          <p:cNvPr id="20" name="image4.png"/>
          <p:cNvPicPr>
            <a:picLocks noChangeAspect="1"/>
          </p:cNvPicPr>
          <p:nvPr/>
        </p:nvPicPr>
        <p:blipFill>
          <a:blip r:embed="rId4">
            <a:extLst/>
          </a:blip>
          <a:stretch>
            <a:fillRect/>
          </a:stretch>
        </p:blipFill>
        <p:spPr>
          <a:xfrm>
            <a:off x="487680" y="6514100"/>
            <a:ext cx="2554117" cy="125435"/>
          </a:xfrm>
          <a:prstGeom prst="rect">
            <a:avLst/>
          </a:prstGeom>
          <a:ln w="12700">
            <a:miter lim="400000"/>
          </a:ln>
        </p:spPr>
      </p:pic>
      <p:sp>
        <p:nvSpPr>
          <p:cNvPr id="21" name="Shape 21"/>
          <p:cNvSpPr/>
          <p:nvPr>
            <p:ph type="sldNum" sz="quarter" idx="2"/>
          </p:nvPr>
        </p:nvSpPr>
        <p:spPr>
          <a:xfrm>
            <a:off x="5892800" y="6172200"/>
            <a:ext cx="2844800" cy="368301"/>
          </a:xfrm>
          <a:prstGeom prst="rect">
            <a:avLst/>
          </a:prstGeom>
        </p:spPr>
        <p:txBody>
          <a:bodyPr lIns="45719" tIns="45719" rIns="45719" bIns="45719" anchor="ctr"/>
          <a:lstStyle>
            <a:lvl1pPr algn="r">
              <a:defRPr sz="1200">
                <a:solidFill>
                  <a:srgbClr val="1D1B10"/>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amp; Bullets">
    <p:spTree>
      <p:nvGrpSpPr>
        <p:cNvPr id="1" name=""/>
        <p:cNvGrpSpPr/>
        <p:nvPr/>
      </p:nvGrpSpPr>
      <p:grpSpPr>
        <a:xfrm>
          <a:off x="0" y="0"/>
          <a:ext cx="0" cy="0"/>
          <a:chOff x="0" y="0"/>
          <a:chExt cx="0" cy="0"/>
        </a:xfrm>
      </p:grpSpPr>
      <p:sp>
        <p:nvSpPr>
          <p:cNvPr id="116" name="Shape 116"/>
          <p:cNvSpPr/>
          <p:nvPr/>
        </p:nvSpPr>
        <p:spPr>
          <a:xfrm>
            <a:off x="483612" y="212344"/>
            <a:ext cx="11089265" cy="1"/>
          </a:xfrm>
          <a:prstGeom prst="line">
            <a:avLst/>
          </a:prstGeom>
          <a:ln w="38100">
            <a:solidFill>
              <a:srgbClr val="424242"/>
            </a:solidFill>
          </a:ln>
        </p:spPr>
        <p:txBody>
          <a:bodyPr lIns="45719" rIns="45719"/>
          <a:lstStyle/>
          <a:p>
            <a:pPr/>
          </a:p>
        </p:txBody>
      </p:sp>
      <p:sp>
        <p:nvSpPr>
          <p:cNvPr id="117" name="Shape 117"/>
          <p:cNvSpPr/>
          <p:nvPr>
            <p:ph type="title"/>
          </p:nvPr>
        </p:nvSpPr>
        <p:spPr>
          <a:xfrm>
            <a:off x="476250" y="294456"/>
            <a:ext cx="11074400" cy="882651"/>
          </a:xfrm>
          <a:prstGeom prst="rect">
            <a:avLst/>
          </a:prstGeom>
        </p:spPr>
        <p:txBody>
          <a:bodyPr lIns="25400" tIns="25400" rIns="25400" bIns="25400"/>
          <a:lstStyle>
            <a:lvl1pPr defTabSz="641350">
              <a:lnSpc>
                <a:spcPct val="80000"/>
              </a:lnSpc>
              <a:defRPr spc="-64" sz="3200"/>
            </a:lvl1pPr>
          </a:lstStyle>
          <a:p>
            <a:pPr/>
            <a:r>
              <a:t>Title Text</a:t>
            </a:r>
          </a:p>
        </p:txBody>
      </p:sp>
      <p:sp>
        <p:nvSpPr>
          <p:cNvPr id="118" name="Shape 118"/>
          <p:cNvSpPr/>
          <p:nvPr>
            <p:ph type="body" idx="1"/>
          </p:nvPr>
        </p:nvSpPr>
        <p:spPr>
          <a:xfrm>
            <a:off x="501650" y="1609129"/>
            <a:ext cx="11074400" cy="4819653"/>
          </a:xfrm>
          <a:prstGeom prst="rect">
            <a:avLst/>
          </a:prstGeom>
        </p:spPr>
        <p:txBody>
          <a:bodyPr/>
          <a:lstStyle>
            <a:lvl1pPr marL="158750" indent="-158750" defTabSz="641350">
              <a:spcBef>
                <a:spcPts val="1200"/>
              </a:spcBef>
              <a:buClr>
                <a:srgbClr val="E68A35"/>
              </a:buClr>
              <a:buSzPct val="80000"/>
              <a:buFontTx/>
              <a:buChar char="§"/>
              <a:defRPr b="1" spc="-52" sz="2600"/>
            </a:lvl1pPr>
            <a:lvl2pPr marL="388055" indent="-229305" defTabSz="641350">
              <a:spcBef>
                <a:spcPts val="1200"/>
              </a:spcBef>
              <a:buClr>
                <a:srgbClr val="E68A35"/>
              </a:buClr>
              <a:buSzPct val="90000"/>
              <a:buFontTx/>
              <a:defRPr b="1" spc="-52" sz="2600"/>
            </a:lvl2pPr>
            <a:lvl3pPr marL="661458" indent="-343958" defTabSz="641350">
              <a:spcBef>
                <a:spcPts val="1200"/>
              </a:spcBef>
              <a:buClr>
                <a:srgbClr val="E68A35"/>
              </a:buClr>
              <a:buSzPct val="90000"/>
              <a:buFontTx/>
              <a:buChar char="-"/>
              <a:defRPr b="1" spc="-52" sz="2600"/>
            </a:lvl3pPr>
            <a:lvl4pPr marL="934861" indent="-458611" defTabSz="641350">
              <a:spcBef>
                <a:spcPts val="1200"/>
              </a:spcBef>
              <a:buClr>
                <a:srgbClr val="E68A35"/>
              </a:buClr>
              <a:buFontTx/>
              <a:buChar char="-"/>
              <a:defRPr b="1" spc="-52" sz="2600"/>
            </a:lvl4pPr>
            <a:lvl5pPr marL="1001888" indent="-366888" defTabSz="641350">
              <a:spcBef>
                <a:spcPts val="1200"/>
              </a:spcBef>
              <a:buClr>
                <a:srgbClr val="E68A35"/>
              </a:buClr>
              <a:buFontTx/>
              <a:buChar char="-"/>
              <a:defRPr b="1" spc="-52" sz="2600"/>
            </a:lvl5pPr>
          </a:lstStyle>
          <a:p>
            <a:pPr/>
            <a:r>
              <a:t>Body Level One</a:t>
            </a:r>
          </a:p>
          <a:p>
            <a:pPr lvl="1"/>
            <a:r>
              <a:t>Body Level Two</a:t>
            </a:r>
          </a:p>
          <a:p>
            <a:pPr lvl="2"/>
            <a:r>
              <a:t>Body Level Three</a:t>
            </a:r>
          </a:p>
          <a:p>
            <a:pPr lvl="3"/>
            <a:r>
              <a:t>Body Level Four</a:t>
            </a:r>
          </a:p>
          <a:p>
            <a:pPr lvl="4"/>
            <a:r>
              <a:t>Body Level Five</a:t>
            </a:r>
          </a:p>
        </p:txBody>
      </p:sp>
      <p:sp>
        <p:nvSpPr>
          <p:cNvPr id="119" name="Shape 119"/>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20" name="Shape 120"/>
          <p:cNvSpPr/>
          <p:nvPr>
            <p:ph type="sldNum" sz="quarter" idx="2"/>
          </p:nvPr>
        </p:nvSpPr>
        <p:spPr>
          <a:prstGeom prst="rect">
            <a:avLst/>
          </a:prstGeom>
        </p:spPr>
        <p:txBody>
          <a:bodyPr/>
          <a:lstStyle/>
          <a:p>
            <a:pPr/>
            <a:fld id="{86CB4B4D-7CA3-9044-876B-883B54F8677D}" type="slidenum"/>
          </a:p>
        </p:txBody>
      </p:sp>
      <p:sp>
        <p:nvSpPr>
          <p:cNvPr id="121" name="Shape 12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1_Title Only">
    <p:spTree>
      <p:nvGrpSpPr>
        <p:cNvPr id="1" name=""/>
        <p:cNvGrpSpPr/>
        <p:nvPr/>
      </p:nvGrpSpPr>
      <p:grpSpPr>
        <a:xfrm>
          <a:off x="0" y="0"/>
          <a:ext cx="0" cy="0"/>
          <a:chOff x="0" y="0"/>
          <a:chExt cx="0" cy="0"/>
        </a:xfrm>
      </p:grpSpPr>
      <p:pic>
        <p:nvPicPr>
          <p:cNvPr id="128" name="image8.jpg" descr="Powerpoint template-04.png"/>
          <p:cNvPicPr>
            <a:picLocks noChangeAspect="1"/>
          </p:cNvPicPr>
          <p:nvPr/>
        </p:nvPicPr>
        <p:blipFill>
          <a:blip r:embed="rId2">
            <a:extLst/>
          </a:blip>
          <a:srcRect l="83063" t="5682" r="3295" b="85152"/>
          <a:stretch>
            <a:fillRect/>
          </a:stretch>
        </p:blipFill>
        <p:spPr>
          <a:xfrm>
            <a:off x="10936288" y="182562"/>
            <a:ext cx="1095376" cy="414339"/>
          </a:xfrm>
          <a:prstGeom prst="rect">
            <a:avLst/>
          </a:prstGeom>
          <a:ln w="12700">
            <a:miter lim="400000"/>
          </a:ln>
        </p:spPr>
      </p:pic>
      <p:sp>
        <p:nvSpPr>
          <p:cNvPr id="129" name="Shape 129"/>
          <p:cNvSpPr/>
          <p:nvPr/>
        </p:nvSpPr>
        <p:spPr>
          <a:xfrm>
            <a:off x="-12700" y="6643688"/>
            <a:ext cx="12198350"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30" name="Shape 130"/>
          <p:cNvSpPr/>
          <p:nvPr>
            <p:ph type="sldNum" sz="quarter" idx="2"/>
          </p:nvPr>
        </p:nvSpPr>
        <p:spPr>
          <a:xfrm>
            <a:off x="11660188" y="6667500"/>
            <a:ext cx="215703"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31" name="Shape 131"/>
          <p:cNvSpPr/>
          <p:nvPr/>
        </p:nvSpPr>
        <p:spPr>
          <a:xfrm>
            <a:off x="249238" y="6472237"/>
            <a:ext cx="2430462"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32" name="Shape 132"/>
          <p:cNvSpPr/>
          <p:nvPr/>
        </p:nvSpPr>
        <p:spPr>
          <a:xfrm>
            <a:off x="114299" y="6650038"/>
            <a:ext cx="11917365"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
        <p:nvSpPr>
          <p:cNvPr id="133" name="Shape 133"/>
          <p:cNvSpPr/>
          <p:nvPr>
            <p:ph type="title"/>
          </p:nvPr>
        </p:nvSpPr>
        <p:spPr>
          <a:xfrm>
            <a:off x="354420" y="182564"/>
            <a:ext cx="10582397" cy="414338"/>
          </a:xfrm>
          <a:prstGeom prst="rect">
            <a:avLst/>
          </a:prstGeom>
        </p:spPr>
        <p:txBody>
          <a:bodyPr/>
          <a:lstStyle/>
          <a:p>
            <a:pPr/>
            <a:r>
              <a:t>Title Text</a:t>
            </a:r>
          </a:p>
        </p:txBody>
      </p:sp>
      <p:sp>
        <p:nvSpPr>
          <p:cNvPr id="134" name="Shape 134"/>
          <p:cNvSpPr/>
          <p:nvPr>
            <p:ph type="body" sz="half" idx="1"/>
          </p:nvPr>
        </p:nvSpPr>
        <p:spPr>
          <a:xfrm>
            <a:off x="609600" y="981075"/>
            <a:ext cx="5376334" cy="5040314"/>
          </a:xfrm>
          <a:prstGeom prst="rect">
            <a:avLst/>
          </a:prstGeom>
        </p:spPr>
        <p:txBody>
          <a:bodyPr/>
          <a:lstStyle>
            <a:lvl2pPr marL="711200" indent="-254000"/>
            <a:lvl4pPr marL="1623332" indent="-251732"/>
            <a:lvl5pPr marL="2080532" indent="-251732"/>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pic>
        <p:nvPicPr>
          <p:cNvPr id="141" name="image8.jpg" descr="Powerpoint template-04.png"/>
          <p:cNvPicPr>
            <a:picLocks noChangeAspect="1"/>
          </p:cNvPicPr>
          <p:nvPr/>
        </p:nvPicPr>
        <p:blipFill>
          <a:blip r:embed="rId2">
            <a:extLst/>
          </a:blip>
          <a:srcRect l="83063" t="5682" r="3295" b="85152"/>
          <a:stretch>
            <a:fillRect/>
          </a:stretch>
        </p:blipFill>
        <p:spPr>
          <a:xfrm>
            <a:off x="10936817" y="182563"/>
            <a:ext cx="1094317" cy="414339"/>
          </a:xfrm>
          <a:prstGeom prst="rect">
            <a:avLst/>
          </a:prstGeom>
          <a:ln w="12700">
            <a:miter lim="400000"/>
          </a:ln>
        </p:spPr>
      </p:pic>
      <p:sp>
        <p:nvSpPr>
          <p:cNvPr id="142" name="Shape 142"/>
          <p:cNvSpPr/>
          <p:nvPr/>
        </p:nvSpPr>
        <p:spPr>
          <a:xfrm>
            <a:off x="-12701" y="6643688"/>
            <a:ext cx="12198353" cy="209551"/>
          </a:xfrm>
          <a:prstGeom prst="rect">
            <a:avLst/>
          </a:prstGeom>
          <a:solidFill>
            <a:srgbClr val="00B0F0"/>
          </a:solidFill>
          <a:ln>
            <a:solidFill>
              <a:srgbClr val="00B0F0"/>
            </a:solidFill>
          </a:ln>
        </p:spPr>
        <p:txBody>
          <a:bodyPr lIns="45719" rIns="45719"/>
          <a:lstStyle/>
          <a:p>
            <a:pPr>
              <a:lnSpc>
                <a:spcPct val="90000"/>
              </a:lnSpc>
              <a:defRPr sz="2200">
                <a:solidFill>
                  <a:srgbClr val="0000FF"/>
                </a:solidFill>
                <a:latin typeface="Tahoma"/>
                <a:ea typeface="Tahoma"/>
                <a:cs typeface="Tahoma"/>
                <a:sym typeface="Tahoma"/>
              </a:defRPr>
            </a:pPr>
          </a:p>
        </p:txBody>
      </p:sp>
      <p:sp>
        <p:nvSpPr>
          <p:cNvPr id="143" name="Shape 143"/>
          <p:cNvSpPr/>
          <p:nvPr>
            <p:ph type="sldNum" sz="quarter" idx="2"/>
          </p:nvPr>
        </p:nvSpPr>
        <p:spPr>
          <a:xfrm>
            <a:off x="11660717" y="6667500"/>
            <a:ext cx="215704" cy="219076"/>
          </a:xfrm>
          <a:prstGeom prst="rect">
            <a:avLst/>
          </a:prstGeom>
        </p:spPr>
        <p:txBody>
          <a:bodyPr lIns="46037" tIns="46037" rIns="46037" bIns="46037"/>
          <a:lstStyle>
            <a:lvl1pPr>
              <a:defRPr sz="800">
                <a:solidFill>
                  <a:srgbClr val="FFFFFF"/>
                </a:solidFill>
              </a:defRPr>
            </a:lvl1pPr>
          </a:lstStyle>
          <a:p>
            <a:pPr/>
            <a:fld id="{86CB4B4D-7CA3-9044-876B-883B54F8677D}" type="slidenum"/>
          </a:p>
        </p:txBody>
      </p:sp>
      <p:sp>
        <p:nvSpPr>
          <p:cNvPr id="144" name="Shape 144"/>
          <p:cNvSpPr/>
          <p:nvPr>
            <p:ph type="title"/>
          </p:nvPr>
        </p:nvSpPr>
        <p:spPr>
          <a:xfrm>
            <a:off x="354420" y="182564"/>
            <a:ext cx="10582397" cy="414338"/>
          </a:xfrm>
          <a:prstGeom prst="rect">
            <a:avLst/>
          </a:prstGeom>
        </p:spPr>
        <p:txBody>
          <a:bodyPr/>
          <a:lstStyle/>
          <a:p>
            <a:pPr/>
            <a:r>
              <a:t>Title Text</a:t>
            </a:r>
          </a:p>
        </p:txBody>
      </p:sp>
      <p:sp>
        <p:nvSpPr>
          <p:cNvPr id="145" name="Shape 145"/>
          <p:cNvSpPr/>
          <p:nvPr/>
        </p:nvSpPr>
        <p:spPr>
          <a:xfrm>
            <a:off x="249766" y="6472239"/>
            <a:ext cx="2429935" cy="1524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nSpc>
                <a:spcPct val="90000"/>
              </a:lnSpc>
              <a:defRPr b="1" sz="1000">
                <a:solidFill>
                  <a:srgbClr val="948A54"/>
                </a:solidFill>
                <a:latin typeface="Tahoma"/>
                <a:ea typeface="Tahoma"/>
                <a:cs typeface="Tahoma"/>
                <a:sym typeface="Tahoma"/>
              </a:defRPr>
            </a:lvl1pPr>
          </a:lstStyle>
          <a:p>
            <a:pPr/>
            <a:r>
              <a:t>IBM Sales &amp; Distribution</a:t>
            </a:r>
          </a:p>
        </p:txBody>
      </p:sp>
      <p:sp>
        <p:nvSpPr>
          <p:cNvPr id="146" name="Shape 146"/>
          <p:cNvSpPr/>
          <p:nvPr/>
        </p:nvSpPr>
        <p:spPr>
          <a:xfrm>
            <a:off x="114300" y="6650036"/>
            <a:ext cx="10020301"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800">
                <a:solidFill>
                  <a:srgbClr val="FFFFFF"/>
                </a:solidFill>
                <a:latin typeface="Tahoma"/>
                <a:ea typeface="Tahoma"/>
                <a:cs typeface="Tahoma"/>
                <a:sym typeface="Tahoma"/>
              </a:defRPr>
            </a:lvl1pPr>
          </a:lstStyle>
          <a:p>
            <a:pPr/>
            <a:r>
              <a:t>IBM® Corporation  2016                                                                                                                                                         IBM Internal Use Only</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53" name="Shape 153"/>
          <p:cNvSpPr/>
          <p:nvPr/>
        </p:nvSpPr>
        <p:spPr>
          <a:xfrm>
            <a:off x="483612" y="212344"/>
            <a:ext cx="11089265" cy="1"/>
          </a:xfrm>
          <a:prstGeom prst="line">
            <a:avLst/>
          </a:prstGeom>
          <a:ln w="38100">
            <a:solidFill>
              <a:srgbClr val="424242"/>
            </a:solidFill>
          </a:ln>
        </p:spPr>
        <p:txBody>
          <a:bodyPr lIns="45719" rIns="45719"/>
          <a:lstStyle/>
          <a:p>
            <a:pPr/>
          </a:p>
        </p:txBody>
      </p:sp>
      <p:sp>
        <p:nvSpPr>
          <p:cNvPr id="154" name="Shape 154"/>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55" name="Shape 15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56" name="Shape 156"/>
          <p:cNvSpPr/>
          <p:nvPr>
            <p:ph type="sldNum" sz="quarter" idx="2"/>
          </p:nvPr>
        </p:nvSpPr>
        <p:spPr>
          <a:prstGeom prst="rect">
            <a:avLst/>
          </a:prstGeom>
        </p:spPr>
        <p:txBody>
          <a:bodyPr/>
          <a:lstStyle/>
          <a:p>
            <a:pPr/>
            <a:fld id="{86CB4B4D-7CA3-9044-876B-883B54F8677D}" type="slidenum"/>
          </a:p>
        </p:txBody>
      </p:sp>
      <p:sp>
        <p:nvSpPr>
          <p:cNvPr id="157" name="Shape 15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8" name="Shape 28"/>
          <p:cNvSpPr/>
          <p:nvPr>
            <p:ph type="title"/>
          </p:nvPr>
        </p:nvSpPr>
        <p:spPr>
          <a:prstGeom prst="rect">
            <a:avLst/>
          </a:prstGeom>
        </p:spPr>
        <p:txBody>
          <a:bodyPr/>
          <a:lstStyle/>
          <a:p>
            <a:pPr/>
            <a:r>
              <a:t>Title Text</a:t>
            </a:r>
          </a:p>
        </p:txBody>
      </p:sp>
      <p:sp>
        <p:nvSpPr>
          <p:cNvPr id="29" name="Shape 29"/>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hape 3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2_columns">
    <p:spTree>
      <p:nvGrpSpPr>
        <p:cNvPr id="1" name=""/>
        <p:cNvGrpSpPr/>
        <p:nvPr/>
      </p:nvGrpSpPr>
      <p:grpSpPr>
        <a:xfrm>
          <a:off x="0" y="0"/>
          <a:ext cx="0" cy="0"/>
          <a:chOff x="0" y="0"/>
          <a:chExt cx="0" cy="0"/>
        </a:xfrm>
      </p:grpSpPr>
      <p:sp>
        <p:nvSpPr>
          <p:cNvPr id="37" name="Shape 37"/>
          <p:cNvSpPr/>
          <p:nvPr>
            <p:ph type="body" sz="half" idx="1"/>
          </p:nvPr>
        </p:nvSpPr>
        <p:spPr>
          <a:xfrm>
            <a:off x="365759" y="1600200"/>
            <a:ext cx="5623561"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38" name="Shape 38"/>
          <p:cNvSpPr/>
          <p:nvPr>
            <p:ph type="title"/>
          </p:nvPr>
        </p:nvSpPr>
        <p:spPr>
          <a:prstGeom prst="rect">
            <a:avLst/>
          </a:prstGeom>
        </p:spPr>
        <p:txBody>
          <a:bodyPr/>
          <a:lstStyle/>
          <a:p>
            <a:pPr/>
            <a:r>
              <a:t>Title Text</a:t>
            </a:r>
          </a:p>
        </p:txBody>
      </p:sp>
      <p:sp>
        <p:nvSpPr>
          <p:cNvPr id="39" name="Shape 3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3_columns">
    <p:spTree>
      <p:nvGrpSpPr>
        <p:cNvPr id="1" name=""/>
        <p:cNvGrpSpPr/>
        <p:nvPr/>
      </p:nvGrpSpPr>
      <p:grpSpPr>
        <a:xfrm>
          <a:off x="0" y="0"/>
          <a:ext cx="0" cy="0"/>
          <a:chOff x="0" y="0"/>
          <a:chExt cx="0" cy="0"/>
        </a:xfrm>
      </p:grpSpPr>
      <p:sp>
        <p:nvSpPr>
          <p:cNvPr id="46" name="Shape 46"/>
          <p:cNvSpPr/>
          <p:nvPr>
            <p:ph type="title"/>
          </p:nvPr>
        </p:nvSpPr>
        <p:spPr>
          <a:prstGeom prst="rect">
            <a:avLst/>
          </a:prstGeom>
        </p:spPr>
        <p:txBody>
          <a:bodyPr/>
          <a:lstStyle/>
          <a:p>
            <a:pPr/>
            <a:r>
              <a:t>Title Text</a:t>
            </a:r>
          </a:p>
        </p:txBody>
      </p:sp>
      <p:sp>
        <p:nvSpPr>
          <p:cNvPr id="47" name="Shape 4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pic>
        <p:nvPicPr>
          <p:cNvPr id="48"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49" name="Shape 49"/>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50" name="Shape 50"/>
          <p:cNvSpPr/>
          <p:nvPr>
            <p:ph type="sldNum" sz="quarter" idx="2"/>
          </p:nvPr>
        </p:nvSpPr>
        <p:spPr>
          <a:prstGeom prst="rect">
            <a:avLst/>
          </a:prstGeom>
        </p:spPr>
        <p:txBody>
          <a:bodyPr/>
          <a:lstStyle/>
          <a:p>
            <a:pPr/>
            <a:fld id="{86CB4B4D-7CA3-9044-876B-883B54F8677D}" type="slidenum"/>
          </a:p>
        </p:txBody>
      </p:sp>
      <p:sp>
        <p:nvSpPr>
          <p:cNvPr id="51" name="Shape 51"/>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Custom Layout">
    <p:spTree>
      <p:nvGrpSpPr>
        <p:cNvPr id="1" name=""/>
        <p:cNvGrpSpPr/>
        <p:nvPr/>
      </p:nvGrpSpPr>
      <p:grpSpPr>
        <a:xfrm>
          <a:off x="0" y="0"/>
          <a:ext cx="0" cy="0"/>
          <a:chOff x="0" y="0"/>
          <a:chExt cx="0" cy="0"/>
        </a:xfrm>
      </p:grpSpPr>
      <p:sp>
        <p:nvSpPr>
          <p:cNvPr id="58" name="Shape 58"/>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59" name="Shape 5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60" name="Shape 60"/>
          <p:cNvSpPr/>
          <p:nvPr>
            <p:ph type="title"/>
          </p:nvPr>
        </p:nvSpPr>
        <p:spPr>
          <a:prstGeom prst="rect">
            <a:avLst/>
          </a:prstGeom>
        </p:spPr>
        <p:txBody>
          <a:bodyPr/>
          <a:lstStyle/>
          <a:p>
            <a:pPr/>
            <a:r>
              <a:t>Title Text</a:t>
            </a:r>
          </a:p>
        </p:txBody>
      </p:sp>
      <p:pic>
        <p:nvPicPr>
          <p:cNvPr id="61"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62" name="Shape 62"/>
          <p:cNvSpPr/>
          <p:nvPr>
            <p:ph type="body" sz="half" idx="1"/>
          </p:nvPr>
        </p:nvSpPr>
        <p:spPr>
          <a:xfrm>
            <a:off x="365759" y="1600200"/>
            <a:ext cx="3703322" cy="4525963"/>
          </a:xfrm>
          <a:prstGeom prst="rect">
            <a:avLst/>
          </a:prstGeom>
        </p:spPr>
        <p:txBody>
          <a:bodyPr/>
          <a:lstStyle>
            <a:lvl1pPr>
              <a:defRPr>
                <a:solidFill>
                  <a:srgbClr val="000000"/>
                </a:solidFill>
                <a:latin typeface="Arial"/>
                <a:ea typeface="Arial"/>
                <a:cs typeface="Arial"/>
                <a:sym typeface="Arial"/>
              </a:defRPr>
            </a:lvl1pPr>
            <a:lvl2pPr>
              <a:defRPr>
                <a:solidFill>
                  <a:srgbClr val="000000"/>
                </a:solidFill>
                <a:latin typeface="Arial"/>
                <a:ea typeface="Arial"/>
                <a:cs typeface="Arial"/>
                <a:sym typeface="Arial"/>
              </a:defRPr>
            </a:lvl2pPr>
            <a:lvl3pPr>
              <a:defRPr>
                <a:solidFill>
                  <a:srgbClr val="000000"/>
                </a:solidFill>
                <a:latin typeface="Arial"/>
                <a:ea typeface="Arial"/>
                <a:cs typeface="Arial"/>
                <a:sym typeface="Arial"/>
              </a:defRPr>
            </a:lvl3pPr>
            <a:lvl4pPr>
              <a:defRPr>
                <a:solidFill>
                  <a:srgbClr val="000000"/>
                </a:solidFill>
                <a:latin typeface="Arial"/>
                <a:ea typeface="Arial"/>
                <a:cs typeface="Arial"/>
                <a:sym typeface="Arial"/>
              </a:defRPr>
            </a:lvl4pPr>
            <a:lvl5pPr>
              <a:defRPr>
                <a:solidFill>
                  <a:srgbClr val="000000"/>
                </a:solidFill>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63" name="Shape 63"/>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64" name="Shape 64"/>
          <p:cNvSpPr/>
          <p:nvPr>
            <p:ph type="sldNum" sz="quarter" idx="2"/>
          </p:nvPr>
        </p:nvSpPr>
        <p:spPr>
          <a:prstGeom prst="rect">
            <a:avLst/>
          </a:prstGeom>
        </p:spPr>
        <p:txBody>
          <a:bodyPr/>
          <a:lstStyle/>
          <a:p>
            <a:pPr/>
            <a:fld id="{86CB4B4D-7CA3-9044-876B-883B54F8677D}" type="slidenum"/>
          </a:p>
        </p:txBody>
      </p:sp>
      <p:sp>
        <p:nvSpPr>
          <p:cNvPr id="65" name="Shape 6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Agenda">
    <p:spTree>
      <p:nvGrpSpPr>
        <p:cNvPr id="1" name=""/>
        <p:cNvGrpSpPr/>
        <p:nvPr/>
      </p:nvGrpSpPr>
      <p:grpSpPr>
        <a:xfrm>
          <a:off x="0" y="0"/>
          <a:ext cx="0" cy="0"/>
          <a:chOff x="0" y="0"/>
          <a:chExt cx="0" cy="0"/>
        </a:xfrm>
      </p:grpSpPr>
      <p:sp>
        <p:nvSpPr>
          <p:cNvPr id="72" name="Shape 72"/>
          <p:cNvSpPr/>
          <p:nvPr>
            <p:ph type="title"/>
          </p:nvPr>
        </p:nvSpPr>
        <p:spPr>
          <a:prstGeom prst="rect">
            <a:avLst/>
          </a:prstGeom>
        </p:spPr>
        <p:txBody>
          <a:bodyPr/>
          <a:lstStyle/>
          <a:p>
            <a:pPr/>
            <a:r>
              <a:t>Title Text</a:t>
            </a:r>
          </a:p>
        </p:txBody>
      </p:sp>
      <p:sp>
        <p:nvSpPr>
          <p:cNvPr id="73" name="Shape 73"/>
          <p:cNvSpPr/>
          <p:nvPr>
            <p:ph type="body" idx="1"/>
          </p:nvPr>
        </p:nvSpPr>
        <p:spPr>
          <a:prstGeom prst="rect">
            <a:avLst/>
          </a:prstGeom>
        </p:spPr>
        <p:txBody>
          <a:bodyPr/>
          <a:lstStyle>
            <a:lvl1pPr>
              <a:spcBef>
                <a:spcPts val="1800"/>
              </a:spcBef>
            </a:lvl1pPr>
            <a:lvl2pPr>
              <a:spcBef>
                <a:spcPts val="1800"/>
              </a:spcBef>
            </a:lvl2pPr>
            <a:lvl3pPr>
              <a:spcBef>
                <a:spcPts val="1800"/>
              </a:spcBef>
            </a:lvl3pPr>
            <a:lvl4pPr>
              <a:spcBef>
                <a:spcPts val="1800"/>
              </a:spcBef>
            </a:lvl4pPr>
            <a:lvl5pPr>
              <a:spcBef>
                <a:spcPts val="1800"/>
              </a:spcBef>
            </a:lvl5pPr>
          </a:lstStyle>
          <a:p>
            <a:pPr/>
            <a:r>
              <a:t>Body Level One</a:t>
            </a:r>
          </a:p>
          <a:p>
            <a:pPr lvl="1"/>
            <a:r>
              <a:t>Body Level Two</a:t>
            </a:r>
          </a:p>
          <a:p>
            <a:pPr lvl="2"/>
            <a:r>
              <a:t>Body Level Three</a:t>
            </a:r>
          </a:p>
          <a:p>
            <a:pPr lvl="3"/>
            <a:r>
              <a:t>Body Level Four</a:t>
            </a:r>
          </a:p>
          <a:p>
            <a:pPr lvl="4"/>
            <a:r>
              <a:t>Body Level Five</a:t>
            </a:r>
          </a:p>
        </p:txBody>
      </p:sp>
      <p:sp>
        <p:nvSpPr>
          <p:cNvPr id="74" name="Shape 7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Appendix">
    <p:spTree>
      <p:nvGrpSpPr>
        <p:cNvPr id="1" name=""/>
        <p:cNvGrpSpPr/>
        <p:nvPr/>
      </p:nvGrpSpPr>
      <p:grpSpPr>
        <a:xfrm>
          <a:off x="0" y="0"/>
          <a:ext cx="0" cy="0"/>
          <a:chOff x="0" y="0"/>
          <a:chExt cx="0" cy="0"/>
        </a:xfrm>
      </p:grpSpPr>
      <p:sp>
        <p:nvSpPr>
          <p:cNvPr id="81" name="Shape 81"/>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2" name="Shape 82"/>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pic>
        <p:nvPicPr>
          <p:cNvPr id="83"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84" name="Shape 84"/>
          <p:cNvSpPr/>
          <p:nvPr>
            <p:ph type="title"/>
          </p:nvPr>
        </p:nvSpPr>
        <p:spPr>
          <a:xfrm>
            <a:off x="365759" y="3048000"/>
            <a:ext cx="11445242" cy="1143000"/>
          </a:xfrm>
          <a:prstGeom prst="rect">
            <a:avLst/>
          </a:prstGeom>
        </p:spPr>
        <p:txBody>
          <a:bodyPr/>
          <a:lstStyle>
            <a:lvl1pPr algn="ctr">
              <a:defRPr sz="4000"/>
            </a:lvl1pPr>
          </a:lstStyle>
          <a:p>
            <a:pPr/>
            <a:r>
              <a:t>Title Text</a:t>
            </a:r>
          </a:p>
        </p:txBody>
      </p:sp>
      <p:sp>
        <p:nvSpPr>
          <p:cNvPr id="85" name="Shape 85"/>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86" name="Shape 86"/>
          <p:cNvSpPr/>
          <p:nvPr>
            <p:ph type="sldNum" sz="quarter" idx="2"/>
          </p:nvPr>
        </p:nvSpPr>
        <p:spPr>
          <a:prstGeom prst="rect">
            <a:avLst/>
          </a:prstGeom>
        </p:spPr>
        <p:txBody>
          <a:bodyPr/>
          <a:lstStyle/>
          <a:p>
            <a:pPr/>
            <a:fld id="{86CB4B4D-7CA3-9044-876B-883B54F8677D}" type="slidenum"/>
          </a:p>
        </p:txBody>
      </p:sp>
      <p:sp>
        <p:nvSpPr>
          <p:cNvPr id="87" name="Shape 87"/>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Agenda Layout">
    <p:spTree>
      <p:nvGrpSpPr>
        <p:cNvPr id="1" name=""/>
        <p:cNvGrpSpPr/>
        <p:nvPr/>
      </p:nvGrpSpPr>
      <p:grpSpPr>
        <a:xfrm>
          <a:off x="0" y="0"/>
          <a:ext cx="0" cy="0"/>
          <a:chOff x="0" y="0"/>
          <a:chExt cx="0" cy="0"/>
        </a:xfrm>
      </p:grpSpPr>
      <p:sp>
        <p:nvSpPr>
          <p:cNvPr id="94" name="Shape 94"/>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95" name="Shape 95"/>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96" name="Shape 96"/>
          <p:cNvSpPr/>
          <p:nvPr>
            <p:ph type="title"/>
          </p:nvPr>
        </p:nvSpPr>
        <p:spPr>
          <a:xfrm>
            <a:off x="365759" y="274638"/>
            <a:ext cx="11445242" cy="544070"/>
          </a:xfrm>
          <a:prstGeom prst="rect">
            <a:avLst/>
          </a:prstGeom>
        </p:spPr>
        <p:txBody>
          <a:bodyPr/>
          <a:lstStyle/>
          <a:p>
            <a:pPr/>
            <a:r>
              <a:t>Title Text</a:t>
            </a:r>
          </a:p>
        </p:txBody>
      </p:sp>
      <p:sp>
        <p:nvSpPr>
          <p:cNvPr id="97" name="Shape 97"/>
          <p:cNvSpPr/>
          <p:nvPr>
            <p:ph type="body" idx="1"/>
          </p:nvPr>
        </p:nvSpPr>
        <p:spPr>
          <a:xfrm>
            <a:off x="478367" y="1295400"/>
            <a:ext cx="11241686" cy="4614608"/>
          </a:xfrm>
          <a:prstGeom prst="rect">
            <a:avLst/>
          </a:prstGeom>
        </p:spPr>
        <p:txBody>
          <a:bodyPr/>
          <a:lstStyle>
            <a:lvl1pPr marL="230712" indent="-230712">
              <a:lnSpc>
                <a:spcPct val="200000"/>
              </a:lnSpc>
              <a:buChar char="•"/>
            </a:lvl1pPr>
            <a:lvl2pPr>
              <a:lnSpc>
                <a:spcPct val="200000"/>
              </a:lnSpc>
            </a:lvl2pPr>
            <a:lvl3pPr>
              <a:lnSpc>
                <a:spcPct val="200000"/>
              </a:lnSpc>
            </a:lvl3pPr>
            <a:lvl4pPr>
              <a:lnSpc>
                <a:spcPct val="200000"/>
              </a:lnSpc>
            </a:lvl4pPr>
            <a:lvl5pPr>
              <a:lnSpc>
                <a:spcPct val="200000"/>
              </a:lnSpc>
            </a:lvl5pPr>
          </a:lstStyle>
          <a:p>
            <a:pPr/>
            <a:r>
              <a:t>Body Level One</a:t>
            </a:r>
          </a:p>
          <a:p>
            <a:pPr lvl="1"/>
            <a:r>
              <a:t>Body Level Two</a:t>
            </a:r>
          </a:p>
          <a:p>
            <a:pPr lvl="2"/>
            <a:r>
              <a:t>Body Level Three</a:t>
            </a:r>
          </a:p>
          <a:p>
            <a:pPr lvl="3"/>
            <a:r>
              <a:t>Body Level Four</a:t>
            </a:r>
          </a:p>
          <a:p>
            <a:pPr lvl="4"/>
            <a:r>
              <a:t>Body Level Five</a:t>
            </a:r>
          </a:p>
        </p:txBody>
      </p:sp>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IBM Design 16x9: Title Top">
    <p:spTree>
      <p:nvGrpSpPr>
        <p:cNvPr id="1" name=""/>
        <p:cNvGrpSpPr/>
        <p:nvPr/>
      </p:nvGrpSpPr>
      <p:grpSpPr>
        <a:xfrm>
          <a:off x="0" y="0"/>
          <a:ext cx="0" cy="0"/>
          <a:chOff x="0" y="0"/>
          <a:chExt cx="0" cy="0"/>
        </a:xfrm>
      </p:grpSpPr>
      <p:sp>
        <p:nvSpPr>
          <p:cNvPr id="105" name="Shape 105"/>
          <p:cNvSpPr/>
          <p:nvPr/>
        </p:nvSpPr>
        <p:spPr>
          <a:xfrm>
            <a:off x="483612" y="212344"/>
            <a:ext cx="11089265" cy="1"/>
          </a:xfrm>
          <a:prstGeom prst="line">
            <a:avLst/>
          </a:prstGeom>
          <a:ln w="38100">
            <a:solidFill>
              <a:srgbClr val="424242"/>
            </a:solidFill>
          </a:ln>
        </p:spPr>
        <p:txBody>
          <a:bodyPr lIns="45719" rIns="45719"/>
          <a:lstStyle/>
          <a:p>
            <a:pPr/>
          </a:p>
        </p:txBody>
      </p:sp>
      <p:sp>
        <p:nvSpPr>
          <p:cNvPr id="106" name="Shape 106"/>
          <p:cNvSpPr/>
          <p:nvPr>
            <p:ph type="title"/>
          </p:nvPr>
        </p:nvSpPr>
        <p:spPr>
          <a:xfrm>
            <a:off x="486668" y="323850"/>
            <a:ext cx="11087101" cy="882650"/>
          </a:xfrm>
          <a:prstGeom prst="rect">
            <a:avLst/>
          </a:prstGeom>
        </p:spPr>
        <p:txBody>
          <a:bodyPr lIns="50800" tIns="50800" rIns="50800" bIns="50800"/>
          <a:lstStyle>
            <a:lvl1pPr marR="27780" defTabSz="622300">
              <a:lnSpc>
                <a:spcPct val="80000"/>
              </a:lnSpc>
              <a:defRPr spc="-96" sz="3200"/>
            </a:lvl1pPr>
          </a:lstStyle>
          <a:p>
            <a:pPr/>
            <a:r>
              <a:t>Title Text</a:t>
            </a:r>
          </a:p>
        </p:txBody>
      </p:sp>
      <p:sp>
        <p:nvSpPr>
          <p:cNvPr id="107" name="Shape 107"/>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108" name="Shape 108"/>
          <p:cNvSpPr/>
          <p:nvPr>
            <p:ph type="sldNum" sz="quarter" idx="2"/>
          </p:nvPr>
        </p:nvSpPr>
        <p:spPr>
          <a:prstGeom prst="rect">
            <a:avLst/>
          </a:prstGeom>
        </p:spPr>
        <p:txBody>
          <a:bodyPr/>
          <a:lstStyle/>
          <a:p>
            <a:pPr/>
            <a:fld id="{86CB4B4D-7CA3-9044-876B-883B54F8677D}" type="slidenum"/>
          </a:p>
        </p:txBody>
      </p:sp>
      <p:sp>
        <p:nvSpPr>
          <p:cNvPr id="109" name="Shape 109"/>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5415491" y="6553200"/>
            <a:ext cx="1361017"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sz="1000">
                <a:solidFill>
                  <a:srgbClr val="808080"/>
                </a:solidFill>
                <a:latin typeface="Tahoma"/>
                <a:ea typeface="Tahoma"/>
                <a:cs typeface="Tahoma"/>
                <a:sym typeface="Tahoma"/>
              </a:defRPr>
            </a:lvl1pPr>
          </a:lstStyle>
          <a:p>
            <a:pPr/>
            <a:r>
              <a:t>IBM Confidential</a:t>
            </a:r>
          </a:p>
        </p:txBody>
      </p:sp>
      <p:sp>
        <p:nvSpPr>
          <p:cNvPr id="3" name="Shape 3"/>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
        <p:nvSpPr>
          <p:cNvPr id="4" name="Shape 4"/>
          <p:cNvSpPr/>
          <p:nvPr>
            <p:ph type="title"/>
          </p:nvPr>
        </p:nvSpPr>
        <p:spPr>
          <a:xfrm>
            <a:off x="365759" y="274638"/>
            <a:ext cx="11445242" cy="11430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5" name="Shape 5"/>
          <p:cNvSpPr/>
          <p:nvPr>
            <p:ph type="body" idx="1"/>
          </p:nvPr>
        </p:nvSpPr>
        <p:spPr>
          <a:xfrm>
            <a:off x="365759" y="1600200"/>
            <a:ext cx="11445242"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6" name="image5.jpg" descr="IBM-logo-50-black"/>
          <p:cNvPicPr>
            <a:picLocks noChangeAspect="1"/>
          </p:cNvPicPr>
          <p:nvPr/>
        </p:nvPicPr>
        <p:blipFill>
          <a:blip r:embed="rId2">
            <a:extLst/>
          </a:blip>
          <a:stretch>
            <a:fillRect/>
          </a:stretch>
        </p:blipFill>
        <p:spPr>
          <a:xfrm>
            <a:off x="11814350" y="6169864"/>
            <a:ext cx="213784" cy="575202"/>
          </a:xfrm>
          <a:prstGeom prst="rect">
            <a:avLst/>
          </a:prstGeom>
          <a:ln w="12700">
            <a:miter lim="400000"/>
          </a:ln>
        </p:spPr>
      </p:pic>
      <p:sp>
        <p:nvSpPr>
          <p:cNvPr id="7" name="Shape 7"/>
          <p:cNvSpPr/>
          <p:nvPr>
            <p:ph type="sldNum" sz="quarter" idx="2"/>
          </p:nvPr>
        </p:nvSpPr>
        <p:spPr>
          <a:xfrm>
            <a:off x="464953" y="6553200"/>
            <a:ext cx="151359" cy="152400"/>
          </a:xfrm>
          <a:prstGeom prst="rect">
            <a:avLst/>
          </a:prstGeom>
          <a:ln w="12700">
            <a:miter lim="400000"/>
          </a:ln>
        </p:spPr>
        <p:txBody>
          <a:bodyPr wrap="none" lIns="0" tIns="0" rIns="0" bIns="0">
            <a:spAutoFit/>
          </a:bodyPr>
          <a:lstStyle>
            <a:lvl1pPr>
              <a:defRPr sz="1000">
                <a:solidFill>
                  <a:srgbClr val="808080"/>
                </a:solidFill>
                <a:latin typeface="Tahoma"/>
                <a:ea typeface="Tahoma"/>
                <a:cs typeface="Tahoma"/>
                <a:sym typeface="Tahoma"/>
              </a:defRPr>
            </a:lvl1pPr>
          </a:lstStyle>
          <a:p>
            <a:pPr/>
            <a:fld id="{86CB4B4D-7CA3-9044-876B-883B54F8677D}" type="slidenum"/>
          </a:p>
        </p:txBody>
      </p:sp>
      <p:sp>
        <p:nvSpPr>
          <p:cNvPr id="8" name="Shape 8"/>
          <p:cNvSpPr/>
          <p:nvPr/>
        </p:nvSpPr>
        <p:spPr>
          <a:xfrm>
            <a:off x="9999133" y="6553200"/>
            <a:ext cx="1507068" cy="152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808080"/>
                </a:solidFill>
                <a:latin typeface="Tahoma"/>
                <a:ea typeface="Tahoma"/>
                <a:cs typeface="Tahoma"/>
                <a:sym typeface="Tahoma"/>
              </a:defRPr>
            </a:lvl1pPr>
          </a:lstStyle>
          <a:p>
            <a:pPr/>
            <a:r>
              <a:t>© 2016 IBM Corporation</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1pPr>
      <a:lvl2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2pPr>
      <a:lvl3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3pPr>
      <a:lvl4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4pPr>
      <a:lvl5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5pPr>
      <a:lvl6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6pPr>
      <a:lvl7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7pPr>
      <a:lvl8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8pPr>
      <a:lvl9pPr marL="0" marR="0" indent="0" algn="l" defTabSz="914400" rtl="0" latinLnBrk="0">
        <a:lnSpc>
          <a:spcPct val="100000"/>
        </a:lnSpc>
        <a:spcBef>
          <a:spcPts val="0"/>
        </a:spcBef>
        <a:spcAft>
          <a:spcPts val="0"/>
        </a:spcAft>
        <a:buClrTx/>
        <a:buSzTx/>
        <a:buFontTx/>
        <a:buNone/>
        <a:tabLst/>
        <a:defRPr b="0" baseline="0" cap="none" i="0" spc="0" strike="noStrike" sz="2800" u="none">
          <a:ln>
            <a:noFill/>
          </a:ln>
          <a:solidFill>
            <a:schemeClr val="accent2"/>
          </a:solidFill>
          <a:uFillTx/>
          <a:latin typeface="Tahoma"/>
          <a:ea typeface="Tahoma"/>
          <a:cs typeface="Tahoma"/>
          <a:sym typeface="Tahoma"/>
        </a:defRPr>
      </a:lvl9pPr>
    </p:titleStyle>
    <p:bodyStyle>
      <a:lvl1pPr marL="228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1pPr>
      <a:lvl2pPr marL="685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2pPr>
      <a:lvl3pPr marL="11346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3pPr>
      <a:lvl4pPr marL="15918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4pPr>
      <a:lvl5pPr marL="2049066" marR="0" indent="-220266"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5pPr>
      <a:lvl6pPr marL="25146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6pPr>
      <a:lvl7pPr marL="29718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7pPr>
      <a:lvl8pPr marL="34290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8pPr>
      <a:lvl9pPr marL="3886200" marR="0" indent="-228600" algn="l" defTabSz="914400" rtl="0" latinLnBrk="0">
        <a:lnSpc>
          <a:spcPct val="100000"/>
        </a:lnSpc>
        <a:spcBef>
          <a:spcPts val="400"/>
        </a:spcBef>
        <a:spcAft>
          <a:spcPts val="0"/>
        </a:spcAft>
        <a:buClrTx/>
        <a:buSzPct val="100000"/>
        <a:buFont typeface="Helvetica"/>
        <a:buChar char="•"/>
        <a:tabLst/>
        <a:defRPr b="0" baseline="0" cap="none" i="0" spc="0" strike="noStrike" sz="2000" u="none">
          <a:ln>
            <a:noFill/>
          </a:ln>
          <a:solidFill>
            <a:srgbClr val="1D1B10"/>
          </a:solidFill>
          <a:uFillTx/>
          <a:latin typeface="Tahoma"/>
          <a:ea typeface="Tahoma"/>
          <a:cs typeface="Tahoma"/>
          <a:sym typeface="Tahoma"/>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1pPr>
      <a:lvl2pPr marL="0" marR="0" indent="457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2pPr>
      <a:lvl3pPr marL="0" marR="0" indent="914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3pPr>
      <a:lvl4pPr marL="0" marR="0" indent="1371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4pPr>
      <a:lvl5pPr marL="0" marR="0" indent="18288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5pPr>
      <a:lvl6pPr marL="0" marR="0" indent="22860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6pPr>
      <a:lvl7pPr marL="0" marR="0" indent="27432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7pPr>
      <a:lvl8pPr marL="0" marR="0" indent="32004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8pPr>
      <a:lvl9pPr marL="0" marR="0" indent="3657600" algn="l"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Tahom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nsole.ng.bluemix.net/registration/" TargetMode="External"/><Relationship Id="rId3" Type="http://schemas.openxmlformats.org/officeDocument/2006/relationships/hyperlink" Target="https://console.w3ibm.bluemix.net/"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4.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body" sz="quarter" idx="1"/>
          </p:nvPr>
        </p:nvSpPr>
        <p:spPr>
          <a:prstGeom prst="rect">
            <a:avLst/>
          </a:prstGeom>
        </p:spPr>
        <p:txBody>
          <a:bodyPr/>
          <a:lstStyle>
            <a:lvl1pPr defTabSz="704087">
              <a:spcBef>
                <a:spcPts val="1000"/>
              </a:spcBef>
              <a:defRPr sz="1693"/>
            </a:lvl1pPr>
          </a:lstStyle>
          <a:p>
            <a:pPr/>
            <a:r>
              <a:t>Learning Bluemix &amp; Cognitive</a:t>
            </a:r>
          </a:p>
        </p:txBody>
      </p:sp>
      <p:sp>
        <p:nvSpPr>
          <p:cNvPr id="167" name="Shape 167"/>
          <p:cNvSpPr/>
          <p:nvPr>
            <p:ph type="body" idx="13"/>
          </p:nvPr>
        </p:nvSpPr>
        <p:spPr>
          <a:xfrm>
            <a:off x="451104" y="5118577"/>
            <a:ext cx="11338560" cy="365761"/>
          </a:xfrm>
          <a:prstGeom prst="rect">
            <a:avLst/>
          </a:prstGeom>
          <a:extLst>
            <a:ext uri="{C572A759-6A51-4108-AA02-DFA0A04FC94B}">
              <ma14:wrappingTextBoxFlag xmlns:ma14="http://schemas.microsoft.com/office/mac/drawingml/2011/main" val="1"/>
            </a:ext>
          </a:extLst>
        </p:spPr>
        <p:txBody>
          <a:bodyPr/>
          <a:lstStyle>
            <a:lvl1pPr marL="0" indent="0">
              <a:spcBef>
                <a:spcPts val="0"/>
              </a:spcBef>
              <a:buSzTx/>
              <a:buFontTx/>
              <a:buNone/>
              <a:defRPr sz="1200"/>
            </a:lvl1pPr>
          </a:lstStyle>
          <a:p>
            <a:pPr/>
            <a:r>
              <a:t>Bob Dill, IBM Distinguished Engineer, CTO Global Technical Sales</a:t>
            </a:r>
          </a:p>
        </p:txBody>
      </p:sp>
      <p:sp>
        <p:nvSpPr>
          <p:cNvPr id="168" name="Shape 168"/>
          <p:cNvSpPr/>
          <p:nvPr>
            <p:ph type="title"/>
          </p:nvPr>
        </p:nvSpPr>
        <p:spPr>
          <a:prstGeom prst="rect">
            <a:avLst/>
          </a:prstGeom>
        </p:spPr>
        <p:txBody>
          <a:bodyPr/>
          <a:lstStyle>
            <a:lvl1pPr defTabSz="731520">
              <a:defRPr sz="3840"/>
            </a:lvl1pPr>
          </a:lstStyle>
          <a:p>
            <a:pPr/>
            <a:r>
              <a:t>Chapter 1: Zero to Cognitive: Design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xfrm>
            <a:off x="365759" y="260923"/>
            <a:ext cx="11445242" cy="1143001"/>
          </a:xfrm>
          <a:prstGeom prst="rect">
            <a:avLst/>
          </a:prstGeom>
        </p:spPr>
        <p:txBody>
          <a:bodyPr/>
          <a:lstStyle/>
          <a:p>
            <a:pPr/>
            <a:r>
              <a:t>Objectives</a:t>
            </a:r>
          </a:p>
        </p:txBody>
      </p:sp>
      <p:sp>
        <p:nvSpPr>
          <p:cNvPr id="171" name="Shape 171"/>
          <p:cNvSpPr/>
          <p:nvPr>
            <p:ph type="body" idx="1"/>
          </p:nvPr>
        </p:nvSpPr>
        <p:spPr>
          <a:prstGeom prst="rect">
            <a:avLst/>
          </a:prstGeom>
        </p:spPr>
        <p:txBody>
          <a:bodyPr/>
          <a:lstStyle/>
          <a:p>
            <a:pPr>
              <a:buAutoNum type="arabicPeriod" startAt="1"/>
            </a:pPr>
            <a:r>
              <a:t>Enable any one to get started </a:t>
            </a:r>
            <a:r>
              <a:rPr b="1"/>
              <a:t>easily</a:t>
            </a:r>
            <a:r>
              <a:t> in Bluemix/Cognitive</a:t>
            </a:r>
          </a:p>
          <a:p>
            <a:pPr lvl="1">
              <a:buClr>
                <a:srgbClr val="1D1B10"/>
              </a:buClr>
              <a:buChar char="▪"/>
            </a:pPr>
            <a:r>
              <a:t>30 minute sessions with a couple of hours of work</a:t>
            </a:r>
          </a:p>
          <a:p>
            <a:pPr lvl="1">
              <a:buClr>
                <a:srgbClr val="1D1B10"/>
              </a:buClr>
              <a:buChar char="▪"/>
            </a:pPr>
            <a:r>
              <a:t>Core set of sessions with additions over time to cover the core Watson APIs</a:t>
            </a:r>
          </a:p>
          <a:p>
            <a:pPr lvl="1">
              <a:buClr>
                <a:srgbClr val="1D1B10"/>
              </a:buClr>
              <a:buChar char="▪"/>
            </a:pPr>
            <a:r>
              <a:t>Demonstrate how to integrate Watson on BlueMix</a:t>
            </a:r>
            <a:br/>
          </a:p>
          <a:p>
            <a:pPr>
              <a:buAutoNum type="arabicPeriod" startAt="1"/>
            </a:pPr>
            <a:r>
              <a:t>Leverage GitHub to store and find reusable starter code</a:t>
            </a:r>
          </a:p>
          <a:p>
            <a:pPr>
              <a:buAutoNum type="arabicPeriod" startAt="1"/>
            </a:pPr>
            <a:r>
              <a:t>Provide “Get Started” guidance</a:t>
            </a:r>
          </a:p>
          <a:p>
            <a:pPr>
              <a:buAutoNum type="arabicPeriod" startAt="1"/>
            </a:pPr>
            <a:r>
              <a:t>Engage directly with technical leaders on their top cognitive opportunities</a:t>
            </a:r>
          </a:p>
          <a:p>
            <a:pPr>
              <a:buAutoNum type="arabicPeriod" startAt="1"/>
            </a:pPr>
          </a:p>
          <a:p>
            <a:pPr>
              <a:buAutoNum type="arabicPeriod" startAt="6"/>
            </a:pPr>
            <a:r>
              <a:t>IBM Bluemix is located here: </a:t>
            </a:r>
            <a:r>
              <a:rPr u="sng">
                <a:solidFill>
                  <a:srgbClr val="00B2EF"/>
                </a:solidFill>
                <a:uFill>
                  <a:solidFill>
                    <a:srgbClr val="00B2EF"/>
                  </a:solidFill>
                </a:uFill>
                <a:hlinkClick r:id="rId2" invalidUrl="" action="" tgtFrame="" tooltip="" history="1" highlightClick="0" endSnd="0"/>
              </a:rPr>
              <a:t>https://console.ng.bluemix.net/registration/</a:t>
            </a:r>
            <a:r>
              <a:t> </a:t>
            </a:r>
          </a:p>
          <a:p>
            <a:pPr>
              <a:buAutoNum type="arabicPeriod" startAt="6"/>
            </a:pPr>
            <a:r>
              <a:t>IBM Bluemix Dedicated is located here: </a:t>
            </a:r>
            <a:r>
              <a:rPr u="sng">
                <a:solidFill>
                  <a:srgbClr val="00B2EF"/>
                </a:solidFill>
                <a:uFill>
                  <a:solidFill>
                    <a:srgbClr val="00B2EF"/>
                  </a:solidFill>
                </a:uFill>
                <a:hlinkClick r:id="rId3" invalidUrl="" action="" tgtFrame="" tooltip="" history="1" highlightClick="0" endSnd="0"/>
              </a:rPr>
              <a:t>https://console.w3ibm.bluemix.net/</a:t>
            </a:r>
            <a:r>
              <a:t> </a:t>
            </a:r>
          </a:p>
        </p:txBody>
      </p:sp>
      <p:sp>
        <p:nvSpPr>
          <p:cNvPr id="172" name="Shape 172"/>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nvSpPr>
        <p:spPr>
          <a:xfrm>
            <a:off x="367401" y="5912615"/>
            <a:ext cx="11629886" cy="565677"/>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p:spPr>
        <p:txBody>
          <a:bodyPr lIns="45719" rIns="45719" anchor="ctr"/>
          <a:lstStyle/>
          <a:p>
            <a:pPr algn="r"/>
          </a:p>
        </p:txBody>
      </p:sp>
      <p:sp>
        <p:nvSpPr>
          <p:cNvPr id="175" name="Shape 175"/>
          <p:cNvSpPr/>
          <p:nvPr/>
        </p:nvSpPr>
        <p:spPr>
          <a:xfrm>
            <a:off x="367401" y="4520858"/>
            <a:ext cx="11629886" cy="1400395"/>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p:spPr>
        <p:txBody>
          <a:bodyPr lIns="45719" rIns="45719" anchor="ctr"/>
          <a:lstStyle/>
          <a:p>
            <a:pPr algn="r"/>
          </a:p>
        </p:txBody>
      </p:sp>
      <p:sp>
        <p:nvSpPr>
          <p:cNvPr id="176" name="Shape 176"/>
          <p:cNvSpPr/>
          <p:nvPr/>
        </p:nvSpPr>
        <p:spPr>
          <a:xfrm>
            <a:off x="367401" y="3121416"/>
            <a:ext cx="11629886" cy="1400395"/>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p:spPr>
        <p:txBody>
          <a:bodyPr lIns="45719" rIns="45719" anchor="ctr"/>
          <a:lstStyle/>
          <a:p>
            <a:pPr algn="r"/>
          </a:p>
        </p:txBody>
      </p:sp>
      <p:sp>
        <p:nvSpPr>
          <p:cNvPr id="177" name="Shape 177"/>
          <p:cNvSpPr/>
          <p:nvPr/>
        </p:nvSpPr>
        <p:spPr>
          <a:xfrm>
            <a:off x="367401" y="1207242"/>
            <a:ext cx="11629886" cy="1921858"/>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p:spPr>
        <p:txBody>
          <a:bodyPr lIns="45719" rIns="45719" anchor="ctr"/>
          <a:lstStyle/>
          <a:p>
            <a:pPr algn="r"/>
          </a:p>
        </p:txBody>
      </p:sp>
      <p:sp>
        <p:nvSpPr>
          <p:cNvPr id="178" name="Shape 178"/>
          <p:cNvSpPr/>
          <p:nvPr>
            <p:ph type="title"/>
          </p:nvPr>
        </p:nvSpPr>
        <p:spPr>
          <a:xfrm>
            <a:off x="373379" y="566737"/>
            <a:ext cx="11445242" cy="691823"/>
          </a:xfrm>
          <a:prstGeom prst="rect">
            <a:avLst/>
          </a:prstGeom>
        </p:spPr>
        <p:txBody>
          <a:bodyPr/>
          <a:lstStyle/>
          <a:p>
            <a:pPr/>
            <a:r>
              <a:t>The Plan: 15-30 minute Chapters with a little practice</a:t>
            </a:r>
          </a:p>
        </p:txBody>
      </p:sp>
      <p:sp>
        <p:nvSpPr>
          <p:cNvPr id="179" name="Shape 179"/>
          <p:cNvSpPr/>
          <p:nvPr>
            <p:ph type="body" idx="1"/>
          </p:nvPr>
        </p:nvSpPr>
        <p:spPr>
          <a:xfrm>
            <a:off x="365759" y="1243096"/>
            <a:ext cx="9458063" cy="5157035"/>
          </a:xfrm>
          <a:prstGeom prst="rect">
            <a:avLst/>
          </a:prstGeom>
        </p:spPr>
        <p:txBody>
          <a:bodyPr/>
          <a:lstStyle/>
          <a:p>
            <a:pPr marL="189831" indent="-189831" defTabSz="649223">
              <a:spcBef>
                <a:spcPts val="300"/>
              </a:spcBef>
              <a:buFontTx/>
              <a:buAutoNum type="arabicPeriod" startAt="1"/>
              <a:defRPr sz="1420"/>
            </a:pPr>
            <a:r>
              <a:t>The Story, Architecture for this app</a:t>
            </a:r>
          </a:p>
          <a:p>
            <a:pPr marL="189831" indent="-189831" defTabSz="649223">
              <a:spcBef>
                <a:spcPts val="300"/>
              </a:spcBef>
              <a:buFontTx/>
              <a:buAutoNum type="arabicPeriod" startAt="1"/>
              <a:defRPr sz="1420"/>
            </a:pPr>
            <a:r>
              <a:t>Setting up Bluemix</a:t>
            </a:r>
          </a:p>
          <a:p>
            <a:pPr marL="189831" indent="-189831" defTabSz="649223">
              <a:spcBef>
                <a:spcPts val="300"/>
              </a:spcBef>
              <a:buFontTx/>
              <a:buAutoNum type="arabicPeriod" startAt="1"/>
              <a:defRPr sz="1420"/>
            </a:pPr>
            <a:r>
              <a:t>Building your first Watson App			(Watson Speech to Text)</a:t>
            </a:r>
          </a:p>
          <a:p>
            <a:pPr marL="189831" indent="-189831" defTabSz="649223">
              <a:spcBef>
                <a:spcPts val="300"/>
              </a:spcBef>
              <a:buFontTx/>
              <a:buAutoNum type="arabicPeriod" startAt="1"/>
              <a:defRPr sz="1420"/>
            </a:pPr>
            <a:r>
              <a:t>Getting Watson to talk back			(Watson Text to Speech)</a:t>
            </a:r>
          </a:p>
          <a:p>
            <a:pPr marL="189831" indent="-189831" defTabSz="649223">
              <a:spcBef>
                <a:spcPts val="300"/>
              </a:spcBef>
              <a:buFontTx/>
              <a:buAutoNum type="arabicPeriod" startAt="1"/>
              <a:defRPr sz="1420"/>
            </a:pPr>
            <a:r>
              <a:t>Understanding Classifiers			(Watson NLC)</a:t>
            </a:r>
          </a:p>
          <a:p>
            <a:pPr marL="189831" indent="-189831" defTabSz="649223">
              <a:spcBef>
                <a:spcPts val="300"/>
              </a:spcBef>
              <a:buFontTx/>
              <a:buAutoNum type="arabicPeriod" startAt="1"/>
              <a:defRPr sz="1420"/>
            </a:pPr>
            <a:r>
              <a:t>Creating a custom dialog with Watson		(custom Q&amp;A, session management)</a:t>
            </a:r>
          </a:p>
          <a:p>
            <a:pPr marL="189831" indent="-189831" defTabSz="649223">
              <a:spcBef>
                <a:spcPts val="300"/>
              </a:spcBef>
              <a:buFontTx/>
              <a:buAutoNum type="arabicPeriod" startAt="1"/>
              <a:defRPr sz="1420"/>
            </a:pPr>
            <a:r>
              <a:t>Authentication				(puts C2 thru 6 together)</a:t>
            </a:r>
          </a:p>
          <a:p>
            <a:pPr marL="189831" indent="-189831" defTabSz="649223">
              <a:spcBef>
                <a:spcPts val="300"/>
              </a:spcBef>
              <a:buFontTx/>
              <a:buAutoNum type="arabicPeriod" startAt="1"/>
              <a:defRPr sz="1420"/>
            </a:pPr>
            <a:r>
              <a:t>Alchemy News				(Watson Alchemy)</a:t>
            </a:r>
          </a:p>
          <a:p>
            <a:pPr marL="189831" indent="-189831" defTabSz="649223">
              <a:spcBef>
                <a:spcPts val="300"/>
              </a:spcBef>
              <a:buFontTx/>
              <a:buAutoNum type="arabicPeriod" startAt="1"/>
              <a:defRPr sz="1420"/>
            </a:pPr>
            <a:r>
              <a:t>Visual Recognition and Images			(Watson Visual Recognition)</a:t>
            </a:r>
          </a:p>
          <a:p>
            <a:pPr marL="189831" indent="-189831" defTabSz="649223">
              <a:spcBef>
                <a:spcPts val="300"/>
              </a:spcBef>
              <a:buFontTx/>
              <a:buAutoNum type="arabicPeriod" startAt="1"/>
              <a:defRPr sz="1420"/>
            </a:pPr>
            <a:r>
              <a:t>Watson Conversations			(Watson Conversations)</a:t>
            </a:r>
          </a:p>
          <a:p>
            <a:pPr marL="189831" indent="-189831" defTabSz="649223">
              <a:spcBef>
                <a:spcPts val="300"/>
              </a:spcBef>
              <a:buFontTx/>
              <a:buAutoNum type="arabicPeriod" startAt="1"/>
              <a:defRPr sz="1420"/>
            </a:pPr>
            <a:r>
              <a:t>Rank &amp; Retrieve				(Watson Alchemy + Rank &amp; Retrieve)</a:t>
            </a:r>
          </a:p>
          <a:p>
            <a:pPr marL="189831" indent="-189831" defTabSz="649223">
              <a:spcBef>
                <a:spcPts val="300"/>
              </a:spcBef>
              <a:buFontTx/>
              <a:buAutoNum type="arabicPeriod" startAt="1"/>
              <a:defRPr sz="1420"/>
            </a:pPr>
            <a:r>
              <a:t>Getting started on my first client prototype		Design Thinking, Stories, Architecture, Keeping it simple</a:t>
            </a:r>
            <a:br/>
          </a:p>
          <a:p>
            <a:pPr marL="189831" indent="-189831" defTabSz="649223">
              <a:spcBef>
                <a:spcPts val="300"/>
              </a:spcBef>
              <a:buFontTx/>
              <a:buAutoNum type="arabicPeriod" startAt="1"/>
              <a:defRPr sz="1420"/>
            </a:pPr>
            <a:r>
              <a:t>Supporting Complex environments		Public Bluemix and Docker</a:t>
            </a:r>
          </a:p>
          <a:p>
            <a:pPr marL="189831" indent="-189831" defTabSz="649223">
              <a:spcBef>
                <a:spcPts val="300"/>
              </a:spcBef>
              <a:buFontTx/>
              <a:buAutoNum type="arabicPeriod" startAt="1"/>
              <a:defRPr sz="1420"/>
            </a:pPr>
            <a:r>
              <a:t>Supporting Complex environments II		Bluemix Dedicated and CloudFoundry</a:t>
            </a:r>
            <a:br/>
          </a:p>
          <a:p>
            <a:pPr marL="189831" indent="-189831" defTabSz="649223">
              <a:spcBef>
                <a:spcPts val="300"/>
              </a:spcBef>
              <a:buFontTx/>
              <a:buAutoNum type="arabicPeriod" startAt="1"/>
              <a:defRPr sz="1420"/>
            </a:pPr>
            <a:r>
              <a:t>Creating an Inference Engine			Our Inference Engine in "R"</a:t>
            </a:r>
          </a:p>
          <a:p>
            <a:pPr marL="189831" indent="-189831" defTabSz="649223">
              <a:spcBef>
                <a:spcPts val="300"/>
              </a:spcBef>
              <a:buFontTx/>
              <a:buAutoNum type="arabicPeriod" startAt="1"/>
              <a:defRPr sz="1420"/>
            </a:pPr>
            <a:r>
              <a:t>Finding solutions				Integrates C1-10, 13-15)</a:t>
            </a:r>
            <a:br/>
          </a:p>
          <a:p>
            <a:pPr marL="189831" indent="-189831" defTabSz="649223">
              <a:spcBef>
                <a:spcPts val="300"/>
              </a:spcBef>
              <a:buFontTx/>
              <a:buAutoNum type="arabicPeriod" startAt="1"/>
              <a:defRPr sz="1420"/>
            </a:pPr>
            <a:r>
              <a:t>BlueMix, Watson and Mobile			(TBD)	</a:t>
            </a:r>
          </a:p>
        </p:txBody>
      </p:sp>
      <p:sp>
        <p:nvSpPr>
          <p:cNvPr id="180" name="Shape 180"/>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1" name="Shape 181"/>
          <p:cNvSpPr/>
          <p:nvPr/>
        </p:nvSpPr>
        <p:spPr>
          <a:xfrm>
            <a:off x="1915772" y="182056"/>
            <a:ext cx="7151748"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(Placeholder video - Real videos coming in October)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Shape 183"/>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4" name="Shape 184"/>
          <p:cNvSpPr/>
          <p:nvPr>
            <p:ph type="title"/>
          </p:nvPr>
        </p:nvSpPr>
        <p:spPr>
          <a:xfrm>
            <a:off x="476250" y="294456"/>
            <a:ext cx="11074400" cy="882652"/>
          </a:xfrm>
          <a:prstGeom prst="rect">
            <a:avLst/>
          </a:prstGeom>
        </p:spPr>
        <p:txBody>
          <a:bodyPr/>
          <a:lstStyle>
            <a:lvl1pPr>
              <a:defRPr spc="-100"/>
            </a:lvl1pPr>
          </a:lstStyle>
          <a:p>
            <a:pPr/>
            <a:r>
              <a:t>The Adviser … concept storyboard</a:t>
            </a:r>
          </a:p>
        </p:txBody>
      </p:sp>
      <p:sp>
        <p:nvSpPr>
          <p:cNvPr id="185" name="Shape 185"/>
          <p:cNvSpPr/>
          <p:nvPr/>
        </p:nvSpPr>
        <p:spPr>
          <a:xfrm>
            <a:off x="11457409" y="6578600"/>
            <a:ext cx="88061" cy="828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10</a:t>
            </a:r>
          </a:p>
        </p:txBody>
      </p:sp>
      <p:grpSp>
        <p:nvGrpSpPr>
          <p:cNvPr id="190" name="Group 190"/>
          <p:cNvGrpSpPr/>
          <p:nvPr/>
        </p:nvGrpSpPr>
        <p:grpSpPr>
          <a:xfrm>
            <a:off x="1217230" y="857633"/>
            <a:ext cx="3283950" cy="2797177"/>
            <a:chOff x="0" y="0"/>
            <a:chExt cx="3283949" cy="2797175"/>
          </a:xfrm>
        </p:grpSpPr>
        <p:sp>
          <p:nvSpPr>
            <p:cNvPr id="186" name="Shape 186"/>
            <p:cNvSpPr/>
            <p:nvPr/>
          </p:nvSpPr>
          <p:spPr>
            <a:xfrm>
              <a:off x="0" y="-1"/>
              <a:ext cx="3283951" cy="2797177"/>
            </a:xfrm>
            <a:prstGeom prst="rect">
              <a:avLst/>
            </a:prstGeom>
            <a:solidFill>
              <a:srgbClr val="000000"/>
            </a:solidFill>
            <a:ln w="25400" cap="flat">
              <a:solidFill>
                <a:srgbClr val="000000"/>
              </a:solidFill>
              <a:prstDash val="solid"/>
              <a:round/>
            </a:ln>
            <a:effectLst/>
          </p:spPr>
          <p:txBody>
            <a:bodyPr wrap="square" lIns="45719" tIns="45719" rIns="45719" bIns="45719" numCol="1" anchor="ctr">
              <a:noAutofit/>
            </a:bodyPr>
            <a:lstStyle/>
            <a:p>
              <a:pPr algn="ctr" defTabSz="654050">
                <a:defRPr sz="700">
                  <a:solidFill>
                    <a:srgbClr val="FFFFFF"/>
                  </a:solidFill>
                  <a:uFill>
                    <a:solidFill>
                      <a:srgbClr val="000000"/>
                    </a:solidFill>
                  </a:uFill>
                  <a:latin typeface="Gill Sans"/>
                  <a:ea typeface="Gill Sans"/>
                  <a:cs typeface="Gill Sans"/>
                  <a:sym typeface="Gill Sans"/>
                </a:defRPr>
              </a:pPr>
            </a:p>
          </p:txBody>
        </p:sp>
        <p:grpSp>
          <p:nvGrpSpPr>
            <p:cNvPr id="189" name="Group 189"/>
            <p:cNvGrpSpPr/>
            <p:nvPr/>
          </p:nvGrpSpPr>
          <p:grpSpPr>
            <a:xfrm>
              <a:off x="33337" y="28104"/>
              <a:ext cx="3217276" cy="2740968"/>
              <a:chOff x="0" y="0"/>
              <a:chExt cx="3217275" cy="2740966"/>
            </a:xfrm>
          </p:grpSpPr>
          <p:sp>
            <p:nvSpPr>
              <p:cNvPr id="187" name="Shape 187"/>
              <p:cNvSpPr/>
              <p:nvPr/>
            </p:nvSpPr>
            <p:spPr>
              <a:xfrm>
                <a:off x="-1" y="0"/>
                <a:ext cx="3217277" cy="2740967"/>
              </a:xfrm>
              <a:prstGeom prst="rect">
                <a:avLst/>
              </a:prstGeom>
              <a:solidFill>
                <a:srgbClr val="F5F2E8"/>
              </a:solidFill>
              <a:ln w="25400" cap="flat">
                <a:solidFill>
                  <a:srgbClr val="000000"/>
                </a:solidFill>
                <a:prstDash val="solid"/>
                <a:round/>
              </a:ln>
              <a:effectLst/>
            </p:spPr>
            <p:txBody>
              <a:bodyPr wrap="square" lIns="45719" tIns="45719" rIns="45719" bIns="45719" numCol="1" anchor="t">
                <a:noAutofit/>
              </a:bodyPr>
              <a:lstStyle/>
              <a:p>
                <a:pPr algn="ctr" defTabSz="1308100">
                  <a:defRPr sz="4100">
                    <a:solidFill>
                      <a:srgbClr val="26384F"/>
                    </a:solidFill>
                    <a:uFill>
                      <a:solidFill>
                        <a:srgbClr val="000000"/>
                      </a:solidFill>
                    </a:uFill>
                    <a:latin typeface="Gill Sans"/>
                    <a:ea typeface="Gill Sans"/>
                    <a:cs typeface="Gill Sans"/>
                    <a:sym typeface="Gill Sans"/>
                  </a:defRPr>
                </a:pPr>
              </a:p>
            </p:txBody>
          </p:sp>
          <p:sp>
            <p:nvSpPr>
              <p:cNvPr id="188" name="Shape 188"/>
              <p:cNvSpPr/>
              <p:nvPr/>
            </p:nvSpPr>
            <p:spPr>
              <a:xfrm>
                <a:off x="-1" y="0"/>
                <a:ext cx="3217277"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spAutoFit/>
              </a:bodyPr>
              <a:lstStyle>
                <a:lvl1pPr algn="ctr" defTabSz="1308100">
                  <a:defRPr sz="2000">
                    <a:solidFill>
                      <a:srgbClr val="26384F"/>
                    </a:solidFill>
                    <a:uFill>
                      <a:solidFill>
                        <a:srgbClr val="000000"/>
                      </a:solidFill>
                    </a:uFill>
                    <a:latin typeface="Gill Sans"/>
                    <a:ea typeface="Gill Sans"/>
                    <a:cs typeface="Gill Sans"/>
                    <a:sym typeface="Gill Sans"/>
                  </a:defRPr>
                </a:lvl1pPr>
              </a:lstStyle>
              <a:p>
                <a:pPr/>
                <a:r>
                  <a:t>Greeting</a:t>
                </a:r>
              </a:p>
            </p:txBody>
          </p:sp>
        </p:grpSp>
      </p:grpSp>
      <p:grpSp>
        <p:nvGrpSpPr>
          <p:cNvPr id="193" name="Group 193"/>
          <p:cNvGrpSpPr/>
          <p:nvPr/>
        </p:nvGrpSpPr>
        <p:grpSpPr>
          <a:xfrm>
            <a:off x="1307042" y="1425179"/>
            <a:ext cx="1135659" cy="651274"/>
            <a:chOff x="0" y="0"/>
            <a:chExt cx="1135658" cy="651272"/>
          </a:xfrm>
        </p:grpSpPr>
        <p:sp>
          <p:nvSpPr>
            <p:cNvPr id="191" name="Shape 191"/>
            <p:cNvSpPr/>
            <p:nvPr/>
          </p:nvSpPr>
          <p:spPr>
            <a:xfrm>
              <a:off x="-1" y="0"/>
              <a:ext cx="1135660" cy="6512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95" y="0"/>
                  </a:moveTo>
                  <a:cubicBezTo>
                    <a:pt x="2753" y="0"/>
                    <a:pt x="2476" y="483"/>
                    <a:pt x="2476" y="1079"/>
                  </a:cubicBezTo>
                  <a:lnTo>
                    <a:pt x="2476" y="8641"/>
                  </a:lnTo>
                  <a:lnTo>
                    <a:pt x="0" y="10800"/>
                  </a:lnTo>
                  <a:lnTo>
                    <a:pt x="2476" y="12959"/>
                  </a:lnTo>
                  <a:lnTo>
                    <a:pt x="2476" y="20521"/>
                  </a:lnTo>
                  <a:cubicBezTo>
                    <a:pt x="2476" y="21117"/>
                    <a:pt x="2753" y="21600"/>
                    <a:pt x="3095" y="21600"/>
                  </a:cubicBezTo>
                  <a:lnTo>
                    <a:pt x="20981" y="21600"/>
                  </a:lnTo>
                  <a:cubicBezTo>
                    <a:pt x="21323" y="21600"/>
                    <a:pt x="21600" y="21117"/>
                    <a:pt x="21600" y="20521"/>
                  </a:cubicBezTo>
                  <a:lnTo>
                    <a:pt x="21600" y="1079"/>
                  </a:lnTo>
                  <a:cubicBezTo>
                    <a:pt x="21600" y="483"/>
                    <a:pt x="21323" y="0"/>
                    <a:pt x="20981" y="0"/>
                  </a:cubicBezTo>
                  <a:lnTo>
                    <a:pt x="3095" y="0"/>
                  </a:lnTo>
                  <a:close/>
                </a:path>
              </a:pathLst>
            </a:cu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45719" tIns="45719" rIns="45719" bIns="45719" numCol="1" anchor="ctr">
              <a:noAutofit/>
            </a:bodyPr>
            <a:lstStyle/>
            <a:p>
              <a:pPr algn="ctr" defTabSz="1308100">
                <a:defRPr sz="3100">
                  <a:solidFill>
                    <a:srgbClr val="4C0C3B"/>
                  </a:solidFill>
                  <a:uFill>
                    <a:solidFill>
                      <a:srgbClr val="000000"/>
                    </a:solidFill>
                  </a:uFill>
                  <a:latin typeface="Gill Sans"/>
                  <a:ea typeface="Gill Sans"/>
                  <a:cs typeface="Gill Sans"/>
                  <a:sym typeface="Gill Sans"/>
                </a:defRPr>
              </a:pPr>
            </a:p>
          </p:txBody>
        </p:sp>
        <p:sp>
          <p:nvSpPr>
            <p:cNvPr id="192" name="Shape 192"/>
            <p:cNvSpPr/>
            <p:nvPr/>
          </p:nvSpPr>
          <p:spPr>
            <a:xfrm>
              <a:off x="-1" y="217686"/>
              <a:ext cx="1135660"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ctr">
              <a:spAutoFit/>
            </a:bodyPr>
            <a:lstStyle>
              <a:lvl1pPr algn="ctr" defTabSz="1308100">
                <a:defRPr sz="1100">
                  <a:solidFill>
                    <a:srgbClr val="4C0C3B"/>
                  </a:solidFill>
                  <a:uFill>
                    <a:solidFill>
                      <a:srgbClr val="000000"/>
                    </a:solidFill>
                  </a:uFill>
                  <a:latin typeface="Gill Sans"/>
                  <a:ea typeface="Gill Sans"/>
                  <a:cs typeface="Gill Sans"/>
                  <a:sym typeface="Gill Sans"/>
                </a:defRPr>
              </a:lvl1pPr>
            </a:lstStyle>
            <a:p>
              <a:pPr/>
              <a:r>
                <a:t>Hello Watson!</a:t>
              </a:r>
            </a:p>
          </p:txBody>
        </p:sp>
      </p:grpSp>
      <p:grpSp>
        <p:nvGrpSpPr>
          <p:cNvPr id="196" name="Group 196"/>
          <p:cNvGrpSpPr/>
          <p:nvPr/>
        </p:nvGrpSpPr>
        <p:grpSpPr>
          <a:xfrm>
            <a:off x="1307042" y="2722932"/>
            <a:ext cx="1135659" cy="651274"/>
            <a:chOff x="0" y="0"/>
            <a:chExt cx="1135658" cy="651272"/>
          </a:xfrm>
        </p:grpSpPr>
        <p:sp>
          <p:nvSpPr>
            <p:cNvPr id="194" name="Shape 194"/>
            <p:cNvSpPr/>
            <p:nvPr/>
          </p:nvSpPr>
          <p:spPr>
            <a:xfrm>
              <a:off x="-1" y="0"/>
              <a:ext cx="1135660" cy="6512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95" y="0"/>
                  </a:moveTo>
                  <a:cubicBezTo>
                    <a:pt x="2753" y="0"/>
                    <a:pt x="2476" y="483"/>
                    <a:pt x="2476" y="1079"/>
                  </a:cubicBezTo>
                  <a:lnTo>
                    <a:pt x="2476" y="8641"/>
                  </a:lnTo>
                  <a:lnTo>
                    <a:pt x="0" y="10800"/>
                  </a:lnTo>
                  <a:lnTo>
                    <a:pt x="2476" y="12959"/>
                  </a:lnTo>
                  <a:lnTo>
                    <a:pt x="2476" y="20521"/>
                  </a:lnTo>
                  <a:cubicBezTo>
                    <a:pt x="2476" y="21117"/>
                    <a:pt x="2753" y="21600"/>
                    <a:pt x="3095" y="21600"/>
                  </a:cubicBezTo>
                  <a:lnTo>
                    <a:pt x="20981" y="21600"/>
                  </a:lnTo>
                  <a:cubicBezTo>
                    <a:pt x="21323" y="21600"/>
                    <a:pt x="21600" y="21117"/>
                    <a:pt x="21600" y="20521"/>
                  </a:cubicBezTo>
                  <a:lnTo>
                    <a:pt x="21600" y="1079"/>
                  </a:lnTo>
                  <a:cubicBezTo>
                    <a:pt x="21600" y="483"/>
                    <a:pt x="21323" y="0"/>
                    <a:pt x="20981" y="0"/>
                  </a:cubicBezTo>
                  <a:lnTo>
                    <a:pt x="3095" y="0"/>
                  </a:lnTo>
                  <a:close/>
                </a:path>
              </a:pathLst>
            </a:custGeom>
            <a:gradFill flip="none" rotWithShape="1">
              <a:gsLst>
                <a:gs pos="0">
                  <a:srgbClr val="FBFBFB"/>
                </a:gs>
                <a:gs pos="100000">
                  <a:srgbClr val="BEBEBE"/>
                </a:gs>
              </a:gsLst>
              <a:lin ang="5400000" scaled="0"/>
            </a:gradFill>
            <a:ln w="12700" cap="flat">
              <a:noFill/>
              <a:miter lim="400000"/>
            </a:ln>
            <a:effectLst>
              <a:outerShdw sx="100000" sy="100000" kx="0" ky="0" algn="b" rotWithShape="0" blurRad="38100" dist="25400" dir="5400000">
                <a:srgbClr val="000000">
                  <a:alpha val="50000"/>
                </a:srgbClr>
              </a:outerShdw>
            </a:effectLst>
          </p:spPr>
          <p:txBody>
            <a:bodyPr wrap="square" lIns="45719" tIns="45719" rIns="45719" bIns="45719" numCol="1" anchor="ctr">
              <a:noAutofit/>
            </a:bodyPr>
            <a:lstStyle/>
            <a:p>
              <a:pPr algn="ctr" defTabSz="1308100">
                <a:defRPr sz="3100">
                  <a:solidFill>
                    <a:srgbClr val="4C0C3B"/>
                  </a:solidFill>
                  <a:uFill>
                    <a:solidFill>
                      <a:srgbClr val="000000"/>
                    </a:solidFill>
                  </a:uFill>
                  <a:latin typeface="Gill Sans"/>
                  <a:ea typeface="Gill Sans"/>
                  <a:cs typeface="Gill Sans"/>
                  <a:sym typeface="Gill Sans"/>
                </a:defRPr>
              </a:pPr>
            </a:p>
          </p:txBody>
        </p:sp>
        <p:sp>
          <p:nvSpPr>
            <p:cNvPr id="195" name="Shape 195"/>
            <p:cNvSpPr/>
            <p:nvPr/>
          </p:nvSpPr>
          <p:spPr>
            <a:xfrm>
              <a:off x="-1" y="217686"/>
              <a:ext cx="1135660"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ctr">
              <a:spAutoFit/>
            </a:bodyPr>
            <a:lstStyle>
              <a:lvl1pPr algn="ctr" defTabSz="1308100">
                <a:defRPr sz="1100">
                  <a:solidFill>
                    <a:srgbClr val="4C0C3B"/>
                  </a:solidFill>
                  <a:uFill>
                    <a:solidFill>
                      <a:srgbClr val="000000"/>
                    </a:solidFill>
                  </a:uFill>
                  <a:latin typeface="Gill Sans"/>
                  <a:ea typeface="Gill Sans"/>
                  <a:cs typeface="Gill Sans"/>
                  <a:sym typeface="Gill Sans"/>
                </a:defRPr>
              </a:lvl1pPr>
            </a:lstStyle>
            <a:p>
              <a:pPr/>
              <a:r>
                <a:t>Yeah. </a:t>
              </a:r>
            </a:p>
          </p:txBody>
        </p:sp>
      </p:grpSp>
      <p:grpSp>
        <p:nvGrpSpPr>
          <p:cNvPr id="201" name="Group 201"/>
          <p:cNvGrpSpPr/>
          <p:nvPr/>
        </p:nvGrpSpPr>
        <p:grpSpPr>
          <a:xfrm>
            <a:off x="1217230" y="3826066"/>
            <a:ext cx="3283950" cy="2797177"/>
            <a:chOff x="0" y="0"/>
            <a:chExt cx="3283949" cy="2797175"/>
          </a:xfrm>
        </p:grpSpPr>
        <p:sp>
          <p:nvSpPr>
            <p:cNvPr id="197" name="Shape 197"/>
            <p:cNvSpPr/>
            <p:nvPr/>
          </p:nvSpPr>
          <p:spPr>
            <a:xfrm>
              <a:off x="0" y="-1"/>
              <a:ext cx="3283951" cy="2797177"/>
            </a:xfrm>
            <a:prstGeom prst="rect">
              <a:avLst/>
            </a:prstGeom>
            <a:solidFill>
              <a:srgbClr val="000000"/>
            </a:solidFill>
            <a:ln w="25400" cap="flat">
              <a:solidFill>
                <a:srgbClr val="000000"/>
              </a:solidFill>
              <a:prstDash val="solid"/>
              <a:round/>
            </a:ln>
            <a:effectLst/>
          </p:spPr>
          <p:txBody>
            <a:bodyPr wrap="square" lIns="45719" tIns="45719" rIns="45719" bIns="45719" numCol="1" anchor="ctr">
              <a:noAutofit/>
            </a:bodyPr>
            <a:lstStyle/>
            <a:p>
              <a:pPr algn="ctr" defTabSz="654050">
                <a:defRPr sz="700">
                  <a:solidFill>
                    <a:srgbClr val="FFFFFF"/>
                  </a:solidFill>
                  <a:uFill>
                    <a:solidFill>
                      <a:srgbClr val="000000"/>
                    </a:solidFill>
                  </a:uFill>
                  <a:latin typeface="Gill Sans"/>
                  <a:ea typeface="Gill Sans"/>
                  <a:cs typeface="Gill Sans"/>
                  <a:sym typeface="Gill Sans"/>
                </a:defRPr>
              </a:pPr>
            </a:p>
          </p:txBody>
        </p:sp>
        <p:grpSp>
          <p:nvGrpSpPr>
            <p:cNvPr id="200" name="Group 200"/>
            <p:cNvGrpSpPr/>
            <p:nvPr/>
          </p:nvGrpSpPr>
          <p:grpSpPr>
            <a:xfrm>
              <a:off x="33337" y="28104"/>
              <a:ext cx="3217276" cy="2740968"/>
              <a:chOff x="0" y="0"/>
              <a:chExt cx="3217275" cy="2740966"/>
            </a:xfrm>
          </p:grpSpPr>
          <p:sp>
            <p:nvSpPr>
              <p:cNvPr id="198" name="Shape 198"/>
              <p:cNvSpPr/>
              <p:nvPr/>
            </p:nvSpPr>
            <p:spPr>
              <a:xfrm>
                <a:off x="-1" y="0"/>
                <a:ext cx="3217277" cy="2740967"/>
              </a:xfrm>
              <a:prstGeom prst="rect">
                <a:avLst/>
              </a:prstGeom>
              <a:solidFill>
                <a:srgbClr val="F5F2E8"/>
              </a:solidFill>
              <a:ln w="25400" cap="flat">
                <a:solidFill>
                  <a:srgbClr val="000000"/>
                </a:solidFill>
                <a:prstDash val="solid"/>
                <a:round/>
              </a:ln>
              <a:effectLst/>
            </p:spPr>
            <p:txBody>
              <a:bodyPr wrap="square" lIns="45719" tIns="45719" rIns="45719" bIns="45719" numCol="1" anchor="t">
                <a:noAutofit/>
              </a:bodyPr>
              <a:lstStyle/>
              <a:p>
                <a:pPr algn="ctr" defTabSz="1308100">
                  <a:defRPr sz="4100">
                    <a:solidFill>
                      <a:srgbClr val="26384F"/>
                    </a:solidFill>
                    <a:uFill>
                      <a:solidFill>
                        <a:srgbClr val="000000"/>
                      </a:solidFill>
                    </a:uFill>
                    <a:latin typeface="Gill Sans"/>
                    <a:ea typeface="Gill Sans"/>
                    <a:cs typeface="Gill Sans"/>
                    <a:sym typeface="Gill Sans"/>
                  </a:defRPr>
                </a:pPr>
              </a:p>
            </p:txBody>
          </p:sp>
          <p:sp>
            <p:nvSpPr>
              <p:cNvPr id="199" name="Shape 199"/>
              <p:cNvSpPr/>
              <p:nvPr/>
            </p:nvSpPr>
            <p:spPr>
              <a:xfrm>
                <a:off x="-1" y="0"/>
                <a:ext cx="3217277"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spAutoFit/>
              </a:bodyPr>
              <a:lstStyle>
                <a:lvl1pPr algn="ctr" defTabSz="1308100">
                  <a:defRPr sz="2000">
                    <a:solidFill>
                      <a:srgbClr val="26384F"/>
                    </a:solidFill>
                    <a:uFill>
                      <a:solidFill>
                        <a:srgbClr val="000000"/>
                      </a:solidFill>
                    </a:uFill>
                    <a:latin typeface="Gill Sans"/>
                    <a:ea typeface="Gill Sans"/>
                    <a:cs typeface="Gill Sans"/>
                    <a:sym typeface="Gill Sans"/>
                  </a:defRPr>
                </a:lvl1pPr>
              </a:lstStyle>
              <a:p>
                <a:pPr/>
                <a:r>
                  <a:t>Review</a:t>
                </a:r>
              </a:p>
            </p:txBody>
          </p:sp>
        </p:grpSp>
      </p:grpSp>
      <p:grpSp>
        <p:nvGrpSpPr>
          <p:cNvPr id="206" name="Group 206"/>
          <p:cNvGrpSpPr/>
          <p:nvPr/>
        </p:nvGrpSpPr>
        <p:grpSpPr>
          <a:xfrm>
            <a:off x="4776053" y="857633"/>
            <a:ext cx="3283951" cy="2797177"/>
            <a:chOff x="0" y="0"/>
            <a:chExt cx="3283949" cy="2797175"/>
          </a:xfrm>
        </p:grpSpPr>
        <p:sp>
          <p:nvSpPr>
            <p:cNvPr id="202" name="Shape 202"/>
            <p:cNvSpPr/>
            <p:nvPr/>
          </p:nvSpPr>
          <p:spPr>
            <a:xfrm>
              <a:off x="0" y="-1"/>
              <a:ext cx="3283951" cy="2797177"/>
            </a:xfrm>
            <a:prstGeom prst="rect">
              <a:avLst/>
            </a:prstGeom>
            <a:solidFill>
              <a:srgbClr val="000000"/>
            </a:solidFill>
            <a:ln w="25400" cap="flat">
              <a:solidFill>
                <a:srgbClr val="000000"/>
              </a:solidFill>
              <a:prstDash val="solid"/>
              <a:round/>
            </a:ln>
            <a:effectLst/>
          </p:spPr>
          <p:txBody>
            <a:bodyPr wrap="square" lIns="45719" tIns="45719" rIns="45719" bIns="45719" numCol="1" anchor="ctr">
              <a:noAutofit/>
            </a:bodyPr>
            <a:lstStyle/>
            <a:p>
              <a:pPr algn="ctr" defTabSz="654050">
                <a:defRPr sz="700">
                  <a:solidFill>
                    <a:srgbClr val="FFFFFF"/>
                  </a:solidFill>
                  <a:uFill>
                    <a:solidFill>
                      <a:srgbClr val="000000"/>
                    </a:solidFill>
                  </a:uFill>
                  <a:latin typeface="Gill Sans"/>
                  <a:ea typeface="Gill Sans"/>
                  <a:cs typeface="Gill Sans"/>
                  <a:sym typeface="Gill Sans"/>
                </a:defRPr>
              </a:pPr>
            </a:p>
          </p:txBody>
        </p:sp>
        <p:grpSp>
          <p:nvGrpSpPr>
            <p:cNvPr id="205" name="Group 205"/>
            <p:cNvGrpSpPr/>
            <p:nvPr/>
          </p:nvGrpSpPr>
          <p:grpSpPr>
            <a:xfrm>
              <a:off x="33337" y="28104"/>
              <a:ext cx="3217276" cy="2740968"/>
              <a:chOff x="0" y="0"/>
              <a:chExt cx="3217275" cy="2740966"/>
            </a:xfrm>
          </p:grpSpPr>
          <p:sp>
            <p:nvSpPr>
              <p:cNvPr id="203" name="Shape 203"/>
              <p:cNvSpPr/>
              <p:nvPr/>
            </p:nvSpPr>
            <p:spPr>
              <a:xfrm>
                <a:off x="-1" y="0"/>
                <a:ext cx="3217277" cy="2740967"/>
              </a:xfrm>
              <a:prstGeom prst="rect">
                <a:avLst/>
              </a:prstGeom>
              <a:solidFill>
                <a:srgbClr val="F5F2E8"/>
              </a:solidFill>
              <a:ln w="25400" cap="flat">
                <a:solidFill>
                  <a:srgbClr val="000000"/>
                </a:solidFill>
                <a:prstDash val="solid"/>
                <a:round/>
              </a:ln>
              <a:effectLst/>
            </p:spPr>
            <p:txBody>
              <a:bodyPr wrap="square" lIns="45719" tIns="45719" rIns="45719" bIns="45719" numCol="1" anchor="t">
                <a:noAutofit/>
              </a:bodyPr>
              <a:lstStyle/>
              <a:p>
                <a:pPr algn="ctr" defTabSz="1308100">
                  <a:defRPr sz="4100">
                    <a:solidFill>
                      <a:srgbClr val="26384F"/>
                    </a:solidFill>
                    <a:uFill>
                      <a:solidFill>
                        <a:srgbClr val="000000"/>
                      </a:solidFill>
                    </a:uFill>
                    <a:latin typeface="Gill Sans"/>
                    <a:ea typeface="Gill Sans"/>
                    <a:cs typeface="Gill Sans"/>
                    <a:sym typeface="Gill Sans"/>
                  </a:defRPr>
                </a:pPr>
              </a:p>
            </p:txBody>
          </p:sp>
          <p:sp>
            <p:nvSpPr>
              <p:cNvPr id="204" name="Shape 204"/>
              <p:cNvSpPr/>
              <p:nvPr/>
            </p:nvSpPr>
            <p:spPr>
              <a:xfrm>
                <a:off x="-1" y="0"/>
                <a:ext cx="3217277"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spAutoFit/>
              </a:bodyPr>
              <a:lstStyle>
                <a:lvl1pPr algn="ctr" defTabSz="1308100">
                  <a:defRPr sz="2000">
                    <a:solidFill>
                      <a:srgbClr val="26384F"/>
                    </a:solidFill>
                    <a:uFill>
                      <a:solidFill>
                        <a:srgbClr val="000000"/>
                      </a:solidFill>
                    </a:uFill>
                    <a:latin typeface="Gill Sans"/>
                    <a:ea typeface="Gill Sans"/>
                    <a:cs typeface="Gill Sans"/>
                    <a:sym typeface="Gill Sans"/>
                  </a:defRPr>
                </a:lvl1pPr>
              </a:lstStyle>
              <a:p>
                <a:pPr/>
                <a:r>
                  <a:t>The Query</a:t>
                </a:r>
              </a:p>
            </p:txBody>
          </p:sp>
        </p:grpSp>
      </p:grpSp>
      <p:grpSp>
        <p:nvGrpSpPr>
          <p:cNvPr id="211" name="Group 211"/>
          <p:cNvGrpSpPr/>
          <p:nvPr/>
        </p:nvGrpSpPr>
        <p:grpSpPr>
          <a:xfrm>
            <a:off x="4776053" y="3826066"/>
            <a:ext cx="3283951" cy="2797177"/>
            <a:chOff x="0" y="0"/>
            <a:chExt cx="3283949" cy="2797175"/>
          </a:xfrm>
        </p:grpSpPr>
        <p:sp>
          <p:nvSpPr>
            <p:cNvPr id="207" name="Shape 207"/>
            <p:cNvSpPr/>
            <p:nvPr/>
          </p:nvSpPr>
          <p:spPr>
            <a:xfrm>
              <a:off x="0" y="-1"/>
              <a:ext cx="3283951" cy="2797177"/>
            </a:xfrm>
            <a:prstGeom prst="rect">
              <a:avLst/>
            </a:prstGeom>
            <a:solidFill>
              <a:srgbClr val="000000"/>
            </a:solidFill>
            <a:ln w="25400" cap="flat">
              <a:solidFill>
                <a:srgbClr val="000000"/>
              </a:solidFill>
              <a:prstDash val="solid"/>
              <a:round/>
            </a:ln>
            <a:effectLst/>
          </p:spPr>
          <p:txBody>
            <a:bodyPr wrap="square" lIns="45719" tIns="45719" rIns="45719" bIns="45719" numCol="1" anchor="ctr">
              <a:noAutofit/>
            </a:bodyPr>
            <a:lstStyle/>
            <a:p>
              <a:pPr algn="ctr" defTabSz="654050">
                <a:defRPr sz="700">
                  <a:solidFill>
                    <a:srgbClr val="FFFFFF"/>
                  </a:solidFill>
                  <a:uFill>
                    <a:solidFill>
                      <a:srgbClr val="000000"/>
                    </a:solidFill>
                  </a:uFill>
                  <a:latin typeface="Gill Sans"/>
                  <a:ea typeface="Gill Sans"/>
                  <a:cs typeface="Gill Sans"/>
                  <a:sym typeface="Gill Sans"/>
                </a:defRPr>
              </a:pPr>
            </a:p>
          </p:txBody>
        </p:sp>
        <p:grpSp>
          <p:nvGrpSpPr>
            <p:cNvPr id="210" name="Group 210"/>
            <p:cNvGrpSpPr/>
            <p:nvPr/>
          </p:nvGrpSpPr>
          <p:grpSpPr>
            <a:xfrm>
              <a:off x="33337" y="28104"/>
              <a:ext cx="3217276" cy="2740968"/>
              <a:chOff x="0" y="0"/>
              <a:chExt cx="3217275" cy="2740966"/>
            </a:xfrm>
          </p:grpSpPr>
          <p:sp>
            <p:nvSpPr>
              <p:cNvPr id="208" name="Shape 208"/>
              <p:cNvSpPr/>
              <p:nvPr/>
            </p:nvSpPr>
            <p:spPr>
              <a:xfrm>
                <a:off x="-1" y="0"/>
                <a:ext cx="3217277" cy="2740967"/>
              </a:xfrm>
              <a:prstGeom prst="rect">
                <a:avLst/>
              </a:prstGeom>
              <a:solidFill>
                <a:srgbClr val="F5F2E8"/>
              </a:solidFill>
              <a:ln w="25400" cap="flat">
                <a:solidFill>
                  <a:srgbClr val="000000"/>
                </a:solidFill>
                <a:prstDash val="solid"/>
                <a:round/>
              </a:ln>
              <a:effectLst/>
            </p:spPr>
            <p:txBody>
              <a:bodyPr wrap="square" lIns="45719" tIns="45719" rIns="45719" bIns="45719" numCol="1" anchor="t">
                <a:noAutofit/>
              </a:bodyPr>
              <a:lstStyle/>
              <a:p>
                <a:pPr algn="ctr" defTabSz="1308100">
                  <a:defRPr sz="4100">
                    <a:solidFill>
                      <a:srgbClr val="26384F"/>
                    </a:solidFill>
                    <a:uFill>
                      <a:solidFill>
                        <a:srgbClr val="000000"/>
                      </a:solidFill>
                    </a:uFill>
                    <a:latin typeface="Gill Sans"/>
                    <a:ea typeface="Gill Sans"/>
                    <a:cs typeface="Gill Sans"/>
                    <a:sym typeface="Gill Sans"/>
                  </a:defRPr>
                </a:pPr>
              </a:p>
            </p:txBody>
          </p:sp>
          <p:sp>
            <p:nvSpPr>
              <p:cNvPr id="209" name="Shape 209"/>
              <p:cNvSpPr/>
              <p:nvPr/>
            </p:nvSpPr>
            <p:spPr>
              <a:xfrm>
                <a:off x="-1" y="0"/>
                <a:ext cx="3217277"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spAutoFit/>
              </a:bodyPr>
              <a:lstStyle>
                <a:lvl1pPr algn="ctr" defTabSz="1308100">
                  <a:defRPr sz="2000">
                    <a:solidFill>
                      <a:srgbClr val="26384F"/>
                    </a:solidFill>
                    <a:uFill>
                      <a:solidFill>
                        <a:srgbClr val="000000"/>
                      </a:solidFill>
                    </a:uFill>
                    <a:latin typeface="Gill Sans"/>
                    <a:ea typeface="Gill Sans"/>
                    <a:cs typeface="Gill Sans"/>
                    <a:sym typeface="Gill Sans"/>
                  </a:defRPr>
                </a:lvl1pPr>
              </a:lstStyle>
              <a:p>
                <a:pPr/>
                <a:r>
                  <a:t>Client Discussion</a:t>
                </a:r>
              </a:p>
            </p:txBody>
          </p:sp>
        </p:grpSp>
      </p:grpSp>
      <p:grpSp>
        <p:nvGrpSpPr>
          <p:cNvPr id="216" name="Group 216"/>
          <p:cNvGrpSpPr/>
          <p:nvPr/>
        </p:nvGrpSpPr>
        <p:grpSpPr>
          <a:xfrm>
            <a:off x="8334874" y="857633"/>
            <a:ext cx="3283953" cy="2797177"/>
            <a:chOff x="0" y="0"/>
            <a:chExt cx="3283951" cy="2797175"/>
          </a:xfrm>
        </p:grpSpPr>
        <p:sp>
          <p:nvSpPr>
            <p:cNvPr id="212" name="Shape 212"/>
            <p:cNvSpPr/>
            <p:nvPr/>
          </p:nvSpPr>
          <p:spPr>
            <a:xfrm>
              <a:off x="0" y="-1"/>
              <a:ext cx="3283952" cy="2797177"/>
            </a:xfrm>
            <a:prstGeom prst="rect">
              <a:avLst/>
            </a:prstGeom>
            <a:solidFill>
              <a:srgbClr val="000000"/>
            </a:solidFill>
            <a:ln w="25400" cap="flat">
              <a:solidFill>
                <a:srgbClr val="000000"/>
              </a:solidFill>
              <a:prstDash val="solid"/>
              <a:round/>
            </a:ln>
            <a:effectLst/>
          </p:spPr>
          <p:txBody>
            <a:bodyPr wrap="square" lIns="45719" tIns="45719" rIns="45719" bIns="45719" numCol="1" anchor="ctr">
              <a:noAutofit/>
            </a:bodyPr>
            <a:lstStyle/>
            <a:p>
              <a:pPr algn="ctr" defTabSz="654050">
                <a:defRPr sz="700">
                  <a:solidFill>
                    <a:srgbClr val="FFFFFF"/>
                  </a:solidFill>
                  <a:uFill>
                    <a:solidFill>
                      <a:srgbClr val="000000"/>
                    </a:solidFill>
                  </a:uFill>
                  <a:latin typeface="Gill Sans"/>
                  <a:ea typeface="Gill Sans"/>
                  <a:cs typeface="Gill Sans"/>
                  <a:sym typeface="Gill Sans"/>
                </a:defRPr>
              </a:pPr>
            </a:p>
          </p:txBody>
        </p:sp>
        <p:grpSp>
          <p:nvGrpSpPr>
            <p:cNvPr id="215" name="Group 215"/>
            <p:cNvGrpSpPr/>
            <p:nvPr/>
          </p:nvGrpSpPr>
          <p:grpSpPr>
            <a:xfrm>
              <a:off x="33337" y="28104"/>
              <a:ext cx="3217277" cy="2740968"/>
              <a:chOff x="0" y="0"/>
              <a:chExt cx="3217276" cy="2740966"/>
            </a:xfrm>
          </p:grpSpPr>
          <p:sp>
            <p:nvSpPr>
              <p:cNvPr id="213" name="Shape 213"/>
              <p:cNvSpPr/>
              <p:nvPr/>
            </p:nvSpPr>
            <p:spPr>
              <a:xfrm>
                <a:off x="-1" y="0"/>
                <a:ext cx="3217278" cy="2740967"/>
              </a:xfrm>
              <a:prstGeom prst="rect">
                <a:avLst/>
              </a:prstGeom>
              <a:solidFill>
                <a:srgbClr val="F5F2E8"/>
              </a:solidFill>
              <a:ln w="25400" cap="flat">
                <a:solidFill>
                  <a:srgbClr val="000000"/>
                </a:solidFill>
                <a:prstDash val="solid"/>
                <a:round/>
              </a:ln>
              <a:effectLst/>
            </p:spPr>
            <p:txBody>
              <a:bodyPr wrap="square" lIns="45719" tIns="45719" rIns="45719" bIns="45719" numCol="1" anchor="t">
                <a:noAutofit/>
              </a:bodyPr>
              <a:lstStyle/>
              <a:p>
                <a:pPr algn="ctr" defTabSz="1308100">
                  <a:defRPr sz="4100">
                    <a:solidFill>
                      <a:srgbClr val="26384F"/>
                    </a:solidFill>
                    <a:uFill>
                      <a:solidFill>
                        <a:srgbClr val="000000"/>
                      </a:solidFill>
                    </a:uFill>
                    <a:latin typeface="Gill Sans"/>
                    <a:ea typeface="Gill Sans"/>
                    <a:cs typeface="Gill Sans"/>
                    <a:sym typeface="Gill Sans"/>
                  </a:defRPr>
                </a:pPr>
              </a:p>
            </p:txBody>
          </p:sp>
          <p:sp>
            <p:nvSpPr>
              <p:cNvPr id="214" name="Shape 214"/>
              <p:cNvSpPr/>
              <p:nvPr/>
            </p:nvSpPr>
            <p:spPr>
              <a:xfrm>
                <a:off x="-1" y="0"/>
                <a:ext cx="3217278"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spAutoFit/>
              </a:bodyPr>
              <a:lstStyle>
                <a:lvl1pPr algn="ctr" defTabSz="1308100">
                  <a:defRPr sz="2000">
                    <a:solidFill>
                      <a:srgbClr val="26384F"/>
                    </a:solidFill>
                    <a:uFill>
                      <a:solidFill>
                        <a:srgbClr val="000000"/>
                      </a:solidFill>
                    </a:uFill>
                    <a:latin typeface="Gill Sans"/>
                    <a:ea typeface="Gill Sans"/>
                    <a:cs typeface="Gill Sans"/>
                    <a:sym typeface="Gill Sans"/>
                  </a:defRPr>
                </a:lvl1pPr>
              </a:lstStyle>
              <a:p>
                <a:pPr/>
                <a:r>
                  <a:t>Results with Confidence</a:t>
                </a:r>
              </a:p>
            </p:txBody>
          </p:sp>
        </p:grpSp>
      </p:grpSp>
      <p:grpSp>
        <p:nvGrpSpPr>
          <p:cNvPr id="221" name="Group 221"/>
          <p:cNvGrpSpPr/>
          <p:nvPr/>
        </p:nvGrpSpPr>
        <p:grpSpPr>
          <a:xfrm>
            <a:off x="8334874" y="3826066"/>
            <a:ext cx="3283953" cy="2797177"/>
            <a:chOff x="0" y="0"/>
            <a:chExt cx="3283951" cy="2797175"/>
          </a:xfrm>
        </p:grpSpPr>
        <p:sp>
          <p:nvSpPr>
            <p:cNvPr id="217" name="Shape 217"/>
            <p:cNvSpPr/>
            <p:nvPr/>
          </p:nvSpPr>
          <p:spPr>
            <a:xfrm>
              <a:off x="0" y="-1"/>
              <a:ext cx="3283952" cy="2797177"/>
            </a:xfrm>
            <a:prstGeom prst="rect">
              <a:avLst/>
            </a:prstGeom>
            <a:solidFill>
              <a:srgbClr val="000000"/>
            </a:solidFill>
            <a:ln w="25400" cap="flat">
              <a:solidFill>
                <a:srgbClr val="000000"/>
              </a:solidFill>
              <a:prstDash val="solid"/>
              <a:round/>
            </a:ln>
            <a:effectLst/>
          </p:spPr>
          <p:txBody>
            <a:bodyPr wrap="square" lIns="45719" tIns="45719" rIns="45719" bIns="45719" numCol="1" anchor="ctr">
              <a:noAutofit/>
            </a:bodyPr>
            <a:lstStyle/>
            <a:p>
              <a:pPr algn="ctr" defTabSz="654050">
                <a:defRPr sz="700">
                  <a:solidFill>
                    <a:srgbClr val="FFFFFF"/>
                  </a:solidFill>
                  <a:uFill>
                    <a:solidFill>
                      <a:srgbClr val="000000"/>
                    </a:solidFill>
                  </a:uFill>
                  <a:latin typeface="Gill Sans"/>
                  <a:ea typeface="Gill Sans"/>
                  <a:cs typeface="Gill Sans"/>
                  <a:sym typeface="Gill Sans"/>
                </a:defRPr>
              </a:pPr>
            </a:p>
          </p:txBody>
        </p:sp>
        <p:grpSp>
          <p:nvGrpSpPr>
            <p:cNvPr id="220" name="Group 220"/>
            <p:cNvGrpSpPr/>
            <p:nvPr/>
          </p:nvGrpSpPr>
          <p:grpSpPr>
            <a:xfrm>
              <a:off x="33337" y="28104"/>
              <a:ext cx="3217277" cy="2740968"/>
              <a:chOff x="0" y="0"/>
              <a:chExt cx="3217276" cy="2740966"/>
            </a:xfrm>
          </p:grpSpPr>
          <p:sp>
            <p:nvSpPr>
              <p:cNvPr id="218" name="Shape 218"/>
              <p:cNvSpPr/>
              <p:nvPr/>
            </p:nvSpPr>
            <p:spPr>
              <a:xfrm>
                <a:off x="-1" y="0"/>
                <a:ext cx="3217278" cy="2740967"/>
              </a:xfrm>
              <a:prstGeom prst="rect">
                <a:avLst/>
              </a:prstGeom>
              <a:solidFill>
                <a:srgbClr val="F5F2E8"/>
              </a:solidFill>
              <a:ln w="25400" cap="flat">
                <a:solidFill>
                  <a:srgbClr val="000000"/>
                </a:solidFill>
                <a:prstDash val="solid"/>
                <a:round/>
              </a:ln>
              <a:effectLst/>
            </p:spPr>
            <p:txBody>
              <a:bodyPr wrap="square" lIns="45719" tIns="45719" rIns="45719" bIns="45719" numCol="1" anchor="t">
                <a:noAutofit/>
              </a:bodyPr>
              <a:lstStyle/>
              <a:p>
                <a:pPr algn="ctr" defTabSz="1308100">
                  <a:defRPr sz="4100">
                    <a:solidFill>
                      <a:srgbClr val="26384F"/>
                    </a:solidFill>
                    <a:uFill>
                      <a:solidFill>
                        <a:srgbClr val="000000"/>
                      </a:solidFill>
                    </a:uFill>
                    <a:latin typeface="Gill Sans"/>
                    <a:ea typeface="Gill Sans"/>
                    <a:cs typeface="Gill Sans"/>
                    <a:sym typeface="Gill Sans"/>
                  </a:defRPr>
                </a:pPr>
              </a:p>
            </p:txBody>
          </p:sp>
          <p:sp>
            <p:nvSpPr>
              <p:cNvPr id="219" name="Shape 219"/>
              <p:cNvSpPr/>
              <p:nvPr/>
            </p:nvSpPr>
            <p:spPr>
              <a:xfrm>
                <a:off x="-1" y="0"/>
                <a:ext cx="3217278" cy="342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5400" tIns="25400" rIns="25400" bIns="25400" numCol="1" anchor="t">
                <a:spAutoFit/>
              </a:bodyPr>
              <a:lstStyle>
                <a:lvl1pPr algn="ctr" defTabSz="1308100">
                  <a:defRPr sz="2000">
                    <a:solidFill>
                      <a:srgbClr val="26384F"/>
                    </a:solidFill>
                    <a:uFill>
                      <a:solidFill>
                        <a:srgbClr val="000000"/>
                      </a:solidFill>
                    </a:uFill>
                    <a:latin typeface="Gill Sans"/>
                    <a:ea typeface="Gill Sans"/>
                    <a:cs typeface="Gill Sans"/>
                    <a:sym typeface="Gill Sans"/>
                  </a:defRPr>
                </a:lvl1pPr>
              </a:lstStyle>
              <a:p>
                <a:pPr/>
                <a:r>
                  <a:t>Next Steps</a:t>
                </a:r>
              </a:p>
            </p:txBody>
          </p:sp>
        </p:grpSp>
      </p:grpSp>
      <p:pic>
        <p:nvPicPr>
          <p:cNvPr id="222" name="image47.jpeg"/>
          <p:cNvPicPr>
            <a:picLocks noChangeAspect="1"/>
          </p:cNvPicPr>
          <p:nvPr/>
        </p:nvPicPr>
        <p:blipFill>
          <a:blip r:embed="rId2">
            <a:extLst/>
          </a:blip>
          <a:stretch>
            <a:fillRect/>
          </a:stretch>
        </p:blipFill>
        <p:spPr>
          <a:xfrm>
            <a:off x="3840576" y="1650579"/>
            <a:ext cx="568929" cy="1211286"/>
          </a:xfrm>
          <a:prstGeom prst="rect">
            <a:avLst/>
          </a:prstGeom>
          <a:ln w="12700">
            <a:miter lim="400000"/>
          </a:ln>
        </p:spPr>
      </p:pic>
      <p:sp>
        <p:nvSpPr>
          <p:cNvPr id="223" name="Shape 223"/>
          <p:cNvSpPr/>
          <p:nvPr/>
        </p:nvSpPr>
        <p:spPr>
          <a:xfrm>
            <a:off x="2756604" y="1930585"/>
            <a:ext cx="1500189" cy="938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629" y="0"/>
                </a:moveTo>
                <a:cubicBezTo>
                  <a:pt x="18957" y="0"/>
                  <a:pt x="19223" y="425"/>
                  <a:pt x="19223" y="950"/>
                </a:cubicBezTo>
                <a:lnTo>
                  <a:pt x="19223" y="7602"/>
                </a:lnTo>
                <a:lnTo>
                  <a:pt x="21600" y="9503"/>
                </a:lnTo>
                <a:lnTo>
                  <a:pt x="19223" y="11403"/>
                </a:lnTo>
                <a:lnTo>
                  <a:pt x="19223" y="20650"/>
                </a:lnTo>
                <a:cubicBezTo>
                  <a:pt x="19223" y="21175"/>
                  <a:pt x="18957" y="21600"/>
                  <a:pt x="18629" y="21600"/>
                </a:cubicBezTo>
                <a:lnTo>
                  <a:pt x="594" y="21600"/>
                </a:lnTo>
                <a:cubicBezTo>
                  <a:pt x="266" y="21600"/>
                  <a:pt x="0" y="21175"/>
                  <a:pt x="0" y="20650"/>
                </a:cubicBezTo>
                <a:lnTo>
                  <a:pt x="0" y="950"/>
                </a:lnTo>
                <a:cubicBezTo>
                  <a:pt x="0" y="425"/>
                  <a:pt x="266" y="0"/>
                  <a:pt x="594" y="0"/>
                </a:cubicBezTo>
                <a:lnTo>
                  <a:pt x="18629" y="0"/>
                </a:lnTo>
                <a:close/>
              </a:path>
            </a:pathLst>
          </a:cu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45719" rIns="45719" anchor="ctr"/>
          <a:lstStyle/>
          <a:p>
            <a:pPr algn="ctr" defTabSz="1308100">
              <a:defRPr sz="3100">
                <a:solidFill>
                  <a:srgbClr val="4C0C3B"/>
                </a:solidFill>
                <a:uFill>
                  <a:solidFill>
                    <a:srgbClr val="000000"/>
                  </a:solidFill>
                </a:uFill>
                <a:latin typeface="Gill Sans"/>
                <a:ea typeface="Gill Sans"/>
                <a:cs typeface="Gill Sans"/>
                <a:sym typeface="Gill Sans"/>
              </a:defRPr>
            </a:pPr>
          </a:p>
        </p:txBody>
      </p:sp>
      <p:sp>
        <p:nvSpPr>
          <p:cNvPr id="224" name="Shape 224"/>
          <p:cNvSpPr/>
          <p:nvPr/>
        </p:nvSpPr>
        <p:spPr>
          <a:xfrm>
            <a:off x="2756604" y="2126641"/>
            <a:ext cx="1308218" cy="5461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algn="ctr" defTabSz="1308100">
              <a:defRPr sz="1100">
                <a:solidFill>
                  <a:srgbClr val="4C0C3B"/>
                </a:solidFill>
                <a:uFill>
                  <a:solidFill>
                    <a:srgbClr val="000000"/>
                  </a:solidFill>
                </a:uFill>
                <a:latin typeface="Gill Sans"/>
                <a:ea typeface="Gill Sans"/>
                <a:cs typeface="Gill Sans"/>
                <a:sym typeface="Gill Sans"/>
              </a:defRPr>
            </a:lvl1pPr>
          </a:lstStyle>
          <a:p>
            <a:pPr/>
            <a:r>
              <a:t>Hello Leah, Are we working on Oncor today?</a:t>
            </a:r>
          </a:p>
        </p:txBody>
      </p:sp>
      <p:sp>
        <p:nvSpPr>
          <p:cNvPr id="225" name="Shape 225"/>
          <p:cNvSpPr/>
          <p:nvPr/>
        </p:nvSpPr>
        <p:spPr>
          <a:xfrm>
            <a:off x="4815399" y="1285207"/>
            <a:ext cx="1583136" cy="2229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97" y="0"/>
                </a:moveTo>
                <a:cubicBezTo>
                  <a:pt x="2755" y="0"/>
                  <a:pt x="2477" y="197"/>
                  <a:pt x="2477" y="440"/>
                </a:cubicBezTo>
                <a:lnTo>
                  <a:pt x="2477" y="3521"/>
                </a:lnTo>
                <a:lnTo>
                  <a:pt x="0" y="4400"/>
                </a:lnTo>
                <a:lnTo>
                  <a:pt x="2477" y="5278"/>
                </a:lnTo>
                <a:lnTo>
                  <a:pt x="2477" y="21160"/>
                </a:lnTo>
                <a:cubicBezTo>
                  <a:pt x="2477" y="21403"/>
                  <a:pt x="2755" y="21600"/>
                  <a:pt x="3097" y="21600"/>
                </a:cubicBezTo>
                <a:lnTo>
                  <a:pt x="20980" y="21600"/>
                </a:lnTo>
                <a:cubicBezTo>
                  <a:pt x="21322" y="21600"/>
                  <a:pt x="21600" y="21403"/>
                  <a:pt x="21600" y="21160"/>
                </a:cubicBezTo>
                <a:lnTo>
                  <a:pt x="21600" y="440"/>
                </a:lnTo>
                <a:cubicBezTo>
                  <a:pt x="21600" y="197"/>
                  <a:pt x="21322" y="0"/>
                  <a:pt x="20980" y="0"/>
                </a:cubicBezTo>
                <a:lnTo>
                  <a:pt x="3097" y="0"/>
                </a:lnTo>
                <a:close/>
              </a:path>
            </a:pathLst>
          </a:cu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45719" rIns="45719" anchor="ctr"/>
          <a:lstStyle/>
          <a:p>
            <a:pPr algn="ctr" defTabSz="1308100">
              <a:defRPr sz="3100">
                <a:solidFill>
                  <a:srgbClr val="4C0C3B"/>
                </a:solidFill>
                <a:uFill>
                  <a:solidFill>
                    <a:srgbClr val="000000"/>
                  </a:solidFill>
                </a:uFill>
                <a:latin typeface="Gill Sans"/>
                <a:ea typeface="Gill Sans"/>
                <a:cs typeface="Gill Sans"/>
                <a:sym typeface="Gill Sans"/>
              </a:defRPr>
            </a:pPr>
          </a:p>
        </p:txBody>
      </p:sp>
      <p:sp>
        <p:nvSpPr>
          <p:cNvPr id="226" name="Shape 226"/>
          <p:cNvSpPr/>
          <p:nvPr/>
        </p:nvSpPr>
        <p:spPr>
          <a:xfrm>
            <a:off x="5037518" y="1631381"/>
            <a:ext cx="1361017" cy="188111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lstStyle>
            <a:lvl1pPr algn="ctr" defTabSz="1308100">
              <a:defRPr sz="1100">
                <a:solidFill>
                  <a:srgbClr val="4C0C3B"/>
                </a:solidFill>
                <a:uFill>
                  <a:solidFill>
                    <a:srgbClr val="000000"/>
                  </a:solidFill>
                </a:uFill>
                <a:latin typeface="Gill Sans"/>
                <a:ea typeface="Gill Sans"/>
                <a:cs typeface="Gill Sans"/>
                <a:sym typeface="Gill Sans"/>
              </a:defRPr>
            </a:lvl1pPr>
          </a:lstStyle>
          <a:p>
            <a:pPr/>
            <a:r>
              <a:t>My CMO is struggling with results and wants to know what other companies in her geography and industry are doing. She also wants to know what companies are doing outside her industry and geography</a:t>
            </a:r>
          </a:p>
        </p:txBody>
      </p:sp>
      <p:pic>
        <p:nvPicPr>
          <p:cNvPr id="227" name="image47.jpeg"/>
          <p:cNvPicPr>
            <a:picLocks noChangeAspect="1"/>
          </p:cNvPicPr>
          <p:nvPr/>
        </p:nvPicPr>
        <p:blipFill>
          <a:blip r:embed="rId2">
            <a:extLst/>
          </a:blip>
          <a:stretch>
            <a:fillRect/>
          </a:stretch>
        </p:blipFill>
        <p:spPr>
          <a:xfrm>
            <a:off x="7400331" y="1648714"/>
            <a:ext cx="568929" cy="1211286"/>
          </a:xfrm>
          <a:prstGeom prst="rect">
            <a:avLst/>
          </a:prstGeom>
          <a:ln w="12700">
            <a:miter lim="400000"/>
          </a:ln>
        </p:spPr>
      </p:pic>
      <p:sp>
        <p:nvSpPr>
          <p:cNvPr id="228" name="Shape 228"/>
          <p:cNvSpPr/>
          <p:nvPr/>
        </p:nvSpPr>
        <p:spPr>
          <a:xfrm>
            <a:off x="6541100" y="1928720"/>
            <a:ext cx="1275558" cy="15771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105" y="0"/>
                </a:moveTo>
                <a:cubicBezTo>
                  <a:pt x="18491" y="0"/>
                  <a:pt x="18804" y="253"/>
                  <a:pt x="18804" y="565"/>
                </a:cubicBezTo>
                <a:lnTo>
                  <a:pt x="18804" y="4522"/>
                </a:lnTo>
                <a:lnTo>
                  <a:pt x="21600" y="5653"/>
                </a:lnTo>
                <a:lnTo>
                  <a:pt x="18804" y="6783"/>
                </a:lnTo>
                <a:lnTo>
                  <a:pt x="18804" y="21035"/>
                </a:lnTo>
                <a:cubicBezTo>
                  <a:pt x="18804" y="21347"/>
                  <a:pt x="18491" y="21600"/>
                  <a:pt x="18105" y="21600"/>
                </a:cubicBezTo>
                <a:lnTo>
                  <a:pt x="699" y="21600"/>
                </a:lnTo>
                <a:cubicBezTo>
                  <a:pt x="313" y="21600"/>
                  <a:pt x="0" y="21347"/>
                  <a:pt x="0" y="21035"/>
                </a:cubicBezTo>
                <a:lnTo>
                  <a:pt x="0" y="565"/>
                </a:lnTo>
                <a:cubicBezTo>
                  <a:pt x="0" y="253"/>
                  <a:pt x="313" y="0"/>
                  <a:pt x="699" y="0"/>
                </a:cubicBezTo>
                <a:lnTo>
                  <a:pt x="18105" y="0"/>
                </a:lnTo>
                <a:close/>
              </a:path>
            </a:pathLst>
          </a:cu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45719" rIns="45719" anchor="ctr"/>
          <a:lstStyle/>
          <a:p>
            <a:pPr algn="ctr" defTabSz="1308100">
              <a:defRPr sz="3100">
                <a:solidFill>
                  <a:srgbClr val="4C0C3B"/>
                </a:solidFill>
                <a:uFill>
                  <a:solidFill>
                    <a:srgbClr val="000000"/>
                  </a:solidFill>
                </a:uFill>
                <a:latin typeface="Gill Sans"/>
                <a:ea typeface="Gill Sans"/>
                <a:cs typeface="Gill Sans"/>
                <a:sym typeface="Gill Sans"/>
              </a:defRPr>
            </a:pPr>
          </a:p>
        </p:txBody>
      </p:sp>
      <p:sp>
        <p:nvSpPr>
          <p:cNvPr id="229" name="Shape 229"/>
          <p:cNvSpPr/>
          <p:nvPr/>
        </p:nvSpPr>
        <p:spPr>
          <a:xfrm>
            <a:off x="6541100" y="2361711"/>
            <a:ext cx="1026665" cy="7112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algn="ctr" defTabSz="1308100">
              <a:defRPr sz="1100">
                <a:solidFill>
                  <a:srgbClr val="4C0C3B"/>
                </a:solidFill>
                <a:uFill>
                  <a:solidFill>
                    <a:srgbClr val="000000"/>
                  </a:solidFill>
                </a:uFill>
                <a:latin typeface="Gill Sans"/>
                <a:ea typeface="Gill Sans"/>
                <a:cs typeface="Gill Sans"/>
                <a:sym typeface="Gill Sans"/>
              </a:defRPr>
            </a:lvl1pPr>
          </a:lstStyle>
          <a:p>
            <a:pPr/>
            <a:r>
              <a:t>Got it! Give me just a moment to find some answers</a:t>
            </a:r>
          </a:p>
        </p:txBody>
      </p:sp>
      <p:pic>
        <p:nvPicPr>
          <p:cNvPr id="230" name="image47.jpeg"/>
          <p:cNvPicPr>
            <a:picLocks noChangeAspect="1"/>
          </p:cNvPicPr>
          <p:nvPr/>
        </p:nvPicPr>
        <p:blipFill>
          <a:blip r:embed="rId2">
            <a:extLst/>
          </a:blip>
          <a:stretch>
            <a:fillRect/>
          </a:stretch>
        </p:blipFill>
        <p:spPr>
          <a:xfrm>
            <a:off x="10459149" y="1327627"/>
            <a:ext cx="568930" cy="1211286"/>
          </a:xfrm>
          <a:prstGeom prst="rect">
            <a:avLst/>
          </a:prstGeom>
          <a:ln w="12700">
            <a:miter lim="400000"/>
          </a:ln>
        </p:spPr>
      </p:pic>
      <p:sp>
        <p:nvSpPr>
          <p:cNvPr id="231" name="Shape 231"/>
          <p:cNvSpPr/>
          <p:nvPr/>
        </p:nvSpPr>
        <p:spPr>
          <a:xfrm>
            <a:off x="8771235" y="1555637"/>
            <a:ext cx="1751808" cy="16881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874" y="0"/>
                </a:moveTo>
                <a:cubicBezTo>
                  <a:pt x="19175" y="0"/>
                  <a:pt x="19420" y="254"/>
                  <a:pt x="19420" y="566"/>
                </a:cubicBezTo>
                <a:lnTo>
                  <a:pt x="19420" y="4525"/>
                </a:lnTo>
                <a:lnTo>
                  <a:pt x="21600" y="5655"/>
                </a:lnTo>
                <a:lnTo>
                  <a:pt x="19420" y="6784"/>
                </a:lnTo>
                <a:lnTo>
                  <a:pt x="19420" y="21034"/>
                </a:lnTo>
                <a:cubicBezTo>
                  <a:pt x="19420" y="21346"/>
                  <a:pt x="19175" y="21600"/>
                  <a:pt x="18874" y="21600"/>
                </a:cubicBezTo>
                <a:lnTo>
                  <a:pt x="546" y="21600"/>
                </a:lnTo>
                <a:cubicBezTo>
                  <a:pt x="245" y="21600"/>
                  <a:pt x="0" y="21346"/>
                  <a:pt x="0" y="21034"/>
                </a:cubicBezTo>
                <a:lnTo>
                  <a:pt x="0" y="566"/>
                </a:lnTo>
                <a:cubicBezTo>
                  <a:pt x="0" y="254"/>
                  <a:pt x="245" y="0"/>
                  <a:pt x="546" y="0"/>
                </a:cubicBezTo>
                <a:lnTo>
                  <a:pt x="18874" y="0"/>
                </a:lnTo>
                <a:close/>
              </a:path>
            </a:pathLst>
          </a:cu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45719" rIns="45719" anchor="ctr"/>
          <a:lstStyle/>
          <a:p>
            <a:pPr algn="ctr" defTabSz="1308100">
              <a:defRPr sz="3100">
                <a:solidFill>
                  <a:srgbClr val="4C0C3B"/>
                </a:solidFill>
                <a:uFill>
                  <a:solidFill>
                    <a:srgbClr val="000000"/>
                  </a:solidFill>
                </a:uFill>
                <a:latin typeface="Gill Sans"/>
                <a:ea typeface="Gill Sans"/>
                <a:cs typeface="Gill Sans"/>
                <a:sym typeface="Gill Sans"/>
              </a:defRPr>
            </a:pPr>
          </a:p>
        </p:txBody>
      </p:sp>
      <p:sp>
        <p:nvSpPr>
          <p:cNvPr id="232" name="Shape 232"/>
          <p:cNvSpPr/>
          <p:nvPr/>
        </p:nvSpPr>
        <p:spPr>
          <a:xfrm>
            <a:off x="8771235" y="2044092"/>
            <a:ext cx="1500189" cy="7112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algn="ctr" defTabSz="1308100">
              <a:defRPr sz="1100">
                <a:solidFill>
                  <a:srgbClr val="4C0C3B"/>
                </a:solidFill>
                <a:uFill>
                  <a:solidFill>
                    <a:srgbClr val="000000"/>
                  </a:solidFill>
                </a:uFill>
                <a:latin typeface="Gill Sans"/>
                <a:ea typeface="Gill Sans"/>
                <a:cs typeface="Gill Sans"/>
                <a:sym typeface="Gill Sans"/>
              </a:defRPr>
            </a:lvl1pPr>
          </a:lstStyle>
          <a:p>
            <a:pPr/>
            <a:r>
              <a:t>Here’s what I have found and why I think these answers will be interesting to Oncor</a:t>
            </a:r>
          </a:p>
        </p:txBody>
      </p:sp>
      <p:grpSp>
        <p:nvGrpSpPr>
          <p:cNvPr id="237" name="Group 237"/>
          <p:cNvGrpSpPr/>
          <p:nvPr/>
        </p:nvGrpSpPr>
        <p:grpSpPr>
          <a:xfrm>
            <a:off x="2712222" y="4290573"/>
            <a:ext cx="1643541" cy="2229051"/>
            <a:chOff x="0" y="0"/>
            <a:chExt cx="1643539" cy="2229049"/>
          </a:xfrm>
        </p:grpSpPr>
        <p:sp>
          <p:nvSpPr>
            <p:cNvPr id="233" name="Shape 233"/>
            <p:cNvSpPr/>
            <p:nvPr/>
          </p:nvSpPr>
          <p:spPr>
            <a:xfrm rot="5400000">
              <a:off x="-292756" y="292754"/>
              <a:ext cx="2229051" cy="1643541"/>
            </a:xfrm>
            <a:prstGeom prst="roundRect">
              <a:avLst>
                <a:gd name="adj" fmla="val 2344"/>
              </a:avLst>
            </a:prstGeom>
            <a:solidFill>
              <a:srgbClr val="FFFFFF"/>
            </a:solidFill>
            <a:ln w="25400" cap="flat">
              <a:solidFill>
                <a:srgbClr val="85888D"/>
              </a:solidFill>
              <a:prstDash val="solid"/>
              <a:miter lim="400000"/>
            </a:ln>
            <a:effectLst/>
          </p:spPr>
          <p:txBody>
            <a:bodyPr wrap="square" lIns="45719" tIns="45719" rIns="45719" bIns="45719" numCol="1" anchor="ctr">
              <a:noAutofit/>
            </a:bodyPr>
            <a:lstStyle/>
            <a:p>
              <a:pPr algn="ctr" defTabSz="292100">
                <a:defRPr sz="1200">
                  <a:latin typeface="Helvetica Light"/>
                  <a:ea typeface="Helvetica Light"/>
                  <a:cs typeface="Helvetica Light"/>
                  <a:sym typeface="Helvetica Light"/>
                </a:defRPr>
              </a:pPr>
            </a:p>
          </p:txBody>
        </p:sp>
        <p:sp>
          <p:nvSpPr>
            <p:cNvPr id="234" name="Shape 234"/>
            <p:cNvSpPr/>
            <p:nvPr/>
          </p:nvSpPr>
          <p:spPr>
            <a:xfrm rot="5400000">
              <a:off x="789668" y="2140879"/>
              <a:ext cx="64203" cy="64203"/>
            </a:xfrm>
            <a:prstGeom prst="ellipse">
              <a:avLst/>
            </a:prstGeom>
            <a:gradFill flip="none" rotWithShape="1">
              <a:gsLst>
                <a:gs pos="0">
                  <a:srgbClr val="FBFBFB"/>
                </a:gs>
                <a:gs pos="100000">
                  <a:srgbClr val="BEBEBE"/>
                </a:gs>
              </a:gsLst>
              <a:lin ang="1830595" scaled="0"/>
            </a:gradFill>
            <a:ln w="12700" cap="flat">
              <a:noFill/>
              <a:miter lim="400000"/>
            </a:ln>
            <a:effectLst>
              <a:outerShdw sx="100000" sy="100000" kx="0" ky="0" algn="b" rotWithShape="0" blurRad="38100" dist="25400" dir="5400000">
                <a:srgbClr val="000000">
                  <a:alpha val="50000"/>
                </a:srgbClr>
              </a:outerShdw>
            </a:effectLst>
          </p:spPr>
          <p:txBody>
            <a:bodyPr wrap="square" lIns="45719" tIns="45719" rIns="45719" bIns="45719" numCol="1" anchor="ctr">
              <a:noAutofit/>
            </a:bodyPr>
            <a:lstStyle/>
            <a:p>
              <a:pPr algn="ctr" defTabSz="292100">
                <a:defRPr sz="1200">
                  <a:latin typeface="Helvetica Light"/>
                  <a:ea typeface="Helvetica Light"/>
                  <a:cs typeface="Helvetica Light"/>
                  <a:sym typeface="Helvetica Light"/>
                </a:defRPr>
              </a:pPr>
            </a:p>
          </p:txBody>
        </p:sp>
        <p:sp>
          <p:nvSpPr>
            <p:cNvPr id="235" name="Shape 235"/>
            <p:cNvSpPr/>
            <p:nvPr/>
          </p:nvSpPr>
          <p:spPr>
            <a:xfrm rot="5400000">
              <a:off x="-205442" y="323571"/>
              <a:ext cx="2054424" cy="1540818"/>
            </a:xfrm>
            <a:prstGeom prst="rect">
              <a:avLst/>
            </a:prstGeom>
            <a:solidFill>
              <a:srgbClr val="FFFFFF"/>
            </a:solidFill>
            <a:ln w="25400" cap="flat">
              <a:solidFill>
                <a:srgbClr val="85888D"/>
              </a:solidFill>
              <a:prstDash val="solid"/>
              <a:miter lim="400000"/>
            </a:ln>
            <a:effectLst/>
          </p:spPr>
          <p:txBody>
            <a:bodyPr wrap="square" lIns="45719" tIns="45719" rIns="45719" bIns="45719" numCol="1" anchor="ctr">
              <a:noAutofit/>
            </a:bodyPr>
            <a:lstStyle/>
            <a:p>
              <a:pPr algn="ctr" defTabSz="292100">
                <a:defRPr sz="1200">
                  <a:latin typeface="Helvetica Light"/>
                  <a:ea typeface="Helvetica Light"/>
                  <a:cs typeface="Helvetica Light"/>
                  <a:sym typeface="Helvetica Light"/>
                </a:defRPr>
              </a:pPr>
            </a:p>
          </p:txBody>
        </p:sp>
        <p:sp>
          <p:nvSpPr>
            <p:cNvPr id="236" name="Shape 236"/>
            <p:cNvSpPr/>
            <p:nvPr/>
          </p:nvSpPr>
          <p:spPr>
            <a:xfrm>
              <a:off x="803552" y="2154112"/>
              <a:ext cx="36436" cy="38948"/>
            </a:xfrm>
            <a:prstGeom prst="roundRect">
              <a:avLst>
                <a:gd name="adj" fmla="val 16034"/>
              </a:avLst>
            </a:prstGeom>
            <a:noFill/>
            <a:ln w="25400" cap="flat">
              <a:solidFill>
                <a:srgbClr val="FFFFFF"/>
              </a:solidFill>
              <a:prstDash val="solid"/>
              <a:miter lim="400000"/>
            </a:ln>
            <a:effectLst/>
          </p:spPr>
          <p:txBody>
            <a:bodyPr wrap="square" lIns="45719" tIns="45719" rIns="45719" bIns="45719" numCol="1" anchor="ctr">
              <a:noAutofit/>
            </a:bodyPr>
            <a:lstStyle/>
            <a:p>
              <a:pPr algn="ctr" defTabSz="292100">
                <a:defRPr sz="1200">
                  <a:solidFill>
                    <a:srgbClr val="FFFFFF"/>
                  </a:solidFill>
                  <a:latin typeface="Helvetica Light"/>
                  <a:ea typeface="Helvetica Light"/>
                  <a:cs typeface="Helvetica Light"/>
                  <a:sym typeface="Helvetica Light"/>
                </a:defRPr>
              </a:pPr>
            </a:p>
          </p:txBody>
        </p:sp>
      </p:grpSp>
      <p:sp>
        <p:nvSpPr>
          <p:cNvPr id="238" name="Shape 238"/>
          <p:cNvSpPr/>
          <p:nvPr/>
        </p:nvSpPr>
        <p:spPr>
          <a:xfrm>
            <a:off x="1353754" y="4290574"/>
            <a:ext cx="1252539" cy="10485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97" y="0"/>
                </a:moveTo>
                <a:cubicBezTo>
                  <a:pt x="2755" y="0"/>
                  <a:pt x="2478" y="331"/>
                  <a:pt x="2478" y="740"/>
                </a:cubicBezTo>
                <a:lnTo>
                  <a:pt x="2478" y="5919"/>
                </a:lnTo>
                <a:lnTo>
                  <a:pt x="0" y="7399"/>
                </a:lnTo>
                <a:lnTo>
                  <a:pt x="2478" y="8879"/>
                </a:lnTo>
                <a:lnTo>
                  <a:pt x="2478" y="20860"/>
                </a:lnTo>
                <a:cubicBezTo>
                  <a:pt x="2478" y="21269"/>
                  <a:pt x="2755" y="21600"/>
                  <a:pt x="3097" y="21600"/>
                </a:cubicBezTo>
                <a:lnTo>
                  <a:pt x="20981" y="21600"/>
                </a:lnTo>
                <a:cubicBezTo>
                  <a:pt x="21323" y="21600"/>
                  <a:pt x="21600" y="21269"/>
                  <a:pt x="21600" y="20860"/>
                </a:cubicBezTo>
                <a:lnTo>
                  <a:pt x="21600" y="740"/>
                </a:lnTo>
                <a:cubicBezTo>
                  <a:pt x="21600" y="331"/>
                  <a:pt x="21323" y="0"/>
                  <a:pt x="20981" y="0"/>
                </a:cubicBezTo>
                <a:lnTo>
                  <a:pt x="3097" y="0"/>
                </a:lnTo>
                <a:close/>
              </a:path>
            </a:pathLst>
          </a:cu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45719" rIns="45719" anchor="ctr"/>
          <a:lstStyle/>
          <a:p>
            <a:pPr algn="ctr" defTabSz="1308100">
              <a:defRPr sz="3100">
                <a:solidFill>
                  <a:srgbClr val="4C0C3B"/>
                </a:solidFill>
                <a:uFill>
                  <a:solidFill>
                    <a:srgbClr val="000000"/>
                  </a:solidFill>
                </a:uFill>
                <a:latin typeface="Gill Sans"/>
                <a:ea typeface="Gill Sans"/>
                <a:cs typeface="Gill Sans"/>
                <a:sym typeface="Gill Sans"/>
              </a:defRPr>
            </a:pPr>
          </a:p>
        </p:txBody>
      </p:sp>
      <p:sp>
        <p:nvSpPr>
          <p:cNvPr id="239" name="Shape 239"/>
          <p:cNvSpPr/>
          <p:nvPr/>
        </p:nvSpPr>
        <p:spPr>
          <a:xfrm>
            <a:off x="1470634" y="4541796"/>
            <a:ext cx="1135659" cy="5461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algn="ctr" defTabSz="1308100">
              <a:defRPr sz="1100">
                <a:solidFill>
                  <a:srgbClr val="4C0C3B"/>
                </a:solidFill>
                <a:uFill>
                  <a:solidFill>
                    <a:srgbClr val="000000"/>
                  </a:solidFill>
                </a:uFill>
                <a:latin typeface="Gill Sans"/>
                <a:ea typeface="Gill Sans"/>
                <a:cs typeface="Gill Sans"/>
                <a:sym typeface="Gill Sans"/>
              </a:defRPr>
            </a:lvl1pPr>
          </a:lstStyle>
          <a:p>
            <a:pPr/>
            <a:r>
              <a:t>Let’s use my iPad to look at your results.</a:t>
            </a:r>
          </a:p>
        </p:txBody>
      </p:sp>
      <p:sp>
        <p:nvSpPr>
          <p:cNvPr id="240" name="Shape 240"/>
          <p:cNvSpPr/>
          <p:nvPr/>
        </p:nvSpPr>
        <p:spPr>
          <a:xfrm>
            <a:off x="1344428" y="5440900"/>
            <a:ext cx="2343152" cy="11166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63" y="0"/>
                </a:moveTo>
                <a:cubicBezTo>
                  <a:pt x="1569" y="0"/>
                  <a:pt x="1410" y="332"/>
                  <a:pt x="1410" y="741"/>
                </a:cubicBezTo>
                <a:lnTo>
                  <a:pt x="1410" y="5919"/>
                </a:lnTo>
                <a:lnTo>
                  <a:pt x="0" y="7397"/>
                </a:lnTo>
                <a:lnTo>
                  <a:pt x="1410" y="8879"/>
                </a:lnTo>
                <a:lnTo>
                  <a:pt x="1410" y="20859"/>
                </a:lnTo>
                <a:cubicBezTo>
                  <a:pt x="1410" y="21268"/>
                  <a:pt x="1569" y="21600"/>
                  <a:pt x="1763" y="21600"/>
                </a:cubicBezTo>
                <a:lnTo>
                  <a:pt x="21247" y="21600"/>
                </a:lnTo>
                <a:cubicBezTo>
                  <a:pt x="21442" y="21600"/>
                  <a:pt x="21600" y="21268"/>
                  <a:pt x="21600" y="20859"/>
                </a:cubicBezTo>
                <a:lnTo>
                  <a:pt x="21600" y="741"/>
                </a:lnTo>
                <a:cubicBezTo>
                  <a:pt x="21600" y="332"/>
                  <a:pt x="21442" y="0"/>
                  <a:pt x="21247" y="0"/>
                </a:cubicBezTo>
                <a:lnTo>
                  <a:pt x="1763" y="0"/>
                </a:lnTo>
                <a:close/>
              </a:path>
            </a:pathLst>
          </a:cu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45719" rIns="45719" anchor="ctr"/>
          <a:lstStyle/>
          <a:p>
            <a:pPr algn="ctr" defTabSz="1308100">
              <a:defRPr sz="3100">
                <a:solidFill>
                  <a:srgbClr val="4C0C3B"/>
                </a:solidFill>
                <a:uFill>
                  <a:solidFill>
                    <a:srgbClr val="000000"/>
                  </a:solidFill>
                </a:uFill>
                <a:latin typeface="Gill Sans"/>
                <a:ea typeface="Gill Sans"/>
                <a:cs typeface="Gill Sans"/>
                <a:sym typeface="Gill Sans"/>
              </a:defRPr>
            </a:pPr>
          </a:p>
        </p:txBody>
      </p:sp>
      <p:sp>
        <p:nvSpPr>
          <p:cNvPr id="241" name="Shape 241"/>
          <p:cNvSpPr/>
          <p:nvPr/>
        </p:nvSpPr>
        <p:spPr>
          <a:xfrm>
            <a:off x="1540554" y="5643603"/>
            <a:ext cx="2147026" cy="7112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algn="ctr" defTabSz="1308100">
              <a:defRPr sz="1100">
                <a:solidFill>
                  <a:srgbClr val="4C0C3B"/>
                </a:solidFill>
                <a:uFill>
                  <a:solidFill>
                    <a:srgbClr val="000000"/>
                  </a:solidFill>
                </a:uFill>
                <a:latin typeface="Gill Sans"/>
                <a:ea typeface="Gill Sans"/>
                <a:cs typeface="Gill Sans"/>
                <a:sym typeface="Gill Sans"/>
              </a:defRPr>
            </a:lvl1pPr>
          </a:lstStyle>
          <a:p>
            <a:pPr/>
            <a:r>
              <a:t>This is great. I’ll need a printout of the white paper and some of the references  integrated into  the first presentation. </a:t>
            </a:r>
          </a:p>
        </p:txBody>
      </p:sp>
      <p:sp>
        <p:nvSpPr>
          <p:cNvPr id="242" name="Shape 242"/>
          <p:cNvSpPr/>
          <p:nvPr/>
        </p:nvSpPr>
        <p:spPr>
          <a:xfrm>
            <a:off x="8334874" y="4290574"/>
            <a:ext cx="1135660" cy="6512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95" y="0"/>
                </a:moveTo>
                <a:cubicBezTo>
                  <a:pt x="2753" y="0"/>
                  <a:pt x="2476" y="483"/>
                  <a:pt x="2476" y="1079"/>
                </a:cubicBezTo>
                <a:lnTo>
                  <a:pt x="2476" y="8641"/>
                </a:lnTo>
                <a:lnTo>
                  <a:pt x="0" y="10800"/>
                </a:lnTo>
                <a:lnTo>
                  <a:pt x="2476" y="12959"/>
                </a:lnTo>
                <a:lnTo>
                  <a:pt x="2476" y="20521"/>
                </a:lnTo>
                <a:cubicBezTo>
                  <a:pt x="2476" y="21117"/>
                  <a:pt x="2753" y="21600"/>
                  <a:pt x="3095" y="21600"/>
                </a:cubicBezTo>
                <a:lnTo>
                  <a:pt x="20981" y="21600"/>
                </a:lnTo>
                <a:cubicBezTo>
                  <a:pt x="21323" y="21600"/>
                  <a:pt x="21600" y="21117"/>
                  <a:pt x="21600" y="20521"/>
                </a:cubicBezTo>
                <a:lnTo>
                  <a:pt x="21600" y="1079"/>
                </a:lnTo>
                <a:cubicBezTo>
                  <a:pt x="21600" y="483"/>
                  <a:pt x="21323" y="0"/>
                  <a:pt x="20981" y="0"/>
                </a:cubicBezTo>
                <a:lnTo>
                  <a:pt x="3095" y="0"/>
                </a:lnTo>
                <a:close/>
              </a:path>
            </a:pathLst>
          </a:cu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45719" rIns="45719" anchor="ctr"/>
          <a:lstStyle/>
          <a:p>
            <a:pPr algn="ctr" defTabSz="1308100">
              <a:defRPr sz="3100">
                <a:solidFill>
                  <a:srgbClr val="4C0C3B"/>
                </a:solidFill>
                <a:uFill>
                  <a:solidFill>
                    <a:srgbClr val="000000"/>
                  </a:solidFill>
                </a:uFill>
                <a:latin typeface="Gill Sans"/>
                <a:ea typeface="Gill Sans"/>
                <a:cs typeface="Gill Sans"/>
                <a:sym typeface="Gill Sans"/>
              </a:defRPr>
            </a:pPr>
          </a:p>
        </p:txBody>
      </p:sp>
      <p:sp>
        <p:nvSpPr>
          <p:cNvPr id="243" name="Shape 243"/>
          <p:cNvSpPr/>
          <p:nvPr/>
        </p:nvSpPr>
        <p:spPr>
          <a:xfrm>
            <a:off x="8334874" y="4508260"/>
            <a:ext cx="1135660" cy="2159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algn="ctr" defTabSz="1308100">
              <a:defRPr sz="1100">
                <a:solidFill>
                  <a:srgbClr val="4C0C3B"/>
                </a:solidFill>
                <a:uFill>
                  <a:solidFill>
                    <a:srgbClr val="000000"/>
                  </a:solidFill>
                </a:uFill>
                <a:latin typeface="Gill Sans"/>
                <a:ea typeface="Gill Sans"/>
                <a:cs typeface="Gill Sans"/>
                <a:sym typeface="Gill Sans"/>
              </a:defRPr>
            </a:lvl1pPr>
          </a:lstStyle>
          <a:p>
            <a:pPr/>
            <a:r>
              <a:t>Hello Watson!</a:t>
            </a:r>
          </a:p>
        </p:txBody>
      </p:sp>
      <p:sp>
        <p:nvSpPr>
          <p:cNvPr id="244" name="Shape 244"/>
          <p:cNvSpPr/>
          <p:nvPr/>
        </p:nvSpPr>
        <p:spPr>
          <a:xfrm>
            <a:off x="8292409" y="5588325"/>
            <a:ext cx="1505547" cy="938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098" y="0"/>
                </a:moveTo>
                <a:cubicBezTo>
                  <a:pt x="2755" y="0"/>
                  <a:pt x="2477" y="447"/>
                  <a:pt x="2477" y="996"/>
                </a:cubicBezTo>
                <a:lnTo>
                  <a:pt x="2477" y="7954"/>
                </a:lnTo>
                <a:lnTo>
                  <a:pt x="0" y="9941"/>
                </a:lnTo>
                <a:lnTo>
                  <a:pt x="2477" y="11928"/>
                </a:lnTo>
                <a:lnTo>
                  <a:pt x="2477" y="20604"/>
                </a:lnTo>
                <a:cubicBezTo>
                  <a:pt x="2477" y="21153"/>
                  <a:pt x="2755" y="21600"/>
                  <a:pt x="3098" y="21600"/>
                </a:cubicBezTo>
                <a:lnTo>
                  <a:pt x="20982" y="21600"/>
                </a:lnTo>
                <a:cubicBezTo>
                  <a:pt x="21324" y="21600"/>
                  <a:pt x="21600" y="21153"/>
                  <a:pt x="21600" y="20604"/>
                </a:cubicBezTo>
                <a:lnTo>
                  <a:pt x="21600" y="996"/>
                </a:lnTo>
                <a:cubicBezTo>
                  <a:pt x="21600" y="447"/>
                  <a:pt x="21324" y="0"/>
                  <a:pt x="20982" y="0"/>
                </a:cubicBezTo>
                <a:lnTo>
                  <a:pt x="3098" y="0"/>
                </a:lnTo>
                <a:close/>
              </a:path>
            </a:pathLst>
          </a:cu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45719" rIns="45719" anchor="ctr"/>
          <a:lstStyle/>
          <a:p>
            <a:pPr algn="ctr" defTabSz="1308100">
              <a:defRPr sz="3100">
                <a:solidFill>
                  <a:srgbClr val="4C0C3B"/>
                </a:solidFill>
                <a:uFill>
                  <a:solidFill>
                    <a:srgbClr val="000000"/>
                  </a:solidFill>
                </a:uFill>
                <a:latin typeface="Gill Sans"/>
                <a:ea typeface="Gill Sans"/>
                <a:cs typeface="Gill Sans"/>
                <a:sym typeface="Gill Sans"/>
              </a:defRPr>
            </a:pPr>
          </a:p>
        </p:txBody>
      </p:sp>
      <p:sp>
        <p:nvSpPr>
          <p:cNvPr id="245" name="Shape 245"/>
          <p:cNvSpPr/>
          <p:nvPr/>
        </p:nvSpPr>
        <p:spPr>
          <a:xfrm>
            <a:off x="8480294" y="5866932"/>
            <a:ext cx="1317662" cy="3810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algn="ctr" defTabSz="1308100">
              <a:defRPr sz="1100">
                <a:solidFill>
                  <a:srgbClr val="4C0C3B"/>
                </a:solidFill>
                <a:uFill>
                  <a:solidFill>
                    <a:srgbClr val="000000"/>
                  </a:solidFill>
                </a:uFill>
                <a:latin typeface="Gill Sans"/>
                <a:ea typeface="Gill Sans"/>
                <a:cs typeface="Gill Sans"/>
                <a:sym typeface="Gill Sans"/>
              </a:defRPr>
            </a:lvl1pPr>
          </a:lstStyle>
          <a:p>
            <a:pPr/>
            <a:r>
              <a:t>Yes, specifically on the CMO ideas</a:t>
            </a:r>
          </a:p>
        </p:txBody>
      </p:sp>
      <p:pic>
        <p:nvPicPr>
          <p:cNvPr id="246" name="image47.jpeg"/>
          <p:cNvPicPr>
            <a:picLocks noChangeAspect="1"/>
          </p:cNvPicPr>
          <p:nvPr/>
        </p:nvPicPr>
        <p:blipFill>
          <a:blip r:embed="rId2">
            <a:extLst/>
          </a:blip>
          <a:stretch>
            <a:fillRect/>
          </a:stretch>
        </p:blipFill>
        <p:spPr>
          <a:xfrm>
            <a:off x="10868410" y="4515973"/>
            <a:ext cx="568929" cy="1211286"/>
          </a:xfrm>
          <a:prstGeom prst="rect">
            <a:avLst/>
          </a:prstGeom>
          <a:ln w="12700">
            <a:miter lim="400000"/>
          </a:ln>
        </p:spPr>
      </p:pic>
      <p:sp>
        <p:nvSpPr>
          <p:cNvPr id="247" name="Shape 247"/>
          <p:cNvSpPr/>
          <p:nvPr/>
        </p:nvSpPr>
        <p:spPr>
          <a:xfrm>
            <a:off x="9784439" y="4795980"/>
            <a:ext cx="1500189" cy="9382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629" y="0"/>
                </a:moveTo>
                <a:cubicBezTo>
                  <a:pt x="18957" y="0"/>
                  <a:pt x="19223" y="425"/>
                  <a:pt x="19223" y="950"/>
                </a:cubicBezTo>
                <a:lnTo>
                  <a:pt x="19223" y="7602"/>
                </a:lnTo>
                <a:lnTo>
                  <a:pt x="21600" y="9503"/>
                </a:lnTo>
                <a:lnTo>
                  <a:pt x="19223" y="11403"/>
                </a:lnTo>
                <a:lnTo>
                  <a:pt x="19223" y="20650"/>
                </a:lnTo>
                <a:cubicBezTo>
                  <a:pt x="19223" y="21175"/>
                  <a:pt x="18957" y="21600"/>
                  <a:pt x="18629" y="21600"/>
                </a:cubicBezTo>
                <a:lnTo>
                  <a:pt x="594" y="21600"/>
                </a:lnTo>
                <a:cubicBezTo>
                  <a:pt x="266" y="21600"/>
                  <a:pt x="0" y="21175"/>
                  <a:pt x="0" y="20650"/>
                </a:cubicBezTo>
                <a:lnTo>
                  <a:pt x="0" y="950"/>
                </a:lnTo>
                <a:cubicBezTo>
                  <a:pt x="0" y="425"/>
                  <a:pt x="266" y="0"/>
                  <a:pt x="594" y="0"/>
                </a:cubicBezTo>
                <a:lnTo>
                  <a:pt x="18629" y="0"/>
                </a:lnTo>
                <a:close/>
              </a:path>
            </a:pathLst>
          </a:custGeom>
          <a:gradFill>
            <a:gsLst>
              <a:gs pos="0">
                <a:srgbClr val="FBFBFB"/>
              </a:gs>
              <a:gs pos="100000">
                <a:srgbClr val="BEBEBE"/>
              </a:gs>
            </a:gsLst>
            <a:lin ang="5400000"/>
          </a:gradFill>
          <a:ln w="12700">
            <a:miter lim="400000"/>
          </a:ln>
          <a:effectLst>
            <a:outerShdw sx="100000" sy="100000" kx="0" ky="0" algn="b" rotWithShape="0" blurRad="38100" dist="25400" dir="5400000">
              <a:srgbClr val="000000">
                <a:alpha val="50000"/>
              </a:srgbClr>
            </a:outerShdw>
          </a:effectLst>
        </p:spPr>
        <p:txBody>
          <a:bodyPr lIns="45719" rIns="45719" anchor="ctr"/>
          <a:lstStyle/>
          <a:p>
            <a:pPr algn="ctr" defTabSz="1308100">
              <a:defRPr sz="3100">
                <a:solidFill>
                  <a:srgbClr val="4C0C3B"/>
                </a:solidFill>
                <a:uFill>
                  <a:solidFill>
                    <a:srgbClr val="000000"/>
                  </a:solidFill>
                </a:uFill>
                <a:latin typeface="Gill Sans"/>
                <a:ea typeface="Gill Sans"/>
                <a:cs typeface="Gill Sans"/>
                <a:sym typeface="Gill Sans"/>
              </a:defRPr>
            </a:pPr>
          </a:p>
        </p:txBody>
      </p:sp>
      <p:sp>
        <p:nvSpPr>
          <p:cNvPr id="248" name="Shape 248"/>
          <p:cNvSpPr/>
          <p:nvPr/>
        </p:nvSpPr>
        <p:spPr>
          <a:xfrm>
            <a:off x="9784439" y="4992036"/>
            <a:ext cx="1275558" cy="546101"/>
          </a:xfrm>
          <a:prstGeom prst="rect">
            <a:avLst/>
          </a:prstGeom>
          <a:ln w="12700">
            <a:miter lim="400000"/>
          </a:ln>
          <a:extLst>
            <a:ext uri="{C572A759-6A51-4108-AA02-DFA0A04FC94B}">
              <ma14:wrappingTextBoxFlag xmlns:ma14="http://schemas.microsoft.com/office/mac/drawingml/2011/main" val="1"/>
            </a:ext>
          </a:extLst>
        </p:spPr>
        <p:txBody>
          <a:bodyPr lIns="25400" tIns="25400" rIns="25400" bIns="25400" anchor="ctr">
            <a:spAutoFit/>
          </a:bodyPr>
          <a:lstStyle>
            <a:lvl1pPr algn="ctr" defTabSz="1308100">
              <a:defRPr sz="1100">
                <a:solidFill>
                  <a:srgbClr val="4C0C3B"/>
                </a:solidFill>
                <a:uFill>
                  <a:solidFill>
                    <a:srgbClr val="000000"/>
                  </a:solidFill>
                </a:uFill>
                <a:latin typeface="Gill Sans"/>
                <a:ea typeface="Gill Sans"/>
                <a:cs typeface="Gill Sans"/>
                <a:sym typeface="Gill Sans"/>
              </a:defRPr>
            </a:lvl1pPr>
          </a:lstStyle>
          <a:p>
            <a:pPr/>
            <a:r>
              <a:t>Hello Leah, Are we working on Oncor today?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Shape 250"/>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1" name="Shape 251"/>
          <p:cNvSpPr/>
          <p:nvPr>
            <p:ph type="title"/>
          </p:nvPr>
        </p:nvSpPr>
        <p:spPr>
          <a:xfrm>
            <a:off x="476250" y="294456"/>
            <a:ext cx="11074400" cy="882652"/>
          </a:xfrm>
          <a:prstGeom prst="rect">
            <a:avLst/>
          </a:prstGeom>
        </p:spPr>
        <p:txBody>
          <a:bodyPr/>
          <a:lstStyle>
            <a:lvl1pPr>
              <a:defRPr spc="-100"/>
            </a:lvl1pPr>
          </a:lstStyle>
          <a:p>
            <a:pPr/>
            <a:r>
              <a:t>The Adviser … concept System Context</a:t>
            </a:r>
          </a:p>
        </p:txBody>
      </p:sp>
      <p:sp>
        <p:nvSpPr>
          <p:cNvPr id="252" name="Shape 252"/>
          <p:cNvSpPr/>
          <p:nvPr/>
        </p:nvSpPr>
        <p:spPr>
          <a:xfrm>
            <a:off x="11457409" y="6578600"/>
            <a:ext cx="88061" cy="8280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11</a:t>
            </a:r>
          </a:p>
        </p:txBody>
      </p:sp>
      <p:pic>
        <p:nvPicPr>
          <p:cNvPr id="253" name="image48.png"/>
          <p:cNvPicPr>
            <a:picLocks noChangeAspect="1"/>
          </p:cNvPicPr>
          <p:nvPr/>
        </p:nvPicPr>
        <p:blipFill>
          <a:blip r:embed="rId2">
            <a:extLst/>
          </a:blip>
          <a:stretch>
            <a:fillRect/>
          </a:stretch>
        </p:blipFill>
        <p:spPr>
          <a:xfrm>
            <a:off x="0" y="784145"/>
            <a:ext cx="12192000" cy="599785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nvSpPr>
        <p:spPr>
          <a:xfrm>
            <a:off x="3842714" y="1224161"/>
            <a:ext cx="4380144" cy="5213019"/>
          </a:xfrm>
          <a:prstGeom prst="rect">
            <a:avLst/>
          </a:prstGeom>
          <a:solidFill>
            <a:srgbClr val="FFFB05"/>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56" name="Shape 256"/>
          <p:cNvSpPr/>
          <p:nvPr>
            <p:ph type="title"/>
          </p:nvPr>
        </p:nvSpPr>
        <p:spPr>
          <a:prstGeom prst="rect">
            <a:avLst/>
          </a:prstGeom>
        </p:spPr>
        <p:txBody>
          <a:bodyPr/>
          <a:lstStyle/>
          <a:p>
            <a:pPr/>
            <a:r>
              <a:t>IBM Cognitive Solution Advisor Architecture, V1</a:t>
            </a:r>
          </a:p>
        </p:txBody>
      </p:sp>
      <p:sp>
        <p:nvSpPr>
          <p:cNvPr id="257" name="Shape 257"/>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8" name="IMG_5299.png"/>
          <p:cNvPicPr>
            <a:picLocks noChangeAspect="1"/>
          </p:cNvPicPr>
          <p:nvPr/>
        </p:nvPicPr>
        <p:blipFill>
          <a:blip r:embed="rId2">
            <a:extLst/>
          </a:blip>
          <a:stretch>
            <a:fillRect/>
          </a:stretch>
        </p:blipFill>
        <p:spPr>
          <a:xfrm>
            <a:off x="839596" y="1878696"/>
            <a:ext cx="1249753" cy="2222894"/>
          </a:xfrm>
          <a:prstGeom prst="rect">
            <a:avLst/>
          </a:prstGeom>
          <a:ln w="12700">
            <a:miter lim="400000"/>
          </a:ln>
        </p:spPr>
      </p:pic>
      <p:sp>
        <p:nvSpPr>
          <p:cNvPr id="259" name="Shape 259"/>
          <p:cNvSpPr/>
          <p:nvPr/>
        </p:nvSpPr>
        <p:spPr>
          <a:xfrm>
            <a:off x="658290" y="1312728"/>
            <a:ext cx="1612365" cy="459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Mobile App</a:t>
            </a:r>
          </a:p>
        </p:txBody>
      </p:sp>
      <p:sp>
        <p:nvSpPr>
          <p:cNvPr id="260" name="Shape 260"/>
          <p:cNvSpPr/>
          <p:nvPr/>
        </p:nvSpPr>
        <p:spPr>
          <a:xfrm>
            <a:off x="2539857" y="1641999"/>
            <a:ext cx="1270001" cy="434325"/>
          </a:xfrm>
          <a:prstGeom prst="rightArrow">
            <a:avLst>
              <a:gd name="adj1" fmla="val 29459"/>
              <a:gd name="adj2" fmla="val 100196"/>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61" name="Shape 261"/>
          <p:cNvSpPr/>
          <p:nvPr/>
        </p:nvSpPr>
        <p:spPr>
          <a:xfrm>
            <a:off x="4091759" y="1430536"/>
            <a:ext cx="2184144" cy="857251"/>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lstStyle>
          <a:p>
            <a:pPr/>
            <a:r>
              <a:t>Log in, Session Mgmt.</a:t>
            </a:r>
          </a:p>
        </p:txBody>
      </p:sp>
      <p:sp>
        <p:nvSpPr>
          <p:cNvPr id="262" name="Shape 262"/>
          <p:cNvSpPr/>
          <p:nvPr/>
        </p:nvSpPr>
        <p:spPr>
          <a:xfrm>
            <a:off x="4091759" y="2750679"/>
            <a:ext cx="2184144" cy="857251"/>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lstStyle>
          <a:p>
            <a:pPr/>
            <a:r>
              <a:t>Dialog Management</a:t>
            </a:r>
          </a:p>
        </p:txBody>
      </p:sp>
      <p:sp>
        <p:nvSpPr>
          <p:cNvPr id="263" name="Shape 263"/>
          <p:cNvSpPr/>
          <p:nvPr/>
        </p:nvSpPr>
        <p:spPr>
          <a:xfrm>
            <a:off x="8648844" y="2280822"/>
            <a:ext cx="2340144" cy="558001"/>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sz="2300"/>
            </a:lvl1pPr>
          </a:lstStyle>
          <a:p>
            <a:pPr/>
            <a:r>
              <a:t>Watson Speech</a:t>
            </a:r>
          </a:p>
        </p:txBody>
      </p:sp>
      <p:sp>
        <p:nvSpPr>
          <p:cNvPr id="264" name="Shape 264"/>
          <p:cNvSpPr/>
          <p:nvPr/>
        </p:nvSpPr>
        <p:spPr>
          <a:xfrm>
            <a:off x="8648844" y="4900950"/>
            <a:ext cx="2340144" cy="558001"/>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sz="2300"/>
            </a:lvl1pPr>
          </a:lstStyle>
          <a:p>
            <a:pPr/>
            <a:r>
              <a:t>Watson Alchemy</a:t>
            </a:r>
          </a:p>
        </p:txBody>
      </p:sp>
      <p:sp>
        <p:nvSpPr>
          <p:cNvPr id="265" name="Shape 265"/>
          <p:cNvSpPr/>
          <p:nvPr/>
        </p:nvSpPr>
        <p:spPr>
          <a:xfrm>
            <a:off x="8648844" y="2900304"/>
            <a:ext cx="2340144" cy="558001"/>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sz="2300"/>
            </a:lvl1pPr>
          </a:lstStyle>
          <a:p>
            <a:pPr/>
            <a:r>
              <a:t>Watson NLC</a:t>
            </a:r>
          </a:p>
        </p:txBody>
      </p:sp>
      <p:sp>
        <p:nvSpPr>
          <p:cNvPr id="266" name="Shape 266"/>
          <p:cNvSpPr/>
          <p:nvPr/>
        </p:nvSpPr>
        <p:spPr>
          <a:xfrm>
            <a:off x="8648844" y="4180036"/>
            <a:ext cx="2340144" cy="558001"/>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sz="2300"/>
            </a:lvl1pPr>
          </a:lstStyle>
          <a:p>
            <a:pPr/>
            <a:r>
              <a:t>Watson Insights</a:t>
            </a:r>
          </a:p>
        </p:txBody>
      </p:sp>
      <p:sp>
        <p:nvSpPr>
          <p:cNvPr id="267" name="Shape 267"/>
          <p:cNvSpPr/>
          <p:nvPr/>
        </p:nvSpPr>
        <p:spPr>
          <a:xfrm>
            <a:off x="2385704" y="2337619"/>
            <a:ext cx="6420260" cy="444406"/>
          </a:xfrm>
          <a:prstGeom prst="leftRightArrow">
            <a:avLst>
              <a:gd name="adj1" fmla="val 32000"/>
              <a:gd name="adj2" fmla="val 94881"/>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68" name="Shape 268"/>
          <p:cNvSpPr/>
          <p:nvPr/>
        </p:nvSpPr>
        <p:spPr>
          <a:xfrm>
            <a:off x="2385704" y="2957102"/>
            <a:ext cx="1578307" cy="444405"/>
          </a:xfrm>
          <a:prstGeom prst="leftRightArrow">
            <a:avLst>
              <a:gd name="adj1" fmla="val 32000"/>
              <a:gd name="adj2" fmla="val 94881"/>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69" name="Shape 269"/>
          <p:cNvSpPr/>
          <p:nvPr/>
        </p:nvSpPr>
        <p:spPr>
          <a:xfrm>
            <a:off x="6403651" y="2957102"/>
            <a:ext cx="2340144" cy="444405"/>
          </a:xfrm>
          <a:prstGeom prst="leftRightArrow">
            <a:avLst>
              <a:gd name="adj1" fmla="val 32000"/>
              <a:gd name="adj2" fmla="val 94881"/>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70" name="Shape 270"/>
          <p:cNvSpPr/>
          <p:nvPr/>
        </p:nvSpPr>
        <p:spPr>
          <a:xfrm>
            <a:off x="5178759" y="4245345"/>
            <a:ext cx="2504876" cy="857251"/>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lstStyle>
          <a:p>
            <a:pPr/>
            <a:r>
              <a:t>Inference Engine</a:t>
            </a:r>
          </a:p>
        </p:txBody>
      </p:sp>
      <p:sp>
        <p:nvSpPr>
          <p:cNvPr id="271" name="Shape 271"/>
          <p:cNvSpPr/>
          <p:nvPr/>
        </p:nvSpPr>
        <p:spPr>
          <a:xfrm flipH="1" rot="13500000">
            <a:off x="5034817" y="3823474"/>
            <a:ext cx="1122033" cy="444406"/>
          </a:xfrm>
          <a:prstGeom prst="leftRightArrow">
            <a:avLst>
              <a:gd name="adj1" fmla="val 32000"/>
              <a:gd name="adj2" fmla="val 74356"/>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72" name="Shape 272"/>
          <p:cNvSpPr/>
          <p:nvPr/>
        </p:nvSpPr>
        <p:spPr>
          <a:xfrm>
            <a:off x="7585381" y="4496567"/>
            <a:ext cx="1270001" cy="241462"/>
          </a:xfrm>
          <a:prstGeom prst="leftRightArrow">
            <a:avLst>
              <a:gd name="adj1" fmla="val 32000"/>
              <a:gd name="adj2" fmla="val 174627"/>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73" name="Shape 273"/>
          <p:cNvSpPr/>
          <p:nvPr/>
        </p:nvSpPr>
        <p:spPr>
          <a:xfrm>
            <a:off x="7585381" y="4900957"/>
            <a:ext cx="1270001" cy="241463"/>
          </a:xfrm>
          <a:prstGeom prst="leftRightArrow">
            <a:avLst>
              <a:gd name="adj1" fmla="val 32000"/>
              <a:gd name="adj2" fmla="val 174627"/>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274" name="Shape 274"/>
          <p:cNvSpPr/>
          <p:nvPr/>
        </p:nvSpPr>
        <p:spPr>
          <a:xfrm>
            <a:off x="11010434" y="4180036"/>
            <a:ext cx="692876" cy="1278914"/>
          </a:xfrm>
          <a:prstGeom prst="rect">
            <a:avLst/>
          </a:prstGeom>
          <a:solidFill>
            <a:srgbClr val="1238FF"/>
          </a:solidFill>
          <a:ln w="25400">
            <a:solidFill>
              <a:schemeClr val="accent1"/>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lvl1pPr algn="ctr">
              <a:defRPr sz="2300">
                <a:solidFill>
                  <a:srgbClr val="DDDDDD"/>
                </a:solidFill>
              </a:defRPr>
            </a:lvl1pPr>
          </a:lstStyle>
          <a:p>
            <a:pPr/>
            <a:r>
              <a:t>w3</a:t>
            </a:r>
          </a:p>
        </p:txBody>
      </p:sp>
      <p:grpSp>
        <p:nvGrpSpPr>
          <p:cNvPr id="277" name="Group 277"/>
          <p:cNvGrpSpPr/>
          <p:nvPr/>
        </p:nvGrpSpPr>
        <p:grpSpPr>
          <a:xfrm>
            <a:off x="3995049" y="5296612"/>
            <a:ext cx="2153104" cy="987940"/>
            <a:chOff x="0" y="0"/>
            <a:chExt cx="2153103" cy="987938"/>
          </a:xfrm>
        </p:grpSpPr>
        <p:pic>
          <p:nvPicPr>
            <p:cNvPr id="275" name="pasted-image.pdf"/>
            <p:cNvPicPr>
              <a:picLocks noChangeAspect="1"/>
            </p:cNvPicPr>
            <p:nvPr/>
          </p:nvPicPr>
          <p:blipFill>
            <a:blip r:embed="rId3">
              <a:extLst/>
            </a:blip>
            <a:stretch>
              <a:fillRect/>
            </a:stretch>
          </p:blipFill>
          <p:spPr>
            <a:xfrm>
              <a:off x="0" y="0"/>
              <a:ext cx="2153104" cy="987939"/>
            </a:xfrm>
            <a:prstGeom prst="rect">
              <a:avLst/>
            </a:prstGeom>
            <a:ln w="12700" cap="flat">
              <a:noFill/>
              <a:miter lim="400000"/>
            </a:ln>
            <a:effectLst/>
          </p:spPr>
        </p:pic>
        <p:sp>
          <p:nvSpPr>
            <p:cNvPr id="276" name="Shape 276"/>
            <p:cNvSpPr/>
            <p:nvPr/>
          </p:nvSpPr>
          <p:spPr>
            <a:xfrm>
              <a:off x="390877" y="164028"/>
              <a:ext cx="1336944" cy="6627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ctr">
                <a:defRPr b="1" sz="1800"/>
              </a:lvl1pPr>
            </a:lstStyle>
            <a:p>
              <a:pPr/>
              <a:r>
                <a:t>BlueMix Dedicated</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Shape 279"/>
          <p:cNvSpPr/>
          <p:nvPr/>
        </p:nvSpPr>
        <p:spPr>
          <a:xfrm>
            <a:off x="367401" y="5620515"/>
            <a:ext cx="11629886" cy="565677"/>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4Q</a:t>
            </a:r>
          </a:p>
        </p:txBody>
      </p:sp>
      <p:sp>
        <p:nvSpPr>
          <p:cNvPr id="280" name="Shape 280"/>
          <p:cNvSpPr/>
          <p:nvPr/>
        </p:nvSpPr>
        <p:spPr>
          <a:xfrm>
            <a:off x="367401" y="4228758"/>
            <a:ext cx="11629886" cy="1400395"/>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path>
              <a:fillToRect l="50000" t="110802" r="50000" b="-10802"/>
            </a:path>
          </a:gradFill>
          <a:ln>
            <a:solidFill>
              <a:srgbClr val="7DCDF2"/>
            </a:solidFill>
          </a:ln>
          <a:effectLst>
            <a:outerShdw sx="100000" sy="100000" kx="0" ky="0" algn="b" rotWithShape="0" blurRad="38100" dist="20000" dir="5400000">
              <a:srgbClr val="000000">
                <a:alpha val="38000"/>
              </a:srgbClr>
            </a:outerShdw>
          </a:effectLst>
          <a:extLst>
            <a:ext uri="{C572A759-6A51-4108-AA02-DFA0A04FC94B}">
              <ma14:wrappingTextBoxFlag xmlns:ma14="http://schemas.microsoft.com/office/mac/drawingml/2011/main" val="1"/>
            </a:ext>
          </a:extLst>
        </p:spPr>
        <p:txBody>
          <a:bodyPr lIns="45719" rIns="45719" anchor="ctr"/>
          <a:lstStyle>
            <a:lvl1pPr algn="r"/>
          </a:lstStyle>
          <a:p>
            <a:pPr/>
            <a:r>
              <a:t>September-October</a:t>
            </a:r>
          </a:p>
        </p:txBody>
      </p:sp>
      <p:sp>
        <p:nvSpPr>
          <p:cNvPr id="281" name="Shape 281"/>
          <p:cNvSpPr/>
          <p:nvPr/>
        </p:nvSpPr>
        <p:spPr>
          <a:xfrm>
            <a:off x="367401" y="915142"/>
            <a:ext cx="11629886" cy="3418541"/>
          </a:xfrm>
          <a:prstGeom prst="rect">
            <a:avLst/>
          </a:prstGeom>
          <a:gradFill>
            <a:gsLst>
              <a:gs pos="0">
                <a:schemeClr val="accent4">
                  <a:hueOff val="183051"/>
                  <a:satOff val="14925"/>
                  <a:lumOff val="15407"/>
                </a:schemeClr>
              </a:gs>
              <a:gs pos="35000">
                <a:srgbClr val="D7F0FF"/>
              </a:gs>
              <a:gs pos="100000">
                <a:schemeClr val="accent4">
                  <a:hueOff val="258071"/>
                  <a:satOff val="14925"/>
                  <a:lumOff val="23276"/>
                </a:schemeClr>
              </a:gs>
            </a:gsLst>
            <a:lin ang="16200000"/>
          </a:gradFill>
          <a:ln>
            <a:solidFill>
              <a:srgbClr val="7DCDF2"/>
            </a:solidFill>
          </a:ln>
          <a:effectLst>
            <a:outerShdw sx="100000" sy="100000" kx="0" ky="0" algn="b" rotWithShape="0" blurRad="38100" dist="20000" dir="5400000">
              <a:srgbClr val="000000">
                <a:alpha val="38000"/>
              </a:srgbClr>
            </a:outerShdw>
          </a:effectLst>
        </p:spPr>
        <p:txBody>
          <a:bodyPr lIns="45719" rIns="45719" anchor="ctr"/>
          <a:lstStyle/>
          <a:p>
            <a:pPr algn="r"/>
          </a:p>
        </p:txBody>
      </p:sp>
      <p:sp>
        <p:nvSpPr>
          <p:cNvPr id="282" name="Shape 282"/>
          <p:cNvSpPr/>
          <p:nvPr>
            <p:ph type="title"/>
          </p:nvPr>
        </p:nvSpPr>
        <p:spPr>
          <a:xfrm>
            <a:off x="365759" y="274638"/>
            <a:ext cx="11445242" cy="691822"/>
          </a:xfrm>
          <a:prstGeom prst="rect">
            <a:avLst/>
          </a:prstGeom>
        </p:spPr>
        <p:txBody>
          <a:bodyPr/>
          <a:lstStyle/>
          <a:p>
            <a:pPr/>
            <a:r>
              <a:t>The Plan: 30 minute Chapters with an hour or two of practice</a:t>
            </a:r>
          </a:p>
        </p:txBody>
      </p:sp>
      <p:sp>
        <p:nvSpPr>
          <p:cNvPr id="283" name="Shape 283"/>
          <p:cNvSpPr/>
          <p:nvPr>
            <p:ph type="body" idx="1"/>
          </p:nvPr>
        </p:nvSpPr>
        <p:spPr>
          <a:xfrm>
            <a:off x="368503" y="937250"/>
            <a:ext cx="9458062" cy="5157036"/>
          </a:xfrm>
          <a:prstGeom prst="rect">
            <a:avLst/>
          </a:prstGeom>
        </p:spPr>
        <p:txBody>
          <a:bodyPr/>
          <a:lstStyle/>
          <a:p>
            <a:pPr marL="189831" indent="-189831" defTabSz="649223">
              <a:spcBef>
                <a:spcPts val="300"/>
              </a:spcBef>
              <a:buFontTx/>
              <a:buAutoNum type="arabicPeriod" startAt="1"/>
              <a:defRPr sz="1420"/>
            </a:pPr>
            <a:r>
              <a:t>The Story, Architecture for this app</a:t>
            </a:r>
          </a:p>
          <a:p>
            <a:pPr marL="189831" indent="-189831" defTabSz="649223">
              <a:spcBef>
                <a:spcPts val="300"/>
              </a:spcBef>
              <a:buFontTx/>
              <a:buAutoNum type="arabicPeriod" startAt="1"/>
              <a:defRPr sz="1420"/>
            </a:pPr>
            <a:r>
              <a:t>Setting up Bluemix</a:t>
            </a:r>
          </a:p>
          <a:p>
            <a:pPr marL="189831" indent="-189831" defTabSz="649223">
              <a:spcBef>
                <a:spcPts val="300"/>
              </a:spcBef>
              <a:buFontTx/>
              <a:buAutoNum type="arabicPeriod" startAt="1"/>
              <a:defRPr sz="1420"/>
            </a:pPr>
            <a:r>
              <a:t>Building your first Watson App			(Watson Speech to Text)</a:t>
            </a:r>
          </a:p>
          <a:p>
            <a:pPr marL="189831" indent="-189831" defTabSz="649223">
              <a:spcBef>
                <a:spcPts val="300"/>
              </a:spcBef>
              <a:buFontTx/>
              <a:buAutoNum type="arabicPeriod" startAt="1"/>
              <a:defRPr sz="1420"/>
            </a:pPr>
            <a:r>
              <a:t>Getting Watson to talk back			(Watson Text to Speech)</a:t>
            </a:r>
          </a:p>
          <a:p>
            <a:pPr marL="189831" indent="-189831" defTabSz="649223">
              <a:spcBef>
                <a:spcPts val="300"/>
              </a:spcBef>
              <a:buFontTx/>
              <a:buAutoNum type="arabicPeriod" startAt="1"/>
              <a:defRPr sz="1420"/>
            </a:pPr>
            <a:r>
              <a:t>Understanding Classifiers			(Watson NLC)</a:t>
            </a:r>
          </a:p>
          <a:p>
            <a:pPr marL="189831" indent="-189831" defTabSz="649223">
              <a:spcBef>
                <a:spcPts val="300"/>
              </a:spcBef>
              <a:buFontTx/>
              <a:buAutoNum type="arabicPeriod" startAt="1"/>
              <a:defRPr sz="1420"/>
            </a:pPr>
            <a:r>
              <a:t>Creating a custom dialog with Watson		(custom Q&amp;A, session management)</a:t>
            </a:r>
          </a:p>
          <a:p>
            <a:pPr marL="189831" indent="-189831" defTabSz="649223">
              <a:spcBef>
                <a:spcPts val="300"/>
              </a:spcBef>
              <a:buFontTx/>
              <a:buAutoNum type="arabicPeriod" startAt="1"/>
              <a:defRPr sz="1420"/>
            </a:pPr>
            <a:r>
              <a:t>Authentication				(puts C2 thru 6 together)</a:t>
            </a:r>
          </a:p>
          <a:p>
            <a:pPr marL="189831" indent="-189831" defTabSz="649223">
              <a:spcBef>
                <a:spcPts val="300"/>
              </a:spcBef>
              <a:buFontTx/>
              <a:buAutoNum type="arabicPeriod" startAt="1"/>
              <a:defRPr sz="1420"/>
            </a:pPr>
            <a:r>
              <a:t>Alchemy News				(Watson Alchemy)</a:t>
            </a:r>
          </a:p>
          <a:p>
            <a:pPr marL="189831" indent="-189831" defTabSz="649223">
              <a:spcBef>
                <a:spcPts val="300"/>
              </a:spcBef>
              <a:buFontTx/>
              <a:buAutoNum type="arabicPeriod" startAt="1"/>
              <a:defRPr sz="1420"/>
            </a:pPr>
            <a:r>
              <a:t>Visual Recognition and Images			(Watson Visual Recognition)</a:t>
            </a:r>
          </a:p>
          <a:p>
            <a:pPr marL="189831" indent="-189831" defTabSz="649223">
              <a:spcBef>
                <a:spcPts val="300"/>
              </a:spcBef>
              <a:buFontTx/>
              <a:buAutoNum type="arabicPeriod" startAt="1"/>
              <a:defRPr sz="1420"/>
            </a:pPr>
            <a:r>
              <a:t>Watson Conversations			(Watson Conversations)</a:t>
            </a:r>
          </a:p>
          <a:p>
            <a:pPr marL="189831" indent="-189831" defTabSz="649223">
              <a:spcBef>
                <a:spcPts val="300"/>
              </a:spcBef>
              <a:buFontTx/>
              <a:buAutoNum type="arabicPeriod" startAt="1"/>
              <a:defRPr sz="1420"/>
            </a:pPr>
            <a:r>
              <a:t>Rank &amp; Retrieve				(Watson Alchemy + Rank &amp; Retrieve)</a:t>
            </a:r>
          </a:p>
          <a:p>
            <a:pPr marL="189831" indent="-189831" defTabSz="649223">
              <a:spcBef>
                <a:spcPts val="300"/>
              </a:spcBef>
              <a:buFontTx/>
              <a:buAutoNum type="arabicPeriod" startAt="1"/>
              <a:defRPr sz="1420"/>
            </a:pPr>
            <a:r>
              <a:t>Getting started on my first client prototype		Design Thinking, Stories, Architecture, Keeping it simple</a:t>
            </a:r>
            <a:br/>
          </a:p>
          <a:p>
            <a:pPr marL="189831" indent="-189831" defTabSz="649223">
              <a:spcBef>
                <a:spcPts val="300"/>
              </a:spcBef>
              <a:buFontTx/>
              <a:buAutoNum type="arabicPeriod" startAt="1"/>
              <a:defRPr sz="1420"/>
            </a:pPr>
            <a:r>
              <a:t>Supporting Complex environments		Public Bluemix and Docker</a:t>
            </a:r>
          </a:p>
          <a:p>
            <a:pPr marL="189831" indent="-189831" defTabSz="649223">
              <a:spcBef>
                <a:spcPts val="300"/>
              </a:spcBef>
              <a:buFontTx/>
              <a:buAutoNum type="arabicPeriod" startAt="1"/>
              <a:defRPr sz="1420"/>
            </a:pPr>
            <a:r>
              <a:t>Supporting Complex environments II		Bluemix Dedicated and CloudFoundry</a:t>
            </a:r>
            <a:br/>
          </a:p>
          <a:p>
            <a:pPr marL="189831" indent="-189831" defTabSz="649223">
              <a:spcBef>
                <a:spcPts val="300"/>
              </a:spcBef>
              <a:buFontTx/>
              <a:buAutoNum type="arabicPeriod" startAt="1"/>
              <a:defRPr sz="1420"/>
            </a:pPr>
            <a:r>
              <a:t>Creating an Inference Engine			Our Inference Engine in "R"</a:t>
            </a:r>
          </a:p>
          <a:p>
            <a:pPr marL="189831" indent="-189831" defTabSz="649223">
              <a:spcBef>
                <a:spcPts val="300"/>
              </a:spcBef>
              <a:buFontTx/>
              <a:buAutoNum type="arabicPeriod" startAt="1"/>
              <a:defRPr sz="1420"/>
            </a:pPr>
            <a:r>
              <a:t>Finding solutions				Integrates C1-10, 13-15)</a:t>
            </a:r>
            <a:br/>
          </a:p>
          <a:p>
            <a:pPr marL="189831" indent="-189831" defTabSz="649223">
              <a:spcBef>
                <a:spcPts val="300"/>
              </a:spcBef>
              <a:buFontTx/>
              <a:buAutoNum type="arabicPeriod" startAt="1"/>
              <a:defRPr sz="1420"/>
            </a:pPr>
            <a:r>
              <a:t>BlueMix, Watson and Mobile			(TBD)	</a:t>
            </a:r>
          </a:p>
        </p:txBody>
      </p:sp>
      <p:sp>
        <p:nvSpPr>
          <p:cNvPr id="284" name="Shape 284"/>
          <p:cNvSpPr/>
          <p:nvPr>
            <p:ph type="sldNum" sz="quarter" idx="2"/>
          </p:nvPr>
        </p:nvSpPr>
        <p:spPr>
          <a:xfrm>
            <a:off x="464953" y="6553200"/>
            <a:ext cx="127001" cy="1524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5" name="Shape 285"/>
          <p:cNvSpPr/>
          <p:nvPr/>
        </p:nvSpPr>
        <p:spPr>
          <a:xfrm>
            <a:off x="-51930" y="4293955"/>
            <a:ext cx="12280620" cy="1931383"/>
          </a:xfrm>
          <a:prstGeom prst="rect">
            <a:avLst/>
          </a:prstGeom>
          <a:solidFill>
            <a:srgbClr val="FFFFFF"/>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Master_no-footer">
  <a:themeElements>
    <a:clrScheme name="1_Master_no-footer">
      <a:dk1>
        <a:srgbClr val="1D1B1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Master_no-footer">
  <a:themeElements>
    <a:clrScheme name="1_Master_no-footer">
      <a:dk1>
        <a:srgbClr val="000000"/>
      </a:dk1>
      <a:lt1>
        <a:srgbClr val="FFFFFF"/>
      </a:lt1>
      <a:dk2>
        <a:srgbClr val="A7A7A7"/>
      </a:dk2>
      <a:lt2>
        <a:srgbClr val="535353"/>
      </a:lt2>
      <a:accent1>
        <a:srgbClr val="1F497D"/>
      </a:accent1>
      <a:accent2>
        <a:srgbClr val="008ABF"/>
      </a:accent2>
      <a:accent3>
        <a:srgbClr val="00B0DA"/>
      </a:accent3>
      <a:accent4>
        <a:srgbClr val="83D1F5"/>
      </a:accent4>
      <a:accent5>
        <a:srgbClr val="8CC63F"/>
      </a:accent5>
      <a:accent6>
        <a:srgbClr val="AB1A86"/>
      </a:accent6>
      <a:hlink>
        <a:srgbClr val="0000FF"/>
      </a:hlink>
      <a:folHlink>
        <a:srgbClr val="FF00FF"/>
      </a:folHlink>
    </a:clrScheme>
    <a:fontScheme name="1_Master_no-footer">
      <a:majorFont>
        <a:latin typeface="Helvetica"/>
        <a:ea typeface="Helvetica"/>
        <a:cs typeface="Helvetica"/>
      </a:majorFont>
      <a:minorFont>
        <a:latin typeface="Calibri"/>
        <a:ea typeface="Calibri"/>
        <a:cs typeface="Calibri"/>
      </a:minorFont>
    </a:fontScheme>
    <a:fmtScheme name="1_Master_no-foot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1D1B1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