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media/image2.jpeg" ContentType="image/jpeg"/>
  <Override PartName="/ppt/media/image3.jpeg" ContentType="image/jpeg"/>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rgbClr val="1D1B1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CED6"/>
          </a:solidFill>
        </a:fill>
      </a:tcStyle>
    </a:wholeTbl>
    <a:band2H>
      <a:tcTxStyle b="def" i="def"/>
      <a:tcStyle>
        <a:tcBdr/>
        <a:fill>
          <a:solidFill>
            <a:srgbClr val="E7E8EC"/>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1D1B1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3F1"/>
          </a:solidFill>
        </a:fill>
      </a:tcStyle>
    </a:wholeTbl>
    <a:band2H>
      <a:tcTxStyle b="def" i="def"/>
      <a:tcStyle>
        <a:tcBdr/>
        <a:fill>
          <a:solidFill>
            <a:srgbClr val="E6F2F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1D1B1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2CBD8"/>
          </a:solidFill>
        </a:fill>
      </a:tcStyle>
    </a:wholeTbl>
    <a:band2H>
      <a:tcTxStyle b="def" i="def"/>
      <a:tcStyle>
        <a:tcBdr/>
        <a:fill>
          <a:solidFill>
            <a:srgbClr val="F1E7ED"/>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1D1B1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6"/>
          </a:solidFill>
        </a:fill>
      </a:tcStyle>
    </a:wholeTbl>
    <a:band2H>
      <a:tcTxStyle b="def" i="def"/>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1D1B10"/>
      </a:tcTxStyle>
      <a:tcStyle>
        <a:tcBdr>
          <a:left>
            <a:ln w="12700" cap="flat">
              <a:noFill/>
              <a:miter lim="400000"/>
            </a:ln>
          </a:left>
          <a:right>
            <a:ln w="12700" cap="flat">
              <a:noFill/>
              <a:miter lim="400000"/>
            </a:ln>
          </a:right>
          <a:top>
            <a:ln w="50800" cap="flat">
              <a:solidFill>
                <a:srgbClr val="1D1B10"/>
              </a:solidFill>
              <a:prstDash val="solid"/>
              <a:round/>
            </a:ln>
          </a:top>
          <a:bottom>
            <a:ln w="25400" cap="flat">
              <a:solidFill>
                <a:srgbClr val="1D1B1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1D1B10"/>
              </a:solidFill>
              <a:prstDash val="solid"/>
              <a:round/>
            </a:ln>
          </a:top>
          <a:bottom>
            <a:ln w="25400" cap="flat">
              <a:solidFill>
                <a:srgbClr val="1D1B1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1D1B1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CBCA"/>
          </a:solidFill>
        </a:fill>
      </a:tcStyle>
    </a:wholeTbl>
    <a:band2H>
      <a:tcTxStyle b="def" i="def"/>
      <a:tcStyle>
        <a:tcBdr/>
        <a:fill>
          <a:solidFill>
            <a:srgbClr val="E7E7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D1B1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D1B1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D1B10"/>
          </a:solidFill>
        </a:fill>
      </a:tcStyle>
    </a:firstRow>
  </a:tblStyle>
  <a:tblStyle styleId="{2708684C-4D16-4618-839F-0558EEFCDFE6}" styleName="">
    <a:tblBg/>
    <a:wholeTbl>
      <a:tcTxStyle b="off" i="off">
        <a:font>
          <a:latin typeface="Arial"/>
          <a:ea typeface="Arial"/>
          <a:cs typeface="Arial"/>
        </a:font>
        <a:srgbClr val="1D1B10"/>
      </a:tcTxStyle>
      <a:tcStyle>
        <a:tcBdr>
          <a:left>
            <a:ln w="12700" cap="flat">
              <a:solidFill>
                <a:srgbClr val="1D1B10"/>
              </a:solidFill>
              <a:prstDash val="solid"/>
              <a:round/>
            </a:ln>
          </a:left>
          <a:right>
            <a:ln w="12700" cap="flat">
              <a:solidFill>
                <a:srgbClr val="1D1B10"/>
              </a:solidFill>
              <a:prstDash val="solid"/>
              <a:round/>
            </a:ln>
          </a:right>
          <a:top>
            <a:ln w="12700" cap="flat">
              <a:solidFill>
                <a:srgbClr val="1D1B10"/>
              </a:solidFill>
              <a:prstDash val="solid"/>
              <a:round/>
            </a:ln>
          </a:top>
          <a:bottom>
            <a:ln w="12700" cap="flat">
              <a:solidFill>
                <a:srgbClr val="1D1B10"/>
              </a:solidFill>
              <a:prstDash val="solid"/>
              <a:round/>
            </a:ln>
          </a:bottom>
          <a:insideH>
            <a:ln w="12700" cap="flat">
              <a:solidFill>
                <a:srgbClr val="1D1B10"/>
              </a:solidFill>
              <a:prstDash val="solid"/>
              <a:round/>
            </a:ln>
          </a:insideH>
          <a:insideV>
            <a:ln w="12700" cap="flat">
              <a:solidFill>
                <a:srgbClr val="1D1B10"/>
              </a:solidFill>
              <a:prstDash val="solid"/>
              <a:round/>
            </a:ln>
          </a:insideV>
        </a:tcBdr>
        <a:fill>
          <a:solidFill>
            <a:srgbClr val="1D1B10">
              <a:alpha val="20000"/>
            </a:srgbClr>
          </a:solidFill>
        </a:fill>
      </a:tcStyle>
    </a:wholeTbl>
    <a:band2H>
      <a:tcTxStyle b="def" i="def"/>
      <a:tcStyle>
        <a:tcBdr/>
        <a:fill>
          <a:solidFill>
            <a:srgbClr val="FFFFFF"/>
          </a:solidFill>
        </a:fill>
      </a:tcStyle>
    </a:band2H>
    <a:firstCol>
      <a:tcTxStyle b="on" i="off">
        <a:font>
          <a:latin typeface="Arial"/>
          <a:ea typeface="Arial"/>
          <a:cs typeface="Arial"/>
        </a:font>
        <a:srgbClr val="1D1B10"/>
      </a:tcTxStyle>
      <a:tcStyle>
        <a:tcBdr>
          <a:left>
            <a:ln w="12700" cap="flat">
              <a:solidFill>
                <a:srgbClr val="1D1B10"/>
              </a:solidFill>
              <a:prstDash val="solid"/>
              <a:round/>
            </a:ln>
          </a:left>
          <a:right>
            <a:ln w="12700" cap="flat">
              <a:solidFill>
                <a:srgbClr val="1D1B10"/>
              </a:solidFill>
              <a:prstDash val="solid"/>
              <a:round/>
            </a:ln>
          </a:right>
          <a:top>
            <a:ln w="12700" cap="flat">
              <a:solidFill>
                <a:srgbClr val="1D1B10"/>
              </a:solidFill>
              <a:prstDash val="solid"/>
              <a:round/>
            </a:ln>
          </a:top>
          <a:bottom>
            <a:ln w="12700" cap="flat">
              <a:solidFill>
                <a:srgbClr val="1D1B10"/>
              </a:solidFill>
              <a:prstDash val="solid"/>
              <a:round/>
            </a:ln>
          </a:bottom>
          <a:insideH>
            <a:ln w="12700" cap="flat">
              <a:solidFill>
                <a:srgbClr val="1D1B10"/>
              </a:solidFill>
              <a:prstDash val="solid"/>
              <a:round/>
            </a:ln>
          </a:insideH>
          <a:insideV>
            <a:ln w="12700" cap="flat">
              <a:solidFill>
                <a:srgbClr val="1D1B10"/>
              </a:solidFill>
              <a:prstDash val="solid"/>
              <a:round/>
            </a:ln>
          </a:insideV>
        </a:tcBdr>
        <a:fill>
          <a:solidFill>
            <a:srgbClr val="1D1B10">
              <a:alpha val="20000"/>
            </a:srgbClr>
          </a:solidFill>
        </a:fill>
      </a:tcStyle>
    </a:firstCol>
    <a:lastRow>
      <a:tcTxStyle b="on" i="off">
        <a:font>
          <a:latin typeface="Arial"/>
          <a:ea typeface="Arial"/>
          <a:cs typeface="Arial"/>
        </a:font>
        <a:srgbClr val="1D1B10"/>
      </a:tcTxStyle>
      <a:tcStyle>
        <a:tcBdr>
          <a:left>
            <a:ln w="12700" cap="flat">
              <a:solidFill>
                <a:srgbClr val="1D1B10"/>
              </a:solidFill>
              <a:prstDash val="solid"/>
              <a:round/>
            </a:ln>
          </a:left>
          <a:right>
            <a:ln w="12700" cap="flat">
              <a:solidFill>
                <a:srgbClr val="1D1B10"/>
              </a:solidFill>
              <a:prstDash val="solid"/>
              <a:round/>
            </a:ln>
          </a:right>
          <a:top>
            <a:ln w="50800" cap="flat">
              <a:solidFill>
                <a:srgbClr val="1D1B10"/>
              </a:solidFill>
              <a:prstDash val="solid"/>
              <a:round/>
            </a:ln>
          </a:top>
          <a:bottom>
            <a:ln w="12700" cap="flat">
              <a:solidFill>
                <a:srgbClr val="1D1B10"/>
              </a:solidFill>
              <a:prstDash val="solid"/>
              <a:round/>
            </a:ln>
          </a:bottom>
          <a:insideH>
            <a:ln w="12700" cap="flat">
              <a:solidFill>
                <a:srgbClr val="1D1B10"/>
              </a:solidFill>
              <a:prstDash val="solid"/>
              <a:round/>
            </a:ln>
          </a:insideH>
          <a:insideV>
            <a:ln w="12700" cap="flat">
              <a:solidFill>
                <a:srgbClr val="1D1B10"/>
              </a:solidFill>
              <a:prstDash val="solid"/>
              <a:round/>
            </a:ln>
          </a:insideV>
        </a:tcBdr>
        <a:fill>
          <a:noFill/>
        </a:fill>
      </a:tcStyle>
    </a:lastRow>
    <a:firstRow>
      <a:tcTxStyle b="on" i="off">
        <a:font>
          <a:latin typeface="Arial"/>
          <a:ea typeface="Arial"/>
          <a:cs typeface="Arial"/>
        </a:font>
        <a:srgbClr val="1D1B10"/>
      </a:tcTxStyle>
      <a:tcStyle>
        <a:tcBdr>
          <a:left>
            <a:ln w="12700" cap="flat">
              <a:solidFill>
                <a:srgbClr val="1D1B10"/>
              </a:solidFill>
              <a:prstDash val="solid"/>
              <a:round/>
            </a:ln>
          </a:left>
          <a:right>
            <a:ln w="12700" cap="flat">
              <a:solidFill>
                <a:srgbClr val="1D1B10"/>
              </a:solidFill>
              <a:prstDash val="solid"/>
              <a:round/>
            </a:ln>
          </a:right>
          <a:top>
            <a:ln w="12700" cap="flat">
              <a:solidFill>
                <a:srgbClr val="1D1B10"/>
              </a:solidFill>
              <a:prstDash val="solid"/>
              <a:round/>
            </a:ln>
          </a:top>
          <a:bottom>
            <a:ln w="25400" cap="flat">
              <a:solidFill>
                <a:srgbClr val="1D1B10"/>
              </a:solidFill>
              <a:prstDash val="solid"/>
              <a:round/>
            </a:ln>
          </a:bottom>
          <a:insideH>
            <a:ln w="12700" cap="flat">
              <a:solidFill>
                <a:srgbClr val="1D1B10"/>
              </a:solidFill>
              <a:prstDash val="solid"/>
              <a:round/>
            </a:ln>
          </a:insideH>
          <a:insideV>
            <a:ln w="12700" cap="flat">
              <a:solidFill>
                <a:srgbClr val="1D1B1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63"/>
          <p:cNvSpPr/>
          <p:nvPr>
            <p:ph type="sldImg"/>
          </p:nvPr>
        </p:nvSpPr>
        <p:spPr>
          <a:xfrm>
            <a:off x="1143000" y="685800"/>
            <a:ext cx="4572000" cy="3429000"/>
          </a:xfrm>
          <a:prstGeom prst="rect">
            <a:avLst/>
          </a:prstGeom>
        </p:spPr>
        <p:txBody>
          <a:bodyPr/>
          <a:lstStyle/>
          <a:p>
            <a:pPr/>
          </a:p>
        </p:txBody>
      </p:sp>
      <p:sp>
        <p:nvSpPr>
          <p:cNvPr id="164" name="Shape 16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Calibri"/>
      </a:defRPr>
    </a:lvl1pPr>
    <a:lvl2pPr indent="228600" latinLnBrk="0">
      <a:spcBef>
        <a:spcPts val="400"/>
      </a:spcBef>
      <a:defRPr sz="1200">
        <a:latin typeface="+mn-lt"/>
        <a:ea typeface="+mn-ea"/>
        <a:cs typeface="+mn-cs"/>
        <a:sym typeface="Calibri"/>
      </a:defRPr>
    </a:lvl2pPr>
    <a:lvl3pPr indent="457200" latinLnBrk="0">
      <a:spcBef>
        <a:spcPts val="400"/>
      </a:spcBef>
      <a:defRPr sz="1200">
        <a:latin typeface="+mn-lt"/>
        <a:ea typeface="+mn-ea"/>
        <a:cs typeface="+mn-cs"/>
        <a:sym typeface="Calibri"/>
      </a:defRPr>
    </a:lvl3pPr>
    <a:lvl4pPr indent="685800" latinLnBrk="0">
      <a:spcBef>
        <a:spcPts val="400"/>
      </a:spcBef>
      <a:defRPr sz="1200">
        <a:latin typeface="+mn-lt"/>
        <a:ea typeface="+mn-ea"/>
        <a:cs typeface="+mn-cs"/>
        <a:sym typeface="Calibri"/>
      </a:defRPr>
    </a:lvl4pPr>
    <a:lvl5pPr indent="914400" latinLnBrk="0">
      <a:spcBef>
        <a:spcPts val="400"/>
      </a:spcBef>
      <a:defRPr sz="1200">
        <a:latin typeface="+mn-lt"/>
        <a:ea typeface="+mn-ea"/>
        <a:cs typeface="+mn-cs"/>
        <a:sym typeface="Calibri"/>
      </a:defRPr>
    </a:lvl5pPr>
    <a:lvl6pPr indent="1143000" latinLnBrk="0">
      <a:spcBef>
        <a:spcPts val="400"/>
      </a:spcBef>
      <a:defRPr sz="1200">
        <a:latin typeface="+mn-lt"/>
        <a:ea typeface="+mn-ea"/>
        <a:cs typeface="+mn-cs"/>
        <a:sym typeface="Calibri"/>
      </a:defRPr>
    </a:lvl6pPr>
    <a:lvl7pPr indent="1371600" latinLnBrk="0">
      <a:spcBef>
        <a:spcPts val="400"/>
      </a:spcBef>
      <a:defRPr sz="1200">
        <a:latin typeface="+mn-lt"/>
        <a:ea typeface="+mn-ea"/>
        <a:cs typeface="+mn-cs"/>
        <a:sym typeface="Calibri"/>
      </a:defRPr>
    </a:lvl7pPr>
    <a:lvl8pPr indent="1600200" latinLnBrk="0">
      <a:spcBef>
        <a:spcPts val="400"/>
      </a:spcBef>
      <a:defRPr sz="1200">
        <a:latin typeface="+mn-lt"/>
        <a:ea typeface="+mn-ea"/>
        <a:cs typeface="+mn-cs"/>
        <a:sym typeface="Calibri"/>
      </a:defRPr>
    </a:lvl8pPr>
    <a:lvl9pPr indent="1828800" latinLnBrk="0">
      <a:spcBef>
        <a:spcPts val="400"/>
      </a:spcBef>
      <a:defRPr sz="1200">
        <a:latin typeface="+mn-lt"/>
        <a:ea typeface="+mn-ea"/>
        <a:cs typeface="+mn-cs"/>
        <a:sym typeface="Calibri"/>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1.png"/><Relationship Id="rId4" Type="http://schemas.openxmlformats.org/officeDocument/2006/relationships/image" Target="../media/image2.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Title Slide 1">
    <p:spTree>
      <p:nvGrpSpPr>
        <p:cNvPr id="1" name=""/>
        <p:cNvGrpSpPr/>
        <p:nvPr/>
      </p:nvGrpSpPr>
      <p:grpSpPr>
        <a:xfrm>
          <a:off x="0" y="0"/>
          <a:ext cx="0" cy="0"/>
          <a:chOff x="0" y="0"/>
          <a:chExt cx="0" cy="0"/>
        </a:xfrm>
      </p:grpSpPr>
      <p:pic>
        <p:nvPicPr>
          <p:cNvPr id="15" name="image2.jpg" descr="cover-wallerpaper"/>
          <p:cNvPicPr>
            <a:picLocks noChangeAspect="1"/>
          </p:cNvPicPr>
          <p:nvPr/>
        </p:nvPicPr>
        <p:blipFill>
          <a:blip r:embed="rId2">
            <a:extLst/>
          </a:blip>
          <a:stretch>
            <a:fillRect/>
          </a:stretch>
        </p:blipFill>
        <p:spPr>
          <a:xfrm>
            <a:off x="0" y="0"/>
            <a:ext cx="12192000" cy="4248150"/>
          </a:xfrm>
          <a:prstGeom prst="rect">
            <a:avLst/>
          </a:prstGeom>
          <a:ln w="12700">
            <a:miter lim="400000"/>
          </a:ln>
        </p:spPr>
      </p:pic>
      <p:pic>
        <p:nvPicPr>
          <p:cNvPr id="16" name="image3.png" descr="blue-tri-color-logo"/>
          <p:cNvPicPr>
            <a:picLocks noChangeAspect="1"/>
          </p:cNvPicPr>
          <p:nvPr/>
        </p:nvPicPr>
        <p:blipFill>
          <a:blip r:embed="rId3">
            <a:extLst/>
          </a:blip>
          <a:stretch>
            <a:fillRect/>
          </a:stretch>
        </p:blipFill>
        <p:spPr>
          <a:xfrm>
            <a:off x="10972800" y="6354765"/>
            <a:ext cx="840318" cy="255588"/>
          </a:xfrm>
          <a:prstGeom prst="rect">
            <a:avLst/>
          </a:prstGeom>
          <a:ln w="12700">
            <a:miter lim="400000"/>
          </a:ln>
        </p:spPr>
      </p:pic>
      <p:sp>
        <p:nvSpPr>
          <p:cNvPr id="17" name="Shape 17"/>
          <p:cNvSpPr/>
          <p:nvPr>
            <p:ph type="body" sz="quarter" idx="1"/>
          </p:nvPr>
        </p:nvSpPr>
        <p:spPr>
          <a:xfrm>
            <a:off x="451104" y="3703320"/>
            <a:ext cx="11338560" cy="338329"/>
          </a:xfrm>
          <a:prstGeom prst="rect">
            <a:avLst/>
          </a:prstGeom>
        </p:spPr>
        <p:txBody>
          <a:bodyPr anchor="b"/>
          <a:lstStyle>
            <a:lvl1pPr marL="0" indent="0">
              <a:spcBef>
                <a:spcPts val="1300"/>
              </a:spcBef>
              <a:buSzTx/>
              <a:buFontTx/>
              <a:buNone/>
              <a:defRPr sz="2200">
                <a:solidFill>
                  <a:srgbClr val="003F69"/>
                </a:solidFill>
              </a:defRPr>
            </a:lvl1pPr>
            <a:lvl2pPr marL="708659" indent="-251459">
              <a:spcBef>
                <a:spcPts val="1300"/>
              </a:spcBef>
              <a:buFontTx/>
              <a:defRPr sz="2200">
                <a:solidFill>
                  <a:srgbClr val="003F69"/>
                </a:solidFill>
              </a:defRPr>
            </a:lvl2pPr>
            <a:lvl3pPr marL="1156692" indent="-242292">
              <a:spcBef>
                <a:spcPts val="1300"/>
              </a:spcBef>
              <a:buFontTx/>
              <a:defRPr sz="2200">
                <a:solidFill>
                  <a:srgbClr val="003F69"/>
                </a:solidFill>
              </a:defRPr>
            </a:lvl3pPr>
            <a:lvl4pPr marL="1613892" indent="-242292">
              <a:spcBef>
                <a:spcPts val="1300"/>
              </a:spcBef>
              <a:buFontTx/>
              <a:defRPr sz="2200">
                <a:solidFill>
                  <a:srgbClr val="003F69"/>
                </a:solidFill>
              </a:defRPr>
            </a:lvl4pPr>
            <a:lvl5pPr marL="0" indent="1828800">
              <a:spcBef>
                <a:spcPts val="1300"/>
              </a:spcBef>
              <a:buSzTx/>
              <a:buFontTx/>
              <a:buNone/>
              <a:defRPr sz="2200">
                <a:solidFill>
                  <a:srgbClr val="003F69"/>
                </a:solidFill>
              </a:defRPr>
            </a:lvl5pPr>
          </a:lstStyle>
          <a:p>
            <a:pPr/>
            <a:r>
              <a:t>Body Level One</a:t>
            </a:r>
          </a:p>
          <a:p>
            <a:pPr lvl="1"/>
            <a:r>
              <a:t>Body Level Two</a:t>
            </a:r>
          </a:p>
          <a:p>
            <a:pPr lvl="2"/>
            <a:r>
              <a:t>Body Level Three</a:t>
            </a:r>
          </a:p>
          <a:p>
            <a:pPr lvl="3"/>
            <a:r>
              <a:t>Body Level Four</a:t>
            </a:r>
          </a:p>
          <a:p>
            <a:pPr lvl="4"/>
            <a:r>
              <a:t>Body Level Five</a:t>
            </a:r>
          </a:p>
        </p:txBody>
      </p:sp>
      <p:sp>
        <p:nvSpPr>
          <p:cNvPr id="18" name="Shape 18"/>
          <p:cNvSpPr/>
          <p:nvPr>
            <p:ph type="body" sz="quarter" idx="13"/>
          </p:nvPr>
        </p:nvSpPr>
        <p:spPr>
          <a:xfrm>
            <a:off x="487680" y="5120640"/>
            <a:ext cx="11338560" cy="365761"/>
          </a:xfrm>
          <a:prstGeom prst="rect">
            <a:avLst/>
          </a:prstGeom>
        </p:spPr>
        <p:txBody>
          <a:bodyPr/>
          <a:lstStyle/>
          <a:p>
            <a:pPr marL="0" indent="0">
              <a:spcBef>
                <a:spcPts val="0"/>
              </a:spcBef>
              <a:buSzTx/>
              <a:buFontTx/>
              <a:buNone/>
              <a:defRPr sz="1200"/>
            </a:pPr>
          </a:p>
        </p:txBody>
      </p:sp>
      <p:sp>
        <p:nvSpPr>
          <p:cNvPr id="19" name="Shape 19"/>
          <p:cNvSpPr/>
          <p:nvPr>
            <p:ph type="title"/>
          </p:nvPr>
        </p:nvSpPr>
        <p:spPr>
          <a:xfrm>
            <a:off x="451104" y="3007923"/>
            <a:ext cx="11338560" cy="677109"/>
          </a:xfrm>
          <a:prstGeom prst="rect">
            <a:avLst/>
          </a:prstGeom>
        </p:spPr>
        <p:txBody>
          <a:bodyPr anchor="b"/>
          <a:lstStyle>
            <a:lvl1pPr>
              <a:defRPr sz="4800">
                <a:solidFill>
                  <a:schemeClr val="accent3"/>
                </a:solidFill>
              </a:defRPr>
            </a:lvl1pPr>
          </a:lstStyle>
          <a:p>
            <a:pPr/>
            <a:r>
              <a:t>Title Text</a:t>
            </a:r>
          </a:p>
        </p:txBody>
      </p:sp>
      <p:pic>
        <p:nvPicPr>
          <p:cNvPr id="20" name="image4.png"/>
          <p:cNvPicPr>
            <a:picLocks noChangeAspect="1"/>
          </p:cNvPicPr>
          <p:nvPr/>
        </p:nvPicPr>
        <p:blipFill>
          <a:blip r:embed="rId4">
            <a:extLst/>
          </a:blip>
          <a:stretch>
            <a:fillRect/>
          </a:stretch>
        </p:blipFill>
        <p:spPr>
          <a:xfrm>
            <a:off x="487680" y="6514100"/>
            <a:ext cx="2554117" cy="125435"/>
          </a:xfrm>
          <a:prstGeom prst="rect">
            <a:avLst/>
          </a:prstGeom>
          <a:ln w="12700">
            <a:miter lim="400000"/>
          </a:ln>
        </p:spPr>
      </p:pic>
      <p:sp>
        <p:nvSpPr>
          <p:cNvPr id="21" name="Shape 21"/>
          <p:cNvSpPr/>
          <p:nvPr>
            <p:ph type="sldNum" sz="quarter" idx="2"/>
          </p:nvPr>
        </p:nvSpPr>
        <p:spPr>
          <a:xfrm>
            <a:off x="5892800" y="6172200"/>
            <a:ext cx="2844800" cy="368301"/>
          </a:xfrm>
          <a:prstGeom prst="rect">
            <a:avLst/>
          </a:prstGeom>
        </p:spPr>
        <p:txBody>
          <a:bodyPr lIns="45719" tIns="45719" rIns="45719" bIns="45719" anchor="ctr"/>
          <a:lstStyle>
            <a:lvl1pPr algn="r">
              <a:defRPr sz="1200">
                <a:solidFill>
                  <a:srgbClr val="1D1B10"/>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IBM Design 16x9: Title &amp; Bullets">
    <p:spTree>
      <p:nvGrpSpPr>
        <p:cNvPr id="1" name=""/>
        <p:cNvGrpSpPr/>
        <p:nvPr/>
      </p:nvGrpSpPr>
      <p:grpSpPr>
        <a:xfrm>
          <a:off x="0" y="0"/>
          <a:ext cx="0" cy="0"/>
          <a:chOff x="0" y="0"/>
          <a:chExt cx="0" cy="0"/>
        </a:xfrm>
      </p:grpSpPr>
      <p:sp>
        <p:nvSpPr>
          <p:cNvPr id="116" name="Shape 116"/>
          <p:cNvSpPr/>
          <p:nvPr/>
        </p:nvSpPr>
        <p:spPr>
          <a:xfrm>
            <a:off x="483612" y="212344"/>
            <a:ext cx="11089265" cy="1"/>
          </a:xfrm>
          <a:prstGeom prst="line">
            <a:avLst/>
          </a:prstGeom>
          <a:ln w="38100">
            <a:solidFill>
              <a:srgbClr val="424242"/>
            </a:solidFill>
          </a:ln>
        </p:spPr>
        <p:txBody>
          <a:bodyPr lIns="45719" rIns="45719"/>
          <a:lstStyle/>
          <a:p>
            <a:pPr/>
          </a:p>
        </p:txBody>
      </p:sp>
      <p:sp>
        <p:nvSpPr>
          <p:cNvPr id="117" name="Shape 117"/>
          <p:cNvSpPr/>
          <p:nvPr>
            <p:ph type="title"/>
          </p:nvPr>
        </p:nvSpPr>
        <p:spPr>
          <a:xfrm>
            <a:off x="476250" y="294456"/>
            <a:ext cx="11074400" cy="882651"/>
          </a:xfrm>
          <a:prstGeom prst="rect">
            <a:avLst/>
          </a:prstGeom>
        </p:spPr>
        <p:txBody>
          <a:bodyPr lIns="25400" tIns="25400" rIns="25400" bIns="25400"/>
          <a:lstStyle>
            <a:lvl1pPr defTabSz="641350">
              <a:lnSpc>
                <a:spcPct val="80000"/>
              </a:lnSpc>
              <a:defRPr spc="-64" sz="3200"/>
            </a:lvl1pPr>
          </a:lstStyle>
          <a:p>
            <a:pPr/>
            <a:r>
              <a:t>Title Text</a:t>
            </a:r>
          </a:p>
        </p:txBody>
      </p:sp>
      <p:sp>
        <p:nvSpPr>
          <p:cNvPr id="118" name="Shape 118"/>
          <p:cNvSpPr/>
          <p:nvPr>
            <p:ph type="body" idx="1"/>
          </p:nvPr>
        </p:nvSpPr>
        <p:spPr>
          <a:xfrm>
            <a:off x="501650" y="1609129"/>
            <a:ext cx="11074400" cy="4819653"/>
          </a:xfrm>
          <a:prstGeom prst="rect">
            <a:avLst/>
          </a:prstGeom>
        </p:spPr>
        <p:txBody>
          <a:bodyPr/>
          <a:lstStyle>
            <a:lvl1pPr marL="158750" indent="-158750" defTabSz="641350">
              <a:spcBef>
                <a:spcPts val="1200"/>
              </a:spcBef>
              <a:buClr>
                <a:srgbClr val="E68A35"/>
              </a:buClr>
              <a:buSzPct val="80000"/>
              <a:buFontTx/>
              <a:buChar char="§"/>
              <a:defRPr b="1" spc="-52" sz="2600"/>
            </a:lvl1pPr>
            <a:lvl2pPr marL="388055" indent="-229305" defTabSz="641350">
              <a:spcBef>
                <a:spcPts val="1200"/>
              </a:spcBef>
              <a:buClr>
                <a:srgbClr val="E68A35"/>
              </a:buClr>
              <a:buSzPct val="90000"/>
              <a:buFontTx/>
              <a:defRPr b="1" spc="-52" sz="2600"/>
            </a:lvl2pPr>
            <a:lvl3pPr marL="661458" indent="-343958" defTabSz="641350">
              <a:spcBef>
                <a:spcPts val="1200"/>
              </a:spcBef>
              <a:buClr>
                <a:srgbClr val="E68A35"/>
              </a:buClr>
              <a:buSzPct val="90000"/>
              <a:buFontTx/>
              <a:buChar char="-"/>
              <a:defRPr b="1" spc="-52" sz="2600"/>
            </a:lvl3pPr>
            <a:lvl4pPr marL="934861" indent="-458611" defTabSz="641350">
              <a:spcBef>
                <a:spcPts val="1200"/>
              </a:spcBef>
              <a:buClr>
                <a:srgbClr val="E68A35"/>
              </a:buClr>
              <a:buFontTx/>
              <a:buChar char="-"/>
              <a:defRPr b="1" spc="-52" sz="2600"/>
            </a:lvl4pPr>
            <a:lvl5pPr marL="1001888" indent="-366888" defTabSz="641350">
              <a:spcBef>
                <a:spcPts val="1200"/>
              </a:spcBef>
              <a:buClr>
                <a:srgbClr val="E68A35"/>
              </a:buClr>
              <a:buFontTx/>
              <a:buChar char="-"/>
              <a:defRPr b="1" spc="-52" sz="2600"/>
            </a:lvl5pPr>
          </a:lstStyle>
          <a:p>
            <a:pPr/>
            <a:r>
              <a:t>Body Level One</a:t>
            </a:r>
          </a:p>
          <a:p>
            <a:pPr lvl="1"/>
            <a:r>
              <a:t>Body Level Two</a:t>
            </a:r>
          </a:p>
          <a:p>
            <a:pPr lvl="2"/>
            <a:r>
              <a:t>Body Level Three</a:t>
            </a:r>
          </a:p>
          <a:p>
            <a:pPr lvl="3"/>
            <a:r>
              <a:t>Body Level Four</a:t>
            </a:r>
          </a:p>
          <a:p>
            <a:pPr lvl="4"/>
            <a:r>
              <a:t>Body Level Five</a:t>
            </a:r>
          </a:p>
        </p:txBody>
      </p:sp>
      <p:sp>
        <p:nvSpPr>
          <p:cNvPr id="119" name="Shape 119"/>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120" name="Shape 120"/>
          <p:cNvSpPr/>
          <p:nvPr>
            <p:ph type="sldNum" sz="quarter" idx="2"/>
          </p:nvPr>
        </p:nvSpPr>
        <p:spPr>
          <a:prstGeom prst="rect">
            <a:avLst/>
          </a:prstGeom>
        </p:spPr>
        <p:txBody>
          <a:bodyPr/>
          <a:lstStyle/>
          <a:p>
            <a:pPr/>
            <a:fld id="{86CB4B4D-7CA3-9044-876B-883B54F8677D}" type="slidenum"/>
          </a:p>
        </p:txBody>
      </p:sp>
      <p:sp>
        <p:nvSpPr>
          <p:cNvPr id="121" name="Shape 121"/>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1_Title Only">
    <p:spTree>
      <p:nvGrpSpPr>
        <p:cNvPr id="1" name=""/>
        <p:cNvGrpSpPr/>
        <p:nvPr/>
      </p:nvGrpSpPr>
      <p:grpSpPr>
        <a:xfrm>
          <a:off x="0" y="0"/>
          <a:ext cx="0" cy="0"/>
          <a:chOff x="0" y="0"/>
          <a:chExt cx="0" cy="0"/>
        </a:xfrm>
      </p:grpSpPr>
      <p:pic>
        <p:nvPicPr>
          <p:cNvPr id="128" name="image8.jpg" descr="Powerpoint template-04.png"/>
          <p:cNvPicPr>
            <a:picLocks noChangeAspect="1"/>
          </p:cNvPicPr>
          <p:nvPr/>
        </p:nvPicPr>
        <p:blipFill>
          <a:blip r:embed="rId2">
            <a:extLst/>
          </a:blip>
          <a:srcRect l="83063" t="5682" r="3295" b="85152"/>
          <a:stretch>
            <a:fillRect/>
          </a:stretch>
        </p:blipFill>
        <p:spPr>
          <a:xfrm>
            <a:off x="10936288" y="182562"/>
            <a:ext cx="1095376" cy="414339"/>
          </a:xfrm>
          <a:prstGeom prst="rect">
            <a:avLst/>
          </a:prstGeom>
          <a:ln w="12700">
            <a:miter lim="400000"/>
          </a:ln>
        </p:spPr>
      </p:pic>
      <p:sp>
        <p:nvSpPr>
          <p:cNvPr id="129" name="Shape 129"/>
          <p:cNvSpPr/>
          <p:nvPr/>
        </p:nvSpPr>
        <p:spPr>
          <a:xfrm>
            <a:off x="-12700" y="6643688"/>
            <a:ext cx="12198350" cy="209551"/>
          </a:xfrm>
          <a:prstGeom prst="rect">
            <a:avLst/>
          </a:prstGeom>
          <a:solidFill>
            <a:srgbClr val="00B0F0"/>
          </a:solidFill>
          <a:ln>
            <a:solidFill>
              <a:srgbClr val="00B0F0"/>
            </a:solidFill>
          </a:ln>
        </p:spPr>
        <p:txBody>
          <a:bodyPr lIns="45719" rIns="45719"/>
          <a:lstStyle/>
          <a:p>
            <a:pPr>
              <a:lnSpc>
                <a:spcPct val="90000"/>
              </a:lnSpc>
              <a:defRPr sz="2200">
                <a:solidFill>
                  <a:srgbClr val="0000FF"/>
                </a:solidFill>
                <a:latin typeface="Tahoma"/>
                <a:ea typeface="Tahoma"/>
                <a:cs typeface="Tahoma"/>
                <a:sym typeface="Tahoma"/>
              </a:defRPr>
            </a:pPr>
          </a:p>
        </p:txBody>
      </p:sp>
      <p:sp>
        <p:nvSpPr>
          <p:cNvPr id="130" name="Shape 130"/>
          <p:cNvSpPr/>
          <p:nvPr>
            <p:ph type="sldNum" sz="quarter" idx="2"/>
          </p:nvPr>
        </p:nvSpPr>
        <p:spPr>
          <a:xfrm>
            <a:off x="11660188" y="6667500"/>
            <a:ext cx="215703" cy="219076"/>
          </a:xfrm>
          <a:prstGeom prst="rect">
            <a:avLst/>
          </a:prstGeom>
        </p:spPr>
        <p:txBody>
          <a:bodyPr lIns="46037" tIns="46037" rIns="46037" bIns="46037"/>
          <a:lstStyle>
            <a:lvl1pPr>
              <a:defRPr sz="800">
                <a:solidFill>
                  <a:srgbClr val="FFFFFF"/>
                </a:solidFill>
              </a:defRPr>
            </a:lvl1pPr>
          </a:lstStyle>
          <a:p>
            <a:pPr/>
            <a:fld id="{86CB4B4D-7CA3-9044-876B-883B54F8677D}" type="slidenum"/>
          </a:p>
        </p:txBody>
      </p:sp>
      <p:sp>
        <p:nvSpPr>
          <p:cNvPr id="131" name="Shape 131"/>
          <p:cNvSpPr/>
          <p:nvPr/>
        </p:nvSpPr>
        <p:spPr>
          <a:xfrm>
            <a:off x="249238" y="6472237"/>
            <a:ext cx="2430462" cy="1524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0" tIns="0" rIns="0" bIns="0">
            <a:spAutoFit/>
          </a:bodyPr>
          <a:lstStyle>
            <a:lvl1pPr>
              <a:lnSpc>
                <a:spcPct val="90000"/>
              </a:lnSpc>
              <a:defRPr b="1" sz="1000">
                <a:solidFill>
                  <a:srgbClr val="948A54"/>
                </a:solidFill>
                <a:latin typeface="Tahoma"/>
                <a:ea typeface="Tahoma"/>
                <a:cs typeface="Tahoma"/>
                <a:sym typeface="Tahoma"/>
              </a:defRPr>
            </a:lvl1pPr>
          </a:lstStyle>
          <a:p>
            <a:pPr/>
            <a:r>
              <a:t>IBM Sales &amp; Distribution</a:t>
            </a:r>
          </a:p>
        </p:txBody>
      </p:sp>
      <p:sp>
        <p:nvSpPr>
          <p:cNvPr id="132" name="Shape 132"/>
          <p:cNvSpPr/>
          <p:nvPr/>
        </p:nvSpPr>
        <p:spPr>
          <a:xfrm>
            <a:off x="114299" y="6650038"/>
            <a:ext cx="11917365" cy="21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90000"/>
              </a:lnSpc>
              <a:defRPr b="1" sz="800">
                <a:solidFill>
                  <a:srgbClr val="FFFFFF"/>
                </a:solidFill>
                <a:latin typeface="Tahoma"/>
                <a:ea typeface="Tahoma"/>
                <a:cs typeface="Tahoma"/>
                <a:sym typeface="Tahoma"/>
              </a:defRPr>
            </a:lvl1pPr>
          </a:lstStyle>
          <a:p>
            <a:pPr/>
            <a:r>
              <a:t>IBM® Corporation  2016                                                                                                                                                    IBM Internal Use Only</a:t>
            </a:r>
          </a:p>
        </p:txBody>
      </p:sp>
      <p:sp>
        <p:nvSpPr>
          <p:cNvPr id="133" name="Shape 133"/>
          <p:cNvSpPr/>
          <p:nvPr>
            <p:ph type="title"/>
          </p:nvPr>
        </p:nvSpPr>
        <p:spPr>
          <a:xfrm>
            <a:off x="354420" y="182564"/>
            <a:ext cx="10582397" cy="414338"/>
          </a:xfrm>
          <a:prstGeom prst="rect">
            <a:avLst/>
          </a:prstGeom>
        </p:spPr>
        <p:txBody>
          <a:bodyPr/>
          <a:lstStyle/>
          <a:p>
            <a:pPr/>
            <a:r>
              <a:t>Title Text</a:t>
            </a:r>
          </a:p>
        </p:txBody>
      </p:sp>
      <p:sp>
        <p:nvSpPr>
          <p:cNvPr id="134" name="Shape 134"/>
          <p:cNvSpPr/>
          <p:nvPr>
            <p:ph type="body" sz="half" idx="1"/>
          </p:nvPr>
        </p:nvSpPr>
        <p:spPr>
          <a:xfrm>
            <a:off x="609600" y="981075"/>
            <a:ext cx="5376334" cy="5040314"/>
          </a:xfrm>
          <a:prstGeom prst="rect">
            <a:avLst/>
          </a:prstGeom>
        </p:spPr>
        <p:txBody>
          <a:bodyPr/>
          <a:lstStyle>
            <a:lvl2pPr marL="711200" indent="-254000"/>
            <a:lvl4pPr marL="1623332" indent="-251732"/>
            <a:lvl5pPr marL="2080532" indent="-251732"/>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Title Only">
    <p:spTree>
      <p:nvGrpSpPr>
        <p:cNvPr id="1" name=""/>
        <p:cNvGrpSpPr/>
        <p:nvPr/>
      </p:nvGrpSpPr>
      <p:grpSpPr>
        <a:xfrm>
          <a:off x="0" y="0"/>
          <a:ext cx="0" cy="0"/>
          <a:chOff x="0" y="0"/>
          <a:chExt cx="0" cy="0"/>
        </a:xfrm>
      </p:grpSpPr>
      <p:pic>
        <p:nvPicPr>
          <p:cNvPr id="141" name="image8.jpg" descr="Powerpoint template-04.png"/>
          <p:cNvPicPr>
            <a:picLocks noChangeAspect="1"/>
          </p:cNvPicPr>
          <p:nvPr/>
        </p:nvPicPr>
        <p:blipFill>
          <a:blip r:embed="rId2">
            <a:extLst/>
          </a:blip>
          <a:srcRect l="83063" t="5682" r="3295" b="85152"/>
          <a:stretch>
            <a:fillRect/>
          </a:stretch>
        </p:blipFill>
        <p:spPr>
          <a:xfrm>
            <a:off x="10936817" y="182563"/>
            <a:ext cx="1094317" cy="414339"/>
          </a:xfrm>
          <a:prstGeom prst="rect">
            <a:avLst/>
          </a:prstGeom>
          <a:ln w="12700">
            <a:miter lim="400000"/>
          </a:ln>
        </p:spPr>
      </p:pic>
      <p:sp>
        <p:nvSpPr>
          <p:cNvPr id="142" name="Shape 142"/>
          <p:cNvSpPr/>
          <p:nvPr/>
        </p:nvSpPr>
        <p:spPr>
          <a:xfrm>
            <a:off x="-12701" y="6643688"/>
            <a:ext cx="12198353" cy="209551"/>
          </a:xfrm>
          <a:prstGeom prst="rect">
            <a:avLst/>
          </a:prstGeom>
          <a:solidFill>
            <a:srgbClr val="00B0F0"/>
          </a:solidFill>
          <a:ln>
            <a:solidFill>
              <a:srgbClr val="00B0F0"/>
            </a:solidFill>
          </a:ln>
        </p:spPr>
        <p:txBody>
          <a:bodyPr lIns="45719" rIns="45719"/>
          <a:lstStyle/>
          <a:p>
            <a:pPr>
              <a:lnSpc>
                <a:spcPct val="90000"/>
              </a:lnSpc>
              <a:defRPr sz="2200">
                <a:solidFill>
                  <a:srgbClr val="0000FF"/>
                </a:solidFill>
                <a:latin typeface="Tahoma"/>
                <a:ea typeface="Tahoma"/>
                <a:cs typeface="Tahoma"/>
                <a:sym typeface="Tahoma"/>
              </a:defRPr>
            </a:pPr>
          </a:p>
        </p:txBody>
      </p:sp>
      <p:sp>
        <p:nvSpPr>
          <p:cNvPr id="143" name="Shape 143"/>
          <p:cNvSpPr/>
          <p:nvPr>
            <p:ph type="sldNum" sz="quarter" idx="2"/>
          </p:nvPr>
        </p:nvSpPr>
        <p:spPr>
          <a:xfrm>
            <a:off x="11660717" y="6667500"/>
            <a:ext cx="215704" cy="219076"/>
          </a:xfrm>
          <a:prstGeom prst="rect">
            <a:avLst/>
          </a:prstGeom>
        </p:spPr>
        <p:txBody>
          <a:bodyPr lIns="46037" tIns="46037" rIns="46037" bIns="46037"/>
          <a:lstStyle>
            <a:lvl1pPr>
              <a:defRPr sz="800">
                <a:solidFill>
                  <a:srgbClr val="FFFFFF"/>
                </a:solidFill>
              </a:defRPr>
            </a:lvl1pPr>
          </a:lstStyle>
          <a:p>
            <a:pPr/>
            <a:fld id="{86CB4B4D-7CA3-9044-876B-883B54F8677D}" type="slidenum"/>
          </a:p>
        </p:txBody>
      </p:sp>
      <p:sp>
        <p:nvSpPr>
          <p:cNvPr id="144" name="Shape 144"/>
          <p:cNvSpPr/>
          <p:nvPr>
            <p:ph type="title"/>
          </p:nvPr>
        </p:nvSpPr>
        <p:spPr>
          <a:xfrm>
            <a:off x="354420" y="182564"/>
            <a:ext cx="10582397" cy="414338"/>
          </a:xfrm>
          <a:prstGeom prst="rect">
            <a:avLst/>
          </a:prstGeom>
        </p:spPr>
        <p:txBody>
          <a:bodyPr/>
          <a:lstStyle/>
          <a:p>
            <a:pPr/>
            <a:r>
              <a:t>Title Text</a:t>
            </a:r>
          </a:p>
        </p:txBody>
      </p:sp>
      <p:sp>
        <p:nvSpPr>
          <p:cNvPr id="145" name="Shape 145"/>
          <p:cNvSpPr/>
          <p:nvPr/>
        </p:nvSpPr>
        <p:spPr>
          <a:xfrm>
            <a:off x="249766" y="6472239"/>
            <a:ext cx="2429935" cy="1524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0" tIns="0" rIns="0" bIns="0">
            <a:spAutoFit/>
          </a:bodyPr>
          <a:lstStyle>
            <a:lvl1pPr>
              <a:lnSpc>
                <a:spcPct val="90000"/>
              </a:lnSpc>
              <a:defRPr b="1" sz="1000">
                <a:solidFill>
                  <a:srgbClr val="948A54"/>
                </a:solidFill>
                <a:latin typeface="Tahoma"/>
                <a:ea typeface="Tahoma"/>
                <a:cs typeface="Tahoma"/>
                <a:sym typeface="Tahoma"/>
              </a:defRPr>
            </a:lvl1pPr>
          </a:lstStyle>
          <a:p>
            <a:pPr/>
            <a:r>
              <a:t>IBM Sales &amp; Distribution</a:t>
            </a:r>
          </a:p>
        </p:txBody>
      </p:sp>
      <p:sp>
        <p:nvSpPr>
          <p:cNvPr id="146" name="Shape 146"/>
          <p:cNvSpPr/>
          <p:nvPr/>
        </p:nvSpPr>
        <p:spPr>
          <a:xfrm>
            <a:off x="114300" y="6650036"/>
            <a:ext cx="10020301" cy="21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90000"/>
              </a:lnSpc>
              <a:defRPr b="1" sz="800">
                <a:solidFill>
                  <a:srgbClr val="FFFFFF"/>
                </a:solidFill>
                <a:latin typeface="Tahoma"/>
                <a:ea typeface="Tahoma"/>
                <a:cs typeface="Tahoma"/>
                <a:sym typeface="Tahoma"/>
              </a:defRPr>
            </a:lvl1pPr>
          </a:lstStyle>
          <a:p>
            <a:pPr/>
            <a:r>
              <a:t>IBM® Corporation  2016                                                                                                                                                         IBM Internal Use Only</a:t>
            </a:r>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IBM Design 16x9: Title Top">
    <p:spTree>
      <p:nvGrpSpPr>
        <p:cNvPr id="1" name=""/>
        <p:cNvGrpSpPr/>
        <p:nvPr/>
      </p:nvGrpSpPr>
      <p:grpSpPr>
        <a:xfrm>
          <a:off x="0" y="0"/>
          <a:ext cx="0" cy="0"/>
          <a:chOff x="0" y="0"/>
          <a:chExt cx="0" cy="0"/>
        </a:xfrm>
      </p:grpSpPr>
      <p:sp>
        <p:nvSpPr>
          <p:cNvPr id="153" name="Shape 153"/>
          <p:cNvSpPr/>
          <p:nvPr/>
        </p:nvSpPr>
        <p:spPr>
          <a:xfrm>
            <a:off x="483612" y="212344"/>
            <a:ext cx="11089265" cy="1"/>
          </a:xfrm>
          <a:prstGeom prst="line">
            <a:avLst/>
          </a:prstGeom>
          <a:ln w="38100">
            <a:solidFill>
              <a:srgbClr val="424242"/>
            </a:solidFill>
          </a:ln>
        </p:spPr>
        <p:txBody>
          <a:bodyPr lIns="45719" rIns="45719"/>
          <a:lstStyle/>
          <a:p>
            <a:pPr/>
          </a:p>
        </p:txBody>
      </p:sp>
      <p:sp>
        <p:nvSpPr>
          <p:cNvPr id="154" name="Shape 154"/>
          <p:cNvSpPr/>
          <p:nvPr>
            <p:ph type="title"/>
          </p:nvPr>
        </p:nvSpPr>
        <p:spPr>
          <a:xfrm>
            <a:off x="486668" y="323850"/>
            <a:ext cx="11087101" cy="882650"/>
          </a:xfrm>
          <a:prstGeom prst="rect">
            <a:avLst/>
          </a:prstGeom>
        </p:spPr>
        <p:txBody>
          <a:bodyPr lIns="50800" tIns="50800" rIns="50800" bIns="50800"/>
          <a:lstStyle>
            <a:lvl1pPr marR="27780" defTabSz="622300">
              <a:lnSpc>
                <a:spcPct val="80000"/>
              </a:lnSpc>
              <a:defRPr spc="-96" sz="3200"/>
            </a:lvl1pPr>
          </a:lstStyle>
          <a:p>
            <a:pPr/>
            <a:r>
              <a:t>Title Text</a:t>
            </a:r>
          </a:p>
        </p:txBody>
      </p:sp>
      <p:sp>
        <p:nvSpPr>
          <p:cNvPr id="155" name="Shape 155"/>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156" name="Shape 156"/>
          <p:cNvSpPr/>
          <p:nvPr>
            <p:ph type="sldNum" sz="quarter" idx="2"/>
          </p:nvPr>
        </p:nvSpPr>
        <p:spPr>
          <a:prstGeom prst="rect">
            <a:avLst/>
          </a:prstGeom>
        </p:spPr>
        <p:txBody>
          <a:bodyPr/>
          <a:lstStyle/>
          <a:p>
            <a:pPr/>
            <a:fld id="{86CB4B4D-7CA3-9044-876B-883B54F8677D}" type="slidenum"/>
          </a:p>
        </p:txBody>
      </p:sp>
      <p:sp>
        <p:nvSpPr>
          <p:cNvPr id="157" name="Shape 157"/>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8" name="Shape 28"/>
          <p:cNvSpPr/>
          <p:nvPr>
            <p:ph type="title"/>
          </p:nvPr>
        </p:nvSpPr>
        <p:spPr>
          <a:prstGeom prst="rect">
            <a:avLst/>
          </a:prstGeom>
        </p:spPr>
        <p:txBody>
          <a:bodyPr/>
          <a:lstStyle/>
          <a:p>
            <a:pPr/>
            <a:r>
              <a:t>Title Text</a:t>
            </a:r>
          </a:p>
        </p:txBody>
      </p:sp>
      <p:sp>
        <p:nvSpPr>
          <p:cNvPr id="29" name="Shape 29"/>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0" name="Shape 3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2_columns">
    <p:spTree>
      <p:nvGrpSpPr>
        <p:cNvPr id="1" name=""/>
        <p:cNvGrpSpPr/>
        <p:nvPr/>
      </p:nvGrpSpPr>
      <p:grpSpPr>
        <a:xfrm>
          <a:off x="0" y="0"/>
          <a:ext cx="0" cy="0"/>
          <a:chOff x="0" y="0"/>
          <a:chExt cx="0" cy="0"/>
        </a:xfrm>
      </p:grpSpPr>
      <p:sp>
        <p:nvSpPr>
          <p:cNvPr id="37" name="Shape 37"/>
          <p:cNvSpPr/>
          <p:nvPr>
            <p:ph type="body" sz="half" idx="1"/>
          </p:nvPr>
        </p:nvSpPr>
        <p:spPr>
          <a:xfrm>
            <a:off x="365759" y="1600200"/>
            <a:ext cx="5623561" cy="4525963"/>
          </a:xfrm>
          <a:prstGeom prst="rect">
            <a:avLst/>
          </a:prstGeom>
        </p:spPr>
        <p:txBody>
          <a:bodyPr/>
          <a:lstStyle>
            <a:lvl1pPr>
              <a:defRPr>
                <a:solidFill>
                  <a:srgbClr val="000000"/>
                </a:solidFill>
                <a:latin typeface="Arial"/>
                <a:ea typeface="Arial"/>
                <a:cs typeface="Arial"/>
                <a:sym typeface="Arial"/>
              </a:defRPr>
            </a:lvl1pPr>
            <a:lvl2pPr>
              <a:defRPr>
                <a:solidFill>
                  <a:srgbClr val="000000"/>
                </a:solidFill>
                <a:latin typeface="Arial"/>
                <a:ea typeface="Arial"/>
                <a:cs typeface="Arial"/>
                <a:sym typeface="Arial"/>
              </a:defRPr>
            </a:lvl2pPr>
            <a:lvl3pPr>
              <a:defRPr>
                <a:solidFill>
                  <a:srgbClr val="000000"/>
                </a:solidFill>
                <a:latin typeface="Arial"/>
                <a:ea typeface="Arial"/>
                <a:cs typeface="Arial"/>
                <a:sym typeface="Arial"/>
              </a:defRPr>
            </a:lvl3pPr>
            <a:lvl4pPr>
              <a:defRPr>
                <a:solidFill>
                  <a:srgbClr val="000000"/>
                </a:solidFill>
                <a:latin typeface="Arial"/>
                <a:ea typeface="Arial"/>
                <a:cs typeface="Arial"/>
                <a:sym typeface="Arial"/>
              </a:defRPr>
            </a:lvl4pPr>
            <a:lvl5pPr>
              <a:defRPr>
                <a:solidFill>
                  <a:srgbClr val="000000"/>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38" name="Shape 38"/>
          <p:cNvSpPr/>
          <p:nvPr>
            <p:ph type="title"/>
          </p:nvPr>
        </p:nvSpPr>
        <p:spPr>
          <a:prstGeom prst="rect">
            <a:avLst/>
          </a:prstGeom>
        </p:spPr>
        <p:txBody>
          <a:bodyPr/>
          <a:lstStyle/>
          <a:p>
            <a:pPr/>
            <a:r>
              <a:t>Title Text</a:t>
            </a:r>
          </a:p>
        </p:txBody>
      </p:sp>
      <p:sp>
        <p:nvSpPr>
          <p:cNvPr id="39" name="Shape 3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3_columns">
    <p:spTree>
      <p:nvGrpSpPr>
        <p:cNvPr id="1" name=""/>
        <p:cNvGrpSpPr/>
        <p:nvPr/>
      </p:nvGrpSpPr>
      <p:grpSpPr>
        <a:xfrm>
          <a:off x="0" y="0"/>
          <a:ext cx="0" cy="0"/>
          <a:chOff x="0" y="0"/>
          <a:chExt cx="0" cy="0"/>
        </a:xfrm>
      </p:grpSpPr>
      <p:sp>
        <p:nvSpPr>
          <p:cNvPr id="46" name="Shape 46"/>
          <p:cNvSpPr/>
          <p:nvPr>
            <p:ph type="title"/>
          </p:nvPr>
        </p:nvSpPr>
        <p:spPr>
          <a:prstGeom prst="rect">
            <a:avLst/>
          </a:prstGeom>
        </p:spPr>
        <p:txBody>
          <a:bodyPr/>
          <a:lstStyle/>
          <a:p>
            <a:pPr/>
            <a:r>
              <a:t>Title Text</a:t>
            </a:r>
          </a:p>
        </p:txBody>
      </p:sp>
      <p:sp>
        <p:nvSpPr>
          <p:cNvPr id="47" name="Shape 47"/>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pic>
        <p:nvPicPr>
          <p:cNvPr id="48" name="image5.jpg" descr="IBM-logo-50-black"/>
          <p:cNvPicPr>
            <a:picLocks noChangeAspect="1"/>
          </p:cNvPicPr>
          <p:nvPr/>
        </p:nvPicPr>
        <p:blipFill>
          <a:blip r:embed="rId2">
            <a:extLst/>
          </a:blip>
          <a:stretch>
            <a:fillRect/>
          </a:stretch>
        </p:blipFill>
        <p:spPr>
          <a:xfrm>
            <a:off x="11814350" y="6169864"/>
            <a:ext cx="213784" cy="575202"/>
          </a:xfrm>
          <a:prstGeom prst="rect">
            <a:avLst/>
          </a:prstGeom>
          <a:ln w="12700">
            <a:miter lim="400000"/>
          </a:ln>
        </p:spPr>
      </p:pic>
      <p:sp>
        <p:nvSpPr>
          <p:cNvPr id="49" name="Shape 49"/>
          <p:cNvSpPr/>
          <p:nvPr>
            <p:ph type="body" sz="half" idx="1"/>
          </p:nvPr>
        </p:nvSpPr>
        <p:spPr>
          <a:xfrm>
            <a:off x="365759" y="1600200"/>
            <a:ext cx="3703322" cy="4525963"/>
          </a:xfrm>
          <a:prstGeom prst="rect">
            <a:avLst/>
          </a:prstGeom>
        </p:spPr>
        <p:txBody>
          <a:bodyPr/>
          <a:lstStyle>
            <a:lvl1pPr>
              <a:defRPr>
                <a:solidFill>
                  <a:srgbClr val="000000"/>
                </a:solidFill>
                <a:latin typeface="Arial"/>
                <a:ea typeface="Arial"/>
                <a:cs typeface="Arial"/>
                <a:sym typeface="Arial"/>
              </a:defRPr>
            </a:lvl1pPr>
            <a:lvl2pPr>
              <a:defRPr>
                <a:solidFill>
                  <a:srgbClr val="000000"/>
                </a:solidFill>
                <a:latin typeface="Arial"/>
                <a:ea typeface="Arial"/>
                <a:cs typeface="Arial"/>
                <a:sym typeface="Arial"/>
              </a:defRPr>
            </a:lvl2pPr>
            <a:lvl3pPr>
              <a:defRPr>
                <a:solidFill>
                  <a:srgbClr val="000000"/>
                </a:solidFill>
                <a:latin typeface="Arial"/>
                <a:ea typeface="Arial"/>
                <a:cs typeface="Arial"/>
                <a:sym typeface="Arial"/>
              </a:defRPr>
            </a:lvl3pPr>
            <a:lvl4pPr>
              <a:defRPr>
                <a:solidFill>
                  <a:srgbClr val="000000"/>
                </a:solidFill>
                <a:latin typeface="Arial"/>
                <a:ea typeface="Arial"/>
                <a:cs typeface="Arial"/>
                <a:sym typeface="Arial"/>
              </a:defRPr>
            </a:lvl4pPr>
            <a:lvl5pPr>
              <a:defRPr>
                <a:solidFill>
                  <a:srgbClr val="000000"/>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50" name="Shape 50"/>
          <p:cNvSpPr/>
          <p:nvPr>
            <p:ph type="sldNum" sz="quarter" idx="2"/>
          </p:nvPr>
        </p:nvSpPr>
        <p:spPr>
          <a:prstGeom prst="rect">
            <a:avLst/>
          </a:prstGeom>
        </p:spPr>
        <p:txBody>
          <a:bodyPr/>
          <a:lstStyle/>
          <a:p>
            <a:pPr/>
            <a:fld id="{86CB4B4D-7CA3-9044-876B-883B54F8677D}" type="slidenum"/>
          </a:p>
        </p:txBody>
      </p:sp>
      <p:sp>
        <p:nvSpPr>
          <p:cNvPr id="51" name="Shape 51"/>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Custom Layout">
    <p:spTree>
      <p:nvGrpSpPr>
        <p:cNvPr id="1" name=""/>
        <p:cNvGrpSpPr/>
        <p:nvPr/>
      </p:nvGrpSpPr>
      <p:grpSpPr>
        <a:xfrm>
          <a:off x="0" y="0"/>
          <a:ext cx="0" cy="0"/>
          <a:chOff x="0" y="0"/>
          <a:chExt cx="0" cy="0"/>
        </a:xfrm>
      </p:grpSpPr>
      <p:sp>
        <p:nvSpPr>
          <p:cNvPr id="58" name="Shape 58"/>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59" name="Shape 59"/>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
        <p:nvSpPr>
          <p:cNvPr id="60" name="Shape 60"/>
          <p:cNvSpPr/>
          <p:nvPr>
            <p:ph type="title"/>
          </p:nvPr>
        </p:nvSpPr>
        <p:spPr>
          <a:prstGeom prst="rect">
            <a:avLst/>
          </a:prstGeom>
        </p:spPr>
        <p:txBody>
          <a:bodyPr/>
          <a:lstStyle/>
          <a:p>
            <a:pPr/>
            <a:r>
              <a:t>Title Text</a:t>
            </a:r>
          </a:p>
        </p:txBody>
      </p:sp>
      <p:pic>
        <p:nvPicPr>
          <p:cNvPr id="61" name="image5.jpg" descr="IBM-logo-50-black"/>
          <p:cNvPicPr>
            <a:picLocks noChangeAspect="1"/>
          </p:cNvPicPr>
          <p:nvPr/>
        </p:nvPicPr>
        <p:blipFill>
          <a:blip r:embed="rId2">
            <a:extLst/>
          </a:blip>
          <a:stretch>
            <a:fillRect/>
          </a:stretch>
        </p:blipFill>
        <p:spPr>
          <a:xfrm>
            <a:off x="11814350" y="6169864"/>
            <a:ext cx="213784" cy="575202"/>
          </a:xfrm>
          <a:prstGeom prst="rect">
            <a:avLst/>
          </a:prstGeom>
          <a:ln w="12700">
            <a:miter lim="400000"/>
          </a:ln>
        </p:spPr>
      </p:pic>
      <p:sp>
        <p:nvSpPr>
          <p:cNvPr id="62" name="Shape 62"/>
          <p:cNvSpPr/>
          <p:nvPr>
            <p:ph type="body" sz="half" idx="1"/>
          </p:nvPr>
        </p:nvSpPr>
        <p:spPr>
          <a:xfrm>
            <a:off x="365759" y="1600200"/>
            <a:ext cx="3703322" cy="4525963"/>
          </a:xfrm>
          <a:prstGeom prst="rect">
            <a:avLst/>
          </a:prstGeom>
        </p:spPr>
        <p:txBody>
          <a:bodyPr/>
          <a:lstStyle>
            <a:lvl1pPr>
              <a:defRPr>
                <a:solidFill>
                  <a:srgbClr val="000000"/>
                </a:solidFill>
                <a:latin typeface="Arial"/>
                <a:ea typeface="Arial"/>
                <a:cs typeface="Arial"/>
                <a:sym typeface="Arial"/>
              </a:defRPr>
            </a:lvl1pPr>
            <a:lvl2pPr>
              <a:defRPr>
                <a:solidFill>
                  <a:srgbClr val="000000"/>
                </a:solidFill>
                <a:latin typeface="Arial"/>
                <a:ea typeface="Arial"/>
                <a:cs typeface="Arial"/>
                <a:sym typeface="Arial"/>
              </a:defRPr>
            </a:lvl2pPr>
            <a:lvl3pPr>
              <a:defRPr>
                <a:solidFill>
                  <a:srgbClr val="000000"/>
                </a:solidFill>
                <a:latin typeface="Arial"/>
                <a:ea typeface="Arial"/>
                <a:cs typeface="Arial"/>
                <a:sym typeface="Arial"/>
              </a:defRPr>
            </a:lvl3pPr>
            <a:lvl4pPr>
              <a:defRPr>
                <a:solidFill>
                  <a:srgbClr val="000000"/>
                </a:solidFill>
                <a:latin typeface="Arial"/>
                <a:ea typeface="Arial"/>
                <a:cs typeface="Arial"/>
                <a:sym typeface="Arial"/>
              </a:defRPr>
            </a:lvl4pPr>
            <a:lvl5pPr>
              <a:defRPr>
                <a:solidFill>
                  <a:srgbClr val="000000"/>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63" name="Shape 63"/>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64" name="Shape 64"/>
          <p:cNvSpPr/>
          <p:nvPr>
            <p:ph type="sldNum" sz="quarter" idx="2"/>
          </p:nvPr>
        </p:nvSpPr>
        <p:spPr>
          <a:prstGeom prst="rect">
            <a:avLst/>
          </a:prstGeom>
        </p:spPr>
        <p:txBody>
          <a:bodyPr/>
          <a:lstStyle/>
          <a:p>
            <a:pPr/>
            <a:fld id="{86CB4B4D-7CA3-9044-876B-883B54F8677D}" type="slidenum"/>
          </a:p>
        </p:txBody>
      </p:sp>
      <p:sp>
        <p:nvSpPr>
          <p:cNvPr id="65" name="Shape 65"/>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Agenda">
    <p:spTree>
      <p:nvGrpSpPr>
        <p:cNvPr id="1" name=""/>
        <p:cNvGrpSpPr/>
        <p:nvPr/>
      </p:nvGrpSpPr>
      <p:grpSpPr>
        <a:xfrm>
          <a:off x="0" y="0"/>
          <a:ext cx="0" cy="0"/>
          <a:chOff x="0" y="0"/>
          <a:chExt cx="0" cy="0"/>
        </a:xfrm>
      </p:grpSpPr>
      <p:sp>
        <p:nvSpPr>
          <p:cNvPr id="72" name="Shape 72"/>
          <p:cNvSpPr/>
          <p:nvPr>
            <p:ph type="title"/>
          </p:nvPr>
        </p:nvSpPr>
        <p:spPr>
          <a:prstGeom prst="rect">
            <a:avLst/>
          </a:prstGeom>
        </p:spPr>
        <p:txBody>
          <a:bodyPr/>
          <a:lstStyle/>
          <a:p>
            <a:pPr/>
            <a:r>
              <a:t>Title Text</a:t>
            </a:r>
          </a:p>
        </p:txBody>
      </p:sp>
      <p:sp>
        <p:nvSpPr>
          <p:cNvPr id="73" name="Shape 73"/>
          <p:cNvSpPr/>
          <p:nvPr>
            <p:ph type="body" idx="1"/>
          </p:nvPr>
        </p:nvSpPr>
        <p:spPr>
          <a:prstGeom prst="rect">
            <a:avLst/>
          </a:prstGeom>
        </p:spPr>
        <p:txBody>
          <a:bodyPr/>
          <a:lstStyle>
            <a:lvl1pPr>
              <a:spcBef>
                <a:spcPts val="1800"/>
              </a:spcBef>
            </a:lvl1pPr>
            <a:lvl2pPr>
              <a:spcBef>
                <a:spcPts val="1800"/>
              </a:spcBef>
            </a:lvl2pPr>
            <a:lvl3pPr>
              <a:spcBef>
                <a:spcPts val="1800"/>
              </a:spcBef>
            </a:lvl3pPr>
            <a:lvl4pPr>
              <a:spcBef>
                <a:spcPts val="1800"/>
              </a:spcBef>
            </a:lvl4pPr>
            <a:lvl5pPr>
              <a:spcBef>
                <a:spcPts val="1800"/>
              </a:spcBef>
            </a:lvl5pPr>
          </a:lstStyle>
          <a:p>
            <a:pPr/>
            <a:r>
              <a:t>Body Level One</a:t>
            </a:r>
          </a:p>
          <a:p>
            <a:pPr lvl="1"/>
            <a:r>
              <a:t>Body Level Two</a:t>
            </a:r>
          </a:p>
          <a:p>
            <a:pPr lvl="2"/>
            <a:r>
              <a:t>Body Level Three</a:t>
            </a:r>
          </a:p>
          <a:p>
            <a:pPr lvl="3"/>
            <a:r>
              <a:t>Body Level Four</a:t>
            </a:r>
          </a:p>
          <a:p>
            <a:pPr lvl="4"/>
            <a:r>
              <a:t>Body Level Five</a:t>
            </a:r>
          </a:p>
        </p:txBody>
      </p:sp>
      <p:sp>
        <p:nvSpPr>
          <p:cNvPr id="74" name="Shape 7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Appendix">
    <p:spTree>
      <p:nvGrpSpPr>
        <p:cNvPr id="1" name=""/>
        <p:cNvGrpSpPr/>
        <p:nvPr/>
      </p:nvGrpSpPr>
      <p:grpSpPr>
        <a:xfrm>
          <a:off x="0" y="0"/>
          <a:ext cx="0" cy="0"/>
          <a:chOff x="0" y="0"/>
          <a:chExt cx="0" cy="0"/>
        </a:xfrm>
      </p:grpSpPr>
      <p:sp>
        <p:nvSpPr>
          <p:cNvPr id="81" name="Shape 81"/>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82" name="Shape 82"/>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pic>
        <p:nvPicPr>
          <p:cNvPr id="83" name="image5.jpg" descr="IBM-logo-50-black"/>
          <p:cNvPicPr>
            <a:picLocks noChangeAspect="1"/>
          </p:cNvPicPr>
          <p:nvPr/>
        </p:nvPicPr>
        <p:blipFill>
          <a:blip r:embed="rId2">
            <a:extLst/>
          </a:blip>
          <a:stretch>
            <a:fillRect/>
          </a:stretch>
        </p:blipFill>
        <p:spPr>
          <a:xfrm>
            <a:off x="11814350" y="6169864"/>
            <a:ext cx="213784" cy="575202"/>
          </a:xfrm>
          <a:prstGeom prst="rect">
            <a:avLst/>
          </a:prstGeom>
          <a:ln w="12700">
            <a:miter lim="400000"/>
          </a:ln>
        </p:spPr>
      </p:pic>
      <p:sp>
        <p:nvSpPr>
          <p:cNvPr id="84" name="Shape 84"/>
          <p:cNvSpPr/>
          <p:nvPr>
            <p:ph type="title"/>
          </p:nvPr>
        </p:nvSpPr>
        <p:spPr>
          <a:xfrm>
            <a:off x="365759" y="3048000"/>
            <a:ext cx="11445242" cy="1143000"/>
          </a:xfrm>
          <a:prstGeom prst="rect">
            <a:avLst/>
          </a:prstGeom>
        </p:spPr>
        <p:txBody>
          <a:bodyPr/>
          <a:lstStyle>
            <a:lvl1pPr algn="ctr">
              <a:defRPr sz="4000"/>
            </a:lvl1pPr>
          </a:lstStyle>
          <a:p>
            <a:pPr/>
            <a:r>
              <a:t>Title Text</a:t>
            </a:r>
          </a:p>
        </p:txBody>
      </p:sp>
      <p:sp>
        <p:nvSpPr>
          <p:cNvPr id="85" name="Shape 85"/>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86" name="Shape 86"/>
          <p:cNvSpPr/>
          <p:nvPr>
            <p:ph type="sldNum" sz="quarter" idx="2"/>
          </p:nvPr>
        </p:nvSpPr>
        <p:spPr>
          <a:prstGeom prst="rect">
            <a:avLst/>
          </a:prstGeom>
        </p:spPr>
        <p:txBody>
          <a:bodyPr/>
          <a:lstStyle/>
          <a:p>
            <a:pPr/>
            <a:fld id="{86CB4B4D-7CA3-9044-876B-883B54F8677D}" type="slidenum"/>
          </a:p>
        </p:txBody>
      </p:sp>
      <p:sp>
        <p:nvSpPr>
          <p:cNvPr id="87" name="Shape 87"/>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Agenda Layout">
    <p:spTree>
      <p:nvGrpSpPr>
        <p:cNvPr id="1" name=""/>
        <p:cNvGrpSpPr/>
        <p:nvPr/>
      </p:nvGrpSpPr>
      <p:grpSpPr>
        <a:xfrm>
          <a:off x="0" y="0"/>
          <a:ext cx="0" cy="0"/>
          <a:chOff x="0" y="0"/>
          <a:chExt cx="0" cy="0"/>
        </a:xfrm>
      </p:grpSpPr>
      <p:sp>
        <p:nvSpPr>
          <p:cNvPr id="94" name="Shape 94"/>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95" name="Shape 95"/>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
        <p:nvSpPr>
          <p:cNvPr id="96" name="Shape 96"/>
          <p:cNvSpPr/>
          <p:nvPr>
            <p:ph type="title"/>
          </p:nvPr>
        </p:nvSpPr>
        <p:spPr>
          <a:xfrm>
            <a:off x="365759" y="274638"/>
            <a:ext cx="11445242" cy="544070"/>
          </a:xfrm>
          <a:prstGeom prst="rect">
            <a:avLst/>
          </a:prstGeom>
        </p:spPr>
        <p:txBody>
          <a:bodyPr/>
          <a:lstStyle/>
          <a:p>
            <a:pPr/>
            <a:r>
              <a:t>Title Text</a:t>
            </a:r>
          </a:p>
        </p:txBody>
      </p:sp>
      <p:sp>
        <p:nvSpPr>
          <p:cNvPr id="97" name="Shape 97"/>
          <p:cNvSpPr/>
          <p:nvPr>
            <p:ph type="body" idx="1"/>
          </p:nvPr>
        </p:nvSpPr>
        <p:spPr>
          <a:xfrm>
            <a:off x="478367" y="1295400"/>
            <a:ext cx="11241686" cy="4614608"/>
          </a:xfrm>
          <a:prstGeom prst="rect">
            <a:avLst/>
          </a:prstGeom>
        </p:spPr>
        <p:txBody>
          <a:bodyPr/>
          <a:lstStyle>
            <a:lvl1pPr marL="230712" indent="-230712">
              <a:lnSpc>
                <a:spcPct val="200000"/>
              </a:lnSpc>
              <a:buChar char="•"/>
            </a:lvl1pPr>
            <a:lvl2pPr>
              <a:lnSpc>
                <a:spcPct val="200000"/>
              </a:lnSpc>
            </a:lvl2pPr>
            <a:lvl3pPr>
              <a:lnSpc>
                <a:spcPct val="200000"/>
              </a:lnSpc>
            </a:lvl3pPr>
            <a:lvl4pPr>
              <a:lnSpc>
                <a:spcPct val="200000"/>
              </a:lnSpc>
            </a:lvl4pPr>
            <a:lvl5pPr>
              <a:lnSpc>
                <a:spcPct val="200000"/>
              </a:lnSpc>
            </a:lvl5pPr>
          </a:lstStyle>
          <a:p>
            <a:pPr/>
            <a:r>
              <a:t>Body Level One</a:t>
            </a:r>
          </a:p>
          <a:p>
            <a:pPr lvl="1"/>
            <a:r>
              <a:t>Body Level Two</a:t>
            </a:r>
          </a:p>
          <a:p>
            <a:pPr lvl="2"/>
            <a:r>
              <a:t>Body Level Three</a:t>
            </a:r>
          </a:p>
          <a:p>
            <a:pPr lvl="3"/>
            <a:r>
              <a:t>Body Level Four</a:t>
            </a:r>
          </a:p>
          <a:p>
            <a:pPr lvl="4"/>
            <a:r>
              <a:t>Body Level Five</a:t>
            </a:r>
          </a:p>
        </p:txBody>
      </p:sp>
      <p:sp>
        <p:nvSpPr>
          <p:cNvPr id="98" name="Shape 9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IBM Design 16x9: Title Top">
    <p:spTree>
      <p:nvGrpSpPr>
        <p:cNvPr id="1" name=""/>
        <p:cNvGrpSpPr/>
        <p:nvPr/>
      </p:nvGrpSpPr>
      <p:grpSpPr>
        <a:xfrm>
          <a:off x="0" y="0"/>
          <a:ext cx="0" cy="0"/>
          <a:chOff x="0" y="0"/>
          <a:chExt cx="0" cy="0"/>
        </a:xfrm>
      </p:grpSpPr>
      <p:sp>
        <p:nvSpPr>
          <p:cNvPr id="105" name="Shape 105"/>
          <p:cNvSpPr/>
          <p:nvPr/>
        </p:nvSpPr>
        <p:spPr>
          <a:xfrm>
            <a:off x="483612" y="212344"/>
            <a:ext cx="11089265" cy="1"/>
          </a:xfrm>
          <a:prstGeom prst="line">
            <a:avLst/>
          </a:prstGeom>
          <a:ln w="38100">
            <a:solidFill>
              <a:srgbClr val="424242"/>
            </a:solidFill>
          </a:ln>
        </p:spPr>
        <p:txBody>
          <a:bodyPr lIns="45719" rIns="45719"/>
          <a:lstStyle/>
          <a:p>
            <a:pPr/>
          </a:p>
        </p:txBody>
      </p:sp>
      <p:sp>
        <p:nvSpPr>
          <p:cNvPr id="106" name="Shape 106"/>
          <p:cNvSpPr/>
          <p:nvPr>
            <p:ph type="title"/>
          </p:nvPr>
        </p:nvSpPr>
        <p:spPr>
          <a:xfrm>
            <a:off x="486668" y="323850"/>
            <a:ext cx="11087101" cy="882650"/>
          </a:xfrm>
          <a:prstGeom prst="rect">
            <a:avLst/>
          </a:prstGeom>
        </p:spPr>
        <p:txBody>
          <a:bodyPr lIns="50800" tIns="50800" rIns="50800" bIns="50800"/>
          <a:lstStyle>
            <a:lvl1pPr marR="27780" defTabSz="622300">
              <a:lnSpc>
                <a:spcPct val="80000"/>
              </a:lnSpc>
              <a:defRPr spc="-96" sz="3200"/>
            </a:lvl1pPr>
          </a:lstStyle>
          <a:p>
            <a:pPr/>
            <a:r>
              <a:t>Title Text</a:t>
            </a:r>
          </a:p>
        </p:txBody>
      </p:sp>
      <p:sp>
        <p:nvSpPr>
          <p:cNvPr id="107" name="Shape 107"/>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108" name="Shape 108"/>
          <p:cNvSpPr/>
          <p:nvPr>
            <p:ph type="sldNum" sz="quarter" idx="2"/>
          </p:nvPr>
        </p:nvSpPr>
        <p:spPr>
          <a:prstGeom prst="rect">
            <a:avLst/>
          </a:prstGeom>
        </p:spPr>
        <p:txBody>
          <a:bodyPr/>
          <a:lstStyle/>
          <a:p>
            <a:pPr/>
            <a:fld id="{86CB4B4D-7CA3-9044-876B-883B54F8677D}" type="slidenum"/>
          </a:p>
        </p:txBody>
      </p:sp>
      <p:sp>
        <p:nvSpPr>
          <p:cNvPr id="109" name="Shape 109"/>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3" name="Shape 3"/>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
        <p:nvSpPr>
          <p:cNvPr id="4" name="Shape 4"/>
          <p:cNvSpPr/>
          <p:nvPr>
            <p:ph type="title"/>
          </p:nvPr>
        </p:nvSpPr>
        <p:spPr>
          <a:xfrm>
            <a:off x="365759" y="274638"/>
            <a:ext cx="11445242" cy="11430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Title Text</a:t>
            </a:r>
          </a:p>
        </p:txBody>
      </p:sp>
      <p:sp>
        <p:nvSpPr>
          <p:cNvPr id="5" name="Shape 5"/>
          <p:cNvSpPr/>
          <p:nvPr>
            <p:ph type="body" idx="1"/>
          </p:nvPr>
        </p:nvSpPr>
        <p:spPr>
          <a:xfrm>
            <a:off x="365759" y="1600200"/>
            <a:ext cx="11445242" cy="45259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pic>
        <p:nvPicPr>
          <p:cNvPr id="6" name="image5.jpg" descr="IBM-logo-50-black"/>
          <p:cNvPicPr>
            <a:picLocks noChangeAspect="1"/>
          </p:cNvPicPr>
          <p:nvPr/>
        </p:nvPicPr>
        <p:blipFill>
          <a:blip r:embed="rId2">
            <a:extLst/>
          </a:blip>
          <a:stretch>
            <a:fillRect/>
          </a:stretch>
        </p:blipFill>
        <p:spPr>
          <a:xfrm>
            <a:off x="11814350" y="6169864"/>
            <a:ext cx="213784" cy="575202"/>
          </a:xfrm>
          <a:prstGeom prst="rect">
            <a:avLst/>
          </a:prstGeom>
          <a:ln w="12700">
            <a:miter lim="400000"/>
          </a:ln>
        </p:spPr>
      </p:pic>
      <p:sp>
        <p:nvSpPr>
          <p:cNvPr id="7" name="Shape 7"/>
          <p:cNvSpPr/>
          <p:nvPr>
            <p:ph type="sldNum" sz="quarter" idx="2"/>
          </p:nvPr>
        </p:nvSpPr>
        <p:spPr>
          <a:xfrm>
            <a:off x="464953" y="6553200"/>
            <a:ext cx="151359" cy="152400"/>
          </a:xfrm>
          <a:prstGeom prst="rect">
            <a:avLst/>
          </a:prstGeom>
          <a:ln w="12700">
            <a:miter lim="400000"/>
          </a:ln>
        </p:spPr>
        <p:txBody>
          <a:bodyPr wrap="none" lIns="0" tIns="0" rIns="0" bIns="0">
            <a:spAutoFit/>
          </a:bodyPr>
          <a:lstStyle>
            <a:lvl1pPr>
              <a:defRPr sz="1000">
                <a:solidFill>
                  <a:srgbClr val="808080"/>
                </a:solidFill>
                <a:latin typeface="Tahoma"/>
                <a:ea typeface="Tahoma"/>
                <a:cs typeface="Tahoma"/>
                <a:sym typeface="Tahoma"/>
              </a:defRPr>
            </a:lvl1pPr>
          </a:lstStyle>
          <a:p>
            <a:pPr/>
            <a:fld id="{86CB4B4D-7CA3-9044-876B-883B54F8677D}" type="slidenum"/>
          </a:p>
        </p:txBody>
      </p:sp>
      <p:sp>
        <p:nvSpPr>
          <p:cNvPr id="8" name="Shape 8"/>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1pPr>
      <a:lvl2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2pPr>
      <a:lvl3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3pPr>
      <a:lvl4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4pPr>
      <a:lvl5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5pPr>
      <a:lvl6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6pPr>
      <a:lvl7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7pPr>
      <a:lvl8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8pPr>
      <a:lvl9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9pPr>
    </p:titleStyle>
    <p:bodyStyle>
      <a:lvl1pPr marL="228600" marR="0" indent="-228600"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1pPr>
      <a:lvl2pPr marL="685800" marR="0" indent="-228600"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2pPr>
      <a:lvl3pPr marL="1134666" marR="0" indent="-220266"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3pPr>
      <a:lvl4pPr marL="1591866" marR="0" indent="-220266"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4pPr>
      <a:lvl5pPr marL="2049066" marR="0" indent="-220266"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5pPr>
      <a:lvl6pPr marL="2514600" marR="0" indent="-228600"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6pPr>
      <a:lvl7pPr marL="2971800" marR="0" indent="-228600"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7pPr>
      <a:lvl8pPr marL="3429000" marR="0" indent="-228600"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8pPr>
      <a:lvl9pPr marL="3886200" marR="0" indent="-228600"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9pPr>
    </p:bodyStyle>
    <p:otherStyle>
      <a:lvl1pPr marL="0" marR="0" indent="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1pPr>
      <a:lvl2pPr marL="0" marR="0" indent="4572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2pPr>
      <a:lvl3pPr marL="0" marR="0" indent="9144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3pPr>
      <a:lvl4pPr marL="0" marR="0" indent="13716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4pPr>
      <a:lvl5pPr marL="0" marR="0" indent="18288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5pPr>
      <a:lvl6pPr marL="0" marR="0" indent="22860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6pPr>
      <a:lvl7pPr marL="0" marR="0" indent="27432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7pPr>
      <a:lvl8pPr marL="0" marR="0" indent="32004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8pPr>
      <a:lvl9pPr marL="0" marR="0" indent="36576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image" Target="../media/image21.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image" Target="../media/image24.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 Id="rId3" Type="http://schemas.openxmlformats.org/officeDocument/2006/relationships/image" Target="../media/image26.png"/><Relationship Id="rId4" Type="http://schemas.openxmlformats.org/officeDocument/2006/relationships/image" Target="../media/image27.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 Id="rId9" Type="http://schemas.openxmlformats.org/officeDocument/2006/relationships/image" Target="../media/image5.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18.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Shape 166"/>
          <p:cNvSpPr/>
          <p:nvPr>
            <p:ph type="body" sz="quarter" idx="1"/>
          </p:nvPr>
        </p:nvSpPr>
        <p:spPr>
          <a:prstGeom prst="rect">
            <a:avLst/>
          </a:prstGeom>
        </p:spPr>
        <p:txBody>
          <a:bodyPr/>
          <a:lstStyle>
            <a:lvl1pPr defTabSz="704087">
              <a:spcBef>
                <a:spcPts val="1000"/>
              </a:spcBef>
              <a:defRPr sz="1693"/>
            </a:lvl1pPr>
          </a:lstStyle>
          <a:p>
            <a:pPr/>
            <a:r>
              <a:t>Learning Bluemix &amp; Cognitive</a:t>
            </a:r>
          </a:p>
        </p:txBody>
      </p:sp>
      <p:sp>
        <p:nvSpPr>
          <p:cNvPr id="167" name="Shape 167"/>
          <p:cNvSpPr/>
          <p:nvPr>
            <p:ph type="body" idx="13"/>
          </p:nvPr>
        </p:nvSpPr>
        <p:spPr>
          <a:xfrm>
            <a:off x="451104" y="5118577"/>
            <a:ext cx="11338560" cy="365761"/>
          </a:xfrm>
          <a:prstGeom prst="rect">
            <a:avLst/>
          </a:prstGeom>
          <a:extLst>
            <a:ext uri="{C572A759-6A51-4108-AA02-DFA0A04FC94B}">
              <ma14:wrappingTextBoxFlag xmlns:ma14="http://schemas.microsoft.com/office/mac/drawingml/2011/main" val="1"/>
            </a:ext>
          </a:extLst>
        </p:spPr>
        <p:txBody>
          <a:bodyPr/>
          <a:lstStyle>
            <a:lvl1pPr marL="0" indent="0">
              <a:spcBef>
                <a:spcPts val="0"/>
              </a:spcBef>
              <a:buSzTx/>
              <a:buFontTx/>
              <a:buNone/>
              <a:defRPr sz="1200"/>
            </a:lvl1pPr>
          </a:lstStyle>
          <a:p>
            <a:pPr/>
            <a:r>
              <a:t>Bob Dill, IBM Distinguished Engineer, CTO Global Technical Sales</a:t>
            </a:r>
          </a:p>
        </p:txBody>
      </p:sp>
      <p:sp>
        <p:nvSpPr>
          <p:cNvPr id="168" name="Shape 168"/>
          <p:cNvSpPr/>
          <p:nvPr>
            <p:ph type="title"/>
          </p:nvPr>
        </p:nvSpPr>
        <p:spPr>
          <a:prstGeom prst="rect">
            <a:avLst/>
          </a:prstGeom>
        </p:spPr>
        <p:txBody>
          <a:bodyPr/>
          <a:lstStyle>
            <a:lvl1pPr defTabSz="731520">
              <a:defRPr sz="3840"/>
            </a:lvl1pPr>
          </a:lstStyle>
          <a:p>
            <a:pPr/>
            <a:r>
              <a:t>Chapter 5: Natural Language Classifiers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1" name="Shape 231"/>
          <p:cNvSpPr/>
          <p:nvPr>
            <p:ph type="title"/>
          </p:nvPr>
        </p:nvSpPr>
        <p:spPr>
          <a:prstGeom prst="rect">
            <a:avLst/>
          </a:prstGeom>
        </p:spPr>
        <p:txBody>
          <a:bodyPr/>
          <a:lstStyle/>
          <a:p>
            <a:pPr/>
            <a:r>
              <a:t>Using the results from the classifier</a:t>
            </a:r>
          </a:p>
        </p:txBody>
      </p:sp>
      <p:sp>
        <p:nvSpPr>
          <p:cNvPr id="232" name="Shape 232"/>
          <p:cNvSpPr/>
          <p:nvPr>
            <p:ph type="body" idx="1"/>
          </p:nvPr>
        </p:nvSpPr>
        <p:spPr>
          <a:prstGeom prst="rect">
            <a:avLst/>
          </a:prstGeom>
        </p:spPr>
        <p:txBody>
          <a:bodyPr/>
          <a:lstStyle/>
          <a:p>
            <a:pPr/>
            <a:r>
              <a:t>Watson NLC returns a JSON object with the results of the classification. The part of the object about which we care is the “classes” array. Everything else is interesting, but we don’t need it for what we’re doing. </a:t>
            </a:r>
          </a:p>
          <a:p>
            <a:pPr/>
            <a:r>
              <a:t>The classes array has up to ten 2-value pairs. The first value is the name of the classifier (in our case, an industry name) and the second has the probability that this is the correct match. </a:t>
            </a:r>
          </a:p>
          <a:p>
            <a:pPr/>
            <a:r>
              <a:t>Our browser-side javascript has to do 3 things:</a:t>
            </a:r>
          </a:p>
          <a:p>
            <a:pPr lvl="1" marL="775368" indent="-267368">
              <a:buFontTx/>
              <a:buAutoNum type="arabicPeriod" startAt="1"/>
            </a:pPr>
            <a:r>
              <a:t>Activate the “classify” button</a:t>
            </a:r>
          </a:p>
          <a:p>
            <a:pPr lvl="1" marL="775368" indent="-267368">
              <a:buFontTx/>
              <a:buAutoNum type="arabicPeriod" startAt="1"/>
            </a:pPr>
            <a:r>
              <a:t>Get the text to be classified and send it to the restful service</a:t>
            </a:r>
          </a:p>
          <a:p>
            <a:pPr lvl="1" marL="775368" indent="-267368">
              <a:buFontTx/>
              <a:buAutoNum type="arabicPeriod" startAt="1"/>
            </a:pPr>
            <a:r>
              <a:t>Get the results from the restful service and display them. </a:t>
            </a:r>
          </a:p>
        </p:txBody>
      </p:sp>
      <p:sp>
        <p:nvSpPr>
          <p:cNvPr id="233" name="Shape 233"/>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5" name="Shape 235"/>
          <p:cNvSpPr/>
          <p:nvPr>
            <p:ph type="title"/>
          </p:nvPr>
        </p:nvSpPr>
        <p:spPr>
          <a:prstGeom prst="rect">
            <a:avLst/>
          </a:prstGeom>
        </p:spPr>
        <p:txBody>
          <a:bodyPr/>
          <a:lstStyle/>
          <a:p>
            <a:pPr/>
            <a:r>
              <a:t>Update index.html</a:t>
            </a:r>
          </a:p>
        </p:txBody>
      </p:sp>
      <p:sp>
        <p:nvSpPr>
          <p:cNvPr id="236" name="Shape 236"/>
          <p:cNvSpPr/>
          <p:nvPr>
            <p:ph type="body" idx="1"/>
          </p:nvPr>
        </p:nvSpPr>
        <p:spPr>
          <a:xfrm>
            <a:off x="365759" y="956417"/>
            <a:ext cx="11445242" cy="5414221"/>
          </a:xfrm>
          <a:prstGeom prst="rect">
            <a:avLst/>
          </a:prstGeom>
        </p:spPr>
        <p:txBody>
          <a:bodyPr/>
          <a:lstStyle/>
          <a:p>
            <a:pPr/>
            <a:r>
              <a:t>Keeping our principle of ‘separation of concerns’ in mind, we’re going to make a very small modification to the index.html file and then create a new html file to display the results of the classification. </a:t>
            </a:r>
          </a:p>
          <a:p>
            <a:pPr/>
            <a:r>
              <a:t>We need to add a button to the index.html file and we will add a second javascript file as well: </a:t>
            </a:r>
          </a:p>
          <a:p>
            <a:pPr/>
            <a:r>
              <a:t>we will add 4 lines of code. </a:t>
            </a:r>
          </a:p>
          <a:p>
            <a:pPr lvl="1">
              <a:buChar char="▪"/>
            </a:pPr>
            <a:r>
              <a:t>Row 32 creates a placeholder for the modal dialog</a:t>
            </a:r>
          </a:p>
          <a:p>
            <a:pPr lvl="1">
              <a:buChar char="▪"/>
            </a:pPr>
            <a:br/>
          </a:p>
          <a:p>
            <a:pPr lvl="1">
              <a:buChar char="▪"/>
            </a:pPr>
            <a:r>
              <a:t>Rows 49 and 51 just specify that this is a “row” kind of an addition. Line 50 is the actual button. </a:t>
            </a:r>
          </a:p>
          <a:p>
            <a:pPr/>
          </a:p>
          <a:p>
            <a:pPr/>
          </a:p>
          <a:p>
            <a:pPr/>
          </a:p>
          <a:p>
            <a:pPr lvl="1">
              <a:buChar char="▪"/>
            </a:pPr>
            <a:r>
              <a:t>And we will put all of the javascript code associated with NLC into a new file. </a:t>
            </a:r>
          </a:p>
        </p:txBody>
      </p:sp>
      <p:sp>
        <p:nvSpPr>
          <p:cNvPr id="237" name="Shape 237"/>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38" name="pasted-image.png"/>
          <p:cNvPicPr>
            <a:picLocks noChangeAspect="1"/>
          </p:cNvPicPr>
          <p:nvPr/>
        </p:nvPicPr>
        <p:blipFill>
          <a:blip r:embed="rId2">
            <a:extLst/>
          </a:blip>
          <a:srcRect l="0" t="8754" r="0" b="0"/>
          <a:stretch>
            <a:fillRect/>
          </a:stretch>
        </p:blipFill>
        <p:spPr>
          <a:xfrm>
            <a:off x="365839" y="4382769"/>
            <a:ext cx="11445241" cy="1140596"/>
          </a:xfrm>
          <a:prstGeom prst="rect">
            <a:avLst/>
          </a:prstGeom>
          <a:ln w="12700">
            <a:miter lim="400000"/>
          </a:ln>
        </p:spPr>
      </p:pic>
      <p:pic>
        <p:nvPicPr>
          <p:cNvPr id="239" name="pasted-image.png"/>
          <p:cNvPicPr>
            <a:picLocks noChangeAspect="1"/>
          </p:cNvPicPr>
          <p:nvPr/>
        </p:nvPicPr>
        <p:blipFill>
          <a:blip r:embed="rId3">
            <a:extLst/>
          </a:blip>
          <a:srcRect l="0" t="20318" r="0" b="0"/>
          <a:stretch>
            <a:fillRect/>
          </a:stretch>
        </p:blipFill>
        <p:spPr>
          <a:xfrm>
            <a:off x="889582" y="5932940"/>
            <a:ext cx="6608437" cy="367866"/>
          </a:xfrm>
          <a:prstGeom prst="rect">
            <a:avLst/>
          </a:prstGeom>
          <a:ln w="12700">
            <a:miter lim="400000"/>
          </a:ln>
        </p:spPr>
      </p:pic>
      <p:pic>
        <p:nvPicPr>
          <p:cNvPr id="240" name="pasted-image.png"/>
          <p:cNvPicPr>
            <a:picLocks noChangeAspect="1"/>
          </p:cNvPicPr>
          <p:nvPr/>
        </p:nvPicPr>
        <p:blipFill>
          <a:blip r:embed="rId4">
            <a:extLst/>
          </a:blip>
          <a:stretch>
            <a:fillRect/>
          </a:stretch>
        </p:blipFill>
        <p:spPr>
          <a:xfrm>
            <a:off x="1412595" y="3119934"/>
            <a:ext cx="4566868" cy="512425"/>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2" name="Shape 242"/>
          <p:cNvSpPr/>
          <p:nvPr>
            <p:ph type="title"/>
          </p:nvPr>
        </p:nvSpPr>
        <p:spPr>
          <a:prstGeom prst="rect">
            <a:avLst/>
          </a:prstGeom>
        </p:spPr>
        <p:txBody>
          <a:bodyPr/>
          <a:lstStyle/>
          <a:p>
            <a:pPr/>
            <a:r>
              <a:t>Activate the classify button</a:t>
            </a:r>
          </a:p>
        </p:txBody>
      </p:sp>
      <p:sp>
        <p:nvSpPr>
          <p:cNvPr id="243" name="Shape 243"/>
          <p:cNvSpPr/>
          <p:nvPr>
            <p:ph type="body" idx="1"/>
          </p:nvPr>
        </p:nvSpPr>
        <p:spPr>
          <a:prstGeom prst="rect">
            <a:avLst/>
          </a:prstGeom>
        </p:spPr>
        <p:txBody>
          <a:bodyPr/>
          <a:lstStyle/>
          <a:p>
            <a:pPr/>
            <a:r>
              <a:t>We’re only going to add a couple of lines to the initPage function. The body of the logic associated with the new button will go into the new browser javascript file. </a:t>
            </a:r>
          </a:p>
          <a:p>
            <a:pPr/>
          </a:p>
          <a:p>
            <a:pPr/>
          </a:p>
          <a:p>
            <a:pPr/>
          </a:p>
          <a:p>
            <a:pPr/>
          </a:p>
          <a:p>
            <a:pPr/>
          </a:p>
          <a:p>
            <a:pPr/>
          </a:p>
          <a:p>
            <a:pPr/>
            <a:r>
              <a:t>We will create the ‘checkNLC’ function in the z2c-NLC.js file.</a:t>
            </a:r>
          </a:p>
        </p:txBody>
      </p:sp>
      <p:sp>
        <p:nvSpPr>
          <p:cNvPr id="244" name="Shape 244"/>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45" name="pasted-image.png"/>
          <p:cNvPicPr>
            <a:picLocks noChangeAspect="1"/>
          </p:cNvPicPr>
          <p:nvPr/>
        </p:nvPicPr>
        <p:blipFill>
          <a:blip r:embed="rId2">
            <a:extLst/>
          </a:blip>
          <a:stretch>
            <a:fillRect/>
          </a:stretch>
        </p:blipFill>
        <p:spPr>
          <a:xfrm>
            <a:off x="1069462" y="2346233"/>
            <a:ext cx="5710370" cy="1827320"/>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7" name="Shape 247"/>
          <p:cNvSpPr/>
          <p:nvPr>
            <p:ph type="title"/>
          </p:nvPr>
        </p:nvSpPr>
        <p:spPr>
          <a:prstGeom prst="rect">
            <a:avLst/>
          </a:prstGeom>
        </p:spPr>
        <p:txBody>
          <a:bodyPr/>
          <a:lstStyle/>
          <a:p>
            <a:pPr/>
            <a:r>
              <a:t>Browser: Display the NLC results (2)</a:t>
            </a:r>
          </a:p>
        </p:txBody>
      </p:sp>
      <p:sp>
        <p:nvSpPr>
          <p:cNvPr id="248" name="Shape 248"/>
          <p:cNvSpPr/>
          <p:nvPr>
            <p:ph type="body" sz="half" idx="1"/>
          </p:nvPr>
        </p:nvSpPr>
        <p:spPr>
          <a:xfrm>
            <a:off x="365759" y="1018518"/>
            <a:ext cx="11445242" cy="2184764"/>
          </a:xfrm>
          <a:prstGeom prst="rect">
            <a:avLst/>
          </a:prstGeom>
        </p:spPr>
        <p:txBody>
          <a:bodyPr/>
          <a:lstStyle/>
          <a:p>
            <a:pPr/>
            <a:r>
              <a:t>The NLC results are displayed on a pop-up page using a combination of an HTML page fragment and some CSS coding. </a:t>
            </a:r>
          </a:p>
          <a:p>
            <a:pPr/>
            <a:r>
              <a:t>The two key elements on this page are lines 7-8</a:t>
            </a:r>
            <a:br/>
            <a:r>
              <a:t>and line 14. </a:t>
            </a:r>
          </a:p>
          <a:p>
            <a:pPr/>
            <a:r>
              <a:t>Lines 7-8 define the table for displaying the results</a:t>
            </a:r>
          </a:p>
          <a:p>
            <a:pPr/>
            <a:r>
              <a:t>Line 14 has the button we’ll use to close the window.</a:t>
            </a:r>
          </a:p>
        </p:txBody>
      </p:sp>
      <p:sp>
        <p:nvSpPr>
          <p:cNvPr id="249" name="Shape 249"/>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50" name="pasted-image.png"/>
          <p:cNvPicPr>
            <a:picLocks noChangeAspect="1"/>
          </p:cNvPicPr>
          <p:nvPr/>
        </p:nvPicPr>
        <p:blipFill>
          <a:blip r:embed="rId2">
            <a:extLst/>
          </a:blip>
          <a:stretch>
            <a:fillRect/>
          </a:stretch>
        </p:blipFill>
        <p:spPr>
          <a:xfrm>
            <a:off x="6682301" y="1343565"/>
            <a:ext cx="4956806" cy="2297361"/>
          </a:xfrm>
          <a:prstGeom prst="rect">
            <a:avLst/>
          </a:prstGeom>
          <a:ln w="12700">
            <a:miter lim="400000"/>
          </a:ln>
        </p:spPr>
      </p:pic>
      <p:pic>
        <p:nvPicPr>
          <p:cNvPr id="251" name="pasted-image.png"/>
          <p:cNvPicPr>
            <a:picLocks noChangeAspect="1"/>
          </p:cNvPicPr>
          <p:nvPr/>
        </p:nvPicPr>
        <p:blipFill>
          <a:blip r:embed="rId3">
            <a:extLst/>
          </a:blip>
          <a:stretch>
            <a:fillRect/>
          </a:stretch>
        </p:blipFill>
        <p:spPr>
          <a:xfrm>
            <a:off x="756079" y="3149183"/>
            <a:ext cx="4029644" cy="3597644"/>
          </a:xfrm>
          <a:prstGeom prst="rect">
            <a:avLst/>
          </a:prstGeom>
          <a:ln w="12700">
            <a:miter lim="400000"/>
          </a:ln>
        </p:spPr>
      </p:pic>
      <p:sp>
        <p:nvSpPr>
          <p:cNvPr id="252" name="Shape 252"/>
          <p:cNvSpPr/>
          <p:nvPr/>
        </p:nvSpPr>
        <p:spPr>
          <a:xfrm>
            <a:off x="4925490" y="3716094"/>
            <a:ext cx="7111331" cy="27619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marL="228600" indent="-228600">
              <a:spcBef>
                <a:spcPts val="400"/>
              </a:spcBef>
              <a:buSzPct val="100000"/>
              <a:buFont typeface="Helvetica"/>
              <a:buChar char="▪"/>
              <a:defRPr sz="2000">
                <a:latin typeface="Tahoma"/>
                <a:ea typeface="Tahoma"/>
                <a:cs typeface="Tahoma"/>
                <a:sym typeface="Tahoma"/>
              </a:defRPr>
            </a:lvl1pPr>
          </a:lstStyle>
          <a:p>
            <a:pPr/>
            <a:r>
              <a:t>The CSS to the left has two sections. The upper controls the black background for the pop-up window, the lower controls how the table with the NLC results will be displayed. </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4" name="Shape 254"/>
          <p:cNvSpPr/>
          <p:nvPr>
            <p:ph type="title"/>
          </p:nvPr>
        </p:nvSpPr>
        <p:spPr>
          <a:prstGeom prst="rect">
            <a:avLst/>
          </a:prstGeom>
        </p:spPr>
        <p:txBody>
          <a:bodyPr/>
          <a:lstStyle/>
          <a:p>
            <a:pPr/>
            <a:r>
              <a:t>Browser: Activate the button, get text, send it to the server</a:t>
            </a:r>
          </a:p>
        </p:txBody>
      </p:sp>
      <p:sp>
        <p:nvSpPr>
          <p:cNvPr id="255" name="Shape 255"/>
          <p:cNvSpPr/>
          <p:nvPr>
            <p:ph type="body" idx="1"/>
          </p:nvPr>
        </p:nvSpPr>
        <p:spPr>
          <a:xfrm>
            <a:off x="365759" y="1096301"/>
            <a:ext cx="11445242" cy="5029862"/>
          </a:xfrm>
          <a:prstGeom prst="rect">
            <a:avLst/>
          </a:prstGeom>
        </p:spPr>
        <p:txBody>
          <a:bodyPr/>
          <a:lstStyle/>
          <a:p>
            <a:pPr marL="221742" indent="-221742" defTabSz="886968">
              <a:defRPr sz="1940"/>
            </a:pPr>
            <a:r>
              <a:t>Activation is handled in the ‘displayNLC.on’ code written earlier</a:t>
            </a:r>
          </a:p>
          <a:p>
            <a:pPr marL="221742" indent="-221742" defTabSz="886968">
              <a:defRPr sz="1940"/>
            </a:pPr>
            <a:r>
              <a:t>Line 2 defines the function</a:t>
            </a:r>
          </a:p>
          <a:p>
            <a:pPr marL="221742" indent="-221742" defTabSz="886968">
              <a:defRPr sz="1940"/>
            </a:pPr>
            <a:r>
              <a:t>Line 5 gets the text to be analyzed</a:t>
            </a:r>
            <a:br/>
            <a:r>
              <a:t>and places it in an object</a:t>
            </a:r>
          </a:p>
          <a:p>
            <a:pPr marL="221742" indent="-221742" defTabSz="886968">
              <a:defRPr sz="1940"/>
            </a:pPr>
            <a:r>
              <a:t>Line 6 which is used in a post to the server. </a:t>
            </a:r>
          </a:p>
          <a:p>
            <a:pPr marL="221742" indent="-221742" defTabSz="886968">
              <a:defRPr sz="1940"/>
            </a:pPr>
            <a:r>
              <a:t>Line 6 also retrieves an html page fragment (html file) which will be used to display the results from the classification process. The jQuery $.when().done() function allows us to send a series of requests in parallel and then use the combined results when all server calls have completed. The results are returned in the variables defined at the end of line 6 (_page and _nlc_results)</a:t>
            </a:r>
          </a:p>
          <a:p>
            <a:pPr marL="221742" indent="-221742" defTabSz="886968">
              <a:defRPr sz="1940"/>
            </a:pPr>
            <a:r>
              <a:t>We're creating a modal (can’t do anything else until this </a:t>
            </a:r>
            <a:br/>
            <a:r>
              <a:t>window is closed) window to display the NLC results. </a:t>
            </a:r>
          </a:p>
          <a:p>
            <a:pPr marL="221742" indent="-221742" defTabSz="886968">
              <a:defRPr sz="1940"/>
            </a:pPr>
            <a:r>
              <a:t>lines 9-11 take the retrieved html template and display it</a:t>
            </a:r>
          </a:p>
          <a:p>
            <a:pPr marL="221742" indent="-221742" defTabSz="886968">
              <a:defRPr sz="1940"/>
            </a:pPr>
            <a:r>
              <a:t>Lines 12-13 extract the classes from the NLC JSON object</a:t>
            </a:r>
          </a:p>
          <a:p>
            <a:pPr marL="221742" indent="-221742" defTabSz="886968">
              <a:defRPr sz="1940"/>
            </a:pPr>
            <a:r>
              <a:t>Line 14 calls a formatting routine</a:t>
            </a:r>
          </a:p>
          <a:p>
            <a:pPr marL="221742" indent="-221742" defTabSz="886968">
              <a:defRPr sz="1940"/>
            </a:pPr>
            <a:r>
              <a:t>Lines 15-18 activate the close button for this window</a:t>
            </a:r>
          </a:p>
        </p:txBody>
      </p:sp>
      <p:sp>
        <p:nvSpPr>
          <p:cNvPr id="256" name="Shape 256"/>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57" name="pasted-image.png"/>
          <p:cNvPicPr>
            <a:picLocks noChangeAspect="1"/>
          </p:cNvPicPr>
          <p:nvPr/>
        </p:nvPicPr>
        <p:blipFill>
          <a:blip r:embed="rId2">
            <a:extLst/>
          </a:blip>
          <a:stretch>
            <a:fillRect/>
          </a:stretch>
        </p:blipFill>
        <p:spPr>
          <a:xfrm>
            <a:off x="5380023" y="1426536"/>
            <a:ext cx="6906652" cy="1169152"/>
          </a:xfrm>
          <a:prstGeom prst="rect">
            <a:avLst/>
          </a:prstGeom>
          <a:ln w="12700">
            <a:miter lim="400000"/>
          </a:ln>
        </p:spPr>
      </p:pic>
      <p:pic>
        <p:nvPicPr>
          <p:cNvPr id="258" name="pasted-image.png"/>
          <p:cNvPicPr>
            <a:picLocks noChangeAspect="1"/>
          </p:cNvPicPr>
          <p:nvPr/>
        </p:nvPicPr>
        <p:blipFill>
          <a:blip r:embed="rId3">
            <a:extLst/>
          </a:blip>
          <a:stretch>
            <a:fillRect/>
          </a:stretch>
        </p:blipFill>
        <p:spPr>
          <a:xfrm>
            <a:off x="7248252" y="4189117"/>
            <a:ext cx="4550396" cy="1041536"/>
          </a:xfrm>
          <a:prstGeom prst="rect">
            <a:avLst/>
          </a:prstGeom>
          <a:ln w="12700">
            <a:miter lim="400000"/>
          </a:ln>
        </p:spPr>
      </p:pic>
      <p:pic>
        <p:nvPicPr>
          <p:cNvPr id="259" name="pasted-image.png"/>
          <p:cNvPicPr>
            <a:picLocks noChangeAspect="1"/>
          </p:cNvPicPr>
          <p:nvPr/>
        </p:nvPicPr>
        <p:blipFill>
          <a:blip r:embed="rId4">
            <a:extLst/>
          </a:blip>
          <a:stretch>
            <a:fillRect/>
          </a:stretch>
        </p:blipFill>
        <p:spPr>
          <a:xfrm>
            <a:off x="6496674" y="5357823"/>
            <a:ext cx="5337101" cy="1402754"/>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1" name="Shape 261"/>
          <p:cNvSpPr/>
          <p:nvPr>
            <p:ph type="title"/>
          </p:nvPr>
        </p:nvSpPr>
        <p:spPr>
          <a:prstGeom prst="rect">
            <a:avLst/>
          </a:prstGeom>
        </p:spPr>
        <p:txBody>
          <a:bodyPr/>
          <a:lstStyle/>
          <a:p>
            <a:pPr/>
            <a:r>
              <a:t>Browser: Display the NLC results (1)</a:t>
            </a:r>
          </a:p>
        </p:txBody>
      </p:sp>
      <p:sp>
        <p:nvSpPr>
          <p:cNvPr id="262" name="Shape 262"/>
          <p:cNvSpPr/>
          <p:nvPr>
            <p:ph type="body" sz="half" idx="1"/>
          </p:nvPr>
        </p:nvSpPr>
        <p:spPr>
          <a:xfrm>
            <a:off x="365759" y="1175676"/>
            <a:ext cx="5664426" cy="4950487"/>
          </a:xfrm>
          <a:prstGeom prst="rect">
            <a:avLst/>
          </a:prstGeom>
        </p:spPr>
        <p:txBody>
          <a:bodyPr/>
          <a:lstStyle/>
          <a:p>
            <a:pPr/>
            <a:r>
              <a:t>Line 23 defines the function</a:t>
            </a:r>
          </a:p>
          <a:p>
            <a:pPr/>
            <a:r>
              <a:t>Line 25 empties the table</a:t>
            </a:r>
          </a:p>
          <a:p>
            <a:pPr/>
            <a:r>
              <a:t>Line 28 initializes a variable for the while loop</a:t>
            </a:r>
          </a:p>
          <a:p>
            <a:pPr/>
            <a:r>
              <a:t>Line 29 loops through all of the returned classifiers</a:t>
            </a:r>
          </a:p>
          <a:p>
            <a:pPr/>
            <a:r>
              <a:t>Lines 32-35 process the data for the loop</a:t>
            </a:r>
          </a:p>
          <a:p>
            <a:pPr lvl="1">
              <a:buChar char="▪"/>
            </a:pPr>
            <a:r>
              <a:t>we’re using an anonymous function</a:t>
            </a:r>
          </a:p>
          <a:p>
            <a:pPr lvl="1">
              <a:buChar char="▪"/>
            </a:pPr>
            <a:r>
              <a:t>this is highly recommended whenever loops are processed in Javascript. </a:t>
            </a:r>
          </a:p>
          <a:p>
            <a:pPr lvl="1">
              <a:buChar char="▪"/>
            </a:pPr>
            <a:r>
              <a:t>The loop is passed a counter and the classes table on line 35</a:t>
            </a:r>
          </a:p>
          <a:p>
            <a:pPr lvl="1">
              <a:buChar char="▪"/>
            </a:pPr>
            <a:r>
              <a:t>Line 34 uses those values in a ‘safe’ space to create the table</a:t>
            </a:r>
          </a:p>
        </p:txBody>
      </p:sp>
      <p:sp>
        <p:nvSpPr>
          <p:cNvPr id="263" name="Shape 263"/>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64" name="pasted-image.png"/>
          <p:cNvPicPr>
            <a:picLocks noChangeAspect="1"/>
          </p:cNvPicPr>
          <p:nvPr/>
        </p:nvPicPr>
        <p:blipFill>
          <a:blip r:embed="rId2">
            <a:extLst/>
          </a:blip>
          <a:stretch>
            <a:fillRect/>
          </a:stretch>
        </p:blipFill>
        <p:spPr>
          <a:xfrm>
            <a:off x="6075196" y="1473922"/>
            <a:ext cx="5991367" cy="3910156"/>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6" name="Shape 266"/>
          <p:cNvSpPr/>
          <p:nvPr/>
        </p:nvSpPr>
        <p:spPr>
          <a:xfrm>
            <a:off x="367401" y="5620515"/>
            <a:ext cx="11629886" cy="565677"/>
          </a:xfrm>
          <a:prstGeom prst="rect">
            <a:avLst/>
          </a:prstGeom>
          <a:gradFill>
            <a:gsLst>
              <a:gs pos="0">
                <a:schemeClr val="accent4">
                  <a:hueOff val="183051"/>
                  <a:satOff val="14925"/>
                  <a:lumOff val="15407"/>
                </a:schemeClr>
              </a:gs>
              <a:gs pos="35000">
                <a:srgbClr val="D7F0FF"/>
              </a:gs>
              <a:gs pos="100000">
                <a:schemeClr val="accent4">
                  <a:hueOff val="258071"/>
                  <a:satOff val="14925"/>
                  <a:lumOff val="23276"/>
                </a:schemeClr>
              </a:gs>
            </a:gsLst>
            <a:path>
              <a:fillToRect l="50000" t="110802" r="50000" b="-10802"/>
            </a:path>
          </a:gradFill>
          <a:ln>
            <a:solidFill>
              <a:srgbClr val="7DCDF2"/>
            </a:solidFill>
          </a:ln>
          <a:effectLst>
            <a:outerShdw sx="100000" sy="100000" kx="0" ky="0" algn="b" rotWithShape="0" blurRad="38100" dist="20000" dir="5400000">
              <a:srgbClr val="000000">
                <a:alpha val="38000"/>
              </a:srgbClr>
            </a:outerShdw>
          </a:effectLst>
          <a:extLst>
            <a:ext uri="{C572A759-6A51-4108-AA02-DFA0A04FC94B}">
              <ma14:wrappingTextBoxFlag xmlns:ma14="http://schemas.microsoft.com/office/mac/drawingml/2011/main" val="1"/>
            </a:ext>
          </a:extLst>
        </p:spPr>
        <p:txBody>
          <a:bodyPr lIns="45719" rIns="45719" anchor="ctr"/>
          <a:lstStyle>
            <a:lvl1pPr algn="r"/>
          </a:lstStyle>
          <a:p>
            <a:pPr/>
            <a:r>
              <a:t>4Q</a:t>
            </a:r>
          </a:p>
        </p:txBody>
      </p:sp>
      <p:sp>
        <p:nvSpPr>
          <p:cNvPr id="267" name="Shape 267"/>
          <p:cNvSpPr/>
          <p:nvPr/>
        </p:nvSpPr>
        <p:spPr>
          <a:xfrm>
            <a:off x="367401" y="4228758"/>
            <a:ext cx="11629886" cy="1400395"/>
          </a:xfrm>
          <a:prstGeom prst="rect">
            <a:avLst/>
          </a:prstGeom>
          <a:gradFill>
            <a:gsLst>
              <a:gs pos="0">
                <a:schemeClr val="accent4">
                  <a:hueOff val="183051"/>
                  <a:satOff val="14925"/>
                  <a:lumOff val="15407"/>
                </a:schemeClr>
              </a:gs>
              <a:gs pos="35000">
                <a:srgbClr val="D7F0FF"/>
              </a:gs>
              <a:gs pos="100000">
                <a:schemeClr val="accent4">
                  <a:hueOff val="258071"/>
                  <a:satOff val="14925"/>
                  <a:lumOff val="23276"/>
                </a:schemeClr>
              </a:gs>
            </a:gsLst>
            <a:path>
              <a:fillToRect l="50000" t="110802" r="50000" b="-10802"/>
            </a:path>
          </a:gradFill>
          <a:ln>
            <a:solidFill>
              <a:srgbClr val="7DCDF2"/>
            </a:solidFill>
          </a:ln>
          <a:effectLst>
            <a:outerShdw sx="100000" sy="100000" kx="0" ky="0" algn="b" rotWithShape="0" blurRad="38100" dist="20000" dir="5400000">
              <a:srgbClr val="000000">
                <a:alpha val="38000"/>
              </a:srgbClr>
            </a:outerShdw>
          </a:effectLst>
          <a:extLst>
            <a:ext uri="{C572A759-6A51-4108-AA02-DFA0A04FC94B}">
              <ma14:wrappingTextBoxFlag xmlns:ma14="http://schemas.microsoft.com/office/mac/drawingml/2011/main" val="1"/>
            </a:ext>
          </a:extLst>
        </p:spPr>
        <p:txBody>
          <a:bodyPr lIns="45719" rIns="45719" anchor="ctr"/>
          <a:lstStyle>
            <a:lvl1pPr algn="r"/>
          </a:lstStyle>
          <a:p>
            <a:pPr/>
            <a:r>
              <a:t>September-October</a:t>
            </a:r>
          </a:p>
        </p:txBody>
      </p:sp>
      <p:sp>
        <p:nvSpPr>
          <p:cNvPr id="268" name="Shape 268"/>
          <p:cNvSpPr/>
          <p:nvPr/>
        </p:nvSpPr>
        <p:spPr>
          <a:xfrm>
            <a:off x="367401" y="915142"/>
            <a:ext cx="11629886" cy="3418541"/>
          </a:xfrm>
          <a:prstGeom prst="rect">
            <a:avLst/>
          </a:prstGeom>
          <a:gradFill>
            <a:gsLst>
              <a:gs pos="0">
                <a:schemeClr val="accent4">
                  <a:hueOff val="183051"/>
                  <a:satOff val="14925"/>
                  <a:lumOff val="15407"/>
                </a:schemeClr>
              </a:gs>
              <a:gs pos="35000">
                <a:srgbClr val="D7F0FF"/>
              </a:gs>
              <a:gs pos="100000">
                <a:schemeClr val="accent4">
                  <a:hueOff val="258071"/>
                  <a:satOff val="14925"/>
                  <a:lumOff val="23276"/>
                </a:schemeClr>
              </a:gs>
            </a:gsLst>
            <a:lin ang="16200000"/>
          </a:gradFill>
          <a:ln>
            <a:solidFill>
              <a:srgbClr val="7DCDF2"/>
            </a:solidFill>
          </a:ln>
          <a:effectLst>
            <a:outerShdw sx="100000" sy="100000" kx="0" ky="0" algn="b" rotWithShape="0" blurRad="38100" dist="20000" dir="5400000">
              <a:srgbClr val="000000">
                <a:alpha val="38000"/>
              </a:srgbClr>
            </a:outerShdw>
          </a:effectLst>
        </p:spPr>
        <p:txBody>
          <a:bodyPr lIns="45719" rIns="45719" anchor="ctr"/>
          <a:lstStyle/>
          <a:p>
            <a:pPr algn="r"/>
          </a:p>
        </p:txBody>
      </p:sp>
      <p:sp>
        <p:nvSpPr>
          <p:cNvPr id="269" name="Shape 269"/>
          <p:cNvSpPr/>
          <p:nvPr>
            <p:ph type="title"/>
          </p:nvPr>
        </p:nvSpPr>
        <p:spPr>
          <a:xfrm>
            <a:off x="365759" y="274638"/>
            <a:ext cx="11445242" cy="691822"/>
          </a:xfrm>
          <a:prstGeom prst="rect">
            <a:avLst/>
          </a:prstGeom>
        </p:spPr>
        <p:txBody>
          <a:bodyPr/>
          <a:lstStyle/>
          <a:p>
            <a:pPr/>
            <a:r>
              <a:t>The Plan: 30 minute Chapters with an hour or two of practice</a:t>
            </a:r>
          </a:p>
        </p:txBody>
      </p:sp>
      <p:sp>
        <p:nvSpPr>
          <p:cNvPr id="270" name="Shape 270"/>
          <p:cNvSpPr/>
          <p:nvPr>
            <p:ph type="body" idx="1"/>
          </p:nvPr>
        </p:nvSpPr>
        <p:spPr>
          <a:xfrm>
            <a:off x="430356" y="950996"/>
            <a:ext cx="9458062" cy="5157035"/>
          </a:xfrm>
          <a:prstGeom prst="rect">
            <a:avLst/>
          </a:prstGeom>
        </p:spPr>
        <p:txBody>
          <a:bodyPr/>
          <a:lstStyle/>
          <a:p>
            <a:pPr marL="189831" indent="-189831" defTabSz="649223">
              <a:spcBef>
                <a:spcPts val="300"/>
              </a:spcBef>
              <a:buFontTx/>
              <a:buAutoNum type="arabicPeriod" startAt="1"/>
              <a:defRPr sz="1420"/>
            </a:pPr>
            <a:r>
              <a:t>The Story, Architecture for this app</a:t>
            </a:r>
          </a:p>
          <a:p>
            <a:pPr marL="189831" indent="-189831" defTabSz="649223">
              <a:spcBef>
                <a:spcPts val="300"/>
              </a:spcBef>
              <a:buFontTx/>
              <a:buAutoNum type="arabicPeriod" startAt="1"/>
              <a:defRPr sz="1420"/>
            </a:pPr>
            <a:r>
              <a:t>Setting up Bluemix</a:t>
            </a:r>
          </a:p>
          <a:p>
            <a:pPr marL="189831" indent="-189831" defTabSz="649223">
              <a:spcBef>
                <a:spcPts val="300"/>
              </a:spcBef>
              <a:buFontTx/>
              <a:buAutoNum type="arabicPeriod" startAt="1"/>
              <a:defRPr sz="1420"/>
            </a:pPr>
            <a:r>
              <a:t>Building your first Watson App			(Watson Speech to Text)</a:t>
            </a:r>
          </a:p>
          <a:p>
            <a:pPr marL="189831" indent="-189831" defTabSz="649223">
              <a:spcBef>
                <a:spcPts val="300"/>
              </a:spcBef>
              <a:buFontTx/>
              <a:buAutoNum type="arabicPeriod" startAt="1"/>
              <a:defRPr sz="1420"/>
            </a:pPr>
            <a:r>
              <a:t>Getting Watson to talk back			(Watson Text to Speech)</a:t>
            </a:r>
          </a:p>
          <a:p>
            <a:pPr marL="189831" indent="-189831" defTabSz="649223">
              <a:spcBef>
                <a:spcPts val="300"/>
              </a:spcBef>
              <a:buFontTx/>
              <a:buAutoNum type="arabicPeriod" startAt="1"/>
              <a:defRPr sz="1420"/>
            </a:pPr>
            <a:r>
              <a:t>Understanding Classifiers			(Watson NLC)</a:t>
            </a:r>
          </a:p>
          <a:p>
            <a:pPr marL="189831" indent="-189831" defTabSz="649223">
              <a:spcBef>
                <a:spcPts val="300"/>
              </a:spcBef>
              <a:buFontTx/>
              <a:buAutoNum type="arabicPeriod" startAt="1"/>
              <a:defRPr sz="1420"/>
            </a:pPr>
            <a:r>
              <a:t>Creating a custom dialog with Watson		(custom Q&amp;A, session management)</a:t>
            </a:r>
          </a:p>
          <a:p>
            <a:pPr marL="189831" indent="-189831" defTabSz="649223">
              <a:spcBef>
                <a:spcPts val="300"/>
              </a:spcBef>
              <a:buFontTx/>
              <a:buAutoNum type="arabicPeriod" startAt="1"/>
              <a:defRPr sz="1420"/>
            </a:pPr>
            <a:r>
              <a:t>Authentication				(puts C2 thru 6 together)</a:t>
            </a:r>
          </a:p>
          <a:p>
            <a:pPr marL="189831" indent="-189831" defTabSz="649223">
              <a:spcBef>
                <a:spcPts val="300"/>
              </a:spcBef>
              <a:buFontTx/>
              <a:buAutoNum type="arabicPeriod" startAt="1"/>
              <a:defRPr sz="1420"/>
            </a:pPr>
            <a:r>
              <a:t>Alchemy News				(Watson Alchemy)</a:t>
            </a:r>
          </a:p>
          <a:p>
            <a:pPr marL="189831" indent="-189831" defTabSz="649223">
              <a:spcBef>
                <a:spcPts val="300"/>
              </a:spcBef>
              <a:buFontTx/>
              <a:buAutoNum type="arabicPeriod" startAt="1"/>
              <a:defRPr sz="1420"/>
            </a:pPr>
            <a:r>
              <a:t>Visual Recognition and Images			(Watson Visual Recognition)</a:t>
            </a:r>
          </a:p>
          <a:p>
            <a:pPr marL="189831" indent="-189831" defTabSz="649223">
              <a:spcBef>
                <a:spcPts val="300"/>
              </a:spcBef>
              <a:buFontTx/>
              <a:buAutoNum type="arabicPeriod" startAt="1"/>
              <a:defRPr sz="1420"/>
            </a:pPr>
            <a:r>
              <a:t>Watson Conversations			(Watson Conversations)</a:t>
            </a:r>
          </a:p>
          <a:p>
            <a:pPr marL="189831" indent="-189831" defTabSz="649223">
              <a:spcBef>
                <a:spcPts val="300"/>
              </a:spcBef>
              <a:buFontTx/>
              <a:buAutoNum type="arabicPeriod" startAt="1"/>
              <a:defRPr sz="1420"/>
            </a:pPr>
            <a:r>
              <a:t>Rank &amp; Retrieve				(Watson Alchemy + Rank &amp; Retrieve)</a:t>
            </a:r>
          </a:p>
          <a:p>
            <a:pPr marL="189831" indent="-189831" defTabSz="649223">
              <a:spcBef>
                <a:spcPts val="300"/>
              </a:spcBef>
              <a:buFontTx/>
              <a:buAutoNum type="arabicPeriod" startAt="1"/>
              <a:defRPr sz="1420"/>
            </a:pPr>
            <a:r>
              <a:t>Getting started on my first client prototype		Design Thinking, Stories, Architecture, Keeping it simple</a:t>
            </a:r>
            <a:br/>
          </a:p>
          <a:p>
            <a:pPr marL="189831" indent="-189831" defTabSz="649223">
              <a:spcBef>
                <a:spcPts val="300"/>
              </a:spcBef>
              <a:buFontTx/>
              <a:buAutoNum type="arabicPeriod" startAt="1"/>
              <a:defRPr sz="1420"/>
            </a:pPr>
            <a:r>
              <a:t>Supporting Complex environments		Public Bluemix and Docker</a:t>
            </a:r>
          </a:p>
          <a:p>
            <a:pPr marL="189831" indent="-189831" defTabSz="649223">
              <a:spcBef>
                <a:spcPts val="300"/>
              </a:spcBef>
              <a:buFontTx/>
              <a:buAutoNum type="arabicPeriod" startAt="1"/>
              <a:defRPr sz="1420"/>
            </a:pPr>
            <a:r>
              <a:t>Supporting Complex environments II		Bluemix Dedicated and CloudFoundry</a:t>
            </a:r>
            <a:br/>
          </a:p>
          <a:p>
            <a:pPr marL="189831" indent="-189831" defTabSz="649223">
              <a:spcBef>
                <a:spcPts val="300"/>
              </a:spcBef>
              <a:buFontTx/>
              <a:buAutoNum type="arabicPeriod" startAt="1"/>
              <a:defRPr sz="1420"/>
            </a:pPr>
            <a:r>
              <a:t>Creating an Inference Engine			Our Inference Engine in "R"</a:t>
            </a:r>
          </a:p>
          <a:p>
            <a:pPr marL="189831" indent="-189831" defTabSz="649223">
              <a:spcBef>
                <a:spcPts val="300"/>
              </a:spcBef>
              <a:buFontTx/>
              <a:buAutoNum type="arabicPeriod" startAt="1"/>
              <a:defRPr sz="1420"/>
            </a:pPr>
            <a:r>
              <a:t>Finding solutions				Integrates C1-10, 13-15)</a:t>
            </a:r>
            <a:br/>
          </a:p>
          <a:p>
            <a:pPr marL="189831" indent="-189831" defTabSz="649223">
              <a:spcBef>
                <a:spcPts val="300"/>
              </a:spcBef>
              <a:buFontTx/>
              <a:buAutoNum type="arabicPeriod" startAt="1"/>
              <a:defRPr sz="1420"/>
            </a:pPr>
            <a:r>
              <a:t>BlueMix, Watson and Mobile			(TBD)	</a:t>
            </a:r>
          </a:p>
        </p:txBody>
      </p:sp>
      <p:sp>
        <p:nvSpPr>
          <p:cNvPr id="271" name="Shape 27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72" name="Shape 272"/>
          <p:cNvSpPr/>
          <p:nvPr/>
        </p:nvSpPr>
        <p:spPr>
          <a:xfrm>
            <a:off x="-51930" y="4293955"/>
            <a:ext cx="12280620" cy="1931383"/>
          </a:xfrm>
          <a:prstGeom prst="rect">
            <a:avLst/>
          </a:prstGeom>
          <a:solidFill>
            <a:srgbClr val="FFFFFF"/>
          </a:solidFill>
          <a:ln w="12700">
            <a:miter lim="400000"/>
          </a:ln>
        </p:spPr>
        <p:txBody>
          <a:bodyPr lIns="45719" rIns="45719" anchor="ctr"/>
          <a:lstStyle/>
          <a:p>
            <a:pP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4" name="Shape 274"/>
          <p:cNvSpPr/>
          <p:nvPr>
            <p:ph type="body" sz="quarter" idx="1"/>
          </p:nvPr>
        </p:nvSpPr>
        <p:spPr>
          <a:prstGeom prst="rect">
            <a:avLst/>
          </a:prstGeom>
        </p:spPr>
        <p:txBody>
          <a:bodyPr/>
          <a:lstStyle>
            <a:lvl1pPr defTabSz="704087">
              <a:spcBef>
                <a:spcPts val="1000"/>
              </a:spcBef>
              <a:defRPr sz="1693"/>
            </a:lvl1pPr>
          </a:lstStyle>
          <a:p>
            <a:pPr/>
            <a:r>
              <a:t>Learning Bluemix &amp; Cognitive</a:t>
            </a:r>
          </a:p>
        </p:txBody>
      </p:sp>
      <p:sp>
        <p:nvSpPr>
          <p:cNvPr id="275" name="Shape 275"/>
          <p:cNvSpPr/>
          <p:nvPr>
            <p:ph type="body" idx="13"/>
          </p:nvPr>
        </p:nvSpPr>
        <p:spPr>
          <a:xfrm>
            <a:off x="451104" y="5118577"/>
            <a:ext cx="11338560" cy="365761"/>
          </a:xfrm>
          <a:prstGeom prst="rect">
            <a:avLst/>
          </a:prstGeom>
          <a:extLst>
            <a:ext uri="{C572A759-6A51-4108-AA02-DFA0A04FC94B}">
              <ma14:wrappingTextBoxFlag xmlns:ma14="http://schemas.microsoft.com/office/mac/drawingml/2011/main" val="1"/>
            </a:ext>
          </a:extLst>
        </p:spPr>
        <p:txBody>
          <a:bodyPr/>
          <a:lstStyle>
            <a:lvl1pPr marL="0" indent="0">
              <a:spcBef>
                <a:spcPts val="0"/>
              </a:spcBef>
              <a:buSzTx/>
              <a:buFontTx/>
              <a:buNone/>
              <a:defRPr sz="1200"/>
            </a:lvl1pPr>
          </a:lstStyle>
          <a:p>
            <a:pPr/>
            <a:r>
              <a:t>Bob Dill, IBM Distinguished Engineer, CTO Global Technical Sales</a:t>
            </a:r>
          </a:p>
        </p:txBody>
      </p:sp>
      <p:sp>
        <p:nvSpPr>
          <p:cNvPr id="276" name="Shape 276"/>
          <p:cNvSpPr/>
          <p:nvPr>
            <p:ph type="title"/>
          </p:nvPr>
        </p:nvSpPr>
        <p:spPr>
          <a:prstGeom prst="rect">
            <a:avLst/>
          </a:prstGeom>
        </p:spPr>
        <p:txBody>
          <a:bodyPr/>
          <a:lstStyle>
            <a:lvl1pPr defTabSz="731520">
              <a:defRPr sz="3840"/>
            </a:lvl1pPr>
          </a:lstStyle>
          <a:p>
            <a:pPr/>
            <a:r>
              <a:t>Chapter 6: Understanding Classifiers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Shape 170"/>
          <p:cNvSpPr/>
          <p:nvPr>
            <p:ph type="title"/>
          </p:nvPr>
        </p:nvSpPr>
        <p:spPr>
          <a:prstGeom prst="rect">
            <a:avLst/>
          </a:prstGeom>
        </p:spPr>
        <p:txBody>
          <a:bodyPr/>
          <a:lstStyle/>
          <a:p>
            <a:pPr lvl="1"/>
            <a:r>
              <a:t>Chapter 4: Classifying short phrases</a:t>
            </a:r>
          </a:p>
        </p:txBody>
      </p:sp>
      <p:sp>
        <p:nvSpPr>
          <p:cNvPr id="171" name="Shape 171"/>
          <p:cNvSpPr/>
          <p:nvPr>
            <p:ph type="body" idx="1"/>
          </p:nvPr>
        </p:nvSpPr>
        <p:spPr>
          <a:prstGeom prst="rect">
            <a:avLst/>
          </a:prstGeom>
        </p:spPr>
        <p:txBody>
          <a:bodyPr/>
          <a:lstStyle/>
          <a:p>
            <a:pPr/>
            <a:r>
              <a:t>What is a classifier?</a:t>
            </a:r>
          </a:p>
          <a:p>
            <a:pPr/>
            <a:r>
              <a:t>Creating classifiers</a:t>
            </a:r>
          </a:p>
          <a:p>
            <a:pPr lvl="1">
              <a:buChar char="▪"/>
            </a:pPr>
            <a:r>
              <a:t>Enabling the service</a:t>
            </a:r>
          </a:p>
          <a:p>
            <a:pPr lvl="1">
              <a:buChar char="▪"/>
            </a:pPr>
            <a:r>
              <a:t>Creating the csv file</a:t>
            </a:r>
          </a:p>
          <a:p>
            <a:pPr lvl="1">
              <a:buChar char="▪"/>
            </a:pPr>
            <a:r>
              <a:t>Creating the classifier</a:t>
            </a:r>
          </a:p>
          <a:p>
            <a:pPr lvl="1">
              <a:buChar char="▪"/>
            </a:pPr>
            <a:r>
              <a:t>Telling your application how to access the classifier</a:t>
            </a:r>
          </a:p>
          <a:p>
            <a:pPr/>
            <a:r>
              <a:t>Looking at the classification results</a:t>
            </a:r>
          </a:p>
        </p:txBody>
      </p:sp>
      <p:sp>
        <p:nvSpPr>
          <p:cNvPr id="172" name="Shape 172"/>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4" name="Shape 174"/>
          <p:cNvSpPr/>
          <p:nvPr/>
        </p:nvSpPr>
        <p:spPr>
          <a:xfrm>
            <a:off x="309972" y="780528"/>
            <a:ext cx="10737400" cy="2548563"/>
          </a:xfrm>
          <a:prstGeom prst="rect">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p>
        </p:txBody>
      </p:sp>
      <p:sp>
        <p:nvSpPr>
          <p:cNvPr id="175" name="Shape 175"/>
          <p:cNvSpPr/>
          <p:nvPr>
            <p:ph type="title"/>
          </p:nvPr>
        </p:nvSpPr>
        <p:spPr>
          <a:prstGeom prst="rect">
            <a:avLst/>
          </a:prstGeom>
        </p:spPr>
        <p:txBody>
          <a:bodyPr/>
          <a:lstStyle/>
          <a:p>
            <a:pPr/>
            <a:r>
              <a:t>What is the Watson NLC Service?</a:t>
            </a:r>
          </a:p>
        </p:txBody>
      </p:sp>
      <p:sp>
        <p:nvSpPr>
          <p:cNvPr id="176" name="Shape 176"/>
          <p:cNvSpPr/>
          <p:nvPr>
            <p:ph type="body" sz="half" idx="1"/>
          </p:nvPr>
        </p:nvSpPr>
        <p:spPr>
          <a:xfrm>
            <a:off x="365759" y="765290"/>
            <a:ext cx="10625826" cy="2579039"/>
          </a:xfrm>
          <a:prstGeom prst="rect">
            <a:avLst/>
          </a:prstGeom>
        </p:spPr>
        <p:txBody>
          <a:bodyPr/>
          <a:lstStyle/>
          <a:p>
            <a:pPr marL="221742" indent="-221742" defTabSz="886968">
              <a:defRPr sz="1940"/>
            </a:pPr>
            <a:r>
              <a:t>The IBM Watson Natural Language Classifier service applies deep learning techniques to make predictions about the best predefined classes for short sentences or phrases, </a:t>
            </a:r>
            <a:r>
              <a:rPr b="1" u="sng"/>
              <a:t>generally 1000 characters or fewer</a:t>
            </a:r>
            <a:r>
              <a:t>. The classes can trigger a corresponding action in an application, such as directing a request to a location or person, or answering a question. After training, the service returns information for texts that it hasn't seen before. The response includes the name of the top classes and confidence values.</a:t>
            </a:r>
          </a:p>
          <a:p>
            <a:pPr marL="221742" indent="-221742" defTabSz="886968">
              <a:defRPr sz="1940"/>
            </a:pPr>
            <a:r>
              <a:t>The service is trained by supplying a text (comma-separated-values) file with a phrase and then the target classification. A partial example from an industry classification file follows: </a:t>
            </a:r>
          </a:p>
        </p:txBody>
      </p:sp>
      <p:sp>
        <p:nvSpPr>
          <p:cNvPr id="177" name="Shape 177"/>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8" name="Shape 178"/>
          <p:cNvSpPr/>
          <p:nvPr/>
        </p:nvSpPr>
        <p:spPr>
          <a:xfrm>
            <a:off x="871401" y="3377437"/>
            <a:ext cx="4264643" cy="3114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400"/>
            </a:pPr>
            <a:r>
              <a:t>A&amp;D businesses,  AerospacDefense</a:t>
            </a:r>
          </a:p>
          <a:p>
            <a:pPr>
              <a:defRPr sz="1400"/>
            </a:pPr>
            <a:r>
              <a:t>A&amp;D industry,  AerospacDefense</a:t>
            </a:r>
          </a:p>
          <a:p>
            <a:pPr>
              <a:defRPr sz="1400"/>
            </a:pPr>
            <a:r>
              <a:t>A&amp;D M&amp;A,  AerospacDefense</a:t>
            </a:r>
          </a:p>
          <a:p>
            <a:pPr>
              <a:defRPr sz="1400"/>
            </a:pPr>
            <a:r>
              <a:t>A&amp;D products,  AerospacDefense</a:t>
            </a:r>
          </a:p>
          <a:p>
            <a:pPr>
              <a:defRPr sz="1400"/>
            </a:pPr>
            <a:r>
              <a:t>aerospace prime contractors/,  AerospacDefense</a:t>
            </a:r>
          </a:p>
          <a:p>
            <a:pPr>
              <a:defRPr sz="1400"/>
            </a:pPr>
            <a:r>
              <a:t>aftermarket service offerings,  AerospacDefense</a:t>
            </a:r>
          </a:p>
          <a:p>
            <a:pPr>
              <a:defRPr sz="1400"/>
            </a:pPr>
            <a:r>
              <a:t>air travel,  AerospacDefense</a:t>
            </a:r>
          </a:p>
          <a:p>
            <a:pPr>
              <a:defRPr sz="1400"/>
            </a:pPr>
            <a:r>
              <a:t>aircraft industry,  AerospacDefense</a:t>
            </a:r>
          </a:p>
          <a:p>
            <a:pPr>
              <a:defRPr sz="1400"/>
            </a:pPr>
            <a:r>
              <a:t>airline travel,  AerospacDefense</a:t>
            </a:r>
          </a:p>
          <a:p>
            <a:pPr>
              <a:defRPr sz="1400"/>
            </a:pPr>
            <a:r>
              <a:t>asset availability,  AerospacDefense</a:t>
            </a:r>
          </a:p>
          <a:p>
            <a:pPr>
              <a:defRPr sz="1400"/>
            </a:pPr>
            <a:r>
              <a:t>asset related data,  AerospacDefense</a:t>
            </a:r>
          </a:p>
          <a:p>
            <a:pPr>
              <a:defRPr sz="1400"/>
            </a:pPr>
            <a:r>
              <a:t>budget deficits,  AerospacDefense</a:t>
            </a:r>
          </a:p>
          <a:p>
            <a:pPr>
              <a:defRPr sz="1400"/>
            </a:pPr>
            <a:r>
              <a:t>commercial acquisition practices,  AerospacDefense</a:t>
            </a:r>
          </a:p>
          <a:p>
            <a:pPr>
              <a:defRPr sz="1400"/>
            </a:pPr>
            <a:r>
              <a:t>commercial aircraft industry,  AerospacDefense</a:t>
            </a:r>
          </a:p>
        </p:txBody>
      </p:sp>
      <p:sp>
        <p:nvSpPr>
          <p:cNvPr id="179" name="Shape 179"/>
          <p:cNvSpPr/>
          <p:nvPr/>
        </p:nvSpPr>
        <p:spPr>
          <a:xfrm>
            <a:off x="6518754" y="3377437"/>
            <a:ext cx="4136156" cy="3114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400"/>
            </a:pPr>
            <a:r>
              <a:t>complete products,  AerospacDefense</a:t>
            </a:r>
          </a:p>
          <a:p>
            <a:pPr>
              <a:defRPr sz="1400"/>
            </a:pPr>
            <a:r>
              <a:t>complex value chains,  AerospacDefense</a:t>
            </a:r>
          </a:p>
          <a:p>
            <a:pPr>
              <a:defRPr sz="1400"/>
            </a:pPr>
            <a:r>
              <a:t>contractors/ system integrators,  AerospacDefense</a:t>
            </a:r>
          </a:p>
          <a:p>
            <a:pPr>
              <a:defRPr sz="1400"/>
            </a:pPr>
            <a:r>
              <a:t>corporate support functions,  AerospacDefense</a:t>
            </a:r>
          </a:p>
          <a:p>
            <a:pPr>
              <a:defRPr sz="1400"/>
            </a:pPr>
            <a:r>
              <a:t>defense industry,  AerospacDefense</a:t>
            </a:r>
          </a:p>
          <a:p>
            <a:pPr>
              <a:defRPr sz="1400"/>
            </a:pPr>
            <a:r>
              <a:t>defense prime contractors/,  AerospacDefense</a:t>
            </a:r>
          </a:p>
          <a:p>
            <a:pPr>
              <a:defRPr sz="1400"/>
            </a:pPr>
            <a:r>
              <a:t>development costs,  AerospacDefense</a:t>
            </a:r>
          </a:p>
          <a:p>
            <a:pPr>
              <a:defRPr sz="1400"/>
            </a:pPr>
            <a:r>
              <a:t>domestic air travel,  AerospacDefense</a:t>
            </a:r>
          </a:p>
          <a:p>
            <a:pPr>
              <a:defRPr sz="1400"/>
            </a:pPr>
            <a:r>
              <a:t>first-tier subcontractors,  AerospacDefense</a:t>
            </a:r>
          </a:p>
          <a:p>
            <a:pPr>
              <a:defRPr sz="1400"/>
            </a:pPr>
            <a:r>
              <a:t>fourth-tier subcontractors,  AerospacDefense</a:t>
            </a:r>
          </a:p>
          <a:p>
            <a:pPr>
              <a:defRPr sz="1400"/>
            </a:pPr>
            <a:r>
              <a:t>fuel costs,  AerospacDefense</a:t>
            </a:r>
          </a:p>
          <a:p>
            <a:pPr>
              <a:defRPr sz="1400"/>
            </a:pPr>
            <a:r>
              <a:t>fuel-efficient aircraft,  AerospacDefense</a:t>
            </a:r>
          </a:p>
          <a:p>
            <a:pPr>
              <a:defRPr sz="1400"/>
            </a:pPr>
            <a:r>
              <a:t>fundamental A&amp;D research,  AerospacDefense</a:t>
            </a:r>
          </a:p>
          <a:p>
            <a:pPr>
              <a:defRPr sz="1400"/>
            </a:pPr>
            <a:r>
              <a:t>global supply chains,  AerospacDefense</a:t>
            </a:r>
          </a:p>
        </p:txBody>
      </p:sp>
      <p:sp>
        <p:nvSpPr>
          <p:cNvPr id="180" name="Shape 180"/>
          <p:cNvSpPr/>
          <p:nvPr/>
        </p:nvSpPr>
        <p:spPr>
          <a:xfrm>
            <a:off x="11011942" y="701057"/>
            <a:ext cx="1082396" cy="25535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3" y="17863"/>
                </a:moveTo>
                <a:lnTo>
                  <a:pt x="16673" y="21600"/>
                </a:lnTo>
                <a:lnTo>
                  <a:pt x="0" y="10800"/>
                </a:lnTo>
                <a:lnTo>
                  <a:pt x="16673" y="0"/>
                </a:lnTo>
                <a:lnTo>
                  <a:pt x="16673" y="3737"/>
                </a:lnTo>
                <a:lnTo>
                  <a:pt x="21600" y="3737"/>
                </a:lnTo>
                <a:lnTo>
                  <a:pt x="21600" y="17863"/>
                </a:lnTo>
                <a:close/>
              </a:path>
            </a:pathLst>
          </a:cu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a:defRPr b="1"/>
            </a:lvl1pPr>
          </a:lstStyle>
          <a:p>
            <a:pPr/>
            <a:r>
              <a:t>797 char</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2" name="Shape 182"/>
          <p:cNvSpPr/>
          <p:nvPr>
            <p:ph type="title"/>
          </p:nvPr>
        </p:nvSpPr>
        <p:spPr>
          <a:prstGeom prst="rect">
            <a:avLst/>
          </a:prstGeom>
        </p:spPr>
        <p:txBody>
          <a:bodyPr/>
          <a:lstStyle/>
          <a:p>
            <a:pPr/>
            <a:r>
              <a:t>We will enhance our original app to display the results from classifying your spoken words. </a:t>
            </a:r>
          </a:p>
        </p:txBody>
      </p:sp>
      <p:sp>
        <p:nvSpPr>
          <p:cNvPr id="183" name="Shape 183"/>
          <p:cNvSpPr/>
          <p:nvPr>
            <p:ph type="body" sz="half" idx="1"/>
          </p:nvPr>
        </p:nvSpPr>
        <p:spPr>
          <a:xfrm>
            <a:off x="3598083" y="2104793"/>
            <a:ext cx="4439239" cy="4021370"/>
          </a:xfrm>
          <a:prstGeom prst="rect">
            <a:avLst/>
          </a:prstGeom>
        </p:spPr>
        <p:txBody>
          <a:bodyPr/>
          <a:lstStyle/>
          <a:p>
            <a:pPr/>
            <a:r>
              <a:t>We will add a “classify” button to the index.html file. </a:t>
            </a:r>
          </a:p>
          <a:p>
            <a:pPr/>
          </a:p>
          <a:p>
            <a:pPr/>
          </a:p>
          <a:p>
            <a:pPr/>
            <a:r>
              <a:t>Which will create a pop-up page to display the results of the Natural Language Classification</a:t>
            </a:r>
          </a:p>
        </p:txBody>
      </p:sp>
      <p:sp>
        <p:nvSpPr>
          <p:cNvPr id="184" name="Shape 184"/>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85" name="pasted-image.png"/>
          <p:cNvPicPr>
            <a:picLocks noChangeAspect="1"/>
          </p:cNvPicPr>
          <p:nvPr/>
        </p:nvPicPr>
        <p:blipFill>
          <a:blip r:embed="rId2">
            <a:extLst/>
          </a:blip>
          <a:stretch>
            <a:fillRect/>
          </a:stretch>
        </p:blipFill>
        <p:spPr>
          <a:xfrm>
            <a:off x="8166470" y="1505382"/>
            <a:ext cx="3102683" cy="4660858"/>
          </a:xfrm>
          <a:prstGeom prst="rect">
            <a:avLst/>
          </a:prstGeom>
          <a:ln w="12700">
            <a:miter lim="400000"/>
          </a:ln>
        </p:spPr>
      </p:pic>
      <p:pic>
        <p:nvPicPr>
          <p:cNvPr id="186" name="pasted-image.png"/>
          <p:cNvPicPr>
            <a:picLocks noChangeAspect="1"/>
          </p:cNvPicPr>
          <p:nvPr/>
        </p:nvPicPr>
        <p:blipFill>
          <a:blip r:embed="rId3">
            <a:extLst/>
          </a:blip>
          <a:stretch>
            <a:fillRect/>
          </a:stretch>
        </p:blipFill>
        <p:spPr>
          <a:xfrm>
            <a:off x="365603" y="1533978"/>
            <a:ext cx="3103332" cy="4658407"/>
          </a:xfrm>
          <a:prstGeom prst="rect">
            <a:avLst/>
          </a:prstGeom>
          <a:ln w="12700">
            <a:miter lim="400000"/>
          </a:ln>
        </p:spPr>
      </p:pic>
      <p:pic>
        <p:nvPicPr>
          <p:cNvPr id="187" name=""/>
          <p:cNvPicPr>
            <a:picLocks noChangeAspect="0"/>
          </p:cNvPicPr>
          <p:nvPr/>
        </p:nvPicPr>
        <p:blipFill>
          <a:blip r:embed="rId4">
            <a:extLst/>
          </a:blip>
          <a:stretch>
            <a:fillRect/>
          </a:stretch>
        </p:blipFill>
        <p:spPr>
          <a:xfrm>
            <a:off x="1289618" y="3835788"/>
            <a:ext cx="1255302" cy="476033"/>
          </a:xfrm>
          <a:prstGeom prst="rect">
            <a:avLst/>
          </a:prstGeom>
          <a:effectLst>
            <a:outerShdw sx="100000" sy="100000" kx="0" ky="0" algn="b" rotWithShape="0" blurRad="38100" dist="23000" dir="5400000">
              <a:srgbClr val="000000">
                <a:alpha val="35000"/>
              </a:srgbClr>
            </a:outerShdw>
          </a:effectLst>
        </p:spPr>
      </p:pic>
      <p:sp>
        <p:nvSpPr>
          <p:cNvPr id="188" name="Shape 188"/>
          <p:cNvSpPr/>
          <p:nvPr/>
        </p:nvSpPr>
        <p:spPr>
          <a:xfrm flipH="1">
            <a:off x="2558085" y="2804066"/>
            <a:ext cx="1757744" cy="1259935"/>
          </a:xfrm>
          <a:prstGeom prst="line">
            <a:avLst/>
          </a:pr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45719" rIns="45719"/>
          <a:lstStyle/>
          <a:p>
            <a:pPr/>
          </a:p>
        </p:txBody>
      </p:sp>
      <p:sp>
        <p:nvSpPr>
          <p:cNvPr id="189" name="Shape 189"/>
          <p:cNvSpPr/>
          <p:nvPr/>
        </p:nvSpPr>
        <p:spPr>
          <a:xfrm>
            <a:off x="6068930" y="4284609"/>
            <a:ext cx="2255554" cy="841714"/>
          </a:xfrm>
          <a:prstGeom prst="rightArrow">
            <a:avLst>
              <a:gd name="adj1" fmla="val 44509"/>
              <a:gd name="adj2" fmla="val 60639"/>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91" name="pasted-image.png"/>
          <p:cNvPicPr>
            <a:picLocks noChangeAspect="1"/>
          </p:cNvPicPr>
          <p:nvPr/>
        </p:nvPicPr>
        <p:blipFill>
          <a:blip r:embed="rId2">
            <a:extLst/>
          </a:blip>
          <a:stretch>
            <a:fillRect/>
          </a:stretch>
        </p:blipFill>
        <p:spPr>
          <a:xfrm>
            <a:off x="7771768" y="5400287"/>
            <a:ext cx="3063887" cy="1402281"/>
          </a:xfrm>
          <a:prstGeom prst="rect">
            <a:avLst/>
          </a:prstGeom>
          <a:ln w="12700">
            <a:miter lim="400000"/>
          </a:ln>
        </p:spPr>
      </p:pic>
      <p:sp>
        <p:nvSpPr>
          <p:cNvPr id="192" name="Shape 192"/>
          <p:cNvSpPr/>
          <p:nvPr/>
        </p:nvSpPr>
        <p:spPr>
          <a:xfrm>
            <a:off x="5668404" y="2478789"/>
            <a:ext cx="6313584" cy="3673005"/>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lvl="1" marL="685800" indent="-228600">
              <a:spcBef>
                <a:spcPts val="400"/>
              </a:spcBef>
              <a:buSzPct val="100000"/>
              <a:buFont typeface="Helvetica"/>
              <a:buChar char="▪"/>
              <a:defRPr sz="2000">
                <a:latin typeface="Tahoma"/>
                <a:ea typeface="Tahoma"/>
                <a:cs typeface="Tahoma"/>
                <a:sym typeface="Tahoma"/>
              </a:defRPr>
            </a:pPr>
            <a:r>
              <a:t>Select Watson Natural Language Classifiers</a:t>
            </a:r>
          </a:p>
          <a:p>
            <a:pPr>
              <a:spcBef>
                <a:spcPts val="400"/>
              </a:spcBef>
              <a:defRPr sz="2000">
                <a:latin typeface="Tahoma"/>
                <a:ea typeface="Tahoma"/>
                <a:cs typeface="Tahoma"/>
                <a:sym typeface="Tahoma"/>
              </a:defRPr>
            </a:pPr>
          </a:p>
          <a:p>
            <a:pPr>
              <a:spcBef>
                <a:spcPts val="400"/>
              </a:spcBef>
              <a:defRPr sz="2000">
                <a:latin typeface="Tahoma"/>
                <a:ea typeface="Tahoma"/>
                <a:cs typeface="Tahoma"/>
                <a:sym typeface="Tahoma"/>
              </a:defRPr>
            </a:pPr>
          </a:p>
          <a:p>
            <a:pPr>
              <a:spcBef>
                <a:spcPts val="400"/>
              </a:spcBef>
              <a:defRPr sz="2000">
                <a:latin typeface="Tahoma"/>
                <a:ea typeface="Tahoma"/>
                <a:cs typeface="Tahoma"/>
                <a:sym typeface="Tahoma"/>
              </a:defRPr>
            </a:pPr>
          </a:p>
          <a:p>
            <a:pPr>
              <a:spcBef>
                <a:spcPts val="400"/>
              </a:spcBef>
              <a:defRPr sz="2000">
                <a:latin typeface="Tahoma"/>
                <a:ea typeface="Tahoma"/>
                <a:cs typeface="Tahoma"/>
                <a:sym typeface="Tahoma"/>
              </a:defRPr>
            </a:pPr>
          </a:p>
          <a:p>
            <a:pPr>
              <a:spcBef>
                <a:spcPts val="400"/>
              </a:spcBef>
              <a:defRPr sz="2000">
                <a:latin typeface="Tahoma"/>
                <a:ea typeface="Tahoma"/>
                <a:cs typeface="Tahoma"/>
                <a:sym typeface="Tahoma"/>
              </a:defRPr>
            </a:pPr>
          </a:p>
          <a:p>
            <a:pPr>
              <a:spcBef>
                <a:spcPts val="400"/>
              </a:spcBef>
              <a:defRPr sz="2000">
                <a:latin typeface="Tahoma"/>
                <a:ea typeface="Tahoma"/>
                <a:cs typeface="Tahoma"/>
                <a:sym typeface="Tahoma"/>
              </a:defRPr>
            </a:pPr>
          </a:p>
          <a:p>
            <a:pPr lvl="1" marL="581526" indent="-200526">
              <a:spcBef>
                <a:spcPts val="400"/>
              </a:spcBef>
              <a:buSzPct val="100000"/>
              <a:buChar char="•"/>
              <a:defRPr sz="2000">
                <a:latin typeface="Tahoma"/>
                <a:ea typeface="Tahoma"/>
                <a:cs typeface="Tahoma"/>
                <a:sym typeface="Tahoma"/>
              </a:defRPr>
            </a:pPr>
            <a:r>
              <a:t>Get your credentials</a:t>
            </a:r>
          </a:p>
        </p:txBody>
      </p:sp>
      <p:sp>
        <p:nvSpPr>
          <p:cNvPr id="193" name="Shape 193"/>
          <p:cNvSpPr/>
          <p:nvPr>
            <p:ph type="title"/>
          </p:nvPr>
        </p:nvSpPr>
        <p:spPr>
          <a:prstGeom prst="rect">
            <a:avLst/>
          </a:prstGeom>
        </p:spPr>
        <p:txBody>
          <a:bodyPr/>
          <a:lstStyle/>
          <a:p>
            <a:pPr/>
            <a:r>
              <a:t>Watson NLC</a:t>
            </a:r>
          </a:p>
        </p:txBody>
      </p:sp>
      <p:sp>
        <p:nvSpPr>
          <p:cNvPr id="194" name="Shape 194"/>
          <p:cNvSpPr/>
          <p:nvPr>
            <p:ph type="body" sz="half" idx="1"/>
          </p:nvPr>
        </p:nvSpPr>
        <p:spPr>
          <a:xfrm>
            <a:off x="365759" y="1308100"/>
            <a:ext cx="6313584" cy="4525963"/>
          </a:xfrm>
          <a:prstGeom prst="rect">
            <a:avLst/>
          </a:prstGeom>
        </p:spPr>
        <p:txBody>
          <a:bodyPr/>
          <a:lstStyle/>
          <a:p>
            <a:pPr/>
            <a:r>
              <a:t>Add the service:</a:t>
            </a:r>
          </a:p>
          <a:p>
            <a:pPr lvl="1">
              <a:buChar char="▪"/>
            </a:pPr>
          </a:p>
          <a:p>
            <a:pPr lvl="1">
              <a:buChar char="▪"/>
            </a:pPr>
            <a:r>
              <a:t>Go to your Bluemix dashboard and to your app. </a:t>
            </a:r>
          </a:p>
          <a:p>
            <a:pPr lvl="1">
              <a:buChar char="▪"/>
            </a:pPr>
          </a:p>
          <a:p>
            <a:pPr lvl="1">
              <a:buChar char="▪"/>
            </a:pPr>
          </a:p>
          <a:p>
            <a:pPr lvl="1">
              <a:buChar char="▪"/>
            </a:pPr>
          </a:p>
          <a:p>
            <a:pPr lvl="1">
              <a:buChar char="▪"/>
            </a:pPr>
          </a:p>
          <a:p>
            <a:pPr lvl="1">
              <a:buChar char="▪"/>
            </a:pPr>
          </a:p>
          <a:p>
            <a:pPr lvl="1">
              <a:buChar char="▪"/>
            </a:pPr>
          </a:p>
          <a:p>
            <a:pPr lvl="1">
              <a:buChar char="▪"/>
            </a:pPr>
            <a:r>
              <a:t>Add a service or API</a:t>
            </a:r>
          </a:p>
        </p:txBody>
      </p:sp>
      <p:sp>
        <p:nvSpPr>
          <p:cNvPr id="195" name="Shape 195"/>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198" name="Group 198"/>
          <p:cNvGrpSpPr/>
          <p:nvPr/>
        </p:nvGrpSpPr>
        <p:grpSpPr>
          <a:xfrm>
            <a:off x="4526418" y="411005"/>
            <a:ext cx="7256544" cy="1666378"/>
            <a:chOff x="0" y="-50799"/>
            <a:chExt cx="7256542" cy="1666377"/>
          </a:xfrm>
        </p:grpSpPr>
        <p:pic>
          <p:nvPicPr>
            <p:cNvPr id="196" name="pasted-image.png"/>
            <p:cNvPicPr>
              <a:picLocks noChangeAspect="1"/>
            </p:cNvPicPr>
            <p:nvPr/>
          </p:nvPicPr>
          <p:blipFill>
            <a:blip r:embed="rId3">
              <a:extLst/>
            </a:blip>
            <a:stretch>
              <a:fillRect/>
            </a:stretch>
          </p:blipFill>
          <p:spPr>
            <a:xfrm>
              <a:off x="0" y="94261"/>
              <a:ext cx="7256543" cy="1521317"/>
            </a:xfrm>
            <a:prstGeom prst="rect">
              <a:avLst/>
            </a:prstGeom>
            <a:ln w="12700" cap="flat">
              <a:noFill/>
              <a:miter lim="400000"/>
            </a:ln>
            <a:effectLst/>
          </p:spPr>
        </p:pic>
        <p:pic>
          <p:nvPicPr>
            <p:cNvPr id="197" name=""/>
            <p:cNvPicPr>
              <a:picLocks noChangeAspect="0"/>
            </p:cNvPicPr>
            <p:nvPr/>
          </p:nvPicPr>
          <p:blipFill>
            <a:blip r:embed="rId4">
              <a:extLst/>
            </a:blip>
            <a:stretch>
              <a:fillRect/>
            </a:stretch>
          </p:blipFill>
          <p:spPr>
            <a:xfrm>
              <a:off x="3385661" y="-50800"/>
              <a:ext cx="785369" cy="600602"/>
            </a:xfrm>
            <a:prstGeom prst="rect">
              <a:avLst/>
            </a:prstGeom>
            <a:effectLst>
              <a:outerShdw sx="100000" sy="100000" kx="0" ky="0" algn="b" rotWithShape="0" blurRad="38100" dist="23000" dir="5400000">
                <a:srgbClr val="000000">
                  <a:alpha val="35000"/>
                </a:srgbClr>
              </a:outerShdw>
            </a:effectLst>
          </p:spPr>
        </p:pic>
      </p:grpSp>
      <p:grpSp>
        <p:nvGrpSpPr>
          <p:cNvPr id="201" name="Group 201"/>
          <p:cNvGrpSpPr/>
          <p:nvPr/>
        </p:nvGrpSpPr>
        <p:grpSpPr>
          <a:xfrm>
            <a:off x="1365535" y="2446001"/>
            <a:ext cx="2769109" cy="2300961"/>
            <a:chOff x="0" y="0"/>
            <a:chExt cx="2769107" cy="2300959"/>
          </a:xfrm>
        </p:grpSpPr>
        <p:pic>
          <p:nvPicPr>
            <p:cNvPr id="199" name="pasted-image.png"/>
            <p:cNvPicPr>
              <a:picLocks noChangeAspect="1"/>
            </p:cNvPicPr>
            <p:nvPr/>
          </p:nvPicPr>
          <p:blipFill>
            <a:blip r:embed="rId5">
              <a:extLst/>
            </a:blip>
            <a:stretch>
              <a:fillRect/>
            </a:stretch>
          </p:blipFill>
          <p:spPr>
            <a:xfrm>
              <a:off x="0" y="0"/>
              <a:ext cx="2769108" cy="2153060"/>
            </a:xfrm>
            <a:prstGeom prst="rect">
              <a:avLst/>
            </a:prstGeom>
            <a:ln w="12700" cap="flat">
              <a:noFill/>
              <a:miter lim="400000"/>
            </a:ln>
            <a:effectLst/>
          </p:spPr>
        </p:pic>
        <p:pic>
          <p:nvPicPr>
            <p:cNvPr id="200" name=""/>
            <p:cNvPicPr>
              <a:picLocks noChangeAspect="0"/>
            </p:cNvPicPr>
            <p:nvPr/>
          </p:nvPicPr>
          <p:blipFill>
            <a:blip r:embed="rId4">
              <a:extLst/>
            </a:blip>
            <a:stretch>
              <a:fillRect/>
            </a:stretch>
          </p:blipFill>
          <p:spPr>
            <a:xfrm>
              <a:off x="991869" y="1700358"/>
              <a:ext cx="785369" cy="600602"/>
            </a:xfrm>
            <a:prstGeom prst="rect">
              <a:avLst/>
            </a:prstGeom>
            <a:effectLst>
              <a:outerShdw sx="100000" sy="100000" kx="0" ky="0" algn="b" rotWithShape="0" blurRad="38100" dist="23000" dir="5400000">
                <a:srgbClr val="000000">
                  <a:alpha val="35000"/>
                </a:srgbClr>
              </a:outerShdw>
            </a:effectLst>
          </p:spPr>
        </p:pic>
      </p:grpSp>
      <p:grpSp>
        <p:nvGrpSpPr>
          <p:cNvPr id="204" name="Group 204"/>
          <p:cNvGrpSpPr/>
          <p:nvPr/>
        </p:nvGrpSpPr>
        <p:grpSpPr>
          <a:xfrm>
            <a:off x="1587213" y="4987809"/>
            <a:ext cx="2833019" cy="1637789"/>
            <a:chOff x="0" y="0"/>
            <a:chExt cx="2833017" cy="1637788"/>
          </a:xfrm>
        </p:grpSpPr>
        <p:pic>
          <p:nvPicPr>
            <p:cNvPr id="202" name="pasted-image.png"/>
            <p:cNvPicPr>
              <a:picLocks noChangeAspect="1"/>
            </p:cNvPicPr>
            <p:nvPr/>
          </p:nvPicPr>
          <p:blipFill>
            <a:blip r:embed="rId6">
              <a:extLst/>
            </a:blip>
            <a:stretch>
              <a:fillRect/>
            </a:stretch>
          </p:blipFill>
          <p:spPr>
            <a:xfrm>
              <a:off x="0" y="0"/>
              <a:ext cx="2833018" cy="1615578"/>
            </a:xfrm>
            <a:prstGeom prst="rect">
              <a:avLst/>
            </a:prstGeom>
            <a:ln w="12700" cap="flat">
              <a:noFill/>
              <a:miter lim="400000"/>
            </a:ln>
            <a:effectLst/>
          </p:spPr>
        </p:pic>
        <p:pic>
          <p:nvPicPr>
            <p:cNvPr id="203" name=""/>
            <p:cNvPicPr>
              <a:picLocks noChangeAspect="0"/>
            </p:cNvPicPr>
            <p:nvPr/>
          </p:nvPicPr>
          <p:blipFill>
            <a:blip r:embed="rId7">
              <a:extLst/>
            </a:blip>
            <a:stretch>
              <a:fillRect/>
            </a:stretch>
          </p:blipFill>
          <p:spPr>
            <a:xfrm>
              <a:off x="410445" y="1161756"/>
              <a:ext cx="948997" cy="476033"/>
            </a:xfrm>
            <a:prstGeom prst="rect">
              <a:avLst/>
            </a:prstGeom>
            <a:effectLst>
              <a:outerShdw sx="100000" sy="100000" kx="0" ky="0" algn="b" rotWithShape="0" blurRad="38100" dist="23000" dir="5400000">
                <a:srgbClr val="000000">
                  <a:alpha val="35000"/>
                </a:srgbClr>
              </a:outerShdw>
            </a:effectLst>
          </p:spPr>
        </p:pic>
      </p:grpSp>
      <p:pic>
        <p:nvPicPr>
          <p:cNvPr id="205" name="pasted-image.png"/>
          <p:cNvPicPr>
            <a:picLocks noChangeAspect="1"/>
          </p:cNvPicPr>
          <p:nvPr/>
        </p:nvPicPr>
        <p:blipFill>
          <a:blip r:embed="rId8">
            <a:extLst/>
          </a:blip>
          <a:stretch>
            <a:fillRect/>
          </a:stretch>
        </p:blipFill>
        <p:spPr>
          <a:xfrm>
            <a:off x="6493508" y="2972607"/>
            <a:ext cx="3628670" cy="1876508"/>
          </a:xfrm>
          <a:prstGeom prst="rect">
            <a:avLst/>
          </a:prstGeom>
          <a:ln w="12700">
            <a:miter lim="400000"/>
          </a:ln>
        </p:spPr>
      </p:pic>
      <p:pic>
        <p:nvPicPr>
          <p:cNvPr id="206" name=""/>
          <p:cNvPicPr>
            <a:picLocks noChangeAspect="0"/>
          </p:cNvPicPr>
          <p:nvPr/>
        </p:nvPicPr>
        <p:blipFill>
          <a:blip r:embed="rId4">
            <a:extLst/>
          </a:blip>
          <a:stretch>
            <a:fillRect/>
          </a:stretch>
        </p:blipFill>
        <p:spPr>
          <a:xfrm>
            <a:off x="7488882" y="3610560"/>
            <a:ext cx="785369" cy="600602"/>
          </a:xfrm>
          <a:prstGeom prst="rect">
            <a:avLst/>
          </a:prstGeom>
          <a:effectLst>
            <a:outerShdw sx="100000" sy="100000" kx="0" ky="0" algn="b" rotWithShape="0" blurRad="38100" dist="23000" dir="5400000">
              <a:srgbClr val="000000">
                <a:alpha val="35000"/>
              </a:srgbClr>
            </a:outerShdw>
          </a:effectLst>
        </p:spPr>
      </p:pic>
      <p:pic>
        <p:nvPicPr>
          <p:cNvPr id="207" name=""/>
          <p:cNvPicPr>
            <a:picLocks noChangeAspect="0"/>
          </p:cNvPicPr>
          <p:nvPr/>
        </p:nvPicPr>
        <p:blipFill>
          <a:blip r:embed="rId9">
            <a:extLst/>
          </a:blip>
          <a:stretch>
            <a:fillRect/>
          </a:stretch>
        </p:blipFill>
        <p:spPr>
          <a:xfrm>
            <a:off x="7680192" y="6391383"/>
            <a:ext cx="1255302" cy="476034"/>
          </a:xfrm>
          <a:prstGeom prst="rect">
            <a:avLst/>
          </a:prstGeom>
          <a:effectLst>
            <a:outerShdw sx="100000" sy="100000" kx="0" ky="0" algn="b" rotWithShape="0" blurRad="38100" dist="23000" dir="5400000">
              <a:srgbClr val="000000">
                <a:alpha val="35000"/>
              </a:srgbClr>
            </a:outerShdw>
          </a:effectLst>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9" name="Shape 209"/>
          <p:cNvSpPr/>
          <p:nvPr>
            <p:ph type="title"/>
          </p:nvPr>
        </p:nvSpPr>
        <p:spPr>
          <a:prstGeom prst="rect">
            <a:avLst/>
          </a:prstGeom>
        </p:spPr>
        <p:txBody>
          <a:bodyPr/>
          <a:lstStyle/>
          <a:p>
            <a:pPr/>
            <a:r>
              <a:t>Update your credentials file</a:t>
            </a:r>
          </a:p>
        </p:txBody>
      </p:sp>
      <p:sp>
        <p:nvSpPr>
          <p:cNvPr id="210" name="Shape 210"/>
          <p:cNvSpPr/>
          <p:nvPr>
            <p:ph type="body" idx="1"/>
          </p:nvPr>
        </p:nvSpPr>
        <p:spPr>
          <a:prstGeom prst="rect">
            <a:avLst/>
          </a:prstGeom>
        </p:spPr>
        <p:txBody>
          <a:bodyPr/>
          <a:lstStyle>
            <a:lvl2pPr>
              <a:buChar char="▪"/>
            </a:lvl2pPr>
          </a:lstStyle>
          <a:p>
            <a:pPr/>
            <a:r>
              <a:t>By now, this should be looking very familiar. </a:t>
            </a:r>
          </a:p>
          <a:p>
            <a:pPr lvl="1"/>
            <a:r>
              <a:t>open your env.json file and add your credentials for Natural Language Classification</a:t>
            </a:r>
          </a:p>
        </p:txBody>
      </p:sp>
      <p:sp>
        <p:nvSpPr>
          <p:cNvPr id="211" name="Shape 211"/>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12" name="pasted-image.png"/>
          <p:cNvPicPr>
            <a:picLocks noChangeAspect="1"/>
          </p:cNvPicPr>
          <p:nvPr/>
        </p:nvPicPr>
        <p:blipFill>
          <a:blip r:embed="rId2">
            <a:extLst/>
          </a:blip>
          <a:stretch>
            <a:fillRect/>
          </a:stretch>
        </p:blipFill>
        <p:spPr>
          <a:xfrm>
            <a:off x="773653" y="2375368"/>
            <a:ext cx="10644694" cy="2107264"/>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4" name="Shape 214"/>
          <p:cNvSpPr/>
          <p:nvPr>
            <p:ph type="title"/>
          </p:nvPr>
        </p:nvSpPr>
        <p:spPr>
          <a:prstGeom prst="rect">
            <a:avLst/>
          </a:prstGeom>
        </p:spPr>
        <p:txBody>
          <a:bodyPr/>
          <a:lstStyle/>
          <a:p>
            <a:pPr/>
            <a:r>
              <a:t>Create a new restful service to do the classification</a:t>
            </a:r>
          </a:p>
        </p:txBody>
      </p:sp>
      <p:sp>
        <p:nvSpPr>
          <p:cNvPr id="215" name="Shape 215"/>
          <p:cNvSpPr/>
          <p:nvPr>
            <p:ph type="body" idx="1"/>
          </p:nvPr>
        </p:nvSpPr>
        <p:spPr>
          <a:prstGeom prst="rect">
            <a:avLst/>
          </a:prstGeom>
        </p:spPr>
        <p:txBody>
          <a:bodyPr/>
          <a:lstStyle/>
          <a:p>
            <a:pPr/>
            <a:r>
              <a:t>Continuing in our theme of keeping unique parts of the program separate, we will create a new file for our classification. We have to add two lines to our ‘router.js’ file so that it can find the new services. </a:t>
            </a:r>
          </a:p>
          <a:p>
            <a:pPr/>
          </a:p>
          <a:p>
            <a:pPr/>
          </a:p>
          <a:p>
            <a:pPr/>
          </a:p>
          <a:p>
            <a:pPr/>
            <a:r>
              <a:t>The classifier.js file will have 2 functions in it and the same kind of require statements as we have previously used. </a:t>
            </a:r>
          </a:p>
          <a:p>
            <a:pPr/>
            <a:r>
              <a:t>lines 1-5 define required resources</a:t>
            </a:r>
          </a:p>
          <a:p>
            <a:pPr/>
            <a:r>
              <a:t>line 7 gets the execution environment</a:t>
            </a:r>
          </a:p>
          <a:p>
            <a:pPr/>
            <a:r>
              <a:t>lines 9-10 set up NC</a:t>
            </a:r>
          </a:p>
          <a:p>
            <a:pPr/>
            <a:r>
              <a:t>line 11 defines the classifier we will use. </a:t>
            </a:r>
          </a:p>
        </p:txBody>
      </p:sp>
      <p:sp>
        <p:nvSpPr>
          <p:cNvPr id="216" name="Shape 216"/>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17" name="pasted-image.png"/>
          <p:cNvPicPr>
            <a:picLocks noChangeAspect="1"/>
          </p:cNvPicPr>
          <p:nvPr/>
        </p:nvPicPr>
        <p:blipFill>
          <a:blip r:embed="rId2">
            <a:extLst/>
          </a:blip>
          <a:stretch>
            <a:fillRect/>
          </a:stretch>
        </p:blipFill>
        <p:spPr>
          <a:xfrm>
            <a:off x="868291" y="3093271"/>
            <a:ext cx="7914396" cy="671458"/>
          </a:xfrm>
          <a:prstGeom prst="rect">
            <a:avLst/>
          </a:prstGeom>
          <a:ln w="12700">
            <a:miter lim="400000"/>
          </a:ln>
        </p:spPr>
      </p:pic>
      <p:pic>
        <p:nvPicPr>
          <p:cNvPr id="218" name="pasted-image.png"/>
          <p:cNvPicPr>
            <a:picLocks noChangeAspect="1"/>
          </p:cNvPicPr>
          <p:nvPr/>
        </p:nvPicPr>
        <p:blipFill>
          <a:blip r:embed="rId3">
            <a:extLst/>
          </a:blip>
          <a:stretch>
            <a:fillRect/>
          </a:stretch>
        </p:blipFill>
        <p:spPr>
          <a:xfrm>
            <a:off x="863546" y="2623989"/>
            <a:ext cx="7362233" cy="375488"/>
          </a:xfrm>
          <a:prstGeom prst="rect">
            <a:avLst/>
          </a:prstGeom>
          <a:ln w="12700">
            <a:miter lim="400000"/>
          </a:ln>
        </p:spPr>
      </p:pic>
      <p:pic>
        <p:nvPicPr>
          <p:cNvPr id="219" name="pasted-image.png"/>
          <p:cNvPicPr>
            <a:picLocks noChangeAspect="1"/>
          </p:cNvPicPr>
          <p:nvPr/>
        </p:nvPicPr>
        <p:blipFill>
          <a:blip r:embed="rId4">
            <a:extLst/>
          </a:blip>
          <a:stretch>
            <a:fillRect/>
          </a:stretch>
        </p:blipFill>
        <p:spPr>
          <a:xfrm>
            <a:off x="5151710" y="4331845"/>
            <a:ext cx="6950106" cy="1921918"/>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1" name="Shape 221"/>
          <p:cNvSpPr/>
          <p:nvPr>
            <p:ph type="title"/>
          </p:nvPr>
        </p:nvSpPr>
        <p:spPr>
          <a:prstGeom prst="rect">
            <a:avLst/>
          </a:prstGeom>
        </p:spPr>
        <p:txBody>
          <a:bodyPr/>
          <a:lstStyle/>
          <a:p>
            <a:pPr/>
            <a:r>
              <a:t>Creating the restful service (II)</a:t>
            </a:r>
          </a:p>
        </p:txBody>
      </p:sp>
      <p:sp>
        <p:nvSpPr>
          <p:cNvPr id="222" name="Shape 222"/>
          <p:cNvSpPr/>
          <p:nvPr>
            <p:ph type="body" idx="1"/>
          </p:nvPr>
        </p:nvSpPr>
        <p:spPr>
          <a:xfrm>
            <a:off x="365759" y="1129354"/>
            <a:ext cx="11445242" cy="4996809"/>
          </a:xfrm>
          <a:prstGeom prst="rect">
            <a:avLst/>
          </a:prstGeom>
        </p:spPr>
        <p:txBody>
          <a:bodyPr/>
          <a:lstStyle/>
          <a:p>
            <a:pPr/>
            <a:r>
              <a:t>Line 12 names the exported service, </a:t>
            </a:r>
            <a:br/>
            <a:r>
              <a:t>This is what the router sees</a:t>
            </a:r>
          </a:p>
          <a:p>
            <a:pPr/>
            <a:r>
              <a:t>Line 13 gets the text from the post</a:t>
            </a:r>
          </a:p>
          <a:p>
            <a:pPr/>
            <a:r>
              <a:t>Line 15 defines an anonymous function, </a:t>
            </a:r>
            <a:br/>
            <a:r>
              <a:t> which on</a:t>
            </a:r>
          </a:p>
          <a:p>
            <a:pPr/>
            <a:r>
              <a:t>Line 16 calls the classifier and</a:t>
            </a:r>
          </a:p>
          <a:p>
            <a:pPr/>
            <a:r>
              <a:t>Line 20 returns the results which are</a:t>
            </a:r>
          </a:p>
          <a:p>
            <a:pPr/>
            <a:r>
              <a:t>Line 22 sent to a formatting function</a:t>
            </a:r>
            <a:br/>
          </a:p>
          <a:p>
            <a:pPr/>
            <a:r>
              <a:t>Line 29 check if the call was successful</a:t>
            </a:r>
          </a:p>
          <a:p>
            <a:pPr/>
            <a:r>
              <a:t>Lines 30-31 format an error message</a:t>
            </a:r>
          </a:p>
          <a:p>
            <a:pPr/>
            <a:r>
              <a:t>Lines 32-34 else format the classification</a:t>
            </a:r>
          </a:p>
          <a:p>
            <a:pPr/>
            <a:r>
              <a:t>Line 37 format and send the results back</a:t>
            </a:r>
            <a:br/>
            <a:r>
              <a:t>(note that JSON.stringify was called twice)</a:t>
            </a:r>
          </a:p>
        </p:txBody>
      </p:sp>
      <p:sp>
        <p:nvSpPr>
          <p:cNvPr id="223" name="Shape 223"/>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24" name="pasted-image.png"/>
          <p:cNvPicPr>
            <a:picLocks noChangeAspect="1"/>
          </p:cNvPicPr>
          <p:nvPr/>
        </p:nvPicPr>
        <p:blipFill>
          <a:blip r:embed="rId2">
            <a:extLst/>
          </a:blip>
          <a:stretch>
            <a:fillRect/>
          </a:stretch>
        </p:blipFill>
        <p:spPr>
          <a:xfrm>
            <a:off x="5641347" y="843341"/>
            <a:ext cx="6513596" cy="2952018"/>
          </a:xfrm>
          <a:prstGeom prst="rect">
            <a:avLst/>
          </a:prstGeom>
          <a:ln w="12700">
            <a:miter lim="400000"/>
          </a:ln>
        </p:spPr>
      </p:pic>
      <p:pic>
        <p:nvPicPr>
          <p:cNvPr id="225" name="pasted-image.png"/>
          <p:cNvPicPr>
            <a:picLocks noChangeAspect="1"/>
          </p:cNvPicPr>
          <p:nvPr/>
        </p:nvPicPr>
        <p:blipFill>
          <a:blip r:embed="rId3">
            <a:extLst/>
          </a:blip>
          <a:stretch>
            <a:fillRect/>
          </a:stretch>
        </p:blipFill>
        <p:spPr>
          <a:xfrm>
            <a:off x="5641347" y="3922738"/>
            <a:ext cx="6513596" cy="2503082"/>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7" name="Shape 227"/>
          <p:cNvSpPr/>
          <p:nvPr>
            <p:ph type="title"/>
          </p:nvPr>
        </p:nvSpPr>
        <p:spPr>
          <a:prstGeom prst="rect">
            <a:avLst/>
          </a:prstGeom>
        </p:spPr>
        <p:txBody>
          <a:bodyPr/>
          <a:lstStyle/>
          <a:p>
            <a:pPr/>
            <a:r>
              <a:t>Creating your own Natural Language Classifier</a:t>
            </a:r>
          </a:p>
        </p:txBody>
      </p:sp>
      <p:sp>
        <p:nvSpPr>
          <p:cNvPr id="228" name="Shape 228"/>
          <p:cNvSpPr/>
          <p:nvPr>
            <p:ph type="body" idx="1"/>
          </p:nvPr>
        </p:nvSpPr>
        <p:spPr>
          <a:xfrm>
            <a:off x="187687" y="1279670"/>
            <a:ext cx="11445242" cy="4525964"/>
          </a:xfrm>
          <a:prstGeom prst="rect">
            <a:avLst/>
          </a:prstGeom>
        </p:spPr>
        <p:txBody>
          <a:bodyPr/>
          <a:lstStyle/>
          <a:p>
            <a:pPr marL="146303" indent="-146303" defTabSz="585215">
              <a:spcBef>
                <a:spcPts val="300"/>
              </a:spcBef>
              <a:defRPr sz="1279"/>
            </a:pPr>
            <a:r>
              <a:t>To create a classifier, you need a .csv file with text strings and classification terms. This Chapter has an industry classifier which was used as part of another project. It is called “industry.csv”.</a:t>
            </a:r>
          </a:p>
          <a:p>
            <a:pPr marL="146303" indent="-146303" defTabSz="585215">
              <a:spcBef>
                <a:spcPts val="300"/>
              </a:spcBef>
              <a:defRPr sz="1279"/>
            </a:pPr>
            <a:r>
              <a:t>you can create a classifier either from within an application, or directly from your terminal/command prompt window. We will do this from a terminal window. </a:t>
            </a:r>
          </a:p>
          <a:p>
            <a:pPr marL="146303" indent="-146303" defTabSz="585215">
              <a:spcBef>
                <a:spcPts val="300"/>
              </a:spcBef>
              <a:defRPr sz="1279"/>
            </a:pPr>
            <a:r>
              <a:t>Enter the following command, using your user-id and password credentials from Watson NLC:</a:t>
            </a:r>
          </a:p>
          <a:p>
            <a:pPr lvl="1" marL="438911" indent="-146303" defTabSz="585215">
              <a:spcBef>
                <a:spcPts val="300"/>
              </a:spcBef>
              <a:buChar char="▪"/>
              <a:defRPr sz="1279"/>
            </a:pPr>
            <a:r>
              <a:t>Change the to Chapter05/Documentation folder (cd ~/Documents/GitHub/ZeroToCognitive/Chapter05/Documentation)</a:t>
            </a:r>
          </a:p>
          <a:p>
            <a:pPr lvl="1" marL="438911" indent="-146303" defTabSz="585215">
              <a:spcBef>
                <a:spcPts val="300"/>
              </a:spcBef>
              <a:buChar char="▪"/>
              <a:defRPr sz="1279"/>
            </a:pPr>
            <a:r>
              <a:t>curl -u "</a:t>
            </a:r>
            <a:r>
              <a:rPr b="1"/>
              <a:t>db6caaee-7b33-4e63-b9e0-0463adc3b79f</a:t>
            </a:r>
            <a:r>
              <a:t>":"</a:t>
            </a:r>
            <a:r>
              <a:rPr b="1"/>
              <a:t>fA3SguP7nCaD</a:t>
            </a:r>
            <a:r>
              <a:t>" -F training_data=@industry.csv -F training_metadata="{\"language\":\"en\",\"name\":\"Industry2016\"}" "https://gateway.watsonplatform.net/natural-language-classifier/api/v1/classifiers"</a:t>
            </a:r>
          </a:p>
          <a:p>
            <a:pPr lvl="1" marL="438911" indent="-146303" defTabSz="585215">
              <a:spcBef>
                <a:spcPts val="300"/>
              </a:spcBef>
              <a:buChar char="▪"/>
              <a:defRPr sz="1279"/>
            </a:pPr>
            <a:r>
              <a:t>Write down the classifier_id value returned by Watson when you enter this command and put this into line 11 in your classifier.js file</a:t>
            </a:r>
          </a:p>
          <a:p>
            <a:pPr marL="146303" indent="-146303" defTabSz="585215">
              <a:spcBef>
                <a:spcPts val="300"/>
              </a:spcBef>
              <a:defRPr sz="1279"/>
            </a:pPr>
            <a:r>
              <a:t>Check the status of your classifier by entering the following command:</a:t>
            </a:r>
          </a:p>
          <a:p>
            <a:pPr lvl="1" marL="438911" indent="-146303" defTabSz="585215">
              <a:spcBef>
                <a:spcPts val="300"/>
              </a:spcBef>
              <a:buChar char="▪"/>
              <a:defRPr sz="1279"/>
            </a:pPr>
            <a:r>
              <a:t>curl -u "</a:t>
            </a:r>
            <a:r>
              <a:rPr b="1"/>
              <a:t>db6caaee-7b33-4e63-b9e0-0463adc3b79f</a:t>
            </a:r>
            <a:r>
              <a:t>":"</a:t>
            </a:r>
            <a:r>
              <a:rPr b="1"/>
              <a:t>fA3SguP7nCaD</a:t>
            </a:r>
            <a:r>
              <a:t>"  "https://gateway.watsonplatform.net/natural-language-classifier/api/v1/classifiers/</a:t>
            </a:r>
            <a:r>
              <a:rPr b="1"/>
              <a:t>2a3173x97-nlc-11713</a:t>
            </a:r>
            <a:r>
              <a:t>"</a:t>
            </a:r>
          </a:p>
          <a:p>
            <a:pPr lvl="1" marL="438911" indent="-146303" defTabSz="585215">
              <a:spcBef>
                <a:spcPts val="300"/>
              </a:spcBef>
              <a:buChar char="▪"/>
              <a:defRPr sz="1279"/>
            </a:pPr>
            <a:r>
              <a:t>You can use your classifier when the returned status shows that the process is complete. This typically takes 10-15 minutes. </a:t>
            </a:r>
          </a:p>
          <a:p>
            <a:pPr marL="146303" indent="-146303" defTabSz="585215">
              <a:spcBef>
                <a:spcPts val="300"/>
              </a:spcBef>
              <a:defRPr sz="1279"/>
            </a:pPr>
            <a:r>
              <a:t>List all of your classifiers: </a:t>
            </a:r>
          </a:p>
          <a:p>
            <a:pPr lvl="1" marL="438911" indent="-146303" defTabSz="585215">
              <a:spcBef>
                <a:spcPts val="300"/>
              </a:spcBef>
              <a:buChar char="▪"/>
              <a:defRPr sz="1279"/>
            </a:pPr>
            <a:r>
              <a:t>curl -u "</a:t>
            </a:r>
            <a:r>
              <a:rPr b="1"/>
              <a:t>db6caaee-7b33-4e63-b9e0-0463adc3b79f</a:t>
            </a:r>
            <a:r>
              <a:t>":"</a:t>
            </a:r>
            <a:r>
              <a:rPr b="1"/>
              <a:t>fA3SguP7nCaD</a:t>
            </a:r>
            <a:r>
              <a:t>" "https://gateway.watsonplatform.net/natural-language-classifier/api/v1/classifiers"</a:t>
            </a:r>
          </a:p>
          <a:p>
            <a:pPr marL="146303" indent="-146303" defTabSz="585215">
              <a:spcBef>
                <a:spcPts val="300"/>
              </a:spcBef>
              <a:defRPr sz="1279"/>
            </a:pPr>
            <a:r>
              <a:t>Delete a specific classifier: </a:t>
            </a:r>
          </a:p>
          <a:p>
            <a:pPr lvl="1" marL="438911" indent="-146303" defTabSz="585215">
              <a:spcBef>
                <a:spcPts val="300"/>
              </a:spcBef>
              <a:buChar char="▪"/>
              <a:defRPr sz="1279"/>
            </a:pPr>
            <a:r>
              <a:t>curl -X DELETE -u "</a:t>
            </a:r>
            <a:r>
              <a:rPr b="1"/>
              <a:t>db6caaee-7b33-4e63-b9e0-0463adc3b79f</a:t>
            </a:r>
            <a:r>
              <a:t>":"</a:t>
            </a:r>
            <a:r>
              <a:rPr b="1"/>
              <a:t>fA3SguP7nCaD</a:t>
            </a:r>
            <a:r>
              <a:t>" "https://gateway.watsonplatform.net/natural-language-classifier/api/v1/classifiers/</a:t>
            </a:r>
            <a:r>
              <a:rPr b="1"/>
              <a:t>2d7ae7x101-nlc-2501"</a:t>
            </a:r>
          </a:p>
        </p:txBody>
      </p:sp>
      <p:sp>
        <p:nvSpPr>
          <p:cNvPr id="229" name="Shape 229"/>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1_Master_no-footer">
  <a:themeElements>
    <a:clrScheme name="1_Master_no-footer">
      <a:dk1>
        <a:srgbClr val="1D1B10"/>
      </a:dk1>
      <a:lt1>
        <a:srgbClr val="FFFFFF"/>
      </a:lt1>
      <a:dk2>
        <a:srgbClr val="A7A7A7"/>
      </a:dk2>
      <a:lt2>
        <a:srgbClr val="535353"/>
      </a:lt2>
      <a:accent1>
        <a:srgbClr val="1F497D"/>
      </a:accent1>
      <a:accent2>
        <a:srgbClr val="008ABF"/>
      </a:accent2>
      <a:accent3>
        <a:srgbClr val="00B0DA"/>
      </a:accent3>
      <a:accent4>
        <a:srgbClr val="83D1F5"/>
      </a:accent4>
      <a:accent5>
        <a:srgbClr val="8CC63F"/>
      </a:accent5>
      <a:accent6>
        <a:srgbClr val="AB1A86"/>
      </a:accent6>
      <a:hlink>
        <a:srgbClr val="0000FF"/>
      </a:hlink>
      <a:folHlink>
        <a:srgbClr val="FF00FF"/>
      </a:folHlink>
    </a:clrScheme>
    <a:fontScheme name="1_Master_no-footer">
      <a:majorFont>
        <a:latin typeface="Helvetica"/>
        <a:ea typeface="Helvetica"/>
        <a:cs typeface="Helvetica"/>
      </a:majorFont>
      <a:minorFont>
        <a:latin typeface="Calibri"/>
        <a:ea typeface="Calibri"/>
        <a:cs typeface="Calibri"/>
      </a:minorFont>
    </a:fontScheme>
    <a:fmtScheme name="1_Master_no-foot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1_Master_no-footer">
  <a:themeElements>
    <a:clrScheme name="1_Master_no-footer">
      <a:dk1>
        <a:srgbClr val="000000"/>
      </a:dk1>
      <a:lt1>
        <a:srgbClr val="FFFFFF"/>
      </a:lt1>
      <a:dk2>
        <a:srgbClr val="A7A7A7"/>
      </a:dk2>
      <a:lt2>
        <a:srgbClr val="535353"/>
      </a:lt2>
      <a:accent1>
        <a:srgbClr val="1F497D"/>
      </a:accent1>
      <a:accent2>
        <a:srgbClr val="008ABF"/>
      </a:accent2>
      <a:accent3>
        <a:srgbClr val="00B0DA"/>
      </a:accent3>
      <a:accent4>
        <a:srgbClr val="83D1F5"/>
      </a:accent4>
      <a:accent5>
        <a:srgbClr val="8CC63F"/>
      </a:accent5>
      <a:accent6>
        <a:srgbClr val="AB1A86"/>
      </a:accent6>
      <a:hlink>
        <a:srgbClr val="0000FF"/>
      </a:hlink>
      <a:folHlink>
        <a:srgbClr val="FF00FF"/>
      </a:folHlink>
    </a:clrScheme>
    <a:fontScheme name="1_Master_no-footer">
      <a:majorFont>
        <a:latin typeface="Helvetica"/>
        <a:ea typeface="Helvetica"/>
        <a:cs typeface="Helvetica"/>
      </a:majorFont>
      <a:minorFont>
        <a:latin typeface="Calibri"/>
        <a:ea typeface="Calibri"/>
        <a:cs typeface="Calibri"/>
      </a:minorFont>
    </a:fontScheme>
    <a:fmtScheme name="1_Master_no-foot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