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embeddedFontLst>
    <p:embeddedFont>
      <p:font typeface="Roboto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2b335bbe2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e2b335bbe2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2b335bbe2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e2b335bbe2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3e7493e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3e7493e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3e7493e71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3e7493e71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3e7493e7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e3e7493e71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3e7493e7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e3e7493e7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e3e7493e7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e3e7493e7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e3e7493e7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e3e7493e7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3e7493e7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e3e7493e7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3e7493e71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e3e7493e71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2b335bbe2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2b335bbe2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e3e7493e71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e3e7493e71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e4a0f7c3b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e4a0f7c3b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e3e7493e71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e3e7493e71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2b335bbe2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2b335bbe2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2b335bbe2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2b335bbe2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2b335bbe2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2b335bbe2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2b335bbe2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2b335bbe2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2b335bbe2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e2b335bbe2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2b335bbe2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e2b335bbe2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2b335bbe2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e2b335bbe2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jujudu18@gmail.com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hyperlink" Target="mailto:jessy13@yahoo.fr" TargetMode="External"/><Relationship Id="rId4" Type="http://schemas.openxmlformats.org/officeDocument/2006/relationships/hyperlink" Target="mailto:thierry.bru@viaformation.fr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thierryb@gmail.com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edicArwen/Slide-element_langage_php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Elements de langage PHP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Découverte du php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Travaux pratiques n°4</a:t>
            </a:r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body" idx="1"/>
          </p:nvPr>
        </p:nvSpPr>
        <p:spPr>
          <a:xfrm>
            <a:off x="311700" y="120850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Créez une page PHP contenant le code permettant de: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définir deux variables x et y contenant respectivement 5 et 10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afficher dans un paragraphe le message suivant: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si x &gt; y alors afficher “x est plus grand que y”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si x &lt;= y alors afficher “x est plus petit que y”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Tester le rendu quand x = 10 et y = 5</a:t>
            </a: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Travaux pratiques n°5</a:t>
            </a:r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body" idx="1"/>
          </p:nvPr>
        </p:nvSpPr>
        <p:spPr>
          <a:xfrm>
            <a:off x="311700" y="120850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Créez une page PHP contenant le code permettant de: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Afficher les puissance de 2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Aller de 2^0 à 2^16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Mettez en forme le texte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Faites l’exercice avec une boucle for.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Aller plus loin: faire le même exercice avec une boucle while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Inclure des fichiers</a:t>
            </a:r>
            <a:endParaRPr/>
          </a:p>
        </p:txBody>
      </p:sp>
      <p:sp>
        <p:nvSpPr>
          <p:cNvPr id="154" name="Google Shape;154;p2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 séparer le code dans plusieurs fichiers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include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require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include_once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require_once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Différence include et require: quand échec de chargement du fichier…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warning si include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fatal error si required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tableaux</a:t>
            </a:r>
            <a:endParaRPr/>
          </a:p>
        </p:txBody>
      </p:sp>
      <p:sp>
        <p:nvSpPr>
          <p:cNvPr id="160" name="Google Shape;160;p2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trois types de tableaux différents en PHP 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Des tableaux numérotés ou indexés (les clefs vont être des nombres) 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Des tableaux associatifs (nous allons définir la valeur que l’on souhaite pour chaque clef) 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Des tableaux multidimensionnels (tableaux qui stockent d’autres tableaux en valeur).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Tableau numérotés</a:t>
            </a:r>
            <a:endParaRPr/>
          </a:p>
        </p:txBody>
      </p:sp>
      <p:sp>
        <p:nvSpPr>
          <p:cNvPr id="166" name="Google Shape;166;p2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 	$prenoms = array(‘Thierry’, ‘Logan’, ‘Justine’,’Jessy’);</a:t>
            </a:r>
            <a:endParaRPr dirty="0"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dirty="0"/>
              <a:t>$ages = [27, 29, 21, 29];</a:t>
            </a:r>
            <a:endParaRPr dirty="0"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dirty="0"/>
              <a:t>foreach($prenoms as $prenom)</a:t>
            </a:r>
            <a:endParaRPr dirty="0"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dirty="0"/>
              <a:t>{</a:t>
            </a:r>
            <a:endParaRPr dirty="0"/>
          </a:p>
          <a:p>
            <a:pPr marL="45720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dirty="0"/>
              <a:t>echo $prenom;</a:t>
            </a:r>
            <a:endParaRPr dirty="0"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dirty="0"/>
              <a:t>}</a:t>
            </a:r>
            <a:endParaRPr dirty="0"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dirty="0"/>
              <a:t>echo $ages[0];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Tableaux associatifs</a:t>
            </a:r>
            <a:endParaRPr/>
          </a:p>
        </p:txBody>
      </p:sp>
      <p:sp>
        <p:nvSpPr>
          <p:cNvPr id="172" name="Google Shape;172;p2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Stockages d’une clé /  valeur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fr" dirty="0"/>
              <a:t>$ages = [‘Justine’ =&gt; 27, 'Thierry' =&gt; 29, 'Jessy' =&gt; 21];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dirty="0"/>
              <a:t>$mails[‘Justine’] = '</a:t>
            </a:r>
            <a:r>
              <a:rPr lang="fr" u="sng" dirty="0">
                <a:solidFill>
                  <a:schemeClr val="hlink"/>
                </a:solidFill>
                <a:hlinkClick r:id="rId3"/>
              </a:rPr>
              <a:t>jujudu18@gmail.com</a:t>
            </a:r>
            <a:r>
              <a:rPr lang="fr" dirty="0"/>
              <a:t>';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dirty="0"/>
              <a:t>$mails['Thierry' ] = '</a:t>
            </a:r>
            <a:r>
              <a:rPr lang="fr" u="sng" dirty="0">
                <a:solidFill>
                  <a:schemeClr val="hlink"/>
                </a:solidFill>
                <a:hlinkClick r:id="rId4"/>
              </a:rPr>
              <a:t>thierry.bru@viaformation.fr</a:t>
            </a:r>
            <a:r>
              <a:rPr lang="fr" dirty="0"/>
              <a:t>';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dirty="0"/>
              <a:t>$mails['Jessy' ] = </a:t>
            </a:r>
            <a:r>
              <a:rPr lang="fr" dirty="0" smtClean="0"/>
              <a:t>'</a:t>
            </a:r>
            <a:r>
              <a:rPr lang="fr" u="sng" dirty="0" smtClean="0">
                <a:solidFill>
                  <a:schemeClr val="hlink"/>
                </a:solidFill>
                <a:hlinkClick r:id="rId5"/>
              </a:rPr>
              <a:t>jessy13@yahoo.f r</a:t>
            </a:r>
            <a:r>
              <a:rPr lang="fr" dirty="0"/>
              <a:t>';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dirty="0"/>
              <a:t> foreach($ages as $clef =&gt; $valeur){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dirty="0"/>
              <a:t>                echo $clef. ' a ' .$valeur. ' ans&lt;br&gt;';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fr" dirty="0"/>
              <a:t>            }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Tableaux multi dimensionnels</a:t>
            </a:r>
            <a:endParaRPr/>
          </a:p>
        </p:txBody>
      </p:sp>
      <p:sp>
        <p:nvSpPr>
          <p:cNvPr id="178" name="Google Shape;178;p2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48447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/*Tableau multidimensionnel numéroté stockant des tableaux numérotés*/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            $suite = [ [1, 2, 4, 8, 16], [1, 3, 9, 27, 81] ];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$utilisateurs = [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['nom' =&gt; 'Thierry', 'mail' =&gt; '</a:t>
            </a:r>
            <a:r>
              <a:rPr lang="fr" u="sng">
                <a:solidFill>
                  <a:schemeClr val="hlink"/>
                </a:solidFill>
                <a:hlinkClick r:id="rId3"/>
              </a:rPr>
              <a:t>thierryb@gmail.com</a:t>
            </a:r>
            <a:r>
              <a:rPr lang="fr"/>
              <a:t>'],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[...]</a:t>
            </a:r>
            <a:endParaRPr/>
          </a:p>
          <a:p>
            <a:pPr marL="13716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]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 </a:t>
            </a:r>
            <a:endParaRPr/>
          </a:p>
        </p:txBody>
      </p:sp>
      <p:sp>
        <p:nvSpPr>
          <p:cNvPr id="179" name="Google Shape;179;p28"/>
          <p:cNvSpPr txBox="1"/>
          <p:nvPr/>
        </p:nvSpPr>
        <p:spPr>
          <a:xfrm>
            <a:off x="5400025" y="1229875"/>
            <a:ext cx="4398000" cy="25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$produits = [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            'Livre' =&gt; ['poids' =&gt; 200, 'quantite' =&gt; 10, 'prix' =&gt; 15],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            'Stickers' =&gt; ['poids' =&gt; 10, 'quantite' =&gt; 100, 'prix' =&gt; 1.5]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        ]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fonctions</a:t>
            </a:r>
            <a:endParaRPr/>
          </a:p>
        </p:txBody>
      </p:sp>
      <p:sp>
        <p:nvSpPr>
          <p:cNvPr id="185" name="Google Shape;185;p2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42603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&lt;?php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        $x = 0;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        function plus3($p){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            $p = $p + 3;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            echo 'Valeur dans la fonction : ' .$p;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        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        plus3($x);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        echo '&lt;br&gt;Valeur en dehors de la fonction : ' .$x;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    ?&gt;</a:t>
            </a:r>
            <a:endParaRPr/>
          </a:p>
        </p:txBody>
      </p:sp>
      <p:sp>
        <p:nvSpPr>
          <p:cNvPr id="186" name="Google Shape;186;p29"/>
          <p:cNvSpPr txBox="1"/>
          <p:nvPr/>
        </p:nvSpPr>
        <p:spPr>
          <a:xfrm>
            <a:off x="4748850" y="1210225"/>
            <a:ext cx="41832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oboto"/>
                <a:ea typeface="Roboto"/>
                <a:cs typeface="Roboto"/>
                <a:sym typeface="Roboto"/>
              </a:rPr>
              <a:t>Par défaut: passage par valeur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fr" sz="1800">
                <a:latin typeface="Roboto"/>
                <a:ea typeface="Roboto"/>
                <a:cs typeface="Roboto"/>
                <a:sym typeface="Roboto"/>
              </a:rPr>
              <a:t>crée une variable locale à la fonction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fr" sz="1800">
                <a:latin typeface="Roboto"/>
                <a:ea typeface="Roboto"/>
                <a:cs typeface="Roboto"/>
                <a:sym typeface="Roboto"/>
              </a:rPr>
              <a:t>copie la valeur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fr" sz="1800">
                <a:latin typeface="Roboto"/>
                <a:ea typeface="Roboto"/>
                <a:cs typeface="Roboto"/>
                <a:sym typeface="Roboto"/>
              </a:rPr>
              <a:t>variable passée en paramètre non affectée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oboto"/>
                <a:ea typeface="Roboto"/>
                <a:cs typeface="Roboto"/>
                <a:sym typeface="Roboto"/>
              </a:rPr>
              <a:t>Possibilité passage par référence…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oboto"/>
                <a:ea typeface="Roboto"/>
                <a:cs typeface="Roboto"/>
                <a:sym typeface="Roboto"/>
              </a:rPr>
              <a:t>… mais à </a:t>
            </a:r>
            <a:r>
              <a:rPr lang="fr" sz="1800" b="1">
                <a:latin typeface="Roboto"/>
                <a:ea typeface="Roboto"/>
                <a:cs typeface="Roboto"/>
                <a:sym typeface="Roboto"/>
              </a:rPr>
              <a:t>PROSCRIRE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TP : Les héros - épisode 6</a:t>
            </a:r>
            <a:endParaRPr/>
          </a:p>
        </p:txBody>
      </p:sp>
      <p:sp>
        <p:nvSpPr>
          <p:cNvPr id="192" name="Google Shape;192;p3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42078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Ce travail permet de découvrir les fonctions php de base. Vous devez créer un fichier index.php et un fichier fonctions.php.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Le fichier fonctions regroupe toutes les fonctions créees.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b="1"/>
              <a:t>Etape 1</a:t>
            </a:r>
            <a:r>
              <a:rPr lang="fr"/>
              <a:t>: créer un tableau de héros (nom, prénom, pseudo, estSuperVilan)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→ tableau de tableau avec un tableau ASSOCIATIF)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→ contient 3 héros créés par vos soins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b="1"/>
              <a:t>Etape 2</a:t>
            </a:r>
            <a:r>
              <a:rPr lang="fr"/>
              <a:t>: créer une fonction afficherHero() qui afficher un héros (et un seul)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→ retourne du code html et du texte qui est affiché (via un echo)</a:t>
            </a:r>
            <a:endParaRPr/>
          </a:p>
        </p:txBody>
      </p:sp>
      <p:sp>
        <p:nvSpPr>
          <p:cNvPr id="193" name="Google Shape;193;p30"/>
          <p:cNvSpPr txBox="1"/>
          <p:nvPr/>
        </p:nvSpPr>
        <p:spPr>
          <a:xfrm>
            <a:off x="4704275" y="1225200"/>
            <a:ext cx="4334400" cy="3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Etape 3</a:t>
            </a:r>
            <a:r>
              <a:rPr lang="fr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:afficher la liste des héros en appelant afficherHero() dans une boucle foreach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8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Etape 4</a:t>
            </a:r>
            <a:r>
              <a:rPr lang="fr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: intégrer bootstrap et modifier le code pour utiliser les classes bootstrap.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Supers Globales</a:t>
            </a:r>
            <a:endParaRPr/>
          </a:p>
        </p:txBody>
      </p:sp>
      <p:sp>
        <p:nvSpPr>
          <p:cNvPr id="199" name="Google Shape;199;p3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Existent par défaut et toujours accessibles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$GLOBALS 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$_SERVER 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$_REQUEST 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$_GET 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$_POST 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$_FILES 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$_ENV 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$_COOKIE 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$_SESSION.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Variables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Toute variable en PHP doit commencer par le signe $ qui sera suivi du nom de la variable ;</a:t>
            </a:r>
            <a:endParaRPr/>
          </a:p>
          <a:p>
            <a:pPr marL="457200" lvl="0" indent="-334327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fr"/>
              <a:t>Commencer par une lettre ou un underscore (_)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"/>
              <a:t>Ne doit pas commencer par un chiffre ;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"/>
              <a:t>Que des lettres, des chiffres et des underscores mais pas de caractères spéciaux ;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"/>
              <a:t>Pas contenir d’espace.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$prenom = “Thierry”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$age = 43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Utilisation des cookies</a:t>
            </a:r>
            <a:endParaRPr/>
          </a:p>
        </p:txBody>
      </p:sp>
      <p:sp>
        <p:nvSpPr>
          <p:cNvPr id="205" name="Google Shape;205;p3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42603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Création du cookie: setCookie()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nom, valeur, durée…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durée:0 ⇒ supprimé quand fermeture navigateur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Accès au cookie: 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via la super globale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$_cookies[‘nomducookie’]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06" name="Google Shape;206;p32"/>
          <p:cNvSpPr txBox="1"/>
          <p:nvPr/>
        </p:nvSpPr>
        <p:spPr>
          <a:xfrm>
            <a:off x="4513500" y="569825"/>
            <a:ext cx="4630500" cy="4345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 sz="145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fr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fr" sz="14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isset</a:t>
            </a:r>
            <a:r>
              <a:rPr lang="fr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4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$_COOKIE</a:t>
            </a:r>
            <a:r>
              <a:rPr lang="fr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fr" sz="14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'monHero'</a:t>
            </a:r>
            <a:r>
              <a:rPr lang="fr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]))</a:t>
            </a:r>
            <a:endParaRPr sz="14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sz="14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fr" sz="14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var_dump</a:t>
            </a:r>
            <a:r>
              <a:rPr lang="fr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4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$_COOKIE</a:t>
            </a:r>
            <a:r>
              <a:rPr lang="fr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fr" sz="14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'monHero'</a:t>
            </a:r>
            <a:r>
              <a:rPr lang="fr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]) ;</a:t>
            </a:r>
            <a:endParaRPr sz="14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4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4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14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sz="14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fr" sz="14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fr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"écriture du cookie"</a:t>
            </a:r>
            <a:r>
              <a:rPr lang="fr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fr" sz="14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setcookie</a:t>
            </a:r>
            <a:r>
              <a:rPr lang="fr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4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'monHero'</a:t>
            </a:r>
            <a:r>
              <a:rPr lang="fr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fr" sz="14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'batman'</a:t>
            </a:r>
            <a:r>
              <a:rPr lang="fr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fr" sz="14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fr" sz="14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fr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"affichage contenu cookies"</a:t>
            </a:r>
            <a:r>
              <a:rPr lang="fr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fr" sz="14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var_dump</a:t>
            </a:r>
            <a:r>
              <a:rPr lang="fr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4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$_COOKIE</a:t>
            </a:r>
            <a:r>
              <a:rPr lang="fr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4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Mode strict (php 7+)</a:t>
            </a:r>
            <a:endParaRPr/>
          </a:p>
        </p:txBody>
      </p:sp>
      <p:sp>
        <p:nvSpPr>
          <p:cNvPr id="212" name="Google Shape;212;p3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42603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 rendre le typage (un peu) plus fort: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&lt;?php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declare(strict_types = 1);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function getFloat(float $f) : int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{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 return (int) $f;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}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$int = getFloat(100);</a:t>
            </a:r>
            <a:endParaRPr/>
          </a:p>
        </p:txBody>
      </p:sp>
      <p:sp>
        <p:nvSpPr>
          <p:cNvPr id="213" name="Google Shape;213;p33"/>
          <p:cNvSpPr txBox="1"/>
          <p:nvPr/>
        </p:nvSpPr>
        <p:spPr>
          <a:xfrm>
            <a:off x="4714875" y="1239525"/>
            <a:ext cx="4117500" cy="29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1">
                <a:solidFill>
                  <a:srgbClr val="FCE94F"/>
                </a:solidFill>
                <a:highlight>
                  <a:srgbClr val="CC0000"/>
                </a:highlight>
              </a:rPr>
              <a:t>( ! )</a:t>
            </a:r>
            <a:r>
              <a:rPr lang="fr" sz="1100" b="1"/>
              <a:t> Fatal error: Uncaught TypeError: Argument 1 passed to getString() must be of the type string, integer given, called in C:\UwAmp\www\ma-premiere-page\strictmode.php on line 10 and defined in C:\UwAmp\www\ma-premiere-page\strictmode.php on line </a:t>
            </a:r>
            <a:r>
              <a:rPr lang="fr" sz="1100" b="1" i="1"/>
              <a:t>5</a:t>
            </a:r>
            <a:endParaRPr sz="1100" b="1" i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1">
                <a:solidFill>
                  <a:srgbClr val="FCE94F"/>
                </a:solidFill>
                <a:highlight>
                  <a:srgbClr val="CC0000"/>
                </a:highlight>
              </a:rPr>
              <a:t>( ! )</a:t>
            </a:r>
            <a:r>
              <a:rPr lang="fr" sz="1100" b="1"/>
              <a:t> TypeError: Argument 1 passed to getString() must be of the type string, integer given, called in C:\UwAmp\www\ma-premiere-page\strictmode.php on line 10 in C:\UwAmp\www\ma-premiere-page\strictmode.php on line </a:t>
            </a:r>
            <a:r>
              <a:rPr lang="fr" sz="1100" b="1" i="1"/>
              <a:t>5</a:t>
            </a:r>
            <a:endParaRPr sz="1100" b="1" i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 b="1"/>
              <a:t>Call Stack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8180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Support de cours: </a:t>
            </a:r>
            <a:r>
              <a:rPr lang="fr" u="sng">
                <a:solidFill>
                  <a:schemeClr val="hlink"/>
                </a:solidFill>
                <a:hlinkClick r:id="rId3"/>
              </a:rPr>
              <a:t>github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Types</a:t>
            </a:r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coupables habituels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Le type « chaine de caractères » ou String en anglais 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Le type « nombre entier » ou Integer en anglais 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Le type « nombre décimal » ou Float en anglais 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Le type « booléen » ou Boolean en anglais 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Le type « tableau » ou Array en anglais 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Le type « objet » ou Object en anglais 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Le type « NULL » qui se dit également NULL en anglais ;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opérateurs</a:t>
            </a:r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comparaison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==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&gt;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&lt;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&lt;=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&gt;=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Opérations arithmétiques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+ - * / %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pour les chaines: 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Conditions</a:t>
            </a:r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41214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If ()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{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}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else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{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}</a:t>
            </a:r>
            <a:endParaRPr/>
          </a:p>
        </p:txBody>
      </p:sp>
      <p:sp>
        <p:nvSpPr>
          <p:cNvPr id="111" name="Google Shape;111;p17"/>
          <p:cNvSpPr txBox="1"/>
          <p:nvPr/>
        </p:nvSpPr>
        <p:spPr>
          <a:xfrm>
            <a:off x="4669925" y="1262850"/>
            <a:ext cx="3933300" cy="3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$x = 2;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           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            switch($x)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{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                case 0: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                    echo '$x stocke la valeur 0';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                    break;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                case 1: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                    echo '$x stocke la valeur 1';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                    break;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                case 2: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                    echo '$x stocke la valeur 2';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                    break;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                default: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                 }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boucles</a:t>
            </a:r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42603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for($x = 0; $x &lt;= 5; $x++){   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                echo '$x contient la valeur ' .$x. '&lt;br&gt;';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            }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le foreach?</a:t>
            </a:r>
            <a:br>
              <a:rPr lang="fr"/>
            </a:br>
            <a:r>
              <a:rPr lang="fr"/>
              <a:t>foreach (iterable_expression as $value){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    //commandes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}</a:t>
            </a:r>
            <a:endParaRPr/>
          </a:p>
        </p:txBody>
      </p:sp>
      <p:sp>
        <p:nvSpPr>
          <p:cNvPr id="118" name="Google Shape;118;p18"/>
          <p:cNvSpPr txBox="1"/>
          <p:nvPr/>
        </p:nvSpPr>
        <p:spPr>
          <a:xfrm>
            <a:off x="4669925" y="1276000"/>
            <a:ext cx="44199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  $x = 0;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           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            while($x &lt;= 10){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                echo '$x contient la valeur ' .$x. '&lt;br&gt;';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                $x++;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            }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Travaux pratiques n°1</a:t>
            </a:r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Créez une page php  contenant le code permettant de: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Déclarer une variable appelée x et contenant votre âge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Ajoutez 10 à votre âge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Affichez ( = echo ) votre âge +10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Travaux pratiques n°2</a:t>
            </a:r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body" idx="1"/>
          </p:nvPr>
        </p:nvSpPr>
        <p:spPr>
          <a:xfrm>
            <a:off x="235500" y="120850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Créez une page PHP script contenant le code permettant de: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déclarer une variable appelée durée et contenant  6700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considérer que cette durée est en seconde et…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ouvrir une boîte de dialogue affichant sa valeur convertie en heure, minute et secondes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reste entier: %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→ resultat attendu: 1h51m40s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Travaux pratiques n°3</a:t>
            </a:r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1"/>
          </p:nvPr>
        </p:nvSpPr>
        <p:spPr>
          <a:xfrm>
            <a:off x="311700" y="120850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Créez une page PHP contenant le code permettant de: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Déclarer les variables nécessaires pour diviser  50 par 3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Affichez le résultat de la division entière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Affichez le reste de la division entière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Mettez en forme le message d’alerte: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‘Le résultat de la division entière de 50 par 3 est de … et le reste est ....’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1297</Words>
  <Application>Microsoft Office PowerPoint</Application>
  <PresentationFormat>Affichage à l'écran (16:9)</PresentationFormat>
  <Paragraphs>211</Paragraphs>
  <Slides>22</Slides>
  <Notes>22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6" baseType="lpstr">
      <vt:lpstr>Arial</vt:lpstr>
      <vt:lpstr>Courier New</vt:lpstr>
      <vt:lpstr>Roboto</vt:lpstr>
      <vt:lpstr>Geometric</vt:lpstr>
      <vt:lpstr>Elements de langage PHP</vt:lpstr>
      <vt:lpstr>Variables</vt:lpstr>
      <vt:lpstr>Types</vt:lpstr>
      <vt:lpstr>les opérateurs</vt:lpstr>
      <vt:lpstr>Conditions</vt:lpstr>
      <vt:lpstr>Les boucles</vt:lpstr>
      <vt:lpstr>Travaux pratiques n°1</vt:lpstr>
      <vt:lpstr>Travaux pratiques n°2</vt:lpstr>
      <vt:lpstr>Travaux pratiques n°3</vt:lpstr>
      <vt:lpstr>Travaux pratiques n°4</vt:lpstr>
      <vt:lpstr>Travaux pratiques n°5</vt:lpstr>
      <vt:lpstr>Inclure des fichiers</vt:lpstr>
      <vt:lpstr>Les tableaux</vt:lpstr>
      <vt:lpstr>Tableau numérotés</vt:lpstr>
      <vt:lpstr>Tableaux associatifs</vt:lpstr>
      <vt:lpstr>Tableaux multi dimensionnels</vt:lpstr>
      <vt:lpstr>Les fonctions</vt:lpstr>
      <vt:lpstr>TP : Les héros - épisode 6</vt:lpstr>
      <vt:lpstr>Les Supers Globales</vt:lpstr>
      <vt:lpstr>Utilisation des cookies</vt:lpstr>
      <vt:lpstr>Mode strict (php 7+)</vt:lpstr>
      <vt:lpstr>Support de cours: 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Elements de langage PHP</dc:title>
  <cp:lastModifiedBy>Adminvia</cp:lastModifiedBy>
  <cp:revision>2</cp:revision>
  <dcterms:modified xsi:type="dcterms:W3CDTF">2023-01-25T15:22:12Z</dcterms:modified>
</cp:coreProperties>
</file>