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8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69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26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7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5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4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42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E159D-08AB-4CCB-BB35-8127D971DE69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6135-C099-415D-A7C7-C2F11850EAF4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339A7-C477-405E-8176-D3F415AB3DAC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815C1-072B-48CD-BF63-BE7A13262F38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2F8B9-C0DA-41FF-B06B-D7E91FBEE9E8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2F3D0-7EB9-4A55-9236-4B6F7A600BE1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875F9-C921-4522-AED4-DF1054E1F810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E8F8D-1BDA-4EB2-B4BE-2CF2BD3F588E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92AE0-8ACE-4D20-81C7-11C6C8F4DD83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A325A-DECF-4C17-8FA2-8443DEEDF3A2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6FE45-1917-4425-B780-7649EEB89FFB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74D3D8-7F2F-43BE-B71D-8767F9E93A80}" type="datetime1">
              <a:rPr lang="fr-FR" noProof="0" smtClean="0"/>
              <a:t>22/12/2022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Créer une date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0627" y="152004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new Date()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affiche la date/heure actuelle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new Date(millisecondes)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0 signifie 01.01.1970 UTC+0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Jan01_1970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(Jan01_1970);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maintenant, ajoutez 24 heures, cela devient 02.01.1970 UTC+0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Jan02_1970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(Jan02_1970);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31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Dec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1969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Dec31_1969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Date(-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(Dec31_1969);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13" y="3404378"/>
            <a:ext cx="2761725" cy="3453622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8983528" y="1897811"/>
            <a:ext cx="1894382" cy="1786925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date à partir de rien ou d’un nombre de secondes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Reconnaitre une date dans du texte !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95431" y="1799885"/>
            <a:ext cx="7885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cela va renvoyer le nombre de millisecondes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ms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Date.parse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'2012-01-26T13:51:50.417-07:00'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(ms);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cela va créer la date!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dateParsed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Date.parse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'2012-01-26T13:51:50.417-07:00'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dateParsed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0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Créer une date à partir de texte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13" y="3404378"/>
            <a:ext cx="2761725" cy="3453622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8983528" y="1897811"/>
            <a:ext cx="1894382" cy="1786925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 si on saisissez une date avec du texte 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12889" y="1897811"/>
            <a:ext cx="81297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new Date(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datestring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date2017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"2017-01-26"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(date2017);</a:t>
            </a: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La partie heure de la date est supposée être minuit GMT et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est ajusté en fonction du fuseau horaire dans lequel le code est exécuté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Donc, le résultat pourrait être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jeu. 26 janv. 2017 11:00:00 GMT + 1100 (heure avancée de l'Est)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ou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mer. 25 janv. 2017 16:00:00 GMT-0800 (Heure standard du Pacifique)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7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Créer une date à partir de nombres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13" y="3404378"/>
            <a:ext cx="2761725" cy="3453622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8983528" y="1897811"/>
            <a:ext cx="1894382" cy="1786925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pourrait tout saisir en nombre?</a:t>
            </a:r>
            <a:br>
              <a:rPr lang="fr-FR" dirty="0" smtClean="0"/>
            </a:br>
            <a:r>
              <a:rPr lang="fr-FR" dirty="0" smtClean="0"/>
              <a:t>Attention Décembre, c’est 11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12890" y="2223557"/>
            <a:ext cx="8093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//new Date(année, mois, date, heures, minutes, secondes, ms)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date2011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2011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567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(date2011);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1.01.2011, 02:03:04.567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0550" y="5592414"/>
            <a:ext cx="5254570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Vous avez vu? Ca tient compte des fuseaux horaires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26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Manipuler une date : GET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612475" y="1557719"/>
            <a:ext cx="8091577" cy="367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GETTERS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date actuel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l'heure dans votre fuseau horaire actuel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date.getHours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l'heure dans le fuseau horaire UTC + 0 (heure de Londres sans heure avancée)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date.getUTCHours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SETTERS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today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0550" y="5592414"/>
            <a:ext cx="5254570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Il y a plein d’autres getters: trouvez la liste  sur la doc!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5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Manipuler une date : SET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300550" y="5592414"/>
            <a:ext cx="5254570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Il y a plein d’autres setters : trouvez la liste  sur la doc!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51294" y="17756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today.setHours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today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encore aujourd'hui, mais l'heure est changée à 0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today.setHours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today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toujours aujourd'hui, maintenant 00:00:00 pile.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Auto-correction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813271" y="1430553"/>
            <a:ext cx="7657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 oui, si on saisi des bêtises, il corrige. De même les années bissextiles sont gérées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672" y="2177086"/>
            <a:ext cx="76257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date2013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2013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32 Jan 2013 ?!?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(date2013);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...c'est le 1st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Feb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2013!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années bissextiles!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date2016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2016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date2016.setDate(date2016.getDate() +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(date2016);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1 Mar 2016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et dans 70 secondes?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date70 =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date70.setSeconds(date70.getSeconds() + </a:t>
            </a:r>
            <a:r>
              <a:rPr lang="fr-FR" dirty="0" smtClean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(date70);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montre la date correcte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1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Auto-correction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813271" y="1430553"/>
            <a:ext cx="7657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 oui, si on saisi des bêtises, il corrige. Même si on met la date le 0 du mois de janvier!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398" y="2204025"/>
            <a:ext cx="84021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date2016bis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2016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2 Jan 2016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date2016bis.setDate(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met le jour 1 du mois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(date2016bis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date2016bis.setDate(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la date minimum est le 1, le dernier jour du mois précédent devient alors la date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(date2016bis);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31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Dec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2015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Benchmark et mesure du temps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813271" y="1430553"/>
            <a:ext cx="765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 peut aussi comparer la différence entre deux dates!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230" y="1962379"/>
            <a:ext cx="7666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mesurer l'écoulement du temps?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démarre le compteur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fait le travail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i * i * i;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end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Date();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fin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`The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loop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took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end -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ms`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676" y="3306452"/>
            <a:ext cx="2761725" cy="3453622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139391" y="1799885"/>
            <a:ext cx="1894382" cy="1786925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Quand on traite la date comme un nombre, ca se met en millisecondes!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63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Reconnaitre une date dans du texte !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14068" y="2136339"/>
            <a:ext cx="8729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format de la chaîne de caractères doit être: </a:t>
            </a:r>
            <a:r>
              <a:rPr lang="fr-FR" sz="2400" dirty="0" err="1" smtClean="0"/>
              <a:t>YYYY-MM-DDTHH:mm:ss:sssZ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YYYY-MM-DD </a:t>
            </a:r>
            <a:r>
              <a:rPr lang="fr-FR" sz="2400" dirty="0"/>
              <a:t>– est la date : </a:t>
            </a:r>
            <a:r>
              <a:rPr lang="fr-FR" sz="2400" dirty="0" smtClean="0"/>
              <a:t>année-mois-jour.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</a:t>
            </a:r>
            <a:r>
              <a:rPr lang="fr-FR" sz="2400" dirty="0"/>
              <a:t>caractère "T" est utilisé comme </a:t>
            </a:r>
            <a:r>
              <a:rPr lang="fr-FR" sz="2400" dirty="0" smtClean="0"/>
              <a:t>délimiteur.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HH:mm:ss.sss</a:t>
            </a:r>
            <a:r>
              <a:rPr lang="fr-FR" sz="2400" dirty="0" smtClean="0"/>
              <a:t> </a:t>
            </a:r>
            <a:r>
              <a:rPr lang="fr-FR" sz="2400" dirty="0"/>
              <a:t>– correspond à l’heure : heures, minutes, secondes et </a:t>
            </a:r>
            <a:r>
              <a:rPr lang="fr-FR" sz="2400" dirty="0" smtClean="0"/>
              <a:t>millisecondes.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</a:t>
            </a:r>
            <a:r>
              <a:rPr lang="fr-FR" sz="2400" dirty="0"/>
              <a:t>partie optionnelle Z indique le fuseau horaire au format +-</a:t>
            </a:r>
            <a:r>
              <a:rPr lang="fr-FR" sz="2400" dirty="0" err="1"/>
              <a:t>hh:mm</a:t>
            </a:r>
            <a:r>
              <a:rPr lang="fr-FR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Une </a:t>
            </a:r>
            <a:r>
              <a:rPr lang="fr-FR" sz="2400" dirty="0"/>
              <a:t>seule lettre Z qui signifierait UTC + 0.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0274" y="5606952"/>
            <a:ext cx="64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Date.parse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fr-F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082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 sécurité en laboratoire</Template>
  <TotalTime>0</TotalTime>
  <Words>521</Words>
  <Application>Microsoft Office PowerPoint</Application>
  <PresentationFormat>Grand écran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Rockwell</vt:lpstr>
      <vt:lpstr>Thème Office</vt:lpstr>
      <vt:lpstr>Créer une date</vt:lpstr>
      <vt:lpstr>Créer une date à partir de texte</vt:lpstr>
      <vt:lpstr>Créer une date à partir de nombres</vt:lpstr>
      <vt:lpstr>Manipuler une date : GET</vt:lpstr>
      <vt:lpstr>Manipuler une date : SET</vt:lpstr>
      <vt:lpstr>Auto-correction</vt:lpstr>
      <vt:lpstr>Auto-correction</vt:lpstr>
      <vt:lpstr>Benchmark et mesure du temps</vt:lpstr>
      <vt:lpstr>Reconnaitre une date dans du texte !</vt:lpstr>
      <vt:lpstr>Reconnaitre une date dans du texte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2022-12-20T07:56:21Z</dcterms:created>
  <dcterms:modified xsi:type="dcterms:W3CDTF">2022-12-22T12:33:43Z</dcterms:modified>
</cp:coreProperties>
</file>