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444" r:id="rId2"/>
    <p:sldId id="513" r:id="rId3"/>
    <p:sldId id="514" r:id="rId4"/>
    <p:sldId id="515" r:id="rId5"/>
    <p:sldId id="529" r:id="rId6"/>
    <p:sldId id="530" r:id="rId7"/>
    <p:sldId id="531" r:id="rId8"/>
    <p:sldId id="50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ồ Bá Ngọc" initials="HBN" lastIdx="2" clrIdx="0">
    <p:extLst>
      <p:ext uri="{19B8F6BF-5375-455C-9EA6-DF929625EA0E}">
        <p15:presenceInfo xmlns:p15="http://schemas.microsoft.com/office/powerpoint/2012/main" userId="38eb45b2df6fe2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261" tIns="45631" rIns="91261" bIns="456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261" tIns="45631" rIns="91261" bIns="45631" rtlCol="0"/>
          <a:lstStyle>
            <a:lvl1pPr algn="r">
              <a:defRPr sz="1100"/>
            </a:lvl1pPr>
          </a:lstStyle>
          <a:p>
            <a:pPr>
              <a:defRPr/>
            </a:pPr>
            <a:fld id="{ED2C3088-4DAE-498A-A257-DC62ABB06DD6}" type="datetimeFigureOut">
              <a:rPr lang="en-US"/>
              <a:pPr>
                <a:defRPr/>
              </a:pPr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261" tIns="45631" rIns="91261" bIns="456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261" tIns="45631" rIns="91261" bIns="45631" rtlCol="0" anchor="b"/>
          <a:lstStyle>
            <a:lvl1pPr algn="r">
              <a:defRPr sz="1100"/>
            </a:lvl1pPr>
          </a:lstStyle>
          <a:p>
            <a:pPr>
              <a:defRPr/>
            </a:pPr>
            <a:fld id="{BE1E592C-BC54-4CE9-86EE-9B1F9E53F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6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261" tIns="45631" rIns="91261" bIns="456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261" tIns="45631" rIns="91261" bIns="456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EBE53945-4370-48EC-A63B-6F900029B32D}" type="datetimeFigureOut">
              <a:rPr lang="en-US"/>
              <a:pPr>
                <a:defRPr/>
              </a:pPr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1" tIns="45631" rIns="91261" bIns="456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261" tIns="45631" rIns="91261" bIns="456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261" tIns="45631" rIns="91261" bIns="456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261" tIns="45631" rIns="91261" bIns="456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8538AC44-0ECA-45EF-8886-0061ACF04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6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8AC44-0ECA-45EF-8886-0061ACF045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7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8AC44-0ECA-45EF-8886-0061ACF045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8AC44-0ECA-45EF-8886-0061ACF045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8AC44-0ECA-45EF-8886-0061ACF045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8AC44-0ECA-45EF-8886-0061ACF045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8AC44-0ECA-45EF-8886-0061ACF045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6400800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0" y="2224088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11" name="Group 116"/>
          <p:cNvGrpSpPr>
            <a:grpSpLocks/>
          </p:cNvGrpSpPr>
          <p:nvPr/>
        </p:nvGrpSpPr>
        <p:grpSpPr bwMode="auto">
          <a:xfrm rot="5400000">
            <a:off x="381000" y="2590800"/>
            <a:ext cx="1162050" cy="1314450"/>
            <a:chOff x="120" y="1464"/>
            <a:chExt cx="2064" cy="2088"/>
          </a:xfrm>
        </p:grpSpPr>
        <p:sp>
          <p:nvSpPr>
            <p:cNvPr id="12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1"/>
              <a:ext cx="1105" cy="1009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Times New Roman" pitchFamily="18" charset="0"/>
                <a:ea typeface="Gulim" pitchFamily="34" charset="-127"/>
                <a:cs typeface="+mn-cs"/>
              </a:endParaRPr>
            </a:p>
          </p:txBody>
        </p:sp>
        <p:sp>
          <p:nvSpPr>
            <p:cNvPr id="13" name="AutoShape 114" descr="gdd04"/>
            <p:cNvSpPr>
              <a:spLocks noChangeArrowheads="1"/>
            </p:cNvSpPr>
            <p:nvPr userDrawn="1"/>
          </p:nvSpPr>
          <p:spPr bwMode="gray">
            <a:xfrm>
              <a:off x="1031" y="1464"/>
              <a:ext cx="1153" cy="1009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Times New Roman" pitchFamily="18" charset="0"/>
                <a:ea typeface="Gulim" pitchFamily="34" charset="-127"/>
                <a:cs typeface="+mn-cs"/>
              </a:endParaRPr>
            </a:p>
          </p:txBody>
        </p:sp>
        <p:sp>
          <p:nvSpPr>
            <p:cNvPr id="14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3"/>
              <a:ext cx="1150" cy="1009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Times New Roman" pitchFamily="18" charset="0"/>
                <a:ea typeface="Gulim" pitchFamily="34" charset="-127"/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5334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9B95B6E-F601-492A-9FCF-AE80D96AF267}" type="datetime1">
              <a:rPr lang="en-US" smtClean="0"/>
              <a:t>9/5/2022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5713E178-0EEF-4EF9-A756-C43527F8A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BAC99-0DDA-464D-930C-8C20688BC5BB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DB59A-0417-452E-AFB9-A1BD711D8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54F5F-C0E4-4F96-90DF-1BC8A2D5E096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BC073-78CD-4980-A7A2-575D32436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4F245-8E68-46AB-ACE2-E47BA4A4107B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62C45-34E1-414D-B859-515644855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D29CE-6FF8-4DE9-95CE-1C43069259A6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E62F2-5598-40A8-8CAD-198330802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196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5A0E2-014A-4413-B9AF-3EC14C05DDA9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4E39E-2615-4122-8B9C-CB8614A3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988BD-091B-45CD-91B6-94DB812EE94F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5AF61-882B-4894-BC5D-428F5515D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705600" cy="563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EA10-2520-44DE-9E25-0E898B77ED9A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F2E24-8150-414C-A5D9-743556235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97A27-1479-477E-80C0-E5559EDC3B6F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312F9-3B1F-49DA-9317-5B9621D5C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A3FB-6BC2-46AC-9308-349F6F85B0DE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50F4A-5B9F-4E0F-8B0F-52906713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BEAE9-6431-4F50-95B1-34A372B1106A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1A32F-1F8D-407A-A6A0-9DA2D0379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2AF95-EA60-40E6-B2B3-37A931AA0705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7E7FC-DE73-4147-AB5D-09E876898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minhline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963" y="5969000"/>
            <a:ext cx="8763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915352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03A8C9-5603-4D6C-91C8-C39E45EDC046}" type="datetime1">
              <a:rPr lang="en-US" smtClean="0"/>
              <a:t>9/5/2022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75CC04-23B8-4229-992F-937C87CAA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5" name="Group 22"/>
          <p:cNvGrpSpPr>
            <a:grpSpLocks/>
          </p:cNvGrpSpPr>
          <p:nvPr/>
        </p:nvGrpSpPr>
        <p:grpSpPr bwMode="auto">
          <a:xfrm rot="5400000">
            <a:off x="128588" y="339725"/>
            <a:ext cx="609600" cy="6096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457200" cy="228600"/>
          </a:xfrm>
        </p:spPr>
        <p:txBody>
          <a:bodyPr/>
          <a:lstStyle/>
          <a:p>
            <a:pPr>
              <a:defRPr/>
            </a:pPr>
            <a:fld id="{DEAE62F2-5598-40A8-8CAD-198330802B7B}" type="slidenum"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n-lt"/>
              </a:rPr>
              <a:t>NỘI 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DUNG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1890" y="1447800"/>
            <a:ext cx="7868299" cy="4038600"/>
            <a:chOff x="1568425" y="488397"/>
            <a:chExt cx="7868299" cy="2964246"/>
          </a:xfrm>
        </p:grpSpPr>
        <p:sp>
          <p:nvSpPr>
            <p:cNvPr id="9" name="AutoShape 45"/>
            <p:cNvSpPr>
              <a:spLocks noChangeArrowheads="1"/>
            </p:cNvSpPr>
            <p:nvPr/>
          </p:nvSpPr>
          <p:spPr bwMode="gray">
            <a:xfrm>
              <a:off x="1568425" y="488397"/>
              <a:ext cx="7868299" cy="69379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2200"/>
            </a:p>
          </p:txBody>
        </p:sp>
        <p:sp>
          <p:nvSpPr>
            <p:cNvPr id="10" name="Rectangle 46"/>
            <p:cNvSpPr>
              <a:spLocks noChangeArrowheads="1"/>
            </p:cNvSpPr>
            <p:nvPr/>
          </p:nvSpPr>
          <p:spPr bwMode="auto">
            <a:xfrm>
              <a:off x="4399004" y="688459"/>
              <a:ext cx="2207144" cy="31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sz="2000" b="1" dirty="0">
                  <a:latin typeface="+mn-lt"/>
                </a:rPr>
                <a:t>. </a:t>
              </a:r>
              <a:r>
                <a:rPr lang="en-GB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 VẤN ĐỀ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AutoShape 47"/>
            <p:cNvSpPr>
              <a:spLocks noChangeArrowheads="1"/>
            </p:cNvSpPr>
            <p:nvPr/>
          </p:nvSpPr>
          <p:spPr bwMode="gray">
            <a:xfrm>
              <a:off x="1569075" y="1557145"/>
              <a:ext cx="7867649" cy="6912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200"/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gray">
            <a:xfrm>
              <a:off x="1569074" y="2676770"/>
              <a:ext cx="7867650" cy="77587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2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62150" y="2859774"/>
              <a:ext cx="6880848" cy="31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  <a:r>
                <a:rPr lang="en-US" sz="2000" b="1" dirty="0">
                  <a:latin typeface="+mn-lt"/>
                </a:rPr>
                <a:t>. </a:t>
              </a:r>
              <a:r>
                <a:rPr lang="en-GB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Thử</a:t>
              </a:r>
              <a:r>
                <a: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nghiệm</a:t>
              </a:r>
              <a:r>
                <a: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đánh</a:t>
              </a:r>
              <a:r>
                <a: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GB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2185542" y="1642962"/>
              <a:ext cx="6634715" cy="31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r>
                <a:rPr lang="en-US" sz="2000" b="1" dirty="0">
                  <a:latin typeface="+mn-lt"/>
                </a:rPr>
                <a:t>. </a:t>
              </a:r>
              <a:r>
                <a:rPr lang="en-GB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HA/LB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324599"/>
            <a:ext cx="457200" cy="318653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971" y="401149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48" y="1233181"/>
            <a:ext cx="6296904" cy="43916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90800" y="5624819"/>
            <a:ext cx="38100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Hệ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thống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backend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đơn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giản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chưa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có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LB</a:t>
            </a:r>
            <a:endParaRPr lang="vi-VN" sz="16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7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324599"/>
            <a:ext cx="457200" cy="318653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971" y="401149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3242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request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đột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ngột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server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chịu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CPU, RAM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server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lăn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chết</a:t>
            </a:r>
            <a:r>
              <a:rPr lang="en-GB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362" y="2946666"/>
            <a:ext cx="7553475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có thể phải trải nghiệm một tốc độ tải chậm chạp, thậm chí không thể kết nối nổi vào website của bạn.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7" y="1056932"/>
            <a:ext cx="8001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1. </a:t>
            </a:r>
            <a:r>
              <a:rPr lang="en-US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Đặt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vấn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đề</a:t>
            </a:r>
            <a:endParaRPr lang="vi-VN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37" y="3936638"/>
            <a:ext cx="8001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2. </a:t>
            </a:r>
            <a:r>
              <a:rPr lang="en-US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Kết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luận</a:t>
            </a:r>
            <a:endParaRPr lang="vi-VN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066" y="4377772"/>
            <a:ext cx="8019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Khả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năng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mở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rộng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(scalability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).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Độ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sẵn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sàng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cho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cao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(High Availability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).</a:t>
            </a:r>
            <a:endParaRPr lang="vi-VN" sz="20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324599"/>
            <a:ext cx="457200" cy="318653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81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HA/LB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611008" cy="353426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05200" y="5199405"/>
            <a:ext cx="27432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Mô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hình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HAProxy</a:t>
            </a:r>
            <a:endParaRPr lang="vi-VN" sz="16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324599"/>
            <a:ext cx="457200" cy="318653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81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HA/LB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219200"/>
            <a:ext cx="2743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1.Docker Swarm</a:t>
            </a:r>
            <a:endParaRPr lang="vi-VN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85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324599"/>
            <a:ext cx="457200" cy="318653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81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HA/LB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219201"/>
            <a:ext cx="75438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1.Cấu </a:t>
            </a:r>
            <a:r>
              <a:rPr lang="en-US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hình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HAProxy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vi-VN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69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324599"/>
            <a:ext cx="457200" cy="318653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81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NGHIỆM VÀ ĐÁNH GIÁ HỆ THỐNG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1676400"/>
            <a:ext cx="19050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1. Demo </a:t>
            </a:r>
            <a:endParaRPr lang="vi-VN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510135"/>
            <a:ext cx="1905000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 </a:t>
            </a:r>
            <a:r>
              <a:rPr lang="en-US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Nhận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xét</a:t>
            </a:r>
            <a:endParaRPr lang="vi-VN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11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J60012BS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8269" y="5186289"/>
            <a:ext cx="5380892" cy="9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2971800"/>
            <a:ext cx="6090872" cy="13144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i="1" dirty="0">
                <a:solidFill>
                  <a:srgbClr val="0070C0"/>
                </a:solidFill>
                <a:cs typeface="Times New Roman" pitchFamily="18" charset="0"/>
              </a:rPr>
              <a:t>Xin </a:t>
            </a:r>
            <a:r>
              <a:rPr lang="en-US" sz="3600" i="1" dirty="0" err="1">
                <a:solidFill>
                  <a:srgbClr val="0070C0"/>
                </a:solidFill>
                <a:cs typeface="Times New Roman" pitchFamily="18" charset="0"/>
              </a:rPr>
              <a:t>cảm</a:t>
            </a:r>
            <a:r>
              <a:rPr lang="en-US" sz="3600" i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cs typeface="Times New Roman" pitchFamily="18" charset="0"/>
              </a:rPr>
              <a:t>ơn</a:t>
            </a:r>
            <a:r>
              <a:rPr lang="en-US" sz="3600" i="1" dirty="0" smtClean="0">
                <a:solidFill>
                  <a:srgbClr val="0070C0"/>
                </a:solidFill>
                <a:cs typeface="Times New Roman" pitchFamily="18" charset="0"/>
              </a:rPr>
              <a:t>!!!</a:t>
            </a:r>
            <a:endParaRPr lang="en-US" sz="3600" i="1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29055" y="5419652"/>
            <a:ext cx="856684" cy="502444"/>
          </a:xfrm>
        </p:spPr>
        <p:txBody>
          <a:bodyPr/>
          <a:lstStyle/>
          <a:p>
            <a:fld id="{64865A3B-B291-4EC1-87DC-7725A011AC9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 flipV="1">
            <a:off x="0" y="1080115"/>
            <a:ext cx="9144000" cy="39471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804793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Custom 1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12202</TotalTime>
  <Words>232</Words>
  <Application>Microsoft Office PowerPoint</Application>
  <PresentationFormat>On-screen Show (4:3)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Gulim</vt:lpstr>
      <vt:lpstr>Times New Roman</vt:lpstr>
      <vt:lpstr>Verdana</vt:lpstr>
      <vt:lpstr>Wingdings</vt:lpstr>
      <vt:lpstr>sample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PTIT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Ngọc</dc:creator>
  <cp:lastModifiedBy>Phạm Hiếu</cp:lastModifiedBy>
  <cp:revision>861</cp:revision>
  <dcterms:created xsi:type="dcterms:W3CDTF">2009-11-15T16:45:33Z</dcterms:created>
  <dcterms:modified xsi:type="dcterms:W3CDTF">2022-09-05T17:40:11Z</dcterms:modified>
</cp:coreProperties>
</file>