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6" r:id="rId2"/>
    <p:sldId id="271" r:id="rId3"/>
    <p:sldId id="272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26C"/>
    <a:srgbClr val="E99948"/>
    <a:srgbClr val="FF9900"/>
    <a:srgbClr val="FB9E2C"/>
    <a:srgbClr val="B13B45"/>
    <a:srgbClr val="E7DFCD"/>
    <a:srgbClr val="BC856B"/>
    <a:srgbClr val="9D9E7E"/>
    <a:srgbClr val="E0B9B7"/>
    <a:srgbClr val="A14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2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8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2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8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7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inting of a person holding a bouquet of flowers&#10;&#10;Description automatically generated">
            <a:extLst>
              <a:ext uri="{FF2B5EF4-FFF2-40B4-BE49-F238E27FC236}">
                <a16:creationId xmlns:a16="http://schemas.microsoft.com/office/drawing/2014/main" id="{9831CF4E-7133-6250-CC14-279398E5F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" b="3"/>
          <a:stretch/>
        </p:blipFill>
        <p:spPr>
          <a:xfrm>
            <a:off x="3858936" y="-10"/>
            <a:ext cx="3771900" cy="6857990"/>
          </a:xfrm>
          <a:prstGeom prst="rect">
            <a:avLst/>
          </a:prstGeom>
        </p:spPr>
      </p:pic>
      <p:pic>
        <p:nvPicPr>
          <p:cNvPr id="5" name="Picture 4" descr="A close-up of flowers&#10;&#10;Description automatically generated">
            <a:extLst>
              <a:ext uri="{FF2B5EF4-FFF2-40B4-BE49-F238E27FC236}">
                <a16:creationId xmlns:a16="http://schemas.microsoft.com/office/drawing/2014/main" id="{C081BEAE-C9FA-BEFC-B47A-F99AB80B2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8936" cy="6858000"/>
          </a:xfrm>
          <a:prstGeom prst="rect">
            <a:avLst/>
          </a:prstGeom>
        </p:spPr>
      </p:pic>
      <p:pic>
        <p:nvPicPr>
          <p:cNvPr id="6" name="Picture 5" descr="A bird flying over a flower field&#10;&#10;Description automatically generated with medium confidence">
            <a:extLst>
              <a:ext uri="{FF2B5EF4-FFF2-40B4-BE49-F238E27FC236}">
                <a16:creationId xmlns:a16="http://schemas.microsoft.com/office/drawing/2014/main" id="{0DCD353B-BD65-532C-F600-AA63DE17E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36" y="-20"/>
            <a:ext cx="491204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93B11-FEAF-BB35-25FA-E28C4240F202}"/>
              </a:ext>
            </a:extLst>
          </p:cNvPr>
          <p:cNvSpPr txBox="1"/>
          <p:nvPr/>
        </p:nvSpPr>
        <p:spPr>
          <a:xfrm>
            <a:off x="0" y="-30"/>
            <a:ext cx="12542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chemeClr val="accent6"/>
                </a:solidFill>
                <a:latin typeface="Algerian" panose="04020705040A02060702" pitchFamily="82" charset="0"/>
              </a:rPr>
              <a:t>   LIVE 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  <a:p>
            <a:r>
              <a:rPr lang="en-US" sz="8000">
                <a:solidFill>
                  <a:schemeClr val="accent6"/>
                </a:solidFill>
                <a:latin typeface="Algerian" panose="04020705040A02060702" pitchFamily="82" charset="0"/>
              </a:rPr>
              <a:t>                 LOVE 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  <a:p>
            <a:r>
              <a:rPr lang="en-US" sz="8000">
                <a:solidFill>
                  <a:schemeClr val="accent6"/>
                </a:solidFill>
                <a:latin typeface="Algerian" panose="04020705040A02060702" pitchFamily="82" charset="0"/>
              </a:rPr>
              <a:t>                                 LAUGH </a:t>
            </a:r>
            <a:endParaRPr lang="en-US" sz="8000" dirty="0">
              <a:solidFill>
                <a:schemeClr val="accent6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9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ainting of a flower&#10;&#10;Description automatically generated">
            <a:extLst>
              <a:ext uri="{FF2B5EF4-FFF2-40B4-BE49-F238E27FC236}">
                <a16:creationId xmlns:a16="http://schemas.microsoft.com/office/drawing/2014/main" id="{B2C9E2DB-79D9-91A9-2AC2-099E70AB4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915" r="18629"/>
          <a:stretch/>
        </p:blipFill>
        <p:spPr>
          <a:xfrm>
            <a:off x="0" y="-1"/>
            <a:ext cx="4249271" cy="6858001"/>
          </a:xfrm>
          <a:prstGeom prst="rect">
            <a:avLst/>
          </a:prstGeom>
        </p:spPr>
      </p:pic>
      <p:pic>
        <p:nvPicPr>
          <p:cNvPr id="8" name="Picture 7" descr="A painting of a flower&#10;&#10;Description automatically generated">
            <a:extLst>
              <a:ext uri="{FF2B5EF4-FFF2-40B4-BE49-F238E27FC236}">
                <a16:creationId xmlns:a16="http://schemas.microsoft.com/office/drawing/2014/main" id="{5C47AB5E-B22B-03E2-660F-D9F98047E4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0" t="916" r="11928"/>
          <a:stretch/>
        </p:blipFill>
        <p:spPr>
          <a:xfrm>
            <a:off x="4249271" y="0"/>
            <a:ext cx="4410635" cy="6920754"/>
          </a:xfrm>
          <a:prstGeom prst="rect">
            <a:avLst/>
          </a:prstGeom>
        </p:spPr>
      </p:pic>
      <p:pic>
        <p:nvPicPr>
          <p:cNvPr id="12" name="Picture 11" descr="A group of flowers and plants&#10;&#10;Description automatically generated">
            <a:extLst>
              <a:ext uri="{FF2B5EF4-FFF2-40B4-BE49-F238E27FC236}">
                <a16:creationId xmlns:a16="http://schemas.microsoft.com/office/drawing/2014/main" id="{E8EC8B1B-0509-F285-ADDB-76A66ADE5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8"/>
          <a:stretch/>
        </p:blipFill>
        <p:spPr>
          <a:xfrm>
            <a:off x="8659906" y="-1"/>
            <a:ext cx="4570319" cy="685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7B1B11-72ED-07DD-724E-53135BA2ABE5}"/>
              </a:ext>
            </a:extLst>
          </p:cNvPr>
          <p:cNvSpPr txBox="1"/>
          <p:nvPr/>
        </p:nvSpPr>
        <p:spPr>
          <a:xfrm>
            <a:off x="-26612" y="4907460"/>
            <a:ext cx="41814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6"/>
                </a:solidFill>
                <a:latin typeface="Algerian" panose="04020705040A02060702" pitchFamily="82" charset="0"/>
              </a:rPr>
              <a:t>LIVE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831BD-CD86-00DD-43AC-80BF99068AEE}"/>
              </a:ext>
            </a:extLst>
          </p:cNvPr>
          <p:cNvSpPr txBox="1"/>
          <p:nvPr/>
        </p:nvSpPr>
        <p:spPr>
          <a:xfrm>
            <a:off x="0" y="0"/>
            <a:ext cx="116810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0" dirty="0">
                <a:solidFill>
                  <a:schemeClr val="accent6"/>
                </a:solidFill>
                <a:effectLst/>
                <a:latin typeface="Bodoni MT Black" panose="02070A03080606020203" pitchFamily="18" charset="0"/>
                <a:ea typeface="SimSun" panose="02010600030101010101" pitchFamily="2" charset="-122"/>
              </a:rPr>
              <a:t>Emphasizes the importance of fully experiencing life, being present in the moment, and embracing new opportunities and adventures.</a:t>
            </a:r>
            <a:endParaRPr lang="en-US" sz="2500" b="1" dirty="0">
              <a:solidFill>
                <a:schemeClr val="accent6"/>
              </a:solidFill>
              <a:latin typeface="Bodoni MT Black" panose="02070A03080606020203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B12FE-0955-4CA6-1E32-D6EFA3BFBA3F}"/>
              </a:ext>
            </a:extLst>
          </p:cNvPr>
          <p:cNvSpPr txBox="1"/>
          <p:nvPr/>
        </p:nvSpPr>
        <p:spPr>
          <a:xfrm>
            <a:off x="4289615" y="3776171"/>
            <a:ext cx="4370291" cy="553998"/>
          </a:xfrm>
          <a:prstGeom prst="rect">
            <a:avLst/>
          </a:prstGeom>
          <a:solidFill>
            <a:srgbClr val="F7F4EF"/>
          </a:solidFill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BUSY LIFE – EASY LIFE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92E96-5ABA-3474-C656-5C0D8A4A1BB1}"/>
              </a:ext>
            </a:extLst>
          </p:cNvPr>
          <p:cNvSpPr txBox="1"/>
          <p:nvPr/>
        </p:nvSpPr>
        <p:spPr>
          <a:xfrm>
            <a:off x="8819590" y="1557527"/>
            <a:ext cx="4092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Work-life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Social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Think positively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Work hard, enjoy more </a:t>
            </a:r>
          </a:p>
        </p:txBody>
      </p:sp>
    </p:spTree>
    <p:extLst>
      <p:ext uri="{BB962C8B-B14F-4D97-AF65-F5344CB8AC3E}">
        <p14:creationId xmlns:p14="http://schemas.microsoft.com/office/powerpoint/2010/main" val="280657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flower&#10;&#10;Description automatically generated">
            <a:extLst>
              <a:ext uri="{FF2B5EF4-FFF2-40B4-BE49-F238E27FC236}">
                <a16:creationId xmlns:a16="http://schemas.microsoft.com/office/drawing/2014/main" id="{8FFACD1F-DF64-185F-F71E-D0C66B98F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8936" cy="6858000"/>
          </a:xfrm>
          <a:prstGeom prst="rect">
            <a:avLst/>
          </a:prstGeom>
        </p:spPr>
      </p:pic>
      <p:pic>
        <p:nvPicPr>
          <p:cNvPr id="10" name="Picture 9" descr="A close-up of flowers&#10;&#10;Description automatically generated">
            <a:extLst>
              <a:ext uri="{FF2B5EF4-FFF2-40B4-BE49-F238E27FC236}">
                <a16:creationId xmlns:a16="http://schemas.microsoft.com/office/drawing/2014/main" id="{87D93BA4-3710-2687-27B3-95A6F93D3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14" y="0"/>
            <a:ext cx="4574286" cy="6858000"/>
          </a:xfrm>
          <a:prstGeom prst="rect">
            <a:avLst/>
          </a:prstGeom>
        </p:spPr>
      </p:pic>
      <p:pic>
        <p:nvPicPr>
          <p:cNvPr id="12" name="Picture 11" descr="A close-up of a bunch of daisies&#10;&#10;Description automatically generated">
            <a:extLst>
              <a:ext uri="{FF2B5EF4-FFF2-40B4-BE49-F238E27FC236}">
                <a16:creationId xmlns:a16="http://schemas.microsoft.com/office/drawing/2014/main" id="{FC5DCF5B-F41D-BABB-07EB-E598B1AEE6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r="6964"/>
          <a:stretch/>
        </p:blipFill>
        <p:spPr>
          <a:xfrm>
            <a:off x="3858936" y="0"/>
            <a:ext cx="3858936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4FB0D-448F-44A9-7FB9-22DB62077587}"/>
              </a:ext>
            </a:extLst>
          </p:cNvPr>
          <p:cNvSpPr txBox="1"/>
          <p:nvPr/>
        </p:nvSpPr>
        <p:spPr>
          <a:xfrm>
            <a:off x="0" y="0"/>
            <a:ext cx="41814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/>
                </a:solidFill>
                <a:latin typeface="Algerian" panose="04020705040A02060702" pitchFamily="82" charset="0"/>
              </a:rPr>
              <a:t>LOVE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ED16-1101-A960-4F16-576F7F2BAFBA}"/>
              </a:ext>
            </a:extLst>
          </p:cNvPr>
          <p:cNvSpPr txBox="1"/>
          <p:nvPr/>
        </p:nvSpPr>
        <p:spPr>
          <a:xfrm>
            <a:off x="3858935" y="307776"/>
            <a:ext cx="861321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dirty="0">
                <a:solidFill>
                  <a:schemeClr val="accent2">
                    <a:lumMod val="75000"/>
                  </a:schemeClr>
                </a:solidFill>
                <a:effectLst/>
                <a:latin typeface="Bodoni MT Black" panose="02070A03080606020203" pitchFamily="18" charset="0"/>
              </a:rPr>
              <a:t>Highlights the value of forming deep connections, showing kindness, and fostering relationships with others.</a:t>
            </a:r>
            <a:endParaRPr lang="en-US" sz="2500" dirty="0">
              <a:solidFill>
                <a:schemeClr val="accent2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101EA-1E10-E393-F8E9-87DB968D8293}"/>
              </a:ext>
            </a:extLst>
          </p:cNvPr>
          <p:cNvSpPr txBox="1"/>
          <p:nvPr/>
        </p:nvSpPr>
        <p:spPr>
          <a:xfrm>
            <a:off x="0" y="3303493"/>
            <a:ext cx="3858936" cy="2246769"/>
          </a:xfrm>
          <a:prstGeom prst="rect">
            <a:avLst/>
          </a:prstGeom>
          <a:solidFill>
            <a:srgbClr val="FCD15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ade Gothic Next Light (Body)"/>
              </a:rPr>
              <a:t>Respect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ade Gothic Next Light (Body)"/>
              </a:rPr>
              <a:t>Affection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ade Gothic Next Light (Body)"/>
              </a:rPr>
              <a:t>Sympathy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rade Gothic Next Light (Body)"/>
              </a:rPr>
              <a:t>Reconciliation (be ready to forgive mistakes &amp; build the relationship through finding a common agreement)</a:t>
            </a:r>
          </a:p>
        </p:txBody>
      </p:sp>
    </p:spTree>
    <p:extLst>
      <p:ext uri="{BB962C8B-B14F-4D97-AF65-F5344CB8AC3E}">
        <p14:creationId xmlns:p14="http://schemas.microsoft.com/office/powerpoint/2010/main" val="231816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flowers&#10;&#10;Description automatically generated">
            <a:extLst>
              <a:ext uri="{FF2B5EF4-FFF2-40B4-BE49-F238E27FC236}">
                <a16:creationId xmlns:a16="http://schemas.microsoft.com/office/drawing/2014/main" id="{DA638458-2B6C-C452-8BA7-FEA595C71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68048" cy="6858000"/>
          </a:xfrm>
          <a:prstGeom prst="rect">
            <a:avLst/>
          </a:prstGeom>
        </p:spPr>
      </p:pic>
      <p:pic>
        <p:nvPicPr>
          <p:cNvPr id="7" name="Picture 6" descr="A close up of flowers&#10;&#10;Description automatically generated">
            <a:extLst>
              <a:ext uri="{FF2B5EF4-FFF2-40B4-BE49-F238E27FC236}">
                <a16:creationId xmlns:a16="http://schemas.microsoft.com/office/drawing/2014/main" id="{2550C9BF-9422-ED83-B5D9-5F0CCBBDA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048" y="0"/>
            <a:ext cx="4034118" cy="6858000"/>
          </a:xfrm>
          <a:prstGeom prst="rect">
            <a:avLst/>
          </a:prstGeom>
        </p:spPr>
      </p:pic>
      <p:pic>
        <p:nvPicPr>
          <p:cNvPr id="9" name="Picture 8" descr="A close-up of flowers&#10;&#10;Description automatically generated">
            <a:extLst>
              <a:ext uri="{FF2B5EF4-FFF2-40B4-BE49-F238E27FC236}">
                <a16:creationId xmlns:a16="http://schemas.microsoft.com/office/drawing/2014/main" id="{337EBB6E-4783-FE31-50B7-75BAC1B43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66" y="0"/>
            <a:ext cx="398983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6E6576-D958-8789-A8BE-C9E548EE718C}"/>
              </a:ext>
            </a:extLst>
          </p:cNvPr>
          <p:cNvSpPr txBox="1"/>
          <p:nvPr/>
        </p:nvSpPr>
        <p:spPr>
          <a:xfrm>
            <a:off x="8169468" y="461665"/>
            <a:ext cx="4181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6"/>
                </a:solidFill>
                <a:latin typeface="Algerian" panose="04020705040A02060702" pitchFamily="82" charset="0"/>
              </a:rPr>
              <a:t>LAUGH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70718-DB3E-011E-5962-3F062F4BE63F}"/>
              </a:ext>
            </a:extLst>
          </p:cNvPr>
          <p:cNvSpPr txBox="1"/>
          <p:nvPr/>
        </p:nvSpPr>
        <p:spPr>
          <a:xfrm>
            <a:off x="0" y="0"/>
            <a:ext cx="478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Bodoni MT Black" panose="02070A03080606020203" pitchFamily="18" charset="0"/>
              </a:rPr>
              <a:t>S</a:t>
            </a:r>
            <a:r>
              <a:rPr lang="en-US" sz="2400" b="0" i="0">
                <a:solidFill>
                  <a:schemeClr val="accent1"/>
                </a:solidFill>
                <a:effectLst/>
                <a:latin typeface="Bodoni MT Black" panose="02070A03080606020203" pitchFamily="18" charset="0"/>
              </a:rPr>
              <a:t>hows joy and humor in life,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6A0A8-F2E9-D284-CE90-A25FB7A38863}"/>
              </a:ext>
            </a:extLst>
          </p:cNvPr>
          <p:cNvSpPr txBox="1"/>
          <p:nvPr/>
        </p:nvSpPr>
        <p:spPr>
          <a:xfrm>
            <a:off x="1079120" y="721812"/>
            <a:ext cx="508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Bodoni MT Black" panose="02070A03080606020203" pitchFamily="18" charset="0"/>
              </a:rPr>
              <a:t>I</a:t>
            </a:r>
            <a:r>
              <a:rPr lang="en-US" sz="2400" b="0" i="0">
                <a:solidFill>
                  <a:schemeClr val="accent1"/>
                </a:solidFill>
                <a:effectLst/>
                <a:latin typeface="Bodoni MT Black" panose="02070A03080606020203" pitchFamily="18" charset="0"/>
              </a:rPr>
              <a:t>mprove teamwork and morale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B07F9-BDF9-840C-683E-4209E1A415B0}"/>
              </a:ext>
            </a:extLst>
          </p:cNvPr>
          <p:cNvSpPr txBox="1"/>
          <p:nvPr/>
        </p:nvSpPr>
        <p:spPr>
          <a:xfrm>
            <a:off x="2158426" y="1443625"/>
            <a:ext cx="594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  <a:latin typeface="Bodoni MT Black" panose="02070A03080606020203" pitchFamily="18" charset="0"/>
              </a:rPr>
              <a:t>C</a:t>
            </a:r>
            <a:r>
              <a:rPr lang="en-US" sz="2400" b="0" i="0">
                <a:solidFill>
                  <a:schemeClr val="accent1"/>
                </a:solidFill>
                <a:effectLst/>
                <a:latin typeface="Bodoni MT Black" panose="02070A03080606020203" pitchFamily="18" charset="0"/>
              </a:rPr>
              <a:t>reate and strengthen relationships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24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07BCCA-972C-0B93-D4BF-223C3045EA2D}"/>
              </a:ext>
            </a:extLst>
          </p:cNvPr>
          <p:cNvGrpSpPr/>
          <p:nvPr/>
        </p:nvGrpSpPr>
        <p:grpSpPr>
          <a:xfrm>
            <a:off x="0" y="0"/>
            <a:ext cx="12282451" cy="6858000"/>
            <a:chOff x="0" y="0"/>
            <a:chExt cx="12282451" cy="6858000"/>
          </a:xfrm>
        </p:grpSpPr>
        <p:pic>
          <p:nvPicPr>
            <p:cNvPr id="3" name="Picture 2" descr="A gold balloons in the shape of numbers next to a christmas tree&#10;&#10;Description automatically generated">
              <a:extLst>
                <a:ext uri="{FF2B5EF4-FFF2-40B4-BE49-F238E27FC236}">
                  <a16:creationId xmlns:a16="http://schemas.microsoft.com/office/drawing/2014/main" id="{6137691F-949F-123D-E3AD-737CEAC03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2593" y="0"/>
              <a:ext cx="4166531" cy="6858000"/>
            </a:xfrm>
            <a:prstGeom prst="rect">
              <a:avLst/>
            </a:prstGeom>
          </p:spPr>
        </p:pic>
        <p:pic>
          <p:nvPicPr>
            <p:cNvPr id="6" name="Picture 5" descr="A close up of lights&#10;&#10;Description automatically generated">
              <a:extLst>
                <a:ext uri="{FF2B5EF4-FFF2-40B4-BE49-F238E27FC236}">
                  <a16:creationId xmlns:a16="http://schemas.microsoft.com/office/drawing/2014/main" id="{364017FB-1D4F-D868-4DE5-7F2CDF86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072593" cy="6858000"/>
            </a:xfrm>
            <a:prstGeom prst="rect">
              <a:avLst/>
            </a:prstGeom>
          </p:spPr>
        </p:pic>
        <p:pic>
          <p:nvPicPr>
            <p:cNvPr id="11" name="Picture 10" descr="A blue and gold background with stars&#10;&#10;Description automatically generated">
              <a:extLst>
                <a:ext uri="{FF2B5EF4-FFF2-40B4-BE49-F238E27FC236}">
                  <a16:creationId xmlns:a16="http://schemas.microsoft.com/office/drawing/2014/main" id="{C96E86F8-EE27-1949-BDE0-58211501D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9125" y="0"/>
              <a:ext cx="4043326" cy="6858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FBBD712-5474-369F-789D-2AF4EE9968DF}"/>
              </a:ext>
            </a:extLst>
          </p:cNvPr>
          <p:cNvSpPr txBox="1"/>
          <p:nvPr/>
        </p:nvSpPr>
        <p:spPr>
          <a:xfrm>
            <a:off x="8239124" y="2716306"/>
            <a:ext cx="407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b="1" dirty="0">
                <a:solidFill>
                  <a:srgbClr val="E99948"/>
                </a:solidFill>
              </a:rPr>
              <a:t>THANK YOU </a:t>
            </a:r>
            <a:endParaRPr lang="en-US" sz="5400" b="1" dirty="0">
              <a:solidFill>
                <a:srgbClr val="E99948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53879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Bodoni MT Black</vt:lpstr>
      <vt:lpstr>Trade Gothic Next Cond</vt:lpstr>
      <vt:lpstr>Trade Gothic Next Light</vt:lpstr>
      <vt:lpstr>Trade Gothic Next Light (Body)</vt:lpstr>
      <vt:lpstr>LimelightVTI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topic</dc:title>
  <dc:creator>admin</dc:creator>
  <cp:lastModifiedBy>admin</cp:lastModifiedBy>
  <cp:revision>46</cp:revision>
  <dcterms:created xsi:type="dcterms:W3CDTF">2024-11-15T12:59:58Z</dcterms:created>
  <dcterms:modified xsi:type="dcterms:W3CDTF">2024-12-25T13:32:58Z</dcterms:modified>
</cp:coreProperties>
</file>