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9C287B-7A26-2307-001D-0E4FC95C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C9D86CE-2953-894A-CA6D-51A8D9D5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5474B9-A2A6-4390-C60A-B1492125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E84BF1C-7F87-9808-234A-86F9B081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F76659D-E9BD-AF43-90F0-5228D306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B4F119-4871-DEA8-F019-67F85527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64031C6-D38F-F70C-1D18-5425395F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E4A6FE-A7B0-D65E-9406-B7C9AEB1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1E5211-8367-F93C-619B-E975276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ED8C72-3691-8352-84F5-6BAC7BF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BBD3469-AE4D-3E88-3E20-5246EDAD9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C9B4ED2-BECD-DF64-A959-7C6C35F8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FE8A5D-D16C-E1C2-A2B8-A611D582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31DF53-511F-784A-6C7A-80745809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4B8EFF-9580-72AB-1679-FB098885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4FE126-7F49-C555-16D3-62CA38A8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B53E50-8ABB-7014-AD29-D1493527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843C41-B876-5A34-87BA-72250082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1C3E227-AD79-512A-2A7C-7152693D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500A4C7-0B5F-CC46-A42A-5D22020B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6A16A6-0DDE-E36C-1A82-4ED39D9A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1720D18-F20B-0D91-C099-FE1E10589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44AFEC-8C5F-54AF-B10B-0BC551EE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183B75-7281-6966-0262-AB50BA64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F9E224-EDB2-1C73-890F-F0C44BE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77188B-C818-C664-6187-F14EEDD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7EEBA0-892E-2696-3DC2-3897E26C2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8AFECE0-6042-058E-6F7D-791E86BD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A5928AC-A22F-DFAB-8E87-45A204C7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DC799C6-7C8C-5656-0FF9-14102DA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90895BC-3721-B9E3-DBC5-1CC7618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54C2BF-CAEE-D8B1-4FC4-560CCC3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0EBE40-22E4-54CB-F3AB-4C093D55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7EC1C37-DFF0-0A7C-C1AF-4AC804D1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8CF9992-35C2-48F3-9F92-91BB7449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FE49E10-DA7B-06D0-79F8-D92E48B7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FA6CE82-606A-1064-9B4E-BFD909C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6EE629E-791E-9788-D27E-B43D5B5B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2B568F7-ADAE-11B0-9D51-3E1E301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E3324F-883A-74F1-4CB7-6D58652E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56F8E2D-8374-14A2-8E1E-9171A5B7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093C5A8-9DFF-434F-FC1C-FC584785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BA3B13-7202-FF50-C0E8-D69F0C71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C5910C1-F951-1F81-EE96-9B812EF7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043CCC3-CDDF-614F-4826-8B51CDC3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A6ABBBB-6831-8EEF-20D7-BBDD8BF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BD3CE-B7FC-BCF6-0DC1-6BB6D661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3556E2-74C2-F241-6A4F-6452E4F6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D46D4A0-26EE-8F73-3E45-4ABC480D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32D779-3A04-EF80-5331-9D6FCB47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90FE6F-22BA-4F3C-138A-6D06F59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58494C2-0ED8-A6F0-8DA0-B1C40D88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6FD593-A6F8-A5FA-B2F9-9C5CA0F5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7E8A541-CB73-D6C4-2402-8ECD27D46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8F248A0-1756-6218-CE5F-AC7C3B726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F971F0F-1596-27DC-C753-C9C0769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015DE9A-522F-6CE2-0B34-0C18AAEB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3AB94B-80F9-7066-FBCA-4C54AC78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4F73105-46D6-C08E-F3DE-CB54115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769A4AB-23B7-7B23-7093-C03515BC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E06EE18-9B29-455C-3CFE-1AF622179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979C-B43D-48EE-88B4-085B522FEEE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B29A46-783A-B7B3-1657-6F7F33EE7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6AC812-B009-9DC9-73FC-F00D1637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21B5-1C1D-4136-89C9-D52BF70E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EDBD6F-B342-749C-552E-F1E9383F0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ĐỀ TÀI: Apache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0003D3D-E03B-6DD4-443F-988D71718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/>
              <a:t>Nhóm</a:t>
            </a:r>
            <a:r>
              <a:rPr lang="en-US" dirty="0"/>
              <a:t>: 5</a:t>
            </a:r>
          </a:p>
          <a:p>
            <a:pPr algn="l"/>
            <a:r>
              <a:rPr lang="en-US" dirty="0"/>
              <a:t>Thành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sz="2400" dirty="0"/>
              <a:t>Vũ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pPr algn="l"/>
            <a:r>
              <a:rPr lang="en-US" sz="2400" dirty="0"/>
              <a:t>	        Lê </a:t>
            </a:r>
            <a:r>
              <a:rPr lang="en-US" sz="2400" dirty="0" err="1"/>
              <a:t>Viết</a:t>
            </a:r>
            <a:r>
              <a:rPr lang="en-US" sz="2400" dirty="0"/>
              <a:t> Khoa </a:t>
            </a:r>
          </a:p>
          <a:p>
            <a:pPr algn="l"/>
            <a:r>
              <a:rPr lang="en-US" sz="2400" dirty="0"/>
              <a:t>	        Nguyễn Hoàng Trung Hiếu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1B5A7B-9363-509E-E678-24BB2612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360DC9-D551-CC9B-891F-ABE7D3B5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3425"/>
          </a:xfrm>
        </p:spPr>
        <p:txBody>
          <a:bodyPr/>
          <a:lstStyle/>
          <a:p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HBase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là một cơ sở dữ liệu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NoSQL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phân tán, được xây dựng trên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Hadoop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HBase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là một cơ sở dữ liệu bảng được lưu trữ trong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Hadoop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Distributed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File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System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(HDFS).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HBase</a:t>
            </a: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 sử dụng một kiến trúc phân tán để lưu trữ dữ liệu trên nhiều máy chủ.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0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1BF4A5F-BA25-7820-965E-218CFC40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–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</a:t>
            </a:r>
          </a:p>
        </p:txBody>
      </p:sp>
      <p:pic>
        <p:nvPicPr>
          <p:cNvPr id="1028" name="Picture 4" descr="Hbase là gì? Hướng dẫn cài đặt và sử dụng Hbase">
            <a:extLst>
              <a:ext uri="{FF2B5EF4-FFF2-40B4-BE49-F238E27FC236}">
                <a16:creationId xmlns:a16="http://schemas.microsoft.com/office/drawing/2014/main" id="{76140B24-16CC-DC64-E2B1-67CFCA367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1862931"/>
            <a:ext cx="60293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91B991-702B-7413-38C2-17BB2FED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C1EACA7-515C-0644-2B13-FFA62EE15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71" y="1920962"/>
            <a:ext cx="11200713" cy="2749361"/>
          </a:xfrm>
        </p:spPr>
      </p:pic>
    </p:spTree>
    <p:extLst>
      <p:ext uri="{BB962C8B-B14F-4D97-AF65-F5344CB8AC3E}">
        <p14:creationId xmlns:p14="http://schemas.microsoft.com/office/powerpoint/2010/main" val="361123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90587A-2A4D-86D3-5969-65CF6CF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Cú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pháp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khai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báo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vả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truy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vấn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(Demo)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205548-A61B-16DE-9412-25DEA0C8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0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E1DB21-5DE9-2264-007E-98547560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5FB8D2-27B3-3785-9073-4E36BABB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4975" cy="2736850"/>
          </a:xfrm>
        </p:spPr>
        <p:txBody>
          <a:bodyPr/>
          <a:lstStyle/>
          <a:p>
            <a:pPr algn="l"/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Ưu điểm: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Lưu trữ dữ liệu lớn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Truy vấn dữ liệu nhanh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Ổn định và có khả năng phục hồi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1F1F1F"/>
                </a:solidFill>
                <a:effectLst/>
                <a:latin typeface="+mj-lt"/>
              </a:rPr>
              <a:t>Tương thích với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+mj-lt"/>
              </a:rPr>
              <a:t>Hadoop</a:t>
            </a:r>
            <a:endParaRPr lang="vi-VN" b="0" i="0" dirty="0">
              <a:solidFill>
                <a:srgbClr val="1F1F1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AFD9CE9-49BE-DAB9-AF76-585FDE6A1F77}"/>
              </a:ext>
            </a:extLst>
          </p:cNvPr>
          <p:cNvSpPr txBox="1"/>
          <p:nvPr/>
        </p:nvSpPr>
        <p:spPr>
          <a:xfrm>
            <a:off x="6699791" y="1831975"/>
            <a:ext cx="54922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2800" b="0" i="0" dirty="0">
                <a:solidFill>
                  <a:srgbClr val="1F1F1F"/>
                </a:solidFill>
                <a:effectLst/>
                <a:latin typeface="+mj-lt"/>
              </a:rPr>
              <a:t>Nhược điểm: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1F1F1F"/>
                </a:solidFill>
                <a:effectLst/>
                <a:latin typeface="+mj-lt"/>
              </a:rPr>
              <a:t>Khó học và sử dụng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1F1F1F"/>
                </a:solidFill>
                <a:effectLst/>
                <a:latin typeface="+mj-lt"/>
              </a:rPr>
              <a:t>Yêu cầu kiến trúc máy chủ phức tạp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67BB03-89E4-2655-7088-0F756AEA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7EFA9C-CB7A-24A0-864C-CAEDA891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5300"/>
          </a:xfrm>
        </p:spPr>
        <p:txBody>
          <a:bodyPr/>
          <a:lstStyle/>
          <a:p>
            <a:r>
              <a:rPr lang="vi-VN" b="0" i="0" dirty="0" err="1">
                <a:solidFill>
                  <a:srgbClr val="1F1F1F"/>
                </a:solidFill>
                <a:effectLst/>
                <a:latin typeface="Google Sans"/>
              </a:rPr>
              <a:t>HBase</a:t>
            </a:r>
            <a:r>
              <a:rPr lang="vi-VN" b="0" i="0" dirty="0">
                <a:solidFill>
                  <a:srgbClr val="1F1F1F"/>
                </a:solidFill>
                <a:effectLst/>
                <a:latin typeface="Google Sans"/>
              </a:rPr>
              <a:t> là một cơ sở dữ liệu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Google Sans"/>
              </a:rPr>
              <a:t>NoSQL</a:t>
            </a:r>
            <a:r>
              <a:rPr lang="vi-VN" b="0" i="0" dirty="0">
                <a:solidFill>
                  <a:srgbClr val="1F1F1F"/>
                </a:solidFill>
                <a:effectLst/>
                <a:latin typeface="Google Sans"/>
              </a:rPr>
              <a:t> phân tán, được xây dựng trên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Google Sans"/>
              </a:rPr>
              <a:t>Hadoop</a:t>
            </a:r>
            <a:r>
              <a:rPr lang="vi-VN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vi-VN" b="0" i="0" dirty="0" err="1">
                <a:solidFill>
                  <a:srgbClr val="1F1F1F"/>
                </a:solidFill>
                <a:effectLst/>
                <a:latin typeface="Google Sans"/>
              </a:rPr>
              <a:t>HBase</a:t>
            </a:r>
            <a:r>
              <a:rPr lang="vi-VN" b="0" i="0" dirty="0">
                <a:solidFill>
                  <a:srgbClr val="1F1F1F"/>
                </a:solidFill>
                <a:effectLst/>
                <a:latin typeface="Google Sans"/>
              </a:rPr>
              <a:t> có thể được sử dụng để lưu trữ và truy vấn dữ liệu lớn.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09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183</Words>
  <Application>Microsoft Office PowerPoint</Application>
  <PresentationFormat>Màn hình rộng</PresentationFormat>
  <Paragraphs>21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Times New Roman</vt:lpstr>
      <vt:lpstr>Chủ đề Office</vt:lpstr>
      <vt:lpstr>ĐỀ TÀI: Apache Hbase</vt:lpstr>
      <vt:lpstr>Tổng quan:</vt:lpstr>
      <vt:lpstr>Mô hình – kiến trúc:</vt:lpstr>
      <vt:lpstr>Ví dụ: </vt:lpstr>
      <vt:lpstr>Cú pháp khai báo vả truy vấn(Demo)</vt:lpstr>
      <vt:lpstr>Ưu và nhược điểm:</vt:lpstr>
      <vt:lpstr>Tổng kết: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Apache Hbase</dc:title>
  <dc:creator>Hiếu Nguyễn</dc:creator>
  <cp:lastModifiedBy>Hiếu Nguyễn</cp:lastModifiedBy>
  <cp:revision>1</cp:revision>
  <dcterms:created xsi:type="dcterms:W3CDTF">2023-10-27T03:03:04Z</dcterms:created>
  <dcterms:modified xsi:type="dcterms:W3CDTF">2023-10-27T03:15:41Z</dcterms:modified>
</cp:coreProperties>
</file>