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40" r:id="rId14"/>
    <p:sldId id="452" r:id="rId15"/>
    <p:sldId id="454" r:id="rId16"/>
    <p:sldId id="455" r:id="rId17"/>
    <p:sldId id="453" r:id="rId18"/>
    <p:sldId id="456" r:id="rId19"/>
    <p:sldId id="4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7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stack-oriented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 languages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algorithms rely heavily on stacks such as depth-first search can be implemented with stacks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Eulerian cycles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strongly connected components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given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255946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E3DA-BA0D-41FE-AAC4-02E50259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A3AA4-A33A-4DF5-98B8-15FC0D8E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728662"/>
            <a:ext cx="120681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F38E-0ED6-47B4-A6B5-6C40115A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12B2-A27E-4484-82DF-5F54515A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6E378-5B89-45AF-A8E0-D320CA88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15"/>
            <a:ext cx="12192000" cy="64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E171-CC25-4214-BD19-9B380CA9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6D45-223C-48EE-A82F-AB7866C2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1DB9B-61C7-4E8B-A6F6-6BCEF2B0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447675"/>
            <a:ext cx="121443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751A-7B29-42E7-A67E-92EE262D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B4DDE-EA38-44BC-97F1-3C603CA89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34" y="1825625"/>
            <a:ext cx="9024732" cy="4351338"/>
          </a:xfrm>
        </p:spPr>
      </p:pic>
    </p:spTree>
    <p:extLst>
      <p:ext uri="{BB962C8B-B14F-4D97-AF65-F5344CB8AC3E}">
        <p14:creationId xmlns:p14="http://schemas.microsoft.com/office/powerpoint/2010/main" val="358345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EC1B-AF08-4AE2-BE17-73369881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CF0BD-4A17-470E-90AA-C80045F7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052" y="1825625"/>
            <a:ext cx="8215896" cy="4351338"/>
          </a:xfrm>
        </p:spPr>
      </p:pic>
    </p:spTree>
    <p:extLst>
      <p:ext uri="{BB962C8B-B14F-4D97-AF65-F5344CB8AC3E}">
        <p14:creationId xmlns:p14="http://schemas.microsoft.com/office/powerpoint/2010/main" val="268329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520E-6C64-4CFD-B31E-689F3131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64928-1E2C-46B3-9BE0-20367DD9F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26" y="1825625"/>
            <a:ext cx="7572347" cy="4351338"/>
          </a:xfrm>
        </p:spPr>
      </p:pic>
    </p:spTree>
    <p:extLst>
      <p:ext uri="{BB962C8B-B14F-4D97-AF65-F5344CB8AC3E}">
        <p14:creationId xmlns:p14="http://schemas.microsoft.com/office/powerpoint/2010/main" val="309682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and it can be implemented either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structure – the last item we inserted is the first item we take out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operations are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peek()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modern programming languages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stack-oriented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define most basic operations (adding two numbers) as taking their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arguments from the 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placing any return values back on the stack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DB65A-4FB5-4EF7-85DC-F21513D0B3D8}"/>
              </a:ext>
            </a:extLst>
          </p:cNvPr>
          <p:cNvSpPr/>
          <p:nvPr/>
        </p:nvSpPr>
        <p:spPr>
          <a:xfrm>
            <a:off x="4670748" y="3854545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DB65A-4FB5-4EF7-85DC-F21513D0B3D8}"/>
              </a:ext>
            </a:extLst>
          </p:cNvPr>
          <p:cNvSpPr/>
          <p:nvPr/>
        </p:nvSpPr>
        <p:spPr>
          <a:xfrm>
            <a:off x="4670748" y="3854545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C8ED09-F58F-4257-B8F6-29A4D62E76C3}"/>
              </a:ext>
            </a:extLst>
          </p:cNvPr>
          <p:cNvSpPr/>
          <p:nvPr/>
        </p:nvSpPr>
        <p:spPr>
          <a:xfrm>
            <a:off x="4670747" y="3069901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DB65A-4FB5-4EF7-85DC-F21513D0B3D8}"/>
              </a:ext>
            </a:extLst>
          </p:cNvPr>
          <p:cNvSpPr/>
          <p:nvPr/>
        </p:nvSpPr>
        <p:spPr>
          <a:xfrm>
            <a:off x="4670748" y="3854545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8E4B02-A7EA-4928-A977-2787F57CC3A8}"/>
              </a:ext>
            </a:extLst>
          </p:cNvPr>
          <p:cNvSpPr/>
          <p:nvPr/>
        </p:nvSpPr>
        <p:spPr>
          <a:xfrm>
            <a:off x="4670747" y="3074981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DB65A-4FB5-4EF7-85DC-F21513D0B3D8}"/>
              </a:ext>
            </a:extLst>
          </p:cNvPr>
          <p:cNvSpPr/>
          <p:nvPr/>
        </p:nvSpPr>
        <p:spPr>
          <a:xfrm>
            <a:off x="4670748" y="3854545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73040</TotalTime>
  <Words>169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Stacks (Algorithms and Data Structures)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 Applications</vt:lpstr>
      <vt:lpstr>Stacks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Hieu Nguyen</cp:lastModifiedBy>
  <cp:revision>543</cp:revision>
  <dcterms:created xsi:type="dcterms:W3CDTF">2015-02-15T18:13:13Z</dcterms:created>
  <dcterms:modified xsi:type="dcterms:W3CDTF">2021-03-18T17:12:34Z</dcterms:modified>
</cp:coreProperties>
</file>