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1" r:id="rId4"/>
    <p:sldId id="442" r:id="rId5"/>
    <p:sldId id="443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71932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61976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52019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6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71729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61772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2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72136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7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2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useful when a resource is shared with several consumers (for example threads)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are stored in queues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queues are important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scheduling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data is transferred asynchronously (data not necessarily received at same rate as sent) between two processes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rely heavily on queues: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breadth-first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queue as an underlying abstract data type</a:t>
            </a:r>
          </a:p>
        </p:txBody>
      </p:sp>
    </p:spTree>
    <p:extLst>
      <p:ext uri="{BB962C8B-B14F-4D97-AF65-F5344CB8AC3E}">
        <p14:creationId xmlns:p14="http://schemas.microsoft.com/office/powerpoint/2010/main" val="25594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and it can be implemented either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so-called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structure – the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we inserted is the first item we take out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operations are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enqueue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dequeue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peek()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several applications in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ystems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thread management (multithreading)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52324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52324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42367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51F7EC-CFB2-47F2-B6F8-1D082A445A2D}"/>
              </a:ext>
            </a:extLst>
          </p:cNvPr>
          <p:cNvSpPr/>
          <p:nvPr/>
        </p:nvSpPr>
        <p:spPr>
          <a:xfrm>
            <a:off x="722376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62280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52324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42367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324104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>
            <a:cxnSpLocks/>
          </p:cNvCxnSpPr>
          <p:nvPr/>
        </p:nvCxnSpPr>
        <p:spPr>
          <a:xfrm flipH="1">
            <a:off x="3210561" y="473754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68868-0F08-4A8B-A996-219B83166D13}"/>
              </a:ext>
            </a:extLst>
          </p:cNvPr>
          <p:cNvCxnSpPr>
            <a:cxnSpLocks/>
          </p:cNvCxnSpPr>
          <p:nvPr/>
        </p:nvCxnSpPr>
        <p:spPr>
          <a:xfrm flipH="1">
            <a:off x="3210561" y="2827463"/>
            <a:ext cx="490727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E85D3-746B-4B81-B237-A3A95643F79E}"/>
              </a:ext>
            </a:extLst>
          </p:cNvPr>
          <p:cNvSpPr/>
          <p:nvPr/>
        </p:nvSpPr>
        <p:spPr>
          <a:xfrm>
            <a:off x="719328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00524-D9BA-4A45-B4A6-37015FA3C840}"/>
              </a:ext>
            </a:extLst>
          </p:cNvPr>
          <p:cNvSpPr/>
          <p:nvPr/>
        </p:nvSpPr>
        <p:spPr>
          <a:xfrm>
            <a:off x="619760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CD465-F33F-4D12-805B-34174FD3E5BB}"/>
              </a:ext>
            </a:extLst>
          </p:cNvPr>
          <p:cNvSpPr/>
          <p:nvPr/>
        </p:nvSpPr>
        <p:spPr>
          <a:xfrm>
            <a:off x="520192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6396D7-0338-4209-9F84-65F0B6CD6067}"/>
              </a:ext>
            </a:extLst>
          </p:cNvPr>
          <p:cNvSpPr/>
          <p:nvPr/>
        </p:nvSpPr>
        <p:spPr>
          <a:xfrm>
            <a:off x="4206240" y="2907253"/>
            <a:ext cx="894080" cy="1750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5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73047</TotalTime>
  <Words>174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Queues (Algorithms and Data Structures)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</vt:lpstr>
      <vt:lpstr>Queues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Hieu Nguyen</cp:lastModifiedBy>
  <cp:revision>541</cp:revision>
  <dcterms:created xsi:type="dcterms:W3CDTF">2015-02-15T18:13:13Z</dcterms:created>
  <dcterms:modified xsi:type="dcterms:W3CDTF">2021-03-18T21:53:48Z</dcterms:modified>
</cp:coreProperties>
</file>