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94EE8-6CE6-4880-9867-626C32317971}" v="2" dt="2024-03-16T09:09:0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77DB-AE1F-583C-AEAF-279F4001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4E1B5-2329-82F7-1D6C-8BCBB79A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BFE4-77D3-B3EB-024B-209A6B61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86E3-8935-D819-1AFF-AC08C3E2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5BF0-8946-B13B-DB90-F45D92A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F0F1-6B21-45DB-BF6B-5183C15B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CB2CE-5E46-7A8F-CFDA-4F0480929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8A8D-8FDB-68D0-B1C7-E939D99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3508-3AA3-F3E2-5028-DF7354AB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CFFE-B2D7-FCEB-4773-EE508DF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43311-FE6D-F25D-ADDA-32BC731DF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443CF-D215-E49F-C8DB-BF4FFB1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E7F9-63F7-061C-A638-2D818641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161-B869-0C70-9F54-92F9120B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FE5D-95BF-B2BF-0724-51839B51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B70C-D7A3-B8C1-B71F-AC5F5A17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6D67-3303-B660-CEE1-57222712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93DF-061F-3DDF-7535-E83D82E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6F86-8A4D-A3DC-04B7-58FF3CA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BCC4-6CF1-9540-66F1-D2E8D8FF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0E0B-27C8-F578-655E-304CF444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E1C1-FC17-A2AC-00DB-0D9CF445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23F2-274A-6E72-72A8-65A06AC7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B4C2-33AD-33AE-057A-AB980F70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0182-5005-1236-8D28-31FC3362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0760-6A2A-1CF0-1642-23EC1E1B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38A1-72E5-6AB2-3041-3EF62783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6327-8B9B-7998-2D3A-1EB106F0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3695-B896-1FA8-95CF-2632E4B9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440D-CB54-BA3F-E226-55B0AAE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E180-4273-97CD-4C53-FD213ADA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9F79-CA80-CE7A-EC79-D374C6F0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97F6-BB7E-5948-6494-F0F0A0DB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1575C-6579-F6D0-84D3-D6F6C723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3FFFE-0DA0-FBE5-FCF9-B61D3B040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A551F-F89B-305A-EB92-BA7D459C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C354C-AF57-744A-38AC-42DFD6D3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509DB-CAD7-1F0F-C03A-333F0BF1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88145-48FE-8720-5C4D-0CE6FA62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14D3-1835-EDA3-A038-C7F57CD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64F02-A25A-C333-E34D-4E347B33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2072-25DD-0170-B8B2-9C386A0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263B-F34B-8D4E-B2A9-9FD750B9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4517F-88FC-DE4A-1999-5C443D92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4557E-35B8-803E-A298-1100E6D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5919-53CD-52B6-8173-73B73AF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24F-083C-59F9-1A55-DFC49B43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128D-F372-7156-1678-6069F8BE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30A6-6998-F9C1-B3B6-F4875FFD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A028-4C3A-1216-B949-A9C74D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2508-7E1E-660E-3F42-08008CE0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591B-35DD-0F11-72F4-4D47EB0D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E20-BEE7-14B3-388B-9A2073F1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0884F-A614-0F7B-324D-18E57BBE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6FD80-DE28-06DC-A70E-C4455A04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1845-5767-BF6A-99A8-5AAFC09A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50180-7BC8-59DF-44CA-987F471A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97CB-0A2B-51EF-4374-B2050C6E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0E66-DA87-2E73-5C4A-30B4ADE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A2D5-E270-D2FD-BC4D-936E08FF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72B5-754E-6F98-0D46-28ACF467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08E7E-EEB0-4E33-9806-440D39F724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27E5-D205-00C1-7C56-F15FDDFD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70FE-E92B-AA3D-3082-9D778F4E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7C254-116D-40A7-AA06-5E11452D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 server Special Lineal icon">
            <a:extLst>
              <a:ext uri="{FF2B5EF4-FFF2-40B4-BE49-F238E27FC236}">
                <a16:creationId xmlns:a16="http://schemas.microsoft.com/office/drawing/2014/main" id="{7BDBA7C0-46CE-0554-319D-CA688A60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780" y="519544"/>
            <a:ext cx="1893455" cy="18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F0CE1-2C1B-2514-BBFC-17C662D9E315}"/>
              </a:ext>
            </a:extLst>
          </p:cNvPr>
          <p:cNvSpPr txBox="1"/>
          <p:nvPr/>
        </p:nvSpPr>
        <p:spPr>
          <a:xfrm>
            <a:off x="5361855" y="33487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Cloud Server</a:t>
            </a:r>
          </a:p>
        </p:txBody>
      </p:sp>
      <p:pic>
        <p:nvPicPr>
          <p:cNvPr id="1030" name="Picture 6" descr="Cell phone - Free technology icons">
            <a:extLst>
              <a:ext uri="{FF2B5EF4-FFF2-40B4-BE49-F238E27FC236}">
                <a16:creationId xmlns:a16="http://schemas.microsoft.com/office/drawing/2014/main" id="{A8BB8234-66B7-8238-118C-4325C5C8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3" y="4838308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ell phone - Free technology icons">
            <a:extLst>
              <a:ext uri="{FF2B5EF4-FFF2-40B4-BE49-F238E27FC236}">
                <a16:creationId xmlns:a16="http://schemas.microsoft.com/office/drawing/2014/main" id="{9FA0CC64-079D-4548-6E1A-A9D6844F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18" y="483830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ell phone - Free technology icons">
            <a:extLst>
              <a:ext uri="{FF2B5EF4-FFF2-40B4-BE49-F238E27FC236}">
                <a16:creationId xmlns:a16="http://schemas.microsoft.com/office/drawing/2014/main" id="{3AD7FFDC-6BF2-C084-0FF1-8E60652D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3" y="483830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ell phone - Free technology icons">
            <a:extLst>
              <a:ext uri="{FF2B5EF4-FFF2-40B4-BE49-F238E27FC236}">
                <a16:creationId xmlns:a16="http://schemas.microsoft.com/office/drawing/2014/main" id="{B96E00C1-311E-CD4B-CE04-6DAE974A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108" y="483830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ell phone - Free technology icons">
            <a:extLst>
              <a:ext uri="{FF2B5EF4-FFF2-40B4-BE49-F238E27FC236}">
                <a16:creationId xmlns:a16="http://schemas.microsoft.com/office/drawing/2014/main" id="{FB5E5430-510B-8724-D24B-2709F8F02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53" y="4838307"/>
            <a:ext cx="831273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icon - Free download on Iconfinder">
            <a:extLst>
              <a:ext uri="{FF2B5EF4-FFF2-40B4-BE49-F238E27FC236}">
                <a16:creationId xmlns:a16="http://schemas.microsoft.com/office/drawing/2014/main" id="{E6CA726F-03D3-8954-99F5-7A60DE2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1972" y="5768871"/>
            <a:ext cx="501073" cy="5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ata icon - Free download on Iconfinder">
            <a:extLst>
              <a:ext uri="{FF2B5EF4-FFF2-40B4-BE49-F238E27FC236}">
                <a16:creationId xmlns:a16="http://schemas.microsoft.com/office/drawing/2014/main" id="{27DBA27C-DB92-93FB-F81B-8C0EE466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68952" y="5768867"/>
            <a:ext cx="501073" cy="5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a icon - Free download on Iconfinder">
            <a:extLst>
              <a:ext uri="{FF2B5EF4-FFF2-40B4-BE49-F238E27FC236}">
                <a16:creationId xmlns:a16="http://schemas.microsoft.com/office/drawing/2014/main" id="{AB931142-A54D-8060-FAEF-E63B6220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3717" y="5768870"/>
            <a:ext cx="501073" cy="5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ata icon - Free download on Iconfinder">
            <a:extLst>
              <a:ext uri="{FF2B5EF4-FFF2-40B4-BE49-F238E27FC236}">
                <a16:creationId xmlns:a16="http://schemas.microsoft.com/office/drawing/2014/main" id="{3D9C8EBD-3F54-F3FD-ED6A-DBBB5DD8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5462" y="5768869"/>
            <a:ext cx="501073" cy="5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ata icon - Free download on Iconfinder">
            <a:extLst>
              <a:ext uri="{FF2B5EF4-FFF2-40B4-BE49-F238E27FC236}">
                <a16:creationId xmlns:a16="http://schemas.microsoft.com/office/drawing/2014/main" id="{3B9B10B4-39FD-B9EB-6A86-5ADE7298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7207" y="5768868"/>
            <a:ext cx="501073" cy="5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22500-08C2-6FE7-5EC6-545967D52CE6}"/>
              </a:ext>
            </a:extLst>
          </p:cNvPr>
          <p:cNvSpPr txBox="1"/>
          <p:nvPr/>
        </p:nvSpPr>
        <p:spPr>
          <a:xfrm>
            <a:off x="2597726" y="6215345"/>
            <a:ext cx="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4E650-82D8-59EB-A49A-4ECE5337751D}"/>
              </a:ext>
            </a:extLst>
          </p:cNvPr>
          <p:cNvSpPr txBox="1"/>
          <p:nvPr/>
        </p:nvSpPr>
        <p:spPr>
          <a:xfrm>
            <a:off x="4179454" y="6215345"/>
            <a:ext cx="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FCCB7-8984-4DB3-F0CC-27B8995CE7A3}"/>
              </a:ext>
            </a:extLst>
          </p:cNvPr>
          <p:cNvSpPr txBox="1"/>
          <p:nvPr/>
        </p:nvSpPr>
        <p:spPr>
          <a:xfrm>
            <a:off x="5815445" y="6215345"/>
            <a:ext cx="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5D38C-0F08-FAAA-1EF1-0F894A555A0A}"/>
              </a:ext>
            </a:extLst>
          </p:cNvPr>
          <p:cNvSpPr txBox="1"/>
          <p:nvPr/>
        </p:nvSpPr>
        <p:spPr>
          <a:xfrm>
            <a:off x="7402944" y="6215345"/>
            <a:ext cx="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E7BEA-D2E7-0C98-C8D4-DCFA0FC7B618}"/>
              </a:ext>
            </a:extLst>
          </p:cNvPr>
          <p:cNvSpPr txBox="1"/>
          <p:nvPr/>
        </p:nvSpPr>
        <p:spPr>
          <a:xfrm>
            <a:off x="9044706" y="6215338"/>
            <a:ext cx="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01EA1F-5BBA-A47D-04F8-93440FF0688B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6095998" y="5669580"/>
            <a:ext cx="2" cy="9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701B49-E367-48A6-1F74-DDDB5D1814A1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V="1">
            <a:off x="7707743" y="5669580"/>
            <a:ext cx="2" cy="9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0A951D-E4B3-99C4-264B-5A7EEF628CEB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4484253" y="5669580"/>
            <a:ext cx="2" cy="99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F6262A-0746-3178-B5E6-FD9A89A16993}"/>
              </a:ext>
            </a:extLst>
          </p:cNvPr>
          <p:cNvCxnSpPr>
            <a:stCxn id="1032" idx="0"/>
            <a:endCxn id="1030" idx="2"/>
          </p:cNvCxnSpPr>
          <p:nvPr/>
        </p:nvCxnSpPr>
        <p:spPr>
          <a:xfrm flipV="1">
            <a:off x="2872508" y="5669581"/>
            <a:ext cx="2" cy="99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336A2B-0C08-6CC9-CBB0-66A250C7DC48}"/>
              </a:ext>
            </a:extLst>
          </p:cNvPr>
          <p:cNvSpPr txBox="1"/>
          <p:nvPr/>
        </p:nvSpPr>
        <p:spPr>
          <a:xfrm>
            <a:off x="2002908" y="510883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FDB54C-2FAA-AE63-8D41-4F458A478EEA}"/>
              </a:ext>
            </a:extLst>
          </p:cNvPr>
          <p:cNvSpPr txBox="1"/>
          <p:nvPr/>
        </p:nvSpPr>
        <p:spPr>
          <a:xfrm>
            <a:off x="3623858" y="51000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8B3E24-DC0B-915A-5226-C7FAC2BA3265}"/>
              </a:ext>
            </a:extLst>
          </p:cNvPr>
          <p:cNvSpPr txBox="1"/>
          <p:nvPr/>
        </p:nvSpPr>
        <p:spPr>
          <a:xfrm>
            <a:off x="5251462" y="5114841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8179AD-EFDA-B594-80FE-3E2719B2FEFB}"/>
              </a:ext>
            </a:extLst>
          </p:cNvPr>
          <p:cNvSpPr txBox="1"/>
          <p:nvPr/>
        </p:nvSpPr>
        <p:spPr>
          <a:xfrm>
            <a:off x="6876473" y="510883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E01B1E-62ED-B5EE-58AA-740B9EC77461}"/>
              </a:ext>
            </a:extLst>
          </p:cNvPr>
          <p:cNvSpPr txBox="1"/>
          <p:nvPr/>
        </p:nvSpPr>
        <p:spPr>
          <a:xfrm>
            <a:off x="8461218" y="510883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Client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28ABF1-002A-36A3-8386-8686DC385EE8}"/>
              </a:ext>
            </a:extLst>
          </p:cNvPr>
          <p:cNvCxnSpPr>
            <a:stCxn id="1026" idx="2"/>
            <a:endCxn id="1030" idx="0"/>
          </p:cNvCxnSpPr>
          <p:nvPr/>
        </p:nvCxnSpPr>
        <p:spPr>
          <a:xfrm flipH="1">
            <a:off x="2872510" y="2412999"/>
            <a:ext cx="3217998" cy="2425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72037C-9AEA-0267-C6BE-C34D3C596539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 flipH="1">
            <a:off x="4484255" y="2412999"/>
            <a:ext cx="1606253" cy="2425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2275D9-3031-085F-A786-D7D591AEA2BD}"/>
              </a:ext>
            </a:extLst>
          </p:cNvPr>
          <p:cNvCxnSpPr>
            <a:stCxn id="1026" idx="2"/>
            <a:endCxn id="6" idx="0"/>
          </p:cNvCxnSpPr>
          <p:nvPr/>
        </p:nvCxnSpPr>
        <p:spPr>
          <a:xfrm>
            <a:off x="6090508" y="2412999"/>
            <a:ext cx="5492" cy="2425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69B71B-5875-825B-FC36-EFE9852789CD}"/>
              </a:ext>
            </a:extLst>
          </p:cNvPr>
          <p:cNvCxnSpPr>
            <a:stCxn id="1026" idx="2"/>
            <a:endCxn id="7" idx="0"/>
          </p:cNvCxnSpPr>
          <p:nvPr/>
        </p:nvCxnSpPr>
        <p:spPr>
          <a:xfrm>
            <a:off x="6090508" y="2412999"/>
            <a:ext cx="1617237" cy="2425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51A99E-3AB0-00D9-061B-4F2D2E37B742}"/>
              </a:ext>
            </a:extLst>
          </p:cNvPr>
          <p:cNvCxnSpPr>
            <a:stCxn id="1026" idx="2"/>
            <a:endCxn id="8" idx="0"/>
          </p:cNvCxnSpPr>
          <p:nvPr/>
        </p:nvCxnSpPr>
        <p:spPr>
          <a:xfrm>
            <a:off x="6090508" y="2412999"/>
            <a:ext cx="3228982" cy="2425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6" name="Picture 12" descr="Machine-Learning Icons - Free SVG &amp; PNG Machine-Learning Images - Noun  Project">
            <a:extLst>
              <a:ext uri="{FF2B5EF4-FFF2-40B4-BE49-F238E27FC236}">
                <a16:creationId xmlns:a16="http://schemas.microsoft.com/office/drawing/2014/main" id="{41323224-B433-1AFE-299E-80B73A2C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08" y="3461270"/>
            <a:ext cx="478246" cy="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Machine-Learning Icons - Free SVG &amp; PNG Machine-Learning Images - Noun  Project">
            <a:extLst>
              <a:ext uri="{FF2B5EF4-FFF2-40B4-BE49-F238E27FC236}">
                <a16:creationId xmlns:a16="http://schemas.microsoft.com/office/drawing/2014/main" id="{A9B9454E-68FE-86A2-9CFB-81378CB8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39" y="3461270"/>
            <a:ext cx="478246" cy="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Machine-Learning Icons - Free SVG &amp; PNG Machine-Learning Images - Noun  Project">
            <a:extLst>
              <a:ext uri="{FF2B5EF4-FFF2-40B4-BE49-F238E27FC236}">
                <a16:creationId xmlns:a16="http://schemas.microsoft.com/office/drawing/2014/main" id="{B023E456-BCCA-ED85-F1F2-3ECCF572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85" y="3461270"/>
            <a:ext cx="478246" cy="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Machine-Learning Icons - Free SVG &amp; PNG Machine-Learning Images - Noun  Project">
            <a:extLst>
              <a:ext uri="{FF2B5EF4-FFF2-40B4-BE49-F238E27FC236}">
                <a16:creationId xmlns:a16="http://schemas.microsoft.com/office/drawing/2014/main" id="{58932182-9430-2CB8-5932-592F907D4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29" y="3461270"/>
            <a:ext cx="478246" cy="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Machine-Learning Icons - Free SVG &amp; PNG Machine-Learning Images - Noun  Project">
            <a:extLst>
              <a:ext uri="{FF2B5EF4-FFF2-40B4-BE49-F238E27FC236}">
                <a16:creationId xmlns:a16="http://schemas.microsoft.com/office/drawing/2014/main" id="{B4FB9A7A-1747-2F45-89FC-6BA024E9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8" y="3458125"/>
            <a:ext cx="478246" cy="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ADAFCE-1723-3272-5076-7B72CFEC1827}"/>
              </a:ext>
            </a:extLst>
          </p:cNvPr>
          <p:cNvCxnSpPr/>
          <p:nvPr/>
        </p:nvCxnSpPr>
        <p:spPr>
          <a:xfrm flipV="1">
            <a:off x="9319487" y="5669579"/>
            <a:ext cx="2" cy="9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nguyen</dc:creator>
  <cp:lastModifiedBy>hieu nguyen</cp:lastModifiedBy>
  <cp:revision>2</cp:revision>
  <dcterms:created xsi:type="dcterms:W3CDTF">2024-03-16T08:58:27Z</dcterms:created>
  <dcterms:modified xsi:type="dcterms:W3CDTF">2024-03-16T09:09:41Z</dcterms:modified>
</cp:coreProperties>
</file>