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4019" r:id="rId2"/>
  </p:sldMasterIdLst>
  <p:sldIdLst>
    <p:sldId id="256" r:id="rId3"/>
    <p:sldId id="257" r:id="rId4"/>
    <p:sldId id="259" r:id="rId5"/>
    <p:sldId id="260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4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C04-2170-4846-8285-B69A19A4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2855C-F826-4502-9119-DA9034F5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0F2B-5896-4674-BD91-703E4417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8805-038F-4861-A433-40142447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C3F8-57FE-4A3F-8D1C-3C39776E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7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994-3176-49B2-B890-81479F0E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AF9-B89C-4970-94A0-B0D7033D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E4AB3-7A58-404E-B938-38D7D38B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2949-5F7F-4DFA-8185-F2653E3F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1E16-F401-4400-B521-CD35F2EE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FCD4-CCD7-4BE9-937C-BC093E87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FCD6-18F9-41DB-AB1D-B96655CB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0731-069E-4F18-AF2B-A29ABEF7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643D-DA7B-4A42-9B09-BBB8271E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0427-226F-479E-8BE9-10B266B8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1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5FE-6870-4458-A8AE-448EAE8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5730-FC7E-46C2-BE54-5111AAC3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31A94-899C-4E37-ABDA-59EDB8190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77C2-489D-4EA7-960D-3246F0AB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DE67C-795F-403A-BCD6-5E62A1F2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3492-0F14-46C2-9CC3-70A3EB51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60C5-51A6-45E0-A719-0C9F5921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DDE7-0C45-4C17-9DEF-DB658D31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4114-7FA8-4A7A-BEC3-B0F4A5A8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7AC03-3528-4BAE-8333-67933E86D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EAB9D-6A94-4386-8C82-7A2B02EB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CDBE6-CCE5-4BAD-9BFE-94C07F5E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AF70-B57E-4163-BDC2-EBAA9DF8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496C2-95F4-4562-BAA8-ED19B888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1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F23-9104-45AB-B08D-8094447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F1BC7-9E90-46A2-A6A6-06647149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8DAEB-A073-4C81-B9AE-6579267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E6B41-F265-41F6-B1A8-0174A62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2D5AF-4E71-4C11-9B29-D0E3190E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5258-7247-4E16-A194-45DDBB6D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DEB77-4AD0-41E8-8285-36DA7042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4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F6C2-73B2-4E98-8394-8727D348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F824-DBB2-47AB-B922-B1C3306C5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736D-2950-400A-A6AC-520EC182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AEE9-A329-4BFC-B3A1-ECED2F7C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59E7A-FC2D-48A1-A7FD-874507CA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CE7B-EFB4-45AA-83FD-3C49C4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2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270C-5940-4AED-84DF-533F0300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54C8C-CC43-46A3-BA74-C07EAA88A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8A013-AADA-4E11-B8C4-929829106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6AE18-AAA0-4413-BC55-184E30E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9C2EF-817B-4BA6-BFD5-22E1DC11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45C4B-AEA9-40CC-B93A-D5712C10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5220-65A3-4D9A-A8F3-6ABD7F94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D3518-EA6F-4571-8E11-91AAAE8C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3A64-52AD-4437-8686-EA079C69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6CD0-BD76-46F7-A68A-96E6FFB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5185E-BF28-432D-923D-5B2B8E8A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0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38107-02F6-4508-AC10-3B9EA66DD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FD9D3-C00B-46E4-A1E9-BCBFC97B2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C847-F24B-4A19-B800-0D2C6888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1143-A52D-4835-9200-41083C53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286B-ECA4-4CB5-ACD2-4144A33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92A2-A8B1-42DD-93DC-1313BF92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C3793-CD5F-47A3-9AB2-6AF6B2F2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9E81-0458-4FF8-9604-DF7D2AA5E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09/08/2020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8235-2625-4BA5-B28F-668DD8F41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54F9-AFD9-49C0-9DF8-13E82D69E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1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0B07-3A82-4253-BA43-0407BA2AD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072ED6-E324-4A37-B427-69B75E21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700" b="1">
                <a:latin typeface="Consolas" panose="020B0609020204030204" pitchFamily="49" charset="0"/>
                <a:cs typeface="AngsanaUPC" panose="020B0502040204020203" pitchFamily="18" charset="-34"/>
              </a:rPr>
              <a:t>PHÁT TRIỂN PHẦN MỀM TRONG THẺ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AD9D-1941-4225-86C8-568E8601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/>
              <a:t>GVHD: CAO THANH VINH</a:t>
            </a:r>
          </a:p>
          <a:p>
            <a:pPr algn="ctr">
              <a:lnSpc>
                <a:spcPct val="100000"/>
              </a:lnSpc>
            </a:pPr>
            <a:r>
              <a:rPr lang="en-US" sz="3200" b="1"/>
              <a:t>NHÓM 1</a:t>
            </a:r>
          </a:p>
        </p:txBody>
      </p:sp>
    </p:spTree>
    <p:extLst>
      <p:ext uri="{BB962C8B-B14F-4D97-AF65-F5344CB8AC3E}">
        <p14:creationId xmlns:p14="http://schemas.microsoft.com/office/powerpoint/2010/main" val="1470380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Đề tài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5E79-C877-44A0-B15F-2906AC04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8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mã hóa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8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giải mã dữ liệu sử dụng thuật toán RAS.</a:t>
            </a:r>
          </a:p>
        </p:txBody>
      </p:sp>
    </p:spTree>
    <p:extLst>
      <p:ext uri="{BB962C8B-B14F-4D97-AF65-F5344CB8AC3E}">
        <p14:creationId xmlns:p14="http://schemas.microsoft.com/office/powerpoint/2010/main" val="342241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Triển khai</a:t>
            </a: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5E79-C877-44A0-B15F-2906AC04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8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thẻ khám bệnh trên nền tảng javacard sử dụng IDE Netbean.</a:t>
            </a:r>
          </a:p>
        </p:txBody>
      </p:sp>
    </p:spTree>
    <p:extLst>
      <p:ext uri="{BB962C8B-B14F-4D97-AF65-F5344CB8AC3E}">
        <p14:creationId xmlns:p14="http://schemas.microsoft.com/office/powerpoint/2010/main" val="231673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Triển khai</a:t>
            </a: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D22D691-3681-4404-8110-E91532CB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10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7D2493B-623C-4CAE-8C1E-B15821F8E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49338"/>
              </p:ext>
            </p:extLst>
          </p:nvPr>
        </p:nvGraphicFramePr>
        <p:xfrm>
          <a:off x="2867025" y="1485106"/>
          <a:ext cx="5951538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7209938" imgH="6219393" progId="Visio.Drawing.15">
                  <p:embed/>
                </p:oleObj>
              </mc:Choice>
              <mc:Fallback>
                <p:oleObj r:id="rId5" imgW="7209938" imgH="62193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3405"/>
                      <a:stretch>
                        <a:fillRect/>
                      </a:stretch>
                    </p:blipFill>
                    <p:spPr bwMode="auto">
                      <a:xfrm>
                        <a:off x="2867025" y="1485106"/>
                        <a:ext cx="5951538" cy="444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11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Triển khai</a:t>
            </a: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D22D691-3681-4404-8110-E91532CB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10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8C925-47B6-417F-8CF1-27C9F4DD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3180F54-5D55-49AB-A0ED-F8493F00B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31244"/>
              </p:ext>
            </p:extLst>
          </p:nvPr>
        </p:nvGraphicFramePr>
        <p:xfrm>
          <a:off x="5295900" y="485775"/>
          <a:ext cx="1774825" cy="610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5" imgW="1876115" imgH="6447934" progId="Visio.Drawing.15">
                  <p:embed/>
                </p:oleObj>
              </mc:Choice>
              <mc:Fallback>
                <p:oleObj r:id="rId5" imgW="1876115" imgH="64479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85775"/>
                        <a:ext cx="1774825" cy="610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17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Triển khai</a:t>
            </a: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D22D691-3681-4404-8110-E91532CB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10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8C925-47B6-417F-8CF1-27C9F4DD2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275" y="485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61494F-FDBD-4CB7-AC46-884821AB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07" y="365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707AE5-63DB-484F-926A-AEB4615B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428987"/>
              </p:ext>
            </p:extLst>
          </p:nvPr>
        </p:nvGraphicFramePr>
        <p:xfrm>
          <a:off x="4706407" y="365125"/>
          <a:ext cx="3902075" cy="63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5" imgW="4390715" imgH="7134088" progId="Visio.Drawing.15">
                  <p:embed/>
                </p:oleObj>
              </mc:Choice>
              <mc:Fallback>
                <p:oleObj r:id="rId5" imgW="4390715" imgH="7134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407" y="365125"/>
                        <a:ext cx="3902075" cy="634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9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16" y="1593658"/>
            <a:ext cx="6404260" cy="2959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94" name="Content Placeholder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17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3A952-1D01-4C48-AB35-D3ED6AF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16" y="1593658"/>
            <a:ext cx="6404260" cy="2959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5E79-C877-44A0-B15F-2906AC04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916" y="4659464"/>
            <a:ext cx="6404260" cy="7172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</a:p>
        </p:txBody>
      </p:sp>
      <p:pic>
        <p:nvPicPr>
          <p:cNvPr id="94" name="Graphic 93" descr="Checkmark">
            <a:extLst>
              <a:ext uri="{FF2B5EF4-FFF2-40B4-BE49-F238E27FC236}">
                <a16:creationId xmlns:a16="http://schemas.microsoft.com/office/drawing/2014/main" id="{820FEF3E-C545-4BD9-AD85-47688C2E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200" y="1260340"/>
            <a:ext cx="4073459" cy="4073459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3EE64F-16AA-4E92-AC75-26714B95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0916" y="746452"/>
            <a:ext cx="1128382" cy="847206"/>
            <a:chOff x="8183879" y="1000124"/>
            <a:chExt cx="1562267" cy="1172973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2C925BF-6697-4E5C-A269-2F88053A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C34BFECD-A97E-4D3F-A8CF-03115207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6460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2E3"/>
      </a:lt2>
      <a:accent1>
        <a:srgbClr val="45B0A6"/>
      </a:accent1>
      <a:accent2>
        <a:srgbClr val="3BB174"/>
      </a:accent2>
      <a:accent3>
        <a:srgbClr val="47B54E"/>
      </a:accent3>
      <a:accent4>
        <a:srgbClr val="64B13B"/>
      </a:accent4>
      <a:accent5>
        <a:srgbClr val="92AA43"/>
      </a:accent5>
      <a:accent6>
        <a:srgbClr val="B19C3B"/>
      </a:accent6>
      <a:hlink>
        <a:srgbClr val="668B2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Consolas</vt:lpstr>
      <vt:lpstr>Elephant</vt:lpstr>
      <vt:lpstr>Times New Roman</vt:lpstr>
      <vt:lpstr>BrushVTI</vt:lpstr>
      <vt:lpstr>Office Theme</vt:lpstr>
      <vt:lpstr>Visio.Drawing.15</vt:lpstr>
      <vt:lpstr>PHÁT TRIỂN PHẦN MỀM TRONG THẺ THÔNG MINH</vt:lpstr>
      <vt:lpstr>Đề tài</vt:lpstr>
      <vt:lpstr>Triển khai</vt:lpstr>
      <vt:lpstr>Triển khai</vt:lpstr>
      <vt:lpstr>Triển khai</vt:lpstr>
      <vt:lpstr>Triển khai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TRONG THẺ THÔNG MINH</dc:title>
  <dc:creator>Tuyet Coc U Minh</dc:creator>
  <cp:lastModifiedBy>Tuyet Coc U Minh</cp:lastModifiedBy>
  <cp:revision>1</cp:revision>
  <dcterms:created xsi:type="dcterms:W3CDTF">2020-08-09T09:06:23Z</dcterms:created>
  <dcterms:modified xsi:type="dcterms:W3CDTF">2020-08-09T09:08:58Z</dcterms:modified>
</cp:coreProperties>
</file>