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9A29-1336-4F57-8255-2D0CCA870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CB513-4504-4CC9-A0CC-8E58A6EF6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4D120-ADCC-40DF-B27A-31A9C614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7876-CB48-4EE3-9E61-639356B40B44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B33DA-3BEB-4B57-B1AD-5C597EF5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C394F-0DD3-4754-8DEB-6A2D1C91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877-00C3-4BE3-95EA-E0F442AC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9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C748-ACB3-44FF-BDF4-8F4EAA97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577C0-7371-4F4B-AC0D-6E916506F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187F-368A-400A-8994-54F92167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7876-CB48-4EE3-9E61-639356B40B44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77F2A-F4AC-4221-A9BE-98A541367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D4853-1C89-420B-B71E-9FF12563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877-00C3-4BE3-95EA-E0F442AC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2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79C4E-91CB-46EE-971B-3E86B4B50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F9D61-75E8-4C2C-B3D1-4BFB26AEF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8968-FFCD-42DF-A0CD-66A24864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7876-CB48-4EE3-9E61-639356B40B44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7AAF1-2496-41BE-A658-29F00DCB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731F9-4DB7-4593-B571-FFB76420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877-00C3-4BE3-95EA-E0F442AC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6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9A5F-E87C-4CEF-AD58-98DE31E9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FBAF0-8006-4E72-95DE-A81D9D4CE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1FAEC-D591-4465-86A5-F200589E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7876-CB48-4EE3-9E61-639356B40B44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0C0D6-789E-4DDE-8F05-C84EEF34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1CB5E-8278-4DF1-9B0F-726874DA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877-00C3-4BE3-95EA-E0F442AC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0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3845-0AC2-47D1-A950-053E3531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B2929-4833-4BA3-8C88-52E6A7DC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FE9C8-97BE-4B53-AB24-4731F7CC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7876-CB48-4EE3-9E61-639356B40B44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07BA1-FC26-44BE-8E1C-D0F8255D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43D1C-6DD9-47B2-B876-C2AA89A4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877-00C3-4BE3-95EA-E0F442AC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A0F9-6F8B-4BE2-A548-8052E313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202E3-39F2-47A3-85D3-E051231D6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C9944-67A9-45C1-9BBF-357194CD2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971D8-41F8-455F-8DF1-D5E6E4B7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7876-CB48-4EE3-9E61-639356B40B44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58C18-7332-458B-A6EC-4C6FA48D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62311-2226-47C9-A10F-E069F5BB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877-00C3-4BE3-95EA-E0F442AC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5192-0342-41E5-A046-8386EAA9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5AAD2-B764-4AA8-BB47-BD2171D93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B4956-3F70-4669-9369-C1B488631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C5AC1-8EC4-4F7F-B702-D3F850A91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C64F0-F443-4264-BCB0-AFE632D1C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44B25-93BC-4867-BF9A-4B9F20A9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7876-CB48-4EE3-9E61-639356B40B44}" type="datetimeFigureOut">
              <a:rPr lang="en-US" smtClean="0"/>
              <a:t>7/14/22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45B936-A301-4F0A-81C3-7E29154E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77AB4-99DD-4568-AC28-A5547C1B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877-00C3-4BE3-95EA-E0F442AC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1C01-DB0E-4C48-81FB-619147E3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E88E8-0521-48F8-BB92-5DDB3878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7876-CB48-4EE3-9E61-639356B40B44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F505C-ABCB-4F0C-80A7-5C901EFA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3FF71-20D5-4E1B-A336-C15DCD7E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877-00C3-4BE3-95EA-E0F442AC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6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A1E58-CA6D-4221-A251-0BD7271A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7876-CB48-4EE3-9E61-639356B40B44}" type="datetimeFigureOut">
              <a:rPr lang="en-US" smtClean="0"/>
              <a:t>7/14/22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710B8-514D-4CC6-B689-B749FE1B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F36B0-42EE-4A0C-A792-B2ACB1FD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877-00C3-4BE3-95EA-E0F442AC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9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400E-07AA-4B4E-8916-D5190488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9ED2-D7E3-44AF-8D85-32B89BADE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E9424-960A-4E13-BFE1-7474704DA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F7A67-7CEE-4674-8207-20011B8C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7876-CB48-4EE3-9E61-639356B40B44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0039C-C64C-4C5A-AC0F-E84832E7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8D6DA-2413-4A0A-B6FC-E5BFA871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877-00C3-4BE3-95EA-E0F442AC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9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8821-E489-4697-8F36-9E603DAF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D625D-FADA-42F1-BE19-B5C1BB047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E3C14-78CD-475C-8E06-8CEAC08A8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D67D1-4CEA-4810-B893-5A7DF1A6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7876-CB48-4EE3-9E61-639356B40B44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6DB14-AAFA-459B-8447-CD175BD1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592E1-8CEC-4580-AECE-5DA24386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877-00C3-4BE3-95EA-E0F442AC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2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3F5F4-C4BD-45C2-94DA-BCB8B556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EDD22-9F39-4FC9-B1BF-A0DF6D60A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AB743-9C72-42D7-B666-4EA37F686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07876-CB48-4EE3-9E61-639356B40B44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1B1A-38FC-4CE9-A38F-6A77DEF8A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B5CA8-3425-44BA-A3D8-E48B770A2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94877-00C3-4BE3-95EA-E0F442AC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C8912D-9274-4BE2-8B94-367E0D9E9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184427-A7AC-414D-B68E-B6EF9B277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103" y="76691"/>
            <a:ext cx="1705897" cy="10235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CC4024-C82D-4D43-B945-FDE482A709CE}"/>
              </a:ext>
            </a:extLst>
          </p:cNvPr>
          <p:cNvSpPr txBox="1"/>
          <p:nvPr/>
        </p:nvSpPr>
        <p:spPr>
          <a:xfrm>
            <a:off x="496395" y="1026876"/>
            <a:ext cx="75322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Roboto" pitchFamily="2" charset="0"/>
                <a:ea typeface="Roboto" pitchFamily="2" charset="0"/>
              </a:rPr>
              <a:t>Mr. </a:t>
            </a:r>
            <a:r>
              <a:rPr lang="en-US" sz="2500" dirty="0">
                <a:latin typeface="Roboto Medium" pitchFamily="2" charset="0"/>
                <a:ea typeface="Roboto Medium" pitchFamily="2" charset="0"/>
              </a:rPr>
              <a:t>TRƯƠNG VĂN CHIẾN</a:t>
            </a:r>
            <a:r>
              <a:rPr lang="en-US" sz="2500" b="1" dirty="0">
                <a:latin typeface="Roboto" pitchFamily="2" charset="0"/>
                <a:ea typeface="Roboto" pitchFamily="2" charset="0"/>
              </a:rPr>
              <a:t>– Team </a:t>
            </a:r>
            <a:r>
              <a:rPr lang="en-US" sz="2500" b="1" dirty="0">
                <a:latin typeface="Roboto Medium" pitchFamily="2" charset="0"/>
                <a:ea typeface="Roboto Medium" pitchFamily="2" charset="0"/>
              </a:rPr>
              <a:t>Front-end</a:t>
            </a:r>
            <a:endParaRPr lang="en-US" sz="2500" dirty="0"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B677D-26AD-4D1B-BA0B-D654E7FD2C88}"/>
              </a:ext>
            </a:extLst>
          </p:cNvPr>
          <p:cNvSpPr txBox="1"/>
          <p:nvPr/>
        </p:nvSpPr>
        <p:spPr>
          <a:xfrm>
            <a:off x="981362" y="1396748"/>
            <a:ext cx="6466809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Vị</a:t>
            </a:r>
            <a:r>
              <a:rPr lang="en-US" sz="2000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trí</a:t>
            </a:r>
            <a:r>
              <a:rPr lang="en-US" sz="2000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: </a:t>
            </a:r>
            <a:r>
              <a:rPr lang="en-US" sz="2000" b="1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Front-end Developer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Ngày</a:t>
            </a:r>
            <a:r>
              <a:rPr lang="en-US" sz="2000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bắt</a:t>
            </a:r>
            <a:r>
              <a:rPr lang="en-US" sz="2000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đầu</a:t>
            </a:r>
            <a:r>
              <a:rPr lang="en-US" sz="2000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làm</a:t>
            </a:r>
            <a:r>
              <a:rPr lang="en-US" sz="2000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việc</a:t>
            </a:r>
            <a:r>
              <a:rPr lang="en-US" sz="2000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:</a:t>
            </a:r>
            <a:r>
              <a:rPr lang="en-US" sz="2000" b="1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11/07.2022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Ngày</a:t>
            </a:r>
            <a:r>
              <a:rPr lang="en-US" sz="2000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oa</a:t>
            </a:r>
            <a:r>
              <a:rPr lang="en-US" sz="2000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oa</a:t>
            </a:r>
            <a:r>
              <a:rPr lang="en-US" sz="2000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: </a:t>
            </a:r>
            <a:r>
              <a:rPr lang="en-US" sz="2000" b="1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21/08/2001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Hoạt</a:t>
            </a:r>
            <a:r>
              <a:rPr lang="en-US" sz="2000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động</a:t>
            </a:r>
            <a:r>
              <a:rPr lang="en-US" sz="2000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yêu</a:t>
            </a:r>
            <a:r>
              <a:rPr lang="en-US" sz="2000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thích</a:t>
            </a:r>
            <a:r>
              <a:rPr lang="en-US" sz="2000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:</a:t>
            </a:r>
            <a:r>
              <a:rPr lang="en-US" sz="2000" b="1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Bóng</a:t>
            </a:r>
            <a:r>
              <a:rPr lang="en-US" sz="2000" b="1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đá</a:t>
            </a:r>
            <a:r>
              <a:rPr lang="en-US" sz="2000" b="1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, </a:t>
            </a:r>
            <a:r>
              <a:rPr lang="en-US" sz="2000" b="1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nghe</a:t>
            </a:r>
            <a:r>
              <a:rPr lang="en-US" sz="2000" b="1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nhạc</a:t>
            </a:r>
            <a:r>
              <a:rPr lang="en-US" sz="2000" b="1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, </a:t>
            </a:r>
            <a:r>
              <a:rPr lang="en-US" sz="2000" b="1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coi</a:t>
            </a:r>
            <a:r>
              <a:rPr lang="en-US" sz="2000" b="1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phim</a:t>
            </a:r>
            <a:r>
              <a:rPr lang="en-US" sz="2000" b="1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Hàn</a:t>
            </a:r>
            <a:endParaRPr lang="en-US" sz="2000" b="1" dirty="0">
              <a:solidFill>
                <a:srgbClr val="2F3A62"/>
              </a:solidFill>
              <a:latin typeface="Calibri (Body)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Món</a:t>
            </a:r>
            <a:r>
              <a:rPr lang="en-US" sz="2000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ăn</a:t>
            </a:r>
            <a:r>
              <a:rPr lang="en-US" sz="2000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yêu</a:t>
            </a:r>
            <a:r>
              <a:rPr lang="en-US" sz="2000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thích</a:t>
            </a:r>
            <a:r>
              <a:rPr lang="en-US" sz="2000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: </a:t>
            </a:r>
            <a:r>
              <a:rPr lang="en-US" sz="2000" b="1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Món</a:t>
            </a:r>
            <a:r>
              <a:rPr lang="en-US" sz="2000" b="1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nào</a:t>
            </a:r>
            <a:r>
              <a:rPr lang="en-US" sz="2000" b="1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ngon</a:t>
            </a:r>
            <a:r>
              <a:rPr lang="en-US" sz="2000" b="1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là</a:t>
            </a:r>
            <a:r>
              <a:rPr lang="en-US" sz="2000" b="1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thích</a:t>
            </a:r>
            <a:endParaRPr lang="en-US" sz="2000" dirty="0">
              <a:solidFill>
                <a:srgbClr val="2F3A62"/>
              </a:solidFill>
              <a:latin typeface="Calibri (Body)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Năng</a:t>
            </a:r>
            <a:r>
              <a:rPr lang="en-US" sz="2000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khiếu</a:t>
            </a:r>
            <a:r>
              <a:rPr lang="en-US" sz="2000" b="1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: Guitar, </a:t>
            </a:r>
            <a:r>
              <a:rPr lang="en-US" sz="2000" b="1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âm</a:t>
            </a:r>
            <a:r>
              <a:rPr lang="en-US" sz="2000" b="1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nhạc</a:t>
            </a:r>
            <a:r>
              <a:rPr lang="en-US" sz="2000" b="1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, </a:t>
            </a:r>
            <a:r>
              <a:rPr lang="en-US" sz="2000" b="1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kiên</a:t>
            </a:r>
            <a:r>
              <a:rPr lang="en-US" sz="2000" b="1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trì</a:t>
            </a:r>
            <a:endParaRPr lang="en-US" sz="2000" b="1" dirty="0">
              <a:solidFill>
                <a:srgbClr val="2F3A62"/>
              </a:solidFill>
              <a:latin typeface="Calibri (Body)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2000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Thần</a:t>
            </a:r>
            <a:r>
              <a:rPr lang="en-US" sz="2000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tượng</a:t>
            </a:r>
            <a:r>
              <a:rPr lang="en-US" sz="2000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: </a:t>
            </a:r>
            <a:r>
              <a:rPr lang="en-US" sz="2000" b="1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Rất</a:t>
            </a:r>
            <a:r>
              <a:rPr lang="en-US" sz="2000" b="1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nhìu</a:t>
            </a:r>
            <a:r>
              <a:rPr lang="en-US" sz="2000" b="1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nhìu</a:t>
            </a:r>
            <a:r>
              <a:rPr lang="en-US" sz="2000" b="1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ạ</a:t>
            </a:r>
            <a:r>
              <a:rPr lang="en-US" sz="2000" b="1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, </a:t>
            </a:r>
            <a:r>
              <a:rPr lang="en-US" sz="2000" b="1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và</a:t>
            </a:r>
            <a:r>
              <a:rPr lang="en-US" sz="2000" b="1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đặc</a:t>
            </a:r>
            <a:r>
              <a:rPr lang="en-US" sz="2000" b="1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biệt</a:t>
            </a:r>
            <a:r>
              <a:rPr lang="en-US" sz="2000" b="1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là</a:t>
            </a:r>
            <a:r>
              <a:rPr lang="en-US" sz="2000" b="1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điện</a:t>
            </a:r>
            <a:r>
              <a:rPr lang="en-US" sz="2000" b="1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ảnh</a:t>
            </a:r>
            <a:r>
              <a:rPr lang="en-US" sz="2000" b="1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và</a:t>
            </a:r>
            <a:r>
              <a:rPr lang="en-US" sz="2000" b="1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âm</a:t>
            </a:r>
            <a:r>
              <a:rPr lang="en-US" sz="2000" b="1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nhạc</a:t>
            </a:r>
            <a:r>
              <a:rPr lang="en-US" sz="2000" b="1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Hàn</a:t>
            </a:r>
            <a:r>
              <a:rPr lang="en-US" sz="2000" b="1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Quốc</a:t>
            </a:r>
            <a:endParaRPr lang="en-US" sz="2000" b="1" dirty="0">
              <a:solidFill>
                <a:srgbClr val="2F3A62"/>
              </a:solidFill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195F5-BCAC-4AE5-B9D0-3BDC6E507F79}"/>
              </a:ext>
            </a:extLst>
          </p:cNvPr>
          <p:cNvSpPr txBox="1"/>
          <p:nvPr/>
        </p:nvSpPr>
        <p:spPr>
          <a:xfrm>
            <a:off x="981362" y="4899244"/>
            <a:ext cx="637130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Hãy</a:t>
            </a:r>
            <a:r>
              <a:rPr lang="en-US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cùng</a:t>
            </a:r>
            <a:r>
              <a:rPr lang="en-US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chào</a:t>
            </a:r>
            <a:r>
              <a:rPr lang="en-US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đón</a:t>
            </a:r>
            <a:r>
              <a:rPr lang="en-US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thành</a:t>
            </a:r>
            <a:r>
              <a:rPr lang="en-US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mới</a:t>
            </a:r>
            <a:r>
              <a:rPr lang="en-US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gia</a:t>
            </a:r>
            <a:r>
              <a:rPr lang="en-US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đình</a:t>
            </a:r>
            <a:r>
              <a:rPr lang="en-US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 Galaxy Play </a:t>
            </a:r>
            <a:r>
              <a:rPr lang="en-US" dirty="0" err="1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nhé</a:t>
            </a:r>
            <a:r>
              <a:rPr lang="en-US" dirty="0">
                <a:solidFill>
                  <a:srgbClr val="2F3A62"/>
                </a:solidFill>
                <a:latin typeface="Calibri (Body)"/>
                <a:cs typeface="Arial" panose="020B0604020202020204" pitchFamily="34" charset="0"/>
              </a:rPr>
              <a:t>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1AE47B-CD9A-B3CD-88AD-9E3817E92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542" y="1974744"/>
            <a:ext cx="3883691" cy="385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34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92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(Body)</vt:lpstr>
      <vt:lpstr>Calibri Light</vt:lpstr>
      <vt:lpstr>Roboto</vt:lpstr>
      <vt:lpstr>Roboto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Tran</dc:creator>
  <cp:lastModifiedBy>Microsoft Office User</cp:lastModifiedBy>
  <cp:revision>11</cp:revision>
  <dcterms:created xsi:type="dcterms:W3CDTF">2021-09-03T05:10:13Z</dcterms:created>
  <dcterms:modified xsi:type="dcterms:W3CDTF">2022-07-14T04:22:20Z</dcterms:modified>
</cp:coreProperties>
</file>