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7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D0B78-D6A8-4F57-809E-272D64391F2C}" type="datetimeFigureOut">
              <a:rPr lang="en-US" smtClean="0"/>
              <a:t>20/7/2022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4896D-5E2C-4794-BE40-FFA8BDEC0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6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33A7-9E8A-4671-B907-5A32CA4F86DB}" type="datetime1">
              <a:rPr lang="en-US" smtClean="0"/>
              <a:t>20/7/2022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BB24-46D7-4A51-A18A-57120DB8CE78}" type="datetime1">
              <a:rPr lang="en-US" smtClean="0"/>
              <a:t>20/7/2022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309D-57E8-405A-8264-5FA1152ECB3A}" type="datetime1">
              <a:rPr lang="en-US" smtClean="0"/>
              <a:t>20/7/2022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547C-5FEC-4AF0-9194-94BFAE2B9423}" type="datetime1">
              <a:rPr lang="en-US" smtClean="0"/>
              <a:t>20/7/2022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4AC1-CA30-4CF6-8E76-FE728A6C95BB}" type="datetime1">
              <a:rPr lang="en-US" smtClean="0"/>
              <a:t>20/7/2022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7FD6-F7EC-44A1-93EC-5F26057AA45D}" type="datetime1">
              <a:rPr lang="en-US" smtClean="0"/>
              <a:t>20/7/2022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CBE01-B1DB-46CF-8C91-61FC4F07CE13}" type="datetime1">
              <a:rPr lang="en-US" smtClean="0"/>
              <a:t>20/7/2022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0B16-C8EE-4D49-8B4A-267B2ABB905C}" type="datetime1">
              <a:rPr lang="en-US" smtClean="0"/>
              <a:t>20/7/2022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C69E-8948-4F35-898B-45C0FBFCE676}" type="datetime1">
              <a:rPr lang="en-US" smtClean="0"/>
              <a:t>20/7/2022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1135-2B0F-4E26-A067-65EAA58267F6}" type="datetime1">
              <a:rPr lang="en-US" smtClean="0"/>
              <a:t>20/7/2022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F343-C5F5-41F7-9B80-0AE99C440150}" type="datetime1">
              <a:rPr lang="en-US" smtClean="0"/>
              <a:t>20/7/2022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AC04-07F4-49FB-9085-C9A9A6D31833}" type="datetime1">
              <a:rPr lang="en-US" smtClean="0"/>
              <a:t>20/7/2022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C631-1B55-4D32-90CB-BCB490779078}" type="datetime1">
              <a:rPr lang="en-US" smtClean="0"/>
              <a:t>20/7/2022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06F5-0C39-4B3C-9C06-42D4019736AD}" type="datetime1">
              <a:rPr lang="en-US" smtClean="0"/>
              <a:t>20/7/2022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675E-4B06-4CED-8D3D-B7A9542FF559}" type="datetime1">
              <a:rPr lang="en-US" smtClean="0"/>
              <a:t>20/7/2022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92B2-1A6F-4671-9B07-00C82AFE8CDE}" type="datetime1">
              <a:rPr lang="en-US" smtClean="0"/>
              <a:t>20/7/2022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5B59BE5-84EB-4A0D-894A-17EF695FEF02}" type="datetime1">
              <a:rPr lang="en-US" smtClean="0"/>
              <a:t>20/7/2022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642F21F-2C23-4890-9F72-823E37BD973C}" type="datetime1">
              <a:rPr lang="en-US" smtClean="0"/>
              <a:t>20/7/2022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gi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2218" y="-341259"/>
            <a:ext cx="11864009" cy="7418301"/>
            <a:chOff x="182218" y="-341259"/>
            <a:chExt cx="11864009" cy="7418301"/>
          </a:xfrm>
        </p:grpSpPr>
        <p:sp>
          <p:nvSpPr>
            <p:cNvPr id="4" name="TextBox 3"/>
            <p:cNvSpPr txBox="1"/>
            <p:nvPr/>
          </p:nvSpPr>
          <p:spPr>
            <a:xfrm>
              <a:off x="1528969" y="1318375"/>
              <a:ext cx="8875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WEBSITE </a:t>
              </a:r>
              <a:r>
                <a:rPr lang="vi-VN" sz="4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HƯỚNG </a:t>
              </a:r>
              <a:r>
                <a:rPr lang="en-US" sz="4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NGHIỆP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0627" y="2705291"/>
              <a:ext cx="4303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800" dirty="0">
                  <a:solidFill>
                    <a:schemeClr val="bg1"/>
                  </a:solidFill>
                </a:rPr>
                <a:t>Sinh viên thực hiện: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5191" y="3856052"/>
              <a:ext cx="30513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800" dirty="0">
                  <a:solidFill>
                    <a:schemeClr val="bg1"/>
                  </a:solidFill>
                </a:rPr>
                <a:t>Hồ Khánh Duy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95191" y="3357285"/>
              <a:ext cx="41313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800" dirty="0">
                  <a:solidFill>
                    <a:schemeClr val="bg1"/>
                  </a:solidFill>
                  <a:latin typeface="Verdana (Body)"/>
                </a:rPr>
                <a:t>Huỳnh Thanh </a:t>
              </a:r>
              <a:r>
                <a:rPr lang="en-US" sz="2800" dirty="0">
                  <a:solidFill>
                    <a:schemeClr val="bg1"/>
                  </a:solidFill>
                  <a:latin typeface="Verdana (Body)"/>
                </a:rPr>
                <a:t>Phong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8969" y="4519692"/>
              <a:ext cx="45918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800" dirty="0">
                  <a:solidFill>
                    <a:schemeClr val="bg1"/>
                  </a:solidFill>
                  <a:latin typeface="Verdana (Body)"/>
                </a:rPr>
                <a:t>Giảng viên hướng </a:t>
              </a:r>
              <a:r>
                <a:rPr lang="en-US" sz="2800" dirty="0" err="1">
                  <a:solidFill>
                    <a:schemeClr val="bg1"/>
                  </a:solidFill>
                  <a:latin typeface="Verdana (Body)"/>
                </a:rPr>
                <a:t>dẫn</a:t>
              </a:r>
              <a:r>
                <a:rPr lang="en-US" sz="2800" dirty="0">
                  <a:solidFill>
                    <a:schemeClr val="bg1"/>
                  </a:solidFill>
                  <a:latin typeface="Verdana (Body)"/>
                </a:rPr>
                <a:t>: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95191" y="5323753"/>
              <a:ext cx="3972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800" dirty="0">
                  <a:solidFill>
                    <a:schemeClr val="bg1"/>
                  </a:solidFill>
                  <a:latin typeface="Verdana (Body)"/>
                </a:rPr>
                <a:t>Nguyễn Thị </a:t>
              </a:r>
              <a:r>
                <a:rPr lang="en-US" sz="2800" dirty="0" err="1">
                  <a:solidFill>
                    <a:schemeClr val="bg1"/>
                  </a:solidFill>
                  <a:latin typeface="Verdana (Body)"/>
                </a:rPr>
                <a:t>Ngọc</a:t>
              </a:r>
              <a:endParaRPr lang="en-US" sz="2800" dirty="0">
                <a:solidFill>
                  <a:schemeClr val="bg1"/>
                </a:solidFill>
                <a:latin typeface="Verdana (Body)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18" y="5432117"/>
              <a:ext cx="1644925" cy="16449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4004" y="-341259"/>
              <a:ext cx="1712223" cy="1559216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bg1"/>
                </a:solidFill>
                <a:latin typeface="VerdanaGothic"/>
              </a:rPr>
              <a:pPr/>
              <a:t>1</a:t>
            </a:fld>
            <a:endParaRPr lang="en-US" sz="2000" dirty="0">
              <a:solidFill>
                <a:schemeClr val="bg1"/>
              </a:solidFill>
              <a:latin typeface="VerdanaGothic"/>
            </a:endParaRPr>
          </a:p>
        </p:txBody>
      </p:sp>
      <p:sp>
        <p:nvSpPr>
          <p:cNvPr id="2" name="AutoShape 2" descr="Logo Trường Cao Đẳng Kỹ Thuật Cao Thắng, Trường Cao Đẳng Kỹ Thuật Cao Thắng">
            <a:extLst>
              <a:ext uri="{FF2B5EF4-FFF2-40B4-BE49-F238E27FC236}">
                <a16:creationId xmlns:a16="http://schemas.microsoft.com/office/drawing/2014/main" id="{21C1877A-6A66-5AB7-E413-34F37538B3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E02404-357E-797B-8D36-2CCA52C8C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72" y="154463"/>
            <a:ext cx="1203684" cy="17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8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8" y="5432117"/>
            <a:ext cx="1644925" cy="1644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72912" y="255493"/>
            <a:ext cx="9649170" cy="126188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vi-VN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HƯỚNG PHÁT TRIỂN, KẾT QUẢ ĐẠT ĐƯỢC </a:t>
            </a:r>
            <a:endParaRPr lang="en-US" sz="3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45813" y="1870353"/>
            <a:ext cx="8787848" cy="3908425"/>
            <a:chOff x="1827143" y="1790892"/>
            <a:chExt cx="8787848" cy="3908425"/>
          </a:xfrm>
        </p:grpSpPr>
        <p:sp>
          <p:nvSpPr>
            <p:cNvPr id="13" name="TextBox 12"/>
            <p:cNvSpPr txBox="1"/>
            <p:nvPr/>
          </p:nvSpPr>
          <p:spPr>
            <a:xfrm>
              <a:off x="1827143" y="1790892"/>
              <a:ext cx="6303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3.3 </a:t>
              </a:r>
              <a:r>
                <a:rPr lang="vi-VN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NHƯ</a:t>
              </a:r>
              <a:r>
                <a:rPr lang="en-US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Ợ</a:t>
              </a:r>
              <a:r>
                <a:rPr lang="vi-VN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 </a:t>
              </a:r>
              <a:r>
                <a:rPr lang="en-US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ĐIỂM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28071" y="2688545"/>
              <a:ext cx="7705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	- </a:t>
              </a:r>
              <a:r>
                <a:rPr lang="vi-VN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Đồ án có tính chuyên nghiệp chưa cao</a:t>
              </a:r>
              <a:endPara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8071" y="3419092"/>
              <a:ext cx="7705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	- </a:t>
              </a:r>
              <a:r>
                <a:rPr lang="vi-VN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Có nhiều sai sót và chỉnh sửa nhiều lần 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	</a:t>
              </a:r>
              <a:r>
                <a:rPr lang="vi-VN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trong quá trình phát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triển</a:t>
              </a:r>
              <a:endPara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28071" y="4513038"/>
              <a:ext cx="8386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	- </a:t>
              </a:r>
              <a:r>
                <a:rPr lang="vi-VN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Trải nghiệm người dùng chưa tốt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28071" y="5237652"/>
              <a:ext cx="8386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	- </a:t>
              </a:r>
              <a:r>
                <a:rPr lang="vi-VN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Hiệu suất hoạt động chưa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cao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C10AC97-54F1-BB2C-B366-A8520AE18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72" y="154463"/>
            <a:ext cx="1203684" cy="17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8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2218" y="-341259"/>
            <a:ext cx="11864009" cy="7418301"/>
            <a:chOff x="182218" y="-341259"/>
            <a:chExt cx="11864009" cy="741830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18" y="5432117"/>
              <a:ext cx="1644925" cy="16449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4004" y="-341259"/>
              <a:ext cx="1712223" cy="155921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541383" y="408531"/>
            <a:ext cx="5552922" cy="67710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</a:t>
            </a:r>
            <a:r>
              <a:rPr lang="vi-VN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TRẢ LỜI CÂU HỎI</a:t>
            </a:r>
            <a:endParaRPr lang="en-US" sz="3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9067" y="3053162"/>
            <a:ext cx="83505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XIN MỜI QUÝ THẦY CÔ ĐẶT CÂU HỎI</a:t>
            </a:r>
            <a:endParaRPr lang="en-US" sz="3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842304-2C91-CC0D-5735-19596940C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72" y="154463"/>
            <a:ext cx="1203684" cy="17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5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2218" y="-341259"/>
            <a:ext cx="11864009" cy="7418301"/>
            <a:chOff x="182218" y="-341259"/>
            <a:chExt cx="11864009" cy="741830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18" y="5432117"/>
              <a:ext cx="1644925" cy="16449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4004" y="-341259"/>
              <a:ext cx="1712223" cy="1559216"/>
            </a:xfrm>
            <a:prstGeom prst="rect">
              <a:avLst/>
            </a:prstGeom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827143" y="408531"/>
            <a:ext cx="9418316" cy="5474744"/>
            <a:chOff x="1827143" y="408531"/>
            <a:chExt cx="9418316" cy="5474744"/>
          </a:xfrm>
        </p:grpSpPr>
        <p:sp>
          <p:nvSpPr>
            <p:cNvPr id="2" name="TextBox 1"/>
            <p:cNvSpPr txBox="1"/>
            <p:nvPr/>
          </p:nvSpPr>
          <p:spPr>
            <a:xfrm>
              <a:off x="3541383" y="408531"/>
              <a:ext cx="5552922" cy="6771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38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LỜI CẢM </a:t>
              </a:r>
              <a:r>
                <a:rPr lang="en-US" sz="38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ƠN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7143" y="1935302"/>
              <a:ext cx="9418316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38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NHÓM EM XIN CHÂN THÀNH CẢM ƠN QUÝ THẦY CÔ ĐÃ XEM VÀ NHẬN </a:t>
              </a:r>
              <a:r>
                <a:rPr lang="en-US" sz="38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XÉT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844" y="3311525"/>
              <a:ext cx="4572000" cy="257175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4ADB165-9B61-C989-63DA-98C1F84009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72" y="154463"/>
            <a:ext cx="1203684" cy="17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4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2218" y="-341259"/>
            <a:ext cx="11864009" cy="7418301"/>
            <a:chOff x="182218" y="-341259"/>
            <a:chExt cx="11864009" cy="741830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18" y="5432117"/>
              <a:ext cx="1644925" cy="16449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4004" y="-341259"/>
              <a:ext cx="1712223" cy="155921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094464" y="651444"/>
            <a:ext cx="84195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vi-VN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GIỚI THIỆU CHUNG VỀ ĐỒ </a:t>
            </a:r>
            <a:r>
              <a:rPr lang="en-US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ÁN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94464" y="1677608"/>
            <a:ext cx="33124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vi-VN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DEMO</a:t>
            </a:r>
            <a:endParaRPr lang="en-US" sz="3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4464" y="5496683"/>
            <a:ext cx="63312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</a:t>
            </a:r>
            <a:r>
              <a:rPr lang="vi-VN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LỜI CẢM </a:t>
            </a:r>
            <a:r>
              <a:rPr lang="en-US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ƠN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4464" y="4381733"/>
            <a:ext cx="63030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 </a:t>
            </a:r>
            <a:r>
              <a:rPr lang="vi-VN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TRẢ LỜI CÂU </a:t>
            </a:r>
            <a:r>
              <a:rPr lang="en-US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HỎI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94464" y="2697914"/>
            <a:ext cx="8600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vi-VN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HƯỚNG PHÁT TRIỂN, </a:t>
            </a:r>
            <a:r>
              <a:rPr lang="en-US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vi-VN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KẾT QUẢ ĐẠT </a:t>
            </a:r>
            <a:r>
              <a:rPr lang="en-US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ĐƯỢC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44B369-9437-CE75-DC9B-E7CD7987D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72" y="154463"/>
            <a:ext cx="1203684" cy="17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3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2218" y="-341259"/>
            <a:ext cx="11864009" cy="7418301"/>
            <a:chOff x="182218" y="-341259"/>
            <a:chExt cx="11864009" cy="741830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18" y="5432117"/>
              <a:ext cx="1644925" cy="16449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4004" y="-341259"/>
              <a:ext cx="1712223" cy="155921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827143" y="501685"/>
            <a:ext cx="8367712" cy="67710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vi-VN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GIỚI THIỆU CHUNG VỀ ĐỒ </a:t>
            </a:r>
            <a:r>
              <a:rPr lang="en-US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ÁN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827143" y="1790892"/>
            <a:ext cx="8968236" cy="4143960"/>
            <a:chOff x="1827143" y="1790892"/>
            <a:chExt cx="6303066" cy="1792402"/>
          </a:xfrm>
        </p:grpSpPr>
        <p:sp>
          <p:nvSpPr>
            <p:cNvPr id="11" name="TextBox 10"/>
            <p:cNvSpPr txBox="1"/>
            <p:nvPr/>
          </p:nvSpPr>
          <p:spPr>
            <a:xfrm>
              <a:off x="1827143" y="1790892"/>
              <a:ext cx="6303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1.1 </a:t>
              </a:r>
              <a:r>
                <a:rPr lang="vi-VN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WEBSITE HƯỚNG NGHIỆP</a:t>
              </a:r>
              <a:endPara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08222" y="2066806"/>
              <a:ext cx="5318847" cy="91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vi-VN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Lý do chọn đề tài ?</a:t>
              </a:r>
              <a:endPara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Thất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nghiệp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sau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khi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ra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trường</a:t>
              </a:r>
              <a:endPara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Chưa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tìm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được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ngành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nghề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phù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hợp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</a:p>
            <a:p>
              <a:pPr marL="1257300" lvl="2" indent="-342900">
                <a:buFontTx/>
                <a:buChar char="-"/>
              </a:pPr>
              <a:endPara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52520" y="2856799"/>
              <a:ext cx="5394030" cy="72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vi-VN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Mục tiêu cho đề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tài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?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Định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hướng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nghề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nghiệp</a:t>
              </a:r>
              <a:endPara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Tìm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được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công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việc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phù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hợp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với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bản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thân</a:t>
              </a:r>
              <a:endPara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D03DECC-E458-C1C7-9B8C-E8B1DBE25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72" y="154463"/>
            <a:ext cx="1203684" cy="17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3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2218" y="-341259"/>
            <a:ext cx="11864009" cy="7418301"/>
            <a:chOff x="182218" y="-341259"/>
            <a:chExt cx="11864009" cy="741830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18" y="5432117"/>
              <a:ext cx="1644925" cy="16449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4004" y="-341259"/>
              <a:ext cx="1712223" cy="155921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827143" y="501685"/>
            <a:ext cx="8367712" cy="67710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vi-VN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GIỚI THIỆU CHUNG VỀ ĐỒ </a:t>
            </a:r>
            <a:r>
              <a:rPr lang="en-US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ÁN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7143" y="1790892"/>
            <a:ext cx="632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1.2 </a:t>
            </a:r>
            <a:r>
              <a:rPr lang="vi-VN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WEBSITE HƯỚNG NGHIỆP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DDB0B-552C-2AE5-3D2E-13B6E24AAE11}"/>
              </a:ext>
            </a:extLst>
          </p:cNvPr>
          <p:cNvSpPr txBox="1"/>
          <p:nvPr/>
        </p:nvSpPr>
        <p:spPr>
          <a:xfrm>
            <a:off x="2169333" y="2365113"/>
            <a:ext cx="5484404" cy="167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vi-VN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Công nghệ sử dụng là gì ?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React JS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 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7A4605-36C0-9A7C-9181-1034E109C40F}"/>
              </a:ext>
            </a:extLst>
          </p:cNvPr>
          <p:cNvSpPr txBox="1"/>
          <p:nvPr/>
        </p:nvSpPr>
        <p:spPr>
          <a:xfrm>
            <a:off x="2169333" y="4044740"/>
            <a:ext cx="8530512" cy="22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vi-VN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Mục tiêu sử dụng công nghệ ?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Nhanh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dễ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dễ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bảo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trì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Nâng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cao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kiến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thức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kỹ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năng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làm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việc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Áp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kiến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thức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đã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làm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sản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phẩm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tế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67CFC1-FC1C-989B-BB4C-7DC6AE718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72" y="154463"/>
            <a:ext cx="1203684" cy="17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2218" y="-341259"/>
            <a:ext cx="11864009" cy="7418301"/>
            <a:chOff x="182218" y="-341259"/>
            <a:chExt cx="11864009" cy="741830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18" y="5432117"/>
              <a:ext cx="1644925" cy="16449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4004" y="-341259"/>
              <a:ext cx="1712223" cy="155921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827143" y="501685"/>
            <a:ext cx="8367712" cy="67710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vi-VN" sz="3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GIỚI THIỆU CHUNG VỀ ĐỒ </a:t>
            </a:r>
            <a:r>
              <a:rPr lang="en-US" sz="3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ÁN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7143" y="1790892"/>
            <a:ext cx="5469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1.3</a:t>
            </a:r>
            <a:r>
              <a:rPr lang="vi-VN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MÔ HÌNH USE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09BCD-C20C-A8CA-9B26-49E3D13D71F4}"/>
              </a:ext>
            </a:extLst>
          </p:cNvPr>
          <p:cNvSpPr txBox="1"/>
          <p:nvPr/>
        </p:nvSpPr>
        <p:spPr>
          <a:xfrm>
            <a:off x="2436741" y="2964661"/>
            <a:ext cx="60250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1.2.1</a:t>
            </a:r>
            <a:r>
              <a:rPr lang="vi-VN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MÔ HÌNH USE </a:t>
            </a:r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CASE 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A7B46-8BC9-AD03-F610-0366AC7435A7}"/>
              </a:ext>
            </a:extLst>
          </p:cNvPr>
          <p:cNvSpPr txBox="1"/>
          <p:nvPr/>
        </p:nvSpPr>
        <p:spPr>
          <a:xfrm>
            <a:off x="2436741" y="3615210"/>
            <a:ext cx="62137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1.2.2</a:t>
            </a:r>
            <a:r>
              <a:rPr lang="vi-VN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MÔ HÌNH USE </a:t>
            </a:r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CASE ADMIN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FEE03E-68B7-DCB0-DFA9-1A575785E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72" y="154463"/>
            <a:ext cx="1203684" cy="17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2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2218" y="-341259"/>
            <a:ext cx="11864009" cy="7418301"/>
            <a:chOff x="182218" y="-341259"/>
            <a:chExt cx="11864009" cy="741830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18" y="5432117"/>
              <a:ext cx="1644925" cy="16449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4004" y="-341259"/>
              <a:ext cx="1712223" cy="155921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827143" y="501685"/>
            <a:ext cx="8367712" cy="67710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vi-VN" sz="3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GIỚI THIỆU CHUNG VỀ ĐỒ </a:t>
            </a:r>
            <a:r>
              <a:rPr lang="en-US" sz="3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ÁN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7143" y="1623466"/>
            <a:ext cx="7125788" cy="4125974"/>
            <a:chOff x="1827143" y="1790892"/>
            <a:chExt cx="5810455" cy="4125974"/>
          </a:xfrm>
        </p:grpSpPr>
        <p:sp>
          <p:nvSpPr>
            <p:cNvPr id="11" name="TextBox 10"/>
            <p:cNvSpPr txBox="1"/>
            <p:nvPr/>
          </p:nvSpPr>
          <p:spPr>
            <a:xfrm>
              <a:off x="1827143" y="1790892"/>
              <a:ext cx="54692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1.4 DATABASE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68383" y="2383195"/>
              <a:ext cx="5469215" cy="1125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MongoDB</a:t>
              </a:r>
              <a:r>
                <a:rPr lang="vi-VN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là gì ?</a:t>
              </a:r>
              <a:endPara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Hệ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QTCSDL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dạng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NoSQL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68382" y="3597915"/>
              <a:ext cx="5469215" cy="1125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vi-VN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Cách lưu trữ dữ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liệu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?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Collection, document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68381" y="4791237"/>
              <a:ext cx="5469215" cy="1125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Tx/>
                <a:buChar char="-"/>
              </a:pPr>
              <a:r>
                <a:rPr lang="vi-VN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Cấu trúc lưu trữ ?</a:t>
              </a:r>
              <a:endPara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JSON (JavaScript Object Notation)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7A9A072-B5E8-BD32-93DA-8BDD90836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72" y="154463"/>
            <a:ext cx="1203684" cy="17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82218" y="-341259"/>
            <a:ext cx="11864009" cy="7418301"/>
            <a:chOff x="182218" y="-341259"/>
            <a:chExt cx="11864009" cy="741830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18" y="5432117"/>
              <a:ext cx="1644925" cy="16449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4004" y="-341259"/>
              <a:ext cx="1712223" cy="155921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859435" y="438349"/>
            <a:ext cx="4474267" cy="67710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vi-VN" sz="3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3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0F850-50B2-706C-6A41-534F12752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875" y="1552715"/>
            <a:ext cx="4286250" cy="428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63142-F8CA-8638-B84E-DCCB20065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72" y="154463"/>
            <a:ext cx="1203684" cy="17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8" y="5432117"/>
            <a:ext cx="1644925" cy="1644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72912" y="199291"/>
            <a:ext cx="9649170" cy="126188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vi-VN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HƯỚNG PHÁT TRIỂN, </a:t>
            </a:r>
            <a:r>
              <a:rPr lang="vi-VN" sz="3800" dirty="0">
                <a:solidFill>
                  <a:schemeClr val="bg1"/>
                </a:solidFill>
                <a:ea typeface="Verdana" panose="020B0604030504040204" pitchFamily="34" charset="0"/>
              </a:rPr>
              <a:t>KẾT QUẢ ĐẠT ĐƯỢC</a:t>
            </a:r>
            <a:endParaRPr lang="en-US" sz="3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72912" y="1734888"/>
            <a:ext cx="8021250" cy="4024521"/>
            <a:chOff x="1927820" y="1765765"/>
            <a:chExt cx="8021250" cy="4024521"/>
          </a:xfrm>
        </p:grpSpPr>
        <p:sp>
          <p:nvSpPr>
            <p:cNvPr id="13" name="TextBox 12"/>
            <p:cNvSpPr txBox="1"/>
            <p:nvPr/>
          </p:nvSpPr>
          <p:spPr>
            <a:xfrm>
              <a:off x="1927820" y="1765765"/>
              <a:ext cx="6303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3.1 </a:t>
              </a:r>
              <a:r>
                <a:rPr lang="vi-VN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HƯỚNG PHÁT </a:t>
              </a:r>
              <a:r>
                <a:rPr lang="en-US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TRIỂN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44068" y="2562698"/>
              <a:ext cx="7705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- </a:t>
              </a:r>
              <a:r>
                <a:rPr lang="vi-VN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Thêm những chức năng mới: dự đoán điểm,  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  </a:t>
              </a:r>
              <a:r>
                <a:rPr lang="vi-VN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kiểm tra tính cách...</a:t>
              </a:r>
              <a:endPara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8071" y="3642282"/>
              <a:ext cx="7705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- </a:t>
              </a:r>
              <a:r>
                <a:rPr lang="vi-VN" sz="24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Giao diện sinh động hơn</a:t>
              </a:r>
              <a:endParaRPr lang="en-US"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28071" y="4540116"/>
              <a:ext cx="7705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- </a:t>
              </a:r>
              <a:r>
                <a:rPr lang="vi-VN" sz="24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Tối ưu hóa các chức năng đã </a:t>
              </a:r>
              <a:r>
                <a:rPr lang="en-US" sz="24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có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28071" y="5328621"/>
              <a:ext cx="7705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- </a:t>
              </a:r>
              <a:r>
                <a:rPr lang="vi-VN" sz="24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Tăng tính trải nghiệm cho người </a:t>
              </a:r>
              <a:r>
                <a:rPr lang="en-US" sz="24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dùng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32D8F46-3EA7-4183-DBE0-0B23F097A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72" y="154463"/>
            <a:ext cx="1203684" cy="17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6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8" y="5432117"/>
            <a:ext cx="1644925" cy="16449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72912" y="239494"/>
            <a:ext cx="9649170" cy="126188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vi-VN" sz="3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HƯỚNG PHÁT TRIỂN, </a:t>
            </a:r>
            <a:r>
              <a:rPr lang="vi-VN" sz="3800" dirty="0">
                <a:solidFill>
                  <a:schemeClr val="bg1"/>
                </a:solidFill>
                <a:ea typeface="Verdana" panose="020B0604030504040204" pitchFamily="34" charset="0"/>
              </a:rPr>
              <a:t>KẾT QUẢ ĐẠT ĐƯỢC</a:t>
            </a:r>
            <a:endParaRPr lang="en-US" sz="3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739466" y="1608329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4686" y="1813655"/>
            <a:ext cx="8787848" cy="2441660"/>
            <a:chOff x="1827143" y="1790892"/>
            <a:chExt cx="8787848" cy="2441660"/>
          </a:xfrm>
        </p:grpSpPr>
        <p:sp>
          <p:nvSpPr>
            <p:cNvPr id="13" name="TextBox 12"/>
            <p:cNvSpPr txBox="1"/>
            <p:nvPr/>
          </p:nvSpPr>
          <p:spPr>
            <a:xfrm>
              <a:off x="1827143" y="1790892"/>
              <a:ext cx="6303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3.2 </a:t>
              </a:r>
              <a:r>
                <a:rPr lang="vi-VN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ƯU </a:t>
              </a:r>
              <a:r>
                <a:rPr lang="en-US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ĐIỂM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28071" y="2528014"/>
              <a:ext cx="7705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- </a:t>
              </a:r>
              <a:r>
                <a:rPr lang="vi-VN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Học và vận dụng được những kiến thức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mới</a:t>
              </a:r>
              <a:endPara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8071" y="3145919"/>
              <a:ext cx="7705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- </a:t>
              </a:r>
              <a:r>
                <a:rPr lang="vi-VN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Biết cách để xây dựng trang web hoàn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chỉnh</a:t>
              </a:r>
              <a:endPara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28071" y="3770887"/>
              <a:ext cx="8386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- </a:t>
              </a:r>
              <a:r>
                <a:rPr lang="vi-VN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Khả n</a:t>
              </a:r>
              <a:r>
                <a:rPr lang="en-US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ă</a:t>
              </a:r>
              <a:r>
                <a:rPr lang="vi-VN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ng kết hợp và làm nhóm phát huy hiệu </a:t>
              </a:r>
              <a:r>
                <a:rPr lang="en-US" sz="24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quả</a:t>
              </a:r>
              <a:endPara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9E185711-2E93-2DB4-6950-4DA849FE6862}"/>
              </a:ext>
            </a:extLst>
          </p:cNvPr>
          <p:cNvSpPr txBox="1">
            <a:spLocks/>
          </p:cNvSpPr>
          <p:nvPr/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2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7A7FC4-8DD7-10EE-CBE2-34636D809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72" y="154463"/>
            <a:ext cx="1203684" cy="17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448</TotalTime>
  <Words>432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Verdana</vt:lpstr>
      <vt:lpstr>Verdana (Body)</vt:lpstr>
      <vt:lpstr>VerdanaGothic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 Khanh Duy Ho Khanh Duy</dc:creator>
  <cp:lastModifiedBy>Thanh Phong Huỳnh</cp:lastModifiedBy>
  <cp:revision>162</cp:revision>
  <dcterms:created xsi:type="dcterms:W3CDTF">2022-07-19T13:17:32Z</dcterms:created>
  <dcterms:modified xsi:type="dcterms:W3CDTF">2022-07-20T16:48:09Z</dcterms:modified>
</cp:coreProperties>
</file>